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heme/theme2.xml" ContentType="application/vnd.openxmlformats-officedocument.theme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charts/chart1.xml" ContentType="application/vnd.openxmlformats-officedocument.drawingml.chart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charts/chart2.xml" ContentType="application/vnd.openxmlformats-officedocument.drawingml.chart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charts/chart6.xml" ContentType="application/vnd.openxmlformats-officedocument.drawingml.chart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style1.xml" ContentType="application/vnd.ms-office.chartstyle+xml"/>
  <Override PartName="/ppt/charts/colors1.xml" ContentType="application/vnd.ms-office.chartcolorstyle+xml"/>
  <Override PartName="/ppt/charts/style2.xml" ContentType="application/vnd.ms-office.chartstyle+xml"/>
  <Override PartName="/ppt/charts/colors2.xml" ContentType="application/vnd.ms-office.chartcolorstyle+xml"/>
  <Override PartName="/ppt/charts/style3.xml" ContentType="application/vnd.ms-office.chartstyle+xml"/>
  <Override PartName="/ppt/charts/colors3.xml" ContentType="application/vnd.ms-office.chartcolorstyle+xml"/>
  <Override PartName="/ppt/charts/style4.xml" ContentType="application/vnd.ms-office.chartstyle+xml"/>
  <Override PartName="/ppt/charts/colors4.xml" ContentType="application/vnd.ms-office.chartcolorstyle+xml"/>
  <Override PartName="/ppt/charts/style5.xml" ContentType="application/vnd.ms-office.chartstyle+xml"/>
  <Override PartName="/ppt/charts/colors5.xml" ContentType="application/vnd.ms-office.chartcolorstyle+xml"/>
  <Override PartName="/ppt/charts/style6.xml" ContentType="application/vnd.ms-office.chartstyle+xml"/>
  <Override PartName="/ppt/charts/colors6.xml" ContentType="application/vnd.ms-office.chartcolor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</p:sldIdLst>
  <p:sldSz cx="12192000" cy="6858000"/>
  <p:notesSz cx="6858000" cy="9144000"/>
  <p:custDataLst>
    <p:tags r:id="rId1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74" autoAdjust="0"/>
    <p:restoredTop sz="94660"/>
  </p:normalViewPr>
  <p:slideViewPr>
    <p:cSldViewPr snapToGrid="0" showGuides="1">
      <p:cViewPr>
        <p:scale>
          <a:sx n="123" d="100"/>
          <a:sy n="123" d="100"/>
        </p:scale>
        <p:origin x="-114" y="-7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gs" Target="tags/tag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Style" Target="style4.xml"/><Relationship Id="rId2" Type="http://schemas.microsoft.com/office/2011/relationships/chartColorStyle" Target="colors4.xml"/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3" Type="http://schemas.microsoft.com/office/2011/relationships/chartStyle" Target="style5.xml"/><Relationship Id="rId2" Type="http://schemas.microsoft.com/office/2011/relationships/chartColorStyle" Target="colors5.xml"/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3" Type="http://schemas.microsoft.com/office/2011/relationships/chartStyle" Target="style6.xml"/><Relationship Id="rId2" Type="http://schemas.microsoft.com/office/2011/relationships/chartColorStyle" Target="colors6.xml"/><Relationship Id="rId1" Type="http://schemas.openxmlformats.org/officeDocument/2006/relationships/package" Target="../embeddings/Microsoft_Excel_Worksheet6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8B4-451E-ACE8-9EE45401698B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58B4-451E-ACE8-9EE45401698B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2">
                <a:lumMod val="5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58B4-451E-ACE8-9EE45401698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58739840"/>
        <c:axId val="166937728"/>
      </c:barChart>
      <c:catAx>
        <c:axId val="158739840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166937728"/>
        <c:crosses val="autoZero"/>
        <c:auto val="1"/>
        <c:lblAlgn val="ctr"/>
        <c:lblOffset val="100"/>
        <c:noMultiLvlLbl val="0"/>
      </c:catAx>
      <c:valAx>
        <c:axId val="166937728"/>
        <c:scaling>
          <c:orientation val="minMax"/>
        </c:scaling>
        <c:delete val="1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crossAx val="15873984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ln w="28575" cap="rnd">
              <a:solidFill>
                <a:schemeClr val="accent1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C470-4236-8E6D-3BBF576721EB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C470-4236-8E6D-3BBF576721EB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C470-4236-8E6D-3BBF576721E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73892352"/>
        <c:axId val="173894656"/>
      </c:lineChart>
      <c:catAx>
        <c:axId val="173892352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173894656"/>
        <c:crosses val="autoZero"/>
        <c:auto val="1"/>
        <c:lblAlgn val="ctr"/>
        <c:lblOffset val="100"/>
        <c:noMultiLvlLbl val="0"/>
      </c:catAx>
      <c:valAx>
        <c:axId val="173894656"/>
        <c:scaling>
          <c:orientation val="minMax"/>
        </c:scaling>
        <c:delete val="1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crossAx val="17389235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bar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2">
                <a:lumMod val="5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F99-4304-9BCB-256E21BB3BC8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BF99-4304-9BCB-256E21BB3BC8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Series 3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BF99-4304-9BCB-256E21BB3BC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82"/>
        <c:axId val="10478720"/>
        <c:axId val="10480640"/>
      </c:barChart>
      <c:catAx>
        <c:axId val="10478720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10480640"/>
        <c:crosses val="autoZero"/>
        <c:auto val="1"/>
        <c:lblAlgn val="ctr"/>
        <c:lblOffset val="100"/>
        <c:noMultiLvlLbl val="0"/>
      </c:catAx>
      <c:valAx>
        <c:axId val="10480640"/>
        <c:scaling>
          <c:orientation val="minMax"/>
        </c:scaling>
        <c:delete val="1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crossAx val="10478720"/>
        <c:crosses val="autoZero"/>
        <c:crossBetween val="between"/>
      </c:valAx>
      <c:spPr>
        <a:solidFill>
          <a:schemeClr val="bg1"/>
        </a:solidFill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>
                  <a:lumMod val="50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2-640A-43C4-B2B7-52FB03F1564F}"/>
              </c:ext>
            </c:extLst>
          </c:dPt>
          <c:dPt>
            <c:idx val="1"/>
            <c:bubble3D val="0"/>
            <c:spPr>
              <a:solidFill>
                <a:schemeClr val="accent2">
                  <a:lumMod val="7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640A-43C4-B2B7-52FB03F1564F}"/>
              </c:ext>
            </c:extLst>
          </c:dPt>
          <c:dPt>
            <c:idx val="2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4-640A-43C4-B2B7-52FB03F1564F}"/>
              </c:ext>
            </c:extLst>
          </c:dPt>
          <c:dPt>
            <c:idx val="3"/>
            <c:bubble3D val="0"/>
            <c:spPr>
              <a:solidFill>
                <a:schemeClr val="accent2">
                  <a:lumMod val="60000"/>
                  <a:lumOff val="40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640A-43C4-B2B7-52FB03F1564F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6</c:v>
                </c:pt>
                <c:pt idx="1">
                  <c:v>4</c:v>
                </c:pt>
                <c:pt idx="2">
                  <c:v>2</c:v>
                </c:pt>
                <c:pt idx="3">
                  <c:v>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640A-43C4-B2B7-52FB03F1564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5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>
                  <a:lumMod val="50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4521-4A25-80E5-65B9CEB509D8}"/>
              </c:ext>
            </c:extLst>
          </c:dPt>
          <c:dPt>
            <c:idx val="1"/>
            <c:bubble3D val="0"/>
            <c:spPr>
              <a:solidFill>
                <a:schemeClr val="accent2">
                  <a:lumMod val="7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4521-4A25-80E5-65B9CEB509D8}"/>
              </c:ext>
            </c:extLst>
          </c:dPt>
          <c:dPt>
            <c:idx val="2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5-4521-4A25-80E5-65B9CEB509D8}"/>
              </c:ext>
            </c:extLst>
          </c:dPt>
          <c:dPt>
            <c:idx val="3"/>
            <c:bubble3D val="0"/>
            <c:spPr>
              <a:solidFill>
                <a:schemeClr val="accent2">
                  <a:lumMod val="60000"/>
                  <a:lumOff val="40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7-4521-4A25-80E5-65B9CEB509D8}"/>
              </c:ext>
            </c:extLst>
          </c:dPt>
          <c:cat>
            <c:strRef>
              <c:f>Sheet1!$A$2:$A$5</c:f>
              <c:strCache>
                <c:ptCount val="4"/>
                <c:pt idx="0">
                  <c:v>1st Qtr</c:v>
                </c:pt>
                <c:pt idx="1">
                  <c:v>2nd Qtr</c:v>
                </c:pt>
                <c:pt idx="2">
                  <c:v>3rd Qtr</c:v>
                </c:pt>
                <c:pt idx="3">
                  <c:v>4th Qtr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8.1999999999999993</c:v>
                </c:pt>
                <c:pt idx="1">
                  <c:v>3.2</c:v>
                </c:pt>
                <c:pt idx="2">
                  <c:v>1.4</c:v>
                </c:pt>
                <c:pt idx="3">
                  <c:v>1.2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640A-43C4-B2B7-52FB03F1564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55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bg1"/>
                    </a:solidFill>
                    <a:latin typeface="Segoe UI" panose="020B0502040204020203" pitchFamily="34" charset="0"/>
                    <a:ea typeface="+mn-ea"/>
                    <a:cs typeface="Segoe UI" panose="020B0502040204020203" pitchFamily="34" charset="0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Sheet1!$A$2:$A$7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Sheet1!$B$2:$B$7</c:f>
              <c:numCache>
                <c:formatCode>General</c:formatCode>
                <c:ptCount val="6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  <c:pt idx="4">
                  <c:v>4.3</c:v>
                </c:pt>
                <c:pt idx="5">
                  <c:v>2.5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16A5-4642-A531-1DFACA4B50ED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2">
                <a:lumMod val="75000"/>
              </a:schemeClr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bg1"/>
                    </a:solidFill>
                    <a:latin typeface="Segoe UI" panose="020B0502040204020203" pitchFamily="34" charset="0"/>
                    <a:ea typeface="+mn-ea"/>
                    <a:cs typeface="Segoe UI" panose="020B0502040204020203" pitchFamily="34" charset="0"/>
                  </a:defRPr>
                </a:pPr>
                <a:endParaRPr lang="en-US"/>
              </a:p>
            </c:txPr>
            <c:dLblPos val="in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Sheet1!$A$2:$A$7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Sheet1!$C$2:$C$7</c:f>
              <c:numCache>
                <c:formatCode>General</c:formatCode>
                <c:ptCount val="6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  <c:pt idx="4">
                  <c:v>2.4</c:v>
                </c:pt>
                <c:pt idx="5">
                  <c:v>4.4000000000000004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16A5-4642-A531-1DFACA4B50ED}"/>
            </c:ext>
          </c:extLst>
        </c:ser>
        <c:dLbls>
          <c:dLblPos val="in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37208832"/>
        <c:axId val="37210368"/>
      </c:barChart>
      <c:catAx>
        <c:axId val="37208832"/>
        <c:scaling>
          <c:orientation val="minMax"/>
        </c:scaling>
        <c:delete val="1"/>
        <c:axPos val="b"/>
        <c:numFmt formatCode="General" sourceLinked="1"/>
        <c:majorTickMark val="none"/>
        <c:minorTickMark val="none"/>
        <c:tickLblPos val="nextTo"/>
        <c:crossAx val="37210368"/>
        <c:crosses val="autoZero"/>
        <c:auto val="1"/>
        <c:lblAlgn val="ctr"/>
        <c:lblOffset val="100"/>
        <c:noMultiLvlLbl val="0"/>
      </c:catAx>
      <c:valAx>
        <c:axId val="37210368"/>
        <c:scaling>
          <c:orientation val="minMax"/>
        </c:scaling>
        <c:delete val="1"/>
        <c:axPos val="l"/>
        <c:numFmt formatCode="General" sourceLinked="1"/>
        <c:majorTickMark val="none"/>
        <c:minorTickMark val="none"/>
        <c:tickLblPos val="nextTo"/>
        <c:crossAx val="3720883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2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solidFill>
        <a:schemeClr val="phClr"/>
      </a:solidFill>
    </cs:spPr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16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10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1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1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7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677E77-A333-4C67-99EB-5A1B9D102CC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BF13846-06E2-42B5-AE06-8A90CC4D451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253591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tags" Target="../tags/tag5.xml"/><Relationship Id="rId2" Type="http://schemas.openxmlformats.org/officeDocument/2006/relationships/tags" Target="../tags/tag4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2.bin"/><Relationship Id="rId4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E48F328-31F6-4819-9973-0794751172D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="" xmlns:a16="http://schemas.microsoft.com/office/drawing/2014/main" id="{CEA64537-8DAB-43A0-9B28-2B92DEFC635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8FC39FB1-2571-4E4D-ABD2-406E9C18A06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59537290-6998-48AF-A14F-CAD6AC3DD794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60A17342-79B1-44BE-9237-AC8119FEF0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F426483A-00DE-4E4A-A632-634579ED62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04194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E90073C-AF48-472B-B620-52918F9B57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40CC4C05-EC15-41D4-B5EC-63FE84321B4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A8CD1D4A-B965-4AE9-BD8A-EDFAC979CBB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F09AAF76-793A-41D0-B2FC-5F243646E2F6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3EF0C1BB-614C-4291-B3B1-F81AA4E2AB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27AF47BA-AC7C-40E0-991D-DFEE05805B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95992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="" xmlns:a16="http://schemas.microsoft.com/office/drawing/2014/main" id="{C406D354-0CEC-477C-8BBB-B89B09CB405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D80B9C5A-009D-462B-973B-72301DC265A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B7390D1F-2ADD-4E4D-9B3C-1F6FEA586D9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185344CA-4CC4-49A1-8A10-155C23E85E1D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C948D711-603C-43F8-8541-BD3B3B1363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BD05A0D8-2AA0-46F1-95BC-C2159C0217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12506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Object 8" hidden="1">
            <a:extLst>
              <a:ext uri="{FF2B5EF4-FFF2-40B4-BE49-F238E27FC236}">
                <a16:creationId xmlns="" xmlns:a16="http://schemas.microsoft.com/office/drawing/2014/main" id="{65658B50-67D7-4478-B602-CBD1D06239AE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292101241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83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8" name="Rectangle 7" hidden="1">
            <a:extLst>
              <a:ext uri="{FF2B5EF4-FFF2-40B4-BE49-F238E27FC236}">
                <a16:creationId xmlns="" xmlns:a16="http://schemas.microsoft.com/office/drawing/2014/main" id="{10D5196D-AA58-4AB1-8C23-AA7094AFB1B7}"/>
              </a:ext>
            </a:extLst>
          </p:cNvPr>
          <p:cNvSpPr/>
          <p:nvPr userDrawn="1"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marL="0" lvl="0" indent="0" algn="ctr"/>
            <a:endParaRPr lang="en-US" sz="4400" b="1" i="0" baseline="0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="" xmlns:a16="http://schemas.microsoft.com/office/drawing/2014/main" id="{7F50470C-071B-4DB0-8380-4AF3555761CC}"/>
              </a:ext>
            </a:extLst>
          </p:cNvPr>
          <p:cNvSpPr/>
          <p:nvPr userDrawn="1"/>
        </p:nvSpPr>
        <p:spPr>
          <a:xfrm>
            <a:off x="11315700" y="6356350"/>
            <a:ext cx="418353" cy="365125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38F74383-D9F7-4295-BA50-4E5D21C7B578}"/>
              </a:ext>
            </a:extLst>
          </p:cNvPr>
          <p:cNvSpPr/>
          <p:nvPr userDrawn="1"/>
        </p:nvSpPr>
        <p:spPr>
          <a:xfrm>
            <a:off x="11379200" y="6356350"/>
            <a:ext cx="418353" cy="365125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6BBD567C-DE62-439D-994E-C4C1DC7C8A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6DF309AD-B46E-4D8A-ADCC-4745606CF0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ECF8C54E-22D4-4D73-9A0C-51560A8E6EF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02C210A1-65E7-4279-817E-E0ABAF6736C7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5544F75F-DB7F-4501-BAA8-B51DF150B74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7B07F223-A35A-4ADB-8698-DEDD29E8BD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1445505" y="6414220"/>
            <a:ext cx="285741" cy="249385"/>
          </a:xfrm>
        </p:spPr>
        <p:txBody>
          <a:bodyPr lIns="0" tIns="0" rIns="0" bIns="0"/>
          <a:lstStyle>
            <a:lvl1pPr algn="ctr">
              <a:defRPr>
                <a:solidFill>
                  <a:schemeClr val="bg1"/>
                </a:solidFill>
              </a:defRPr>
            </a:lvl1pPr>
          </a:lstStyle>
          <a:p>
            <a:fld id="{3845BFCF-BC39-408B-B548-F49321513389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411728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392E6010-E981-4A42-A25D-C0311B77A34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76D9FDCC-8A41-4AF9-B356-6D3866C69C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19851BF9-0C60-4D33-9525-D6E4E0A7CF0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FEF80902-E1B5-4D91-9010-E47CA8B442C9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BBE55647-C1E7-4F02-A039-613525F08E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98500691-5AB5-48C1-AF1D-490625293E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40296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0548471F-B85C-4540-8579-76111E7298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EFB4221-AB9E-41EF-A81D-095EA32AA3A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DA7BD745-DF38-4EC7-BB51-4B8C02A7924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885B6463-B91B-4D94-A31F-CCA956AA1C3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48FCE15-321B-47FC-BF07-3F46B3EFB067}" type="datetime1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3CF3A0D1-5E3D-4D62-98FD-97EC8338D8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9C6E1BD6-F8E6-446D-A6DA-1693F37C49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368508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9DDA189-CCDF-4061-B033-8E3E63129F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01C7ABF0-47B7-4E57-89BF-4BB4E9B663B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6E67041E-C689-4DD3-AD9B-CB53A8DBA57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="" xmlns:a16="http://schemas.microsoft.com/office/drawing/2014/main" id="{BDF98837-A4AE-4DED-B2A8-62FD06CBB52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="" xmlns:a16="http://schemas.microsoft.com/office/drawing/2014/main" id="{40556FC8-9361-4F7F-8740-554CDABB217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="" xmlns:a16="http://schemas.microsoft.com/office/drawing/2014/main" id="{498F4CC9-EE91-46B1-9889-FBC38EA3CC5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F0364D1-831F-45F7-BA31-88159A973749}" type="datetime1">
              <a:rPr lang="en-US" smtClean="0"/>
              <a:t>7/21/2022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="" xmlns:a16="http://schemas.microsoft.com/office/drawing/2014/main" id="{79EE8367-8B55-4224-8189-9EB626AB5C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="" xmlns:a16="http://schemas.microsoft.com/office/drawing/2014/main" id="{198FE702-40B0-4063-BCDA-5C2025CC8B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02208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15F74F31-14B6-465F-825B-09BE2232B7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477C8DEC-88A0-4822-B915-7C87D7E7FFF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85A1C10E-289E-41F4-BAB5-4EC158FBCF74}" type="datetime1">
              <a:rPr lang="en-US" smtClean="0"/>
              <a:t>7/21/2022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="" xmlns:a16="http://schemas.microsoft.com/office/drawing/2014/main" id="{590F50C3-B463-42B9-B485-662CFF3BD2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CA932133-0835-43A4-8CBA-155C2A6167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13803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6D2229EC-A13D-46D0-BBB4-76B23ABFC6E3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4F4D95F9-9031-447B-ADDD-655E0013CC39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="" xmlns:a16="http://schemas.microsoft.com/office/drawing/2014/main" id="{69E89EAA-E2A9-4EE8-ACC6-A0A93B4A14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F7079BB8-D7BF-46BD-BE06-F680B90628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40972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D79BEFF-77DB-4B07-B043-CAF45F1365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96FE4D1C-1AF1-4005-91C1-8E059DAEBD6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D7050125-7B69-4240-A661-03E23A19822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9822E1ED-383E-4272-8BB2-94AE83C2058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FF5A631A-38DA-4735-9362-375E28BC52A1}" type="datetime1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66A58DB6-CE2F-4AC4-9E09-C9DF2521B9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59B1AF5C-BC52-48DB-917B-D31F2E2180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0636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8A477F4-7C62-4C0B-9C76-9DB1E32272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="" xmlns:a16="http://schemas.microsoft.com/office/drawing/2014/main" id="{CAA5FC57-23B7-43C7-8C8A-F27F4467F5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D45DEB4B-6641-458B-9B52-C1D8731CAC7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67272FA9-5BAC-49A9-96E4-2C69E7A3C1D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394447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F513B86B-4E65-4405-AB86-382858068DA8}" type="datetime1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D0CD362A-A202-4015-ACA3-FFDEE6A571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85222E54-E35F-413F-8007-411298E216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93897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vmlDrawing" Target="../drawings/vmlDrawing1.v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6" Type="http://schemas.openxmlformats.org/officeDocument/2006/relationships/oleObject" Target="../embeddings/oleObject1.bin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3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bject 7" hidden="1">
            <a:extLst>
              <a:ext uri="{FF2B5EF4-FFF2-40B4-BE49-F238E27FC236}">
                <a16:creationId xmlns="" xmlns:a16="http://schemas.microsoft.com/office/drawing/2014/main" id="{7D758D4D-29A0-4A07-9896-D3A7975F2FE5}"/>
              </a:ext>
            </a:extLst>
          </p:cNvPr>
          <p:cNvGraphicFramePr>
            <a:graphicFrameLocks noChangeAspect="1"/>
          </p:cNvGraphicFramePr>
          <p:nvPr userDrawn="1">
            <p:custDataLst>
              <p:tags r:id="rId14"/>
            </p:custDataLst>
            <p:extLst>
              <p:ext uri="{D42A27DB-BD31-4B8C-83A1-F6EECF244321}">
                <p14:modId xmlns:p14="http://schemas.microsoft.com/office/powerpoint/2010/main" val="290479854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36" name="think-cell Slide" r:id="rId16" imgW="383" imgH="384" progId="TCLayout.ActiveDocument.1">
                  <p:embed/>
                </p:oleObj>
              </mc:Choice>
              <mc:Fallback>
                <p:oleObj name="think-cell Slide" r:id="rId16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17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Rectangle 6" hidden="1">
            <a:extLst>
              <a:ext uri="{FF2B5EF4-FFF2-40B4-BE49-F238E27FC236}">
                <a16:creationId xmlns="" xmlns:a16="http://schemas.microsoft.com/office/drawing/2014/main" id="{BCF01091-A17B-4F2E-B14C-53B9130E8EEC}"/>
              </a:ext>
            </a:extLst>
          </p:cNvPr>
          <p:cNvSpPr/>
          <p:nvPr userDrawn="1">
            <p:custDataLst>
              <p:tags r:id="rId15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marL="0" lvl="0" indent="0" algn="ctr"/>
            <a:endParaRPr lang="en-US" sz="4400" b="1" i="0" baseline="0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2" name="Title Placeholder 1">
            <a:extLst>
              <a:ext uri="{FF2B5EF4-FFF2-40B4-BE49-F238E27FC236}">
                <a16:creationId xmlns="" xmlns:a16="http://schemas.microsoft.com/office/drawing/2014/main" id="{52414F03-3128-4680-9234-6682960D12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4447" y="365126"/>
            <a:ext cx="11403106" cy="79132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8A8E431E-DEEE-47FA-80CE-C3A2248A77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94447" y="1304365"/>
            <a:ext cx="11403106" cy="48725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5522FBA7-3E23-4707-9DBE-5D1FDF9C9FD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94447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i="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3C4C51DC-A709-4D0E-ABC1-CF11D14B0DE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9054353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45BFCF-BC39-408B-B548-F493215133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4138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kern="1200">
          <a:solidFill>
            <a:schemeClr val="tx1"/>
          </a:solidFill>
          <a:latin typeface="Georgia" panose="02040502050405020303" pitchFamily="18" charset="0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90000"/>
        </a:lnSpc>
        <a:spcBef>
          <a:spcPts val="1000"/>
        </a:spcBef>
        <a:buFontTx/>
        <a:buNone/>
        <a:defRPr sz="28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1pPr>
      <a:lvl2pPr marL="4572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24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2pPr>
      <a:lvl3pPr marL="9144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3pPr>
      <a:lvl4pPr marL="13716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18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4pPr>
      <a:lvl5pPr marL="1828800" indent="0" algn="l" defTabSz="914400" rtl="0" eaLnBrk="1" latinLnBrk="0" hangingPunct="1">
        <a:lnSpc>
          <a:spcPct val="90000"/>
        </a:lnSpc>
        <a:spcBef>
          <a:spcPts val="500"/>
        </a:spcBef>
        <a:buFontTx/>
        <a:buNone/>
        <a:defRPr sz="18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tags" Target="../tags/tag7.xml"/><Relationship Id="rId2" Type="http://schemas.openxmlformats.org/officeDocument/2006/relationships/tags" Target="../tags/tag6.xml"/><Relationship Id="rId1" Type="http://schemas.openxmlformats.org/officeDocument/2006/relationships/vmlDrawing" Target="../drawings/vmlDrawing3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3.bin"/><Relationship Id="rId4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tags" Target="../tags/tag25.xml"/><Relationship Id="rId2" Type="http://schemas.openxmlformats.org/officeDocument/2006/relationships/tags" Target="../tags/tag24.xml"/><Relationship Id="rId1" Type="http://schemas.openxmlformats.org/officeDocument/2006/relationships/vmlDrawing" Target="../drawings/vmlDrawing12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2.bin"/><Relationship Id="rId4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tags" Target="../tags/tag9.xml"/><Relationship Id="rId2" Type="http://schemas.openxmlformats.org/officeDocument/2006/relationships/tags" Target="../tags/tag8.xml"/><Relationship Id="rId1" Type="http://schemas.openxmlformats.org/officeDocument/2006/relationships/vmlDrawing" Target="../drawings/vmlDrawing4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4.bin"/><Relationship Id="rId4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tags" Target="../tags/tag11.xml"/><Relationship Id="rId2" Type="http://schemas.openxmlformats.org/officeDocument/2006/relationships/tags" Target="../tags/tag10.xml"/><Relationship Id="rId1" Type="http://schemas.openxmlformats.org/officeDocument/2006/relationships/vmlDrawing" Target="../drawings/vmlDrawing5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5.bin"/><Relationship Id="rId4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tags" Target="../tags/tag13.xml"/><Relationship Id="rId7" Type="http://schemas.openxmlformats.org/officeDocument/2006/relationships/chart" Target="../charts/chart1.xml"/><Relationship Id="rId2" Type="http://schemas.openxmlformats.org/officeDocument/2006/relationships/tags" Target="../tags/tag12.xml"/><Relationship Id="rId1" Type="http://schemas.openxmlformats.org/officeDocument/2006/relationships/vmlDrawing" Target="../drawings/vmlDrawing6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6.bin"/><Relationship Id="rId4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tags" Target="../tags/tag15.xml"/><Relationship Id="rId2" Type="http://schemas.openxmlformats.org/officeDocument/2006/relationships/tags" Target="../tags/tag14.xml"/><Relationship Id="rId1" Type="http://schemas.openxmlformats.org/officeDocument/2006/relationships/vmlDrawing" Target="../drawings/vmlDrawing7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7.bin"/><Relationship Id="rId4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tags" Target="../tags/tag17.xml"/><Relationship Id="rId7" Type="http://schemas.openxmlformats.org/officeDocument/2006/relationships/chart" Target="../charts/chart2.xml"/><Relationship Id="rId2" Type="http://schemas.openxmlformats.org/officeDocument/2006/relationships/tags" Target="../tags/tag16.xml"/><Relationship Id="rId1" Type="http://schemas.openxmlformats.org/officeDocument/2006/relationships/vmlDrawing" Target="../drawings/vmlDrawing8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8.bin"/><Relationship Id="rId4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tags" Target="../tags/tag19.xml"/><Relationship Id="rId2" Type="http://schemas.openxmlformats.org/officeDocument/2006/relationships/tags" Target="../tags/tag18.xml"/><Relationship Id="rId1" Type="http://schemas.openxmlformats.org/officeDocument/2006/relationships/vmlDrawing" Target="../drawings/vmlDrawing9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9.bin"/><Relationship Id="rId4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chart" Target="../charts/chart4.xml"/><Relationship Id="rId3" Type="http://schemas.openxmlformats.org/officeDocument/2006/relationships/tags" Target="../tags/tag21.xml"/><Relationship Id="rId7" Type="http://schemas.openxmlformats.org/officeDocument/2006/relationships/chart" Target="../charts/chart3.xml"/><Relationship Id="rId2" Type="http://schemas.openxmlformats.org/officeDocument/2006/relationships/tags" Target="../tags/tag20.xml"/><Relationship Id="rId1" Type="http://schemas.openxmlformats.org/officeDocument/2006/relationships/vmlDrawing" Target="../drawings/vmlDrawing10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0.bin"/><Relationship Id="rId4" Type="http://schemas.openxmlformats.org/officeDocument/2006/relationships/slideLayout" Target="../slideLayouts/slideLayout2.xml"/><Relationship Id="rId9" Type="http://schemas.openxmlformats.org/officeDocument/2006/relationships/chart" Target="../charts/chart5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tags" Target="../tags/tag23.xml"/><Relationship Id="rId7" Type="http://schemas.openxmlformats.org/officeDocument/2006/relationships/chart" Target="../charts/chart6.xml"/><Relationship Id="rId2" Type="http://schemas.openxmlformats.org/officeDocument/2006/relationships/tags" Target="../tags/tag22.xml"/><Relationship Id="rId1" Type="http://schemas.openxmlformats.org/officeDocument/2006/relationships/vmlDrawing" Target="../drawings/vmlDrawing11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1.bin"/><Relationship Id="rId4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 hidden="1">
            <a:extLst>
              <a:ext uri="{FF2B5EF4-FFF2-40B4-BE49-F238E27FC236}">
                <a16:creationId xmlns="" xmlns:a16="http://schemas.microsoft.com/office/drawing/2014/main" id="{A70ACA95-EC17-4C23-AC6E-A37BA3F33894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182630403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61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Rectangle 10" hidden="1">
            <a:extLst>
              <a:ext uri="{FF2B5EF4-FFF2-40B4-BE49-F238E27FC236}">
                <a16:creationId xmlns="" xmlns:a16="http://schemas.microsoft.com/office/drawing/2014/main" id="{B5F4CD24-0CC5-46A8-A99C-3185CB857D3D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54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C3039203-9F9D-4514-9B8B-E9F46E506DC1}"/>
              </a:ext>
            </a:extLst>
          </p:cNvPr>
          <p:cNvSpPr/>
          <p:nvPr/>
        </p:nvSpPr>
        <p:spPr>
          <a:xfrm>
            <a:off x="5124090" y="0"/>
            <a:ext cx="706790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1E35A9CB-FAD2-4A7F-B8A0-FBC0D428AC39}"/>
              </a:ext>
            </a:extLst>
          </p:cNvPr>
          <p:cNvSpPr/>
          <p:nvPr/>
        </p:nvSpPr>
        <p:spPr>
          <a:xfrm>
            <a:off x="643101" y="5711218"/>
            <a:ext cx="2902355" cy="553998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POWERPOINT</a:t>
            </a:r>
          </a:p>
          <a:p>
            <a:r>
              <a:rPr lang="en-US" b="1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TEMPLATE</a:t>
            </a:r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</a:p>
        </p:txBody>
      </p:sp>
      <p:cxnSp>
        <p:nvCxnSpPr>
          <p:cNvPr id="8" name="Straight Connector 7">
            <a:extLst>
              <a:ext uri="{FF2B5EF4-FFF2-40B4-BE49-F238E27FC236}">
                <a16:creationId xmlns="" xmlns:a16="http://schemas.microsoft.com/office/drawing/2014/main" id="{1EDBE45A-F0A5-4A27-9A92-9EF468C0E601}"/>
              </a:ext>
            </a:extLst>
          </p:cNvPr>
          <p:cNvCxnSpPr>
            <a:cxnSpLocks/>
          </p:cNvCxnSpPr>
          <p:nvPr/>
        </p:nvCxnSpPr>
        <p:spPr>
          <a:xfrm>
            <a:off x="643101" y="5527287"/>
            <a:ext cx="4132099" cy="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Title 3">
            <a:extLst>
              <a:ext uri="{FF2B5EF4-FFF2-40B4-BE49-F238E27FC236}">
                <a16:creationId xmlns="" xmlns:a16="http://schemas.microsoft.com/office/drawing/2014/main" id="{EF17E567-1ACC-46C3-B4FD-6F70E1A6AC0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43100" y="1535654"/>
            <a:ext cx="4132099" cy="3679810"/>
          </a:xfrm>
        </p:spPr>
        <p:txBody>
          <a:bodyPr/>
          <a:lstStyle/>
          <a:p>
            <a:pPr algn="l"/>
            <a:r>
              <a:rPr lang="en-US" sz="5400" dirty="0"/>
              <a:t>Marketing Analysis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8A5CDA3A-D8A7-40C2-AC97-4AD251850ADD}"/>
              </a:ext>
            </a:extLst>
          </p:cNvPr>
          <p:cNvSpPr/>
          <p:nvPr/>
        </p:nvSpPr>
        <p:spPr>
          <a:xfrm>
            <a:off x="5604933" y="5711218"/>
            <a:ext cx="5825067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4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consectetuer</a:t>
            </a:r>
            <a:r>
              <a:rPr lang="en-US" sz="14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endParaRPr lang="en-US" sz="1400" i="1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cxnSp>
        <p:nvCxnSpPr>
          <p:cNvPr id="13" name="Straight Connector 12">
            <a:extLst>
              <a:ext uri="{FF2B5EF4-FFF2-40B4-BE49-F238E27FC236}">
                <a16:creationId xmlns="" xmlns:a16="http://schemas.microsoft.com/office/drawing/2014/main" id="{0463E7B7-7DBB-4C62-85EC-EF460C548DD7}"/>
              </a:ext>
            </a:extLst>
          </p:cNvPr>
          <p:cNvCxnSpPr>
            <a:cxnSpLocks/>
          </p:cNvCxnSpPr>
          <p:nvPr/>
        </p:nvCxnSpPr>
        <p:spPr>
          <a:xfrm>
            <a:off x="5604933" y="5527287"/>
            <a:ext cx="5825067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ectangle 16">
            <a:extLst>
              <a:ext uri="{FF2B5EF4-FFF2-40B4-BE49-F238E27FC236}">
                <a16:creationId xmlns="" xmlns:a16="http://schemas.microsoft.com/office/drawing/2014/main" id="{E11AF570-E1E0-47B5-8463-D45EC7FD0ABC}"/>
              </a:ext>
            </a:extLst>
          </p:cNvPr>
          <p:cNvSpPr/>
          <p:nvPr/>
        </p:nvSpPr>
        <p:spPr>
          <a:xfrm>
            <a:off x="5604933" y="752290"/>
            <a:ext cx="5825067" cy="21544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/>
          <a:p>
            <a:pPr algn="r"/>
            <a:r>
              <a:rPr lang="en-US" sz="14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Date</a:t>
            </a:r>
          </a:p>
        </p:txBody>
      </p:sp>
    </p:spTree>
    <p:extLst>
      <p:ext uri="{BB962C8B-B14F-4D97-AF65-F5344CB8AC3E}">
        <p14:creationId xmlns:p14="http://schemas.microsoft.com/office/powerpoint/2010/main" val="26698535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Object 5" hidden="1">
            <a:extLst>
              <a:ext uri="{FF2B5EF4-FFF2-40B4-BE49-F238E27FC236}">
                <a16:creationId xmlns="" xmlns:a16="http://schemas.microsoft.com/office/drawing/2014/main" id="{7BB3FCA2-DC6A-467F-AEEB-1F2664A60899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3548739200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2296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10" name="Rectangle 9" hidden="1">
            <a:extLst>
              <a:ext uri="{FF2B5EF4-FFF2-40B4-BE49-F238E27FC236}">
                <a16:creationId xmlns="" xmlns:a16="http://schemas.microsoft.com/office/drawing/2014/main" id="{035C0714-9E2A-4C6C-BE43-40B1C25F3311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72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0F1BE918-AD44-466B-A434-A4F4052CD23F}"/>
              </a:ext>
            </a:extLst>
          </p:cNvPr>
          <p:cNvSpPr/>
          <p:nvPr/>
        </p:nvSpPr>
        <p:spPr>
          <a:xfrm>
            <a:off x="1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8" name="Straight Connector 7">
            <a:extLst>
              <a:ext uri="{FF2B5EF4-FFF2-40B4-BE49-F238E27FC236}">
                <a16:creationId xmlns="" xmlns:a16="http://schemas.microsoft.com/office/drawing/2014/main" id="{90C39B7E-ACCA-4F82-BA4F-3946ADE1BF50}"/>
              </a:ext>
            </a:extLst>
          </p:cNvPr>
          <p:cNvCxnSpPr>
            <a:cxnSpLocks/>
          </p:cNvCxnSpPr>
          <p:nvPr/>
        </p:nvCxnSpPr>
        <p:spPr>
          <a:xfrm>
            <a:off x="6488730" y="5527287"/>
            <a:ext cx="5202527" cy="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itle 3">
            <a:extLst>
              <a:ext uri="{FF2B5EF4-FFF2-40B4-BE49-F238E27FC236}">
                <a16:creationId xmlns="" xmlns:a16="http://schemas.microsoft.com/office/drawing/2014/main" id="{3F34B438-DC27-4E5F-81C1-25249C70884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488729" y="1535654"/>
            <a:ext cx="5202529" cy="3679810"/>
          </a:xfrm>
        </p:spPr>
        <p:txBody>
          <a:bodyPr>
            <a:normAutofit/>
          </a:bodyPr>
          <a:lstStyle/>
          <a:p>
            <a:pPr algn="l"/>
            <a:r>
              <a:rPr lang="en-US" sz="7200" dirty="0"/>
              <a:t>THANK YOU</a:t>
            </a:r>
          </a:p>
        </p:txBody>
      </p:sp>
    </p:spTree>
    <p:extLst>
      <p:ext uri="{BB962C8B-B14F-4D97-AF65-F5344CB8AC3E}">
        <p14:creationId xmlns:p14="http://schemas.microsoft.com/office/powerpoint/2010/main" val="348571281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 hidden="1">
            <a:extLst>
              <a:ext uri="{FF2B5EF4-FFF2-40B4-BE49-F238E27FC236}">
                <a16:creationId xmlns="" xmlns:a16="http://schemas.microsoft.com/office/drawing/2014/main" id="{56A2BA29-6773-4B4D-90B3-FAC000A18ABE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068286157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4110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Rectangle 4" hidden="1">
            <a:extLst>
              <a:ext uri="{FF2B5EF4-FFF2-40B4-BE49-F238E27FC236}">
                <a16:creationId xmlns="" xmlns:a16="http://schemas.microsoft.com/office/drawing/2014/main" id="{000709BD-C237-4C83-B2AF-90784D605492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44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0379880B-3C4B-4DBE-A2A2-6C25C0E26E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Marketing Analysis</a:t>
            </a:r>
            <a:endParaRPr lang="en-US" dirty="0"/>
          </a:p>
        </p:txBody>
      </p:sp>
      <p:sp>
        <p:nvSpPr>
          <p:cNvPr id="6" name="Oval 5">
            <a:extLst>
              <a:ext uri="{FF2B5EF4-FFF2-40B4-BE49-F238E27FC236}">
                <a16:creationId xmlns="" xmlns:a16="http://schemas.microsoft.com/office/drawing/2014/main" id="{7A42B2EC-56FD-4B4E-A509-3543AB8C68DD}"/>
              </a:ext>
            </a:extLst>
          </p:cNvPr>
          <p:cNvSpPr/>
          <p:nvPr/>
        </p:nvSpPr>
        <p:spPr>
          <a:xfrm>
            <a:off x="1030406" y="1542176"/>
            <a:ext cx="4429635" cy="442963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Oval 6">
            <a:extLst>
              <a:ext uri="{FF2B5EF4-FFF2-40B4-BE49-F238E27FC236}">
                <a16:creationId xmlns="" xmlns:a16="http://schemas.microsoft.com/office/drawing/2014/main" id="{89B2B002-CC39-4543-86AC-B07CC80FBE8B}"/>
              </a:ext>
            </a:extLst>
          </p:cNvPr>
          <p:cNvSpPr/>
          <p:nvPr/>
        </p:nvSpPr>
        <p:spPr>
          <a:xfrm>
            <a:off x="1532912" y="2547187"/>
            <a:ext cx="3424623" cy="3424623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="" xmlns:a16="http://schemas.microsoft.com/office/drawing/2014/main" id="{EC3E116C-977F-4A68-9B5A-D29853EA66E6}"/>
              </a:ext>
            </a:extLst>
          </p:cNvPr>
          <p:cNvSpPr/>
          <p:nvPr/>
        </p:nvSpPr>
        <p:spPr>
          <a:xfrm>
            <a:off x="2060843" y="3603049"/>
            <a:ext cx="2368761" cy="2368761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="" xmlns:a16="http://schemas.microsoft.com/office/drawing/2014/main" id="{4B97EAB2-1262-4FFF-801F-8BBF72418D37}"/>
              </a:ext>
            </a:extLst>
          </p:cNvPr>
          <p:cNvSpPr/>
          <p:nvPr/>
        </p:nvSpPr>
        <p:spPr>
          <a:xfrm>
            <a:off x="1946013" y="1931567"/>
            <a:ext cx="2598420" cy="492443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algn="ctr"/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</a:t>
            </a:r>
          </a:p>
          <a:p>
            <a:pPr algn="ctr"/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sit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consectetuer</a:t>
            </a:r>
            <a:endParaRPr lang="en-US" sz="1600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0" name="Rectangle 9">
            <a:extLst>
              <a:ext uri="{FF2B5EF4-FFF2-40B4-BE49-F238E27FC236}">
                <a16:creationId xmlns="" xmlns:a16="http://schemas.microsoft.com/office/drawing/2014/main" id="{64722F4D-B955-4266-B153-D7997ADECF7D}"/>
              </a:ext>
            </a:extLst>
          </p:cNvPr>
          <p:cNvSpPr/>
          <p:nvPr/>
        </p:nvSpPr>
        <p:spPr>
          <a:xfrm>
            <a:off x="2269107" y="2936579"/>
            <a:ext cx="1952232" cy="492443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algn="ctr"/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="" xmlns:a16="http://schemas.microsoft.com/office/drawing/2014/main" id="{BA9227B0-3BBF-4A74-9A38-42826FE6F712}"/>
              </a:ext>
            </a:extLst>
          </p:cNvPr>
          <p:cNvSpPr/>
          <p:nvPr/>
        </p:nvSpPr>
        <p:spPr>
          <a:xfrm>
            <a:off x="2269107" y="4541210"/>
            <a:ext cx="1952232" cy="492443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algn="ctr"/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  <a:p>
            <a:pPr algn="ctr"/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dolor sit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01F11D34-9BD2-44D2-A51D-383172EA66B3}"/>
              </a:ext>
            </a:extLst>
          </p:cNvPr>
          <p:cNvSpPr/>
          <p:nvPr/>
        </p:nvSpPr>
        <p:spPr>
          <a:xfrm>
            <a:off x="6375648" y="1542175"/>
            <a:ext cx="5816352" cy="442963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="" xmlns:a16="http://schemas.microsoft.com/office/drawing/2014/main" id="{398FB452-4F67-4CE2-97D4-ABFEB84A7917}"/>
              </a:ext>
            </a:extLst>
          </p:cNvPr>
          <p:cNvSpPr/>
          <p:nvPr/>
        </p:nvSpPr>
        <p:spPr>
          <a:xfrm>
            <a:off x="7011609" y="1931567"/>
            <a:ext cx="4785943" cy="830997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/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Donec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Curabitur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lobortis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ultrices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ornare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Duis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5" name="Rectangle 14">
            <a:extLst>
              <a:ext uri="{FF2B5EF4-FFF2-40B4-BE49-F238E27FC236}">
                <a16:creationId xmlns="" xmlns:a16="http://schemas.microsoft.com/office/drawing/2014/main" id="{67A8A97A-133B-4429-875E-E9B380C380D4}"/>
              </a:ext>
            </a:extLst>
          </p:cNvPr>
          <p:cNvSpPr/>
          <p:nvPr/>
        </p:nvSpPr>
        <p:spPr>
          <a:xfrm>
            <a:off x="7011609" y="3323238"/>
            <a:ext cx="4785943" cy="830997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/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Donec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Curabitur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lobortis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ultrices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ornare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Duis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="" xmlns:a16="http://schemas.microsoft.com/office/drawing/2014/main" id="{DFE08BDD-5045-419C-8890-6AFD2C9A9699}"/>
              </a:ext>
            </a:extLst>
          </p:cNvPr>
          <p:cNvSpPr/>
          <p:nvPr/>
        </p:nvSpPr>
        <p:spPr>
          <a:xfrm>
            <a:off x="7011609" y="4714909"/>
            <a:ext cx="4785943" cy="830997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/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Donec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Curabitur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lobortis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ultrices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ornare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Duis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7" name="Oval 16">
            <a:extLst>
              <a:ext uri="{FF2B5EF4-FFF2-40B4-BE49-F238E27FC236}">
                <a16:creationId xmlns="" xmlns:a16="http://schemas.microsoft.com/office/drawing/2014/main" id="{229ACEA8-1A7B-4DFE-9D56-0577ED296051}"/>
              </a:ext>
            </a:extLst>
          </p:cNvPr>
          <p:cNvSpPr/>
          <p:nvPr/>
        </p:nvSpPr>
        <p:spPr>
          <a:xfrm>
            <a:off x="6096000" y="2029085"/>
            <a:ext cx="635961" cy="635961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>
            <a:extLst>
              <a:ext uri="{FF2B5EF4-FFF2-40B4-BE49-F238E27FC236}">
                <a16:creationId xmlns="" xmlns:a16="http://schemas.microsoft.com/office/drawing/2014/main" id="{4A796DEF-9B46-4C2F-9C34-E663C2CCB86E}"/>
              </a:ext>
            </a:extLst>
          </p:cNvPr>
          <p:cNvSpPr/>
          <p:nvPr/>
        </p:nvSpPr>
        <p:spPr>
          <a:xfrm>
            <a:off x="6096000" y="3420756"/>
            <a:ext cx="635961" cy="635961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>
            <a:extLst>
              <a:ext uri="{FF2B5EF4-FFF2-40B4-BE49-F238E27FC236}">
                <a16:creationId xmlns="" xmlns:a16="http://schemas.microsoft.com/office/drawing/2014/main" id="{276869D3-6713-4AC0-9CFD-37B7B1B011A7}"/>
              </a:ext>
            </a:extLst>
          </p:cNvPr>
          <p:cNvSpPr/>
          <p:nvPr/>
        </p:nvSpPr>
        <p:spPr>
          <a:xfrm>
            <a:off x="6096000" y="4812427"/>
            <a:ext cx="635961" cy="635961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1" name="Straight Connector 20">
            <a:extLst>
              <a:ext uri="{FF2B5EF4-FFF2-40B4-BE49-F238E27FC236}">
                <a16:creationId xmlns="" xmlns:a16="http://schemas.microsoft.com/office/drawing/2014/main" id="{977A3631-896E-405C-926E-C6572A2FEF92}"/>
              </a:ext>
            </a:extLst>
          </p:cNvPr>
          <p:cNvCxnSpPr>
            <a:cxnSpLocks/>
          </p:cNvCxnSpPr>
          <p:nvPr/>
        </p:nvCxnSpPr>
        <p:spPr>
          <a:xfrm>
            <a:off x="7039429" y="3035300"/>
            <a:ext cx="4746171" cy="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>
            <a:extLst>
              <a:ext uri="{FF2B5EF4-FFF2-40B4-BE49-F238E27FC236}">
                <a16:creationId xmlns="" xmlns:a16="http://schemas.microsoft.com/office/drawing/2014/main" id="{3E276480-9116-496C-AFA7-9EE0C2E95754}"/>
              </a:ext>
            </a:extLst>
          </p:cNvPr>
          <p:cNvCxnSpPr>
            <a:cxnSpLocks/>
          </p:cNvCxnSpPr>
          <p:nvPr/>
        </p:nvCxnSpPr>
        <p:spPr>
          <a:xfrm>
            <a:off x="7039429" y="4434572"/>
            <a:ext cx="4746171" cy="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>
            <a:extLst>
              <a:ext uri="{FF2B5EF4-FFF2-40B4-BE49-F238E27FC236}">
                <a16:creationId xmlns="" xmlns:a16="http://schemas.microsoft.com/office/drawing/2014/main" id="{876E0F76-E601-40E9-9D8A-D75FC62B43FD}"/>
              </a:ext>
            </a:extLst>
          </p:cNvPr>
          <p:cNvCxnSpPr>
            <a:cxnSpLocks/>
          </p:cNvCxnSpPr>
          <p:nvPr/>
        </p:nvCxnSpPr>
        <p:spPr>
          <a:xfrm>
            <a:off x="4635500" y="2347065"/>
            <a:ext cx="1587500" cy="0"/>
          </a:xfrm>
          <a:prstGeom prst="line">
            <a:avLst/>
          </a:prstGeom>
          <a:ln w="12700">
            <a:solidFill>
              <a:schemeClr val="accent2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="" xmlns:a16="http://schemas.microsoft.com/office/drawing/2014/main" id="{0FC13C4B-F101-4B0D-84E6-247F33AF620E}"/>
              </a:ext>
            </a:extLst>
          </p:cNvPr>
          <p:cNvCxnSpPr>
            <a:cxnSpLocks/>
          </p:cNvCxnSpPr>
          <p:nvPr/>
        </p:nvCxnSpPr>
        <p:spPr>
          <a:xfrm>
            <a:off x="4635500" y="3738736"/>
            <a:ext cx="1587500" cy="0"/>
          </a:xfrm>
          <a:prstGeom prst="line">
            <a:avLst/>
          </a:prstGeom>
          <a:ln w="12700">
            <a:solidFill>
              <a:schemeClr val="accent2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="" xmlns:a16="http://schemas.microsoft.com/office/drawing/2014/main" id="{7E7B13D0-BA81-4C30-B97F-34A4C577C9E3}"/>
              </a:ext>
            </a:extLst>
          </p:cNvPr>
          <p:cNvCxnSpPr>
            <a:cxnSpLocks/>
          </p:cNvCxnSpPr>
          <p:nvPr/>
        </p:nvCxnSpPr>
        <p:spPr>
          <a:xfrm>
            <a:off x="4168140" y="5130407"/>
            <a:ext cx="2054860" cy="0"/>
          </a:xfrm>
          <a:prstGeom prst="line">
            <a:avLst/>
          </a:prstGeom>
          <a:ln w="12700">
            <a:solidFill>
              <a:schemeClr val="accent2">
                <a:lumMod val="50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0" name="Group 29">
            <a:extLst>
              <a:ext uri="{FF2B5EF4-FFF2-40B4-BE49-F238E27FC236}">
                <a16:creationId xmlns="" xmlns:a16="http://schemas.microsoft.com/office/drawing/2014/main" id="{F170D1F6-E24F-4D93-A82A-9B106060F986}"/>
              </a:ext>
            </a:extLst>
          </p:cNvPr>
          <p:cNvGrpSpPr/>
          <p:nvPr/>
        </p:nvGrpSpPr>
        <p:grpSpPr>
          <a:xfrm>
            <a:off x="6256673" y="2258309"/>
            <a:ext cx="314614" cy="177512"/>
            <a:chOff x="4119563" y="4054475"/>
            <a:chExt cx="346075" cy="195263"/>
          </a:xfrm>
        </p:grpSpPr>
        <p:sp>
          <p:nvSpPr>
            <p:cNvPr id="31" name="Oval 146">
              <a:extLst>
                <a:ext uri="{FF2B5EF4-FFF2-40B4-BE49-F238E27FC236}">
                  <a16:creationId xmlns="" xmlns:a16="http://schemas.microsoft.com/office/drawing/2014/main" id="{6876CF4F-0E26-4FC3-95F9-C84A7FC4AC7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9563" y="4054475"/>
              <a:ext cx="346075" cy="195263"/>
            </a:xfrm>
            <a:prstGeom prst="ellips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Oval 147">
              <a:extLst>
                <a:ext uri="{FF2B5EF4-FFF2-40B4-BE49-F238E27FC236}">
                  <a16:creationId xmlns="" xmlns:a16="http://schemas.microsoft.com/office/drawing/2014/main" id="{47394A0E-C47F-43A3-8ED3-E90B8015C51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32276" y="4090988"/>
              <a:ext cx="120650" cy="120650"/>
            </a:xfrm>
            <a:prstGeom prst="ellips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" name="Freeform 148">
              <a:extLst>
                <a:ext uri="{FF2B5EF4-FFF2-40B4-BE49-F238E27FC236}">
                  <a16:creationId xmlns="" xmlns:a16="http://schemas.microsoft.com/office/drawing/2014/main" id="{62A75A68-B267-4347-9DDB-A37B1A5577D5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2438" y="4121150"/>
              <a:ext cx="60325" cy="60325"/>
            </a:xfrm>
            <a:custGeom>
              <a:avLst/>
              <a:gdLst>
                <a:gd name="T0" fmla="*/ 8 w 16"/>
                <a:gd name="T1" fmla="*/ 0 h 16"/>
                <a:gd name="T2" fmla="*/ 16 w 16"/>
                <a:gd name="T3" fmla="*/ 8 h 16"/>
                <a:gd name="T4" fmla="*/ 8 w 16"/>
                <a:gd name="T5" fmla="*/ 16 h 16"/>
                <a:gd name="T6" fmla="*/ 0 w 16"/>
                <a:gd name="T7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16">
                  <a:moveTo>
                    <a:pt x="8" y="0"/>
                  </a:moveTo>
                  <a:cubicBezTo>
                    <a:pt x="12" y="0"/>
                    <a:pt x="16" y="4"/>
                    <a:pt x="16" y="8"/>
                  </a:cubicBezTo>
                  <a:cubicBezTo>
                    <a:pt x="16" y="12"/>
                    <a:pt x="12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</a:path>
              </a:pathLst>
            </a:cu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4" name="Oval 33">
            <a:extLst>
              <a:ext uri="{FF2B5EF4-FFF2-40B4-BE49-F238E27FC236}">
                <a16:creationId xmlns="" xmlns:a16="http://schemas.microsoft.com/office/drawing/2014/main" id="{C67B41AE-DF10-427A-9F2D-71859905000A}"/>
              </a:ext>
            </a:extLst>
          </p:cNvPr>
          <p:cNvSpPr/>
          <p:nvPr/>
        </p:nvSpPr>
        <p:spPr>
          <a:xfrm>
            <a:off x="6038850" y="2301099"/>
            <a:ext cx="90488" cy="90488"/>
          </a:xfrm>
          <a:prstGeom prst="ellipse">
            <a:avLst/>
          </a:prstGeom>
          <a:solidFill>
            <a:schemeClr val="accent2"/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>
            <a:extLst>
              <a:ext uri="{FF2B5EF4-FFF2-40B4-BE49-F238E27FC236}">
                <a16:creationId xmlns="" xmlns:a16="http://schemas.microsoft.com/office/drawing/2014/main" id="{5AB3CDB4-463F-48DD-9E11-02E747792ACD}"/>
              </a:ext>
            </a:extLst>
          </p:cNvPr>
          <p:cNvSpPr/>
          <p:nvPr/>
        </p:nvSpPr>
        <p:spPr>
          <a:xfrm>
            <a:off x="6038850" y="3693492"/>
            <a:ext cx="90488" cy="90488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Oval 35">
            <a:extLst>
              <a:ext uri="{FF2B5EF4-FFF2-40B4-BE49-F238E27FC236}">
                <a16:creationId xmlns="" xmlns:a16="http://schemas.microsoft.com/office/drawing/2014/main" id="{827FD22F-A2E4-4BAA-8E58-A73C6EB57803}"/>
              </a:ext>
            </a:extLst>
          </p:cNvPr>
          <p:cNvSpPr/>
          <p:nvPr/>
        </p:nvSpPr>
        <p:spPr>
          <a:xfrm>
            <a:off x="6038850" y="5085163"/>
            <a:ext cx="90488" cy="90488"/>
          </a:xfrm>
          <a:prstGeom prst="ellipse">
            <a:avLst/>
          </a:prstGeom>
          <a:solidFill>
            <a:schemeClr val="accent2">
              <a:lumMod val="5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7" name="Group 36">
            <a:extLst>
              <a:ext uri="{FF2B5EF4-FFF2-40B4-BE49-F238E27FC236}">
                <a16:creationId xmlns="" xmlns:a16="http://schemas.microsoft.com/office/drawing/2014/main" id="{AB5304ED-8E40-45B6-8186-4DC7B859711B}"/>
              </a:ext>
            </a:extLst>
          </p:cNvPr>
          <p:cNvGrpSpPr/>
          <p:nvPr/>
        </p:nvGrpSpPr>
        <p:grpSpPr>
          <a:xfrm>
            <a:off x="6283974" y="3608730"/>
            <a:ext cx="260012" cy="260012"/>
            <a:chOff x="2678113" y="4700588"/>
            <a:chExt cx="346075" cy="346075"/>
          </a:xfrm>
        </p:grpSpPr>
        <p:sp>
          <p:nvSpPr>
            <p:cNvPr id="38" name="Oval 183">
              <a:extLst>
                <a:ext uri="{FF2B5EF4-FFF2-40B4-BE49-F238E27FC236}">
                  <a16:creationId xmlns="" xmlns:a16="http://schemas.microsoft.com/office/drawing/2014/main" id="{1D6463C4-7347-4A72-939F-7CBA6836D96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678113" y="4700588"/>
              <a:ext cx="239713" cy="241300"/>
            </a:xfrm>
            <a:prstGeom prst="ellipse">
              <a:avLst/>
            </a:prstGeom>
            <a:noFill/>
            <a:ln w="14288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" name="Line 184">
              <a:extLst>
                <a:ext uri="{FF2B5EF4-FFF2-40B4-BE49-F238E27FC236}">
                  <a16:creationId xmlns="" xmlns:a16="http://schemas.microsoft.com/office/drawing/2014/main" id="{E3D94D32-2C6A-49AC-9B86-DB030D2E178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2884488" y="4908550"/>
              <a:ext cx="139700" cy="138113"/>
            </a:xfrm>
            <a:prstGeom prst="line">
              <a:avLst/>
            </a:prstGeom>
            <a:noFill/>
            <a:ln w="14288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0" name="Group 39">
            <a:extLst>
              <a:ext uri="{FF2B5EF4-FFF2-40B4-BE49-F238E27FC236}">
                <a16:creationId xmlns="" xmlns:a16="http://schemas.microsoft.com/office/drawing/2014/main" id="{782FCF30-7BE6-46D2-BF8E-39257BE7342C}"/>
              </a:ext>
            </a:extLst>
          </p:cNvPr>
          <p:cNvGrpSpPr/>
          <p:nvPr/>
        </p:nvGrpSpPr>
        <p:grpSpPr>
          <a:xfrm>
            <a:off x="6274254" y="4987401"/>
            <a:ext cx="279452" cy="286013"/>
            <a:chOff x="7734301" y="3617914"/>
            <a:chExt cx="338137" cy="346075"/>
          </a:xfrm>
        </p:grpSpPr>
        <p:sp>
          <p:nvSpPr>
            <p:cNvPr id="41" name="Oval 179">
              <a:extLst>
                <a:ext uri="{FF2B5EF4-FFF2-40B4-BE49-F238E27FC236}">
                  <a16:creationId xmlns="" xmlns:a16="http://schemas.microsoft.com/office/drawing/2014/main" id="{E0189D98-ACCC-4625-B9A1-4AD891231CD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764463" y="3617914"/>
              <a:ext cx="104775" cy="104775"/>
            </a:xfrm>
            <a:prstGeom prst="ellipse">
              <a:avLst/>
            </a:pr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" name="Freeform 180">
              <a:extLst>
                <a:ext uri="{FF2B5EF4-FFF2-40B4-BE49-F238E27FC236}">
                  <a16:creationId xmlns="" xmlns:a16="http://schemas.microsoft.com/office/drawing/2014/main" id="{FAB53DCF-947F-4879-BB40-3ABBC50E9661}"/>
                </a:ext>
              </a:extLst>
            </p:cNvPr>
            <p:cNvSpPr>
              <a:spLocks/>
            </p:cNvSpPr>
            <p:nvPr/>
          </p:nvSpPr>
          <p:spPr bwMode="auto">
            <a:xfrm>
              <a:off x="7734301" y="3752851"/>
              <a:ext cx="165100" cy="211138"/>
            </a:xfrm>
            <a:custGeom>
              <a:avLst/>
              <a:gdLst>
                <a:gd name="T0" fmla="*/ 44 w 44"/>
                <a:gd name="T1" fmla="*/ 0 h 56"/>
                <a:gd name="T2" fmla="*/ 0 w 44"/>
                <a:gd name="T3" fmla="*/ 0 h 56"/>
                <a:gd name="T4" fmla="*/ 14 w 44"/>
                <a:gd name="T5" fmla="*/ 30 h 56"/>
                <a:gd name="T6" fmla="*/ 14 w 44"/>
                <a:gd name="T7" fmla="*/ 56 h 56"/>
                <a:gd name="T8" fmla="*/ 30 w 44"/>
                <a:gd name="T9" fmla="*/ 56 h 56"/>
                <a:gd name="T10" fmla="*/ 30 w 44"/>
                <a:gd name="T11" fmla="*/ 30 h 56"/>
                <a:gd name="T12" fmla="*/ 44 w 44"/>
                <a:gd name="T13" fmla="*/ 0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4" h="56">
                  <a:moveTo>
                    <a:pt x="44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16"/>
                    <a:pt x="7" y="26"/>
                    <a:pt x="14" y="30"/>
                  </a:cubicBezTo>
                  <a:cubicBezTo>
                    <a:pt x="14" y="56"/>
                    <a:pt x="14" y="56"/>
                    <a:pt x="14" y="56"/>
                  </a:cubicBezTo>
                  <a:cubicBezTo>
                    <a:pt x="30" y="56"/>
                    <a:pt x="30" y="56"/>
                    <a:pt x="30" y="56"/>
                  </a:cubicBezTo>
                  <a:cubicBezTo>
                    <a:pt x="30" y="30"/>
                    <a:pt x="30" y="30"/>
                    <a:pt x="30" y="30"/>
                  </a:cubicBezTo>
                  <a:cubicBezTo>
                    <a:pt x="38" y="26"/>
                    <a:pt x="44" y="16"/>
                    <a:pt x="44" y="0"/>
                  </a:cubicBezTo>
                  <a:close/>
                </a:path>
              </a:pathLst>
            </a:cu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" name="Freeform 181">
              <a:extLst>
                <a:ext uri="{FF2B5EF4-FFF2-40B4-BE49-F238E27FC236}">
                  <a16:creationId xmlns="" xmlns:a16="http://schemas.microsoft.com/office/drawing/2014/main" id="{F456D067-85F0-42ED-9C82-CB0C62BD928B}"/>
                </a:ext>
              </a:extLst>
            </p:cNvPr>
            <p:cNvSpPr>
              <a:spLocks/>
            </p:cNvSpPr>
            <p:nvPr/>
          </p:nvSpPr>
          <p:spPr bwMode="auto">
            <a:xfrm>
              <a:off x="7800976" y="3752851"/>
              <a:ext cx="30163" cy="104775"/>
            </a:xfrm>
            <a:custGeom>
              <a:avLst/>
              <a:gdLst>
                <a:gd name="T0" fmla="*/ 15 w 19"/>
                <a:gd name="T1" fmla="*/ 0 h 66"/>
                <a:gd name="T2" fmla="*/ 5 w 19"/>
                <a:gd name="T3" fmla="*/ 0 h 66"/>
                <a:gd name="T4" fmla="*/ 0 w 19"/>
                <a:gd name="T5" fmla="*/ 57 h 66"/>
                <a:gd name="T6" fmla="*/ 10 w 19"/>
                <a:gd name="T7" fmla="*/ 66 h 66"/>
                <a:gd name="T8" fmla="*/ 19 w 19"/>
                <a:gd name="T9" fmla="*/ 57 h 66"/>
                <a:gd name="T10" fmla="*/ 15 w 19"/>
                <a:gd name="T11" fmla="*/ 0 h 66"/>
                <a:gd name="T12" fmla="*/ 15 w 19"/>
                <a:gd name="T13" fmla="*/ 0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" h="66">
                  <a:moveTo>
                    <a:pt x="15" y="0"/>
                  </a:moveTo>
                  <a:lnTo>
                    <a:pt x="5" y="0"/>
                  </a:lnTo>
                  <a:lnTo>
                    <a:pt x="0" y="57"/>
                  </a:lnTo>
                  <a:lnTo>
                    <a:pt x="10" y="66"/>
                  </a:lnTo>
                  <a:lnTo>
                    <a:pt x="19" y="57"/>
                  </a:lnTo>
                  <a:lnTo>
                    <a:pt x="15" y="0"/>
                  </a:lnTo>
                  <a:lnTo>
                    <a:pt x="15" y="0"/>
                  </a:lnTo>
                  <a:close/>
                </a:path>
              </a:pathLst>
            </a:cu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" name="Freeform 182">
              <a:extLst>
                <a:ext uri="{FF2B5EF4-FFF2-40B4-BE49-F238E27FC236}">
                  <a16:creationId xmlns="" xmlns:a16="http://schemas.microsoft.com/office/drawing/2014/main" id="{06204F18-2787-4936-ABB1-2AEEC5C23AA3}"/>
                </a:ext>
              </a:extLst>
            </p:cNvPr>
            <p:cNvSpPr>
              <a:spLocks/>
            </p:cNvSpPr>
            <p:nvPr/>
          </p:nvSpPr>
          <p:spPr bwMode="auto">
            <a:xfrm>
              <a:off x="7913688" y="3632201"/>
              <a:ext cx="158750" cy="211138"/>
            </a:xfrm>
            <a:custGeom>
              <a:avLst/>
              <a:gdLst>
                <a:gd name="T0" fmla="*/ 10 w 100"/>
                <a:gd name="T1" fmla="*/ 133 h 133"/>
                <a:gd name="T2" fmla="*/ 100 w 100"/>
                <a:gd name="T3" fmla="*/ 133 h 133"/>
                <a:gd name="T4" fmla="*/ 100 w 100"/>
                <a:gd name="T5" fmla="*/ 0 h 133"/>
                <a:gd name="T6" fmla="*/ 0 w 100"/>
                <a:gd name="T7" fmla="*/ 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00" h="133">
                  <a:moveTo>
                    <a:pt x="10" y="133"/>
                  </a:moveTo>
                  <a:lnTo>
                    <a:pt x="100" y="133"/>
                  </a:lnTo>
                  <a:lnTo>
                    <a:pt x="100" y="0"/>
                  </a:lnTo>
                  <a:lnTo>
                    <a:pt x="0" y="0"/>
                  </a:lnTo>
                </a:path>
              </a:pathLst>
            </a:cu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" name="Freeform 183">
              <a:extLst>
                <a:ext uri="{FF2B5EF4-FFF2-40B4-BE49-F238E27FC236}">
                  <a16:creationId xmlns="" xmlns:a16="http://schemas.microsoft.com/office/drawing/2014/main" id="{6AF76EA8-CD95-4CA3-99AA-DA21D7D51556}"/>
                </a:ext>
              </a:extLst>
            </p:cNvPr>
            <p:cNvSpPr>
              <a:spLocks/>
            </p:cNvSpPr>
            <p:nvPr/>
          </p:nvSpPr>
          <p:spPr bwMode="auto">
            <a:xfrm>
              <a:off x="7937501" y="3670301"/>
              <a:ext cx="93663" cy="120650"/>
            </a:xfrm>
            <a:custGeom>
              <a:avLst/>
              <a:gdLst>
                <a:gd name="T0" fmla="*/ 0 w 59"/>
                <a:gd name="T1" fmla="*/ 76 h 76"/>
                <a:gd name="T2" fmla="*/ 16 w 59"/>
                <a:gd name="T3" fmla="*/ 28 h 76"/>
                <a:gd name="T4" fmla="*/ 44 w 59"/>
                <a:gd name="T5" fmla="*/ 42 h 76"/>
                <a:gd name="T6" fmla="*/ 59 w 59"/>
                <a:gd name="T7" fmla="*/ 0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59" h="76">
                  <a:moveTo>
                    <a:pt x="0" y="76"/>
                  </a:moveTo>
                  <a:lnTo>
                    <a:pt x="16" y="28"/>
                  </a:lnTo>
                  <a:lnTo>
                    <a:pt x="44" y="42"/>
                  </a:lnTo>
                  <a:lnTo>
                    <a:pt x="59" y="0"/>
                  </a:lnTo>
                </a:path>
              </a:pathLst>
            </a:cu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46" name="Slide Number Placeholder 45">
            <a:extLst>
              <a:ext uri="{FF2B5EF4-FFF2-40B4-BE49-F238E27FC236}">
                <a16:creationId xmlns="" xmlns:a16="http://schemas.microsoft.com/office/drawing/2014/main" id="{CAD95830-DCB5-4F42-B99D-FA605E4C4D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pPr/>
              <a:t>2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17617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4" hidden="1">
            <a:extLst>
              <a:ext uri="{FF2B5EF4-FFF2-40B4-BE49-F238E27FC236}">
                <a16:creationId xmlns="" xmlns:a16="http://schemas.microsoft.com/office/drawing/2014/main" id="{69EECD4E-E496-4E7D-B061-44F6643E597A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1483125019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5137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Rectangle 3" hidden="1">
            <a:extLst>
              <a:ext uri="{FF2B5EF4-FFF2-40B4-BE49-F238E27FC236}">
                <a16:creationId xmlns="" xmlns:a16="http://schemas.microsoft.com/office/drawing/2014/main" id="{F070B9FE-EC04-4E3F-9C9D-C0049021366E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44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14" name="Rectangle 13">
            <a:extLst>
              <a:ext uri="{FF2B5EF4-FFF2-40B4-BE49-F238E27FC236}">
                <a16:creationId xmlns="" xmlns:a16="http://schemas.microsoft.com/office/drawing/2014/main" id="{B2CF46C3-2F66-4FED-87B5-926A7E8BD6FF}"/>
              </a:ext>
            </a:extLst>
          </p:cNvPr>
          <p:cNvSpPr/>
          <p:nvPr/>
        </p:nvSpPr>
        <p:spPr>
          <a:xfrm>
            <a:off x="0" y="3031067"/>
            <a:ext cx="12191995" cy="303106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06739CD0-773E-4029-B46C-59056CABB5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/>
              <a:t>Marketing Analysis</a:t>
            </a:r>
            <a:endParaRPr lang="en-US" dirty="0"/>
          </a:p>
        </p:txBody>
      </p:sp>
      <p:grpSp>
        <p:nvGrpSpPr>
          <p:cNvPr id="29" name="Group 28">
            <a:extLst>
              <a:ext uri="{FF2B5EF4-FFF2-40B4-BE49-F238E27FC236}">
                <a16:creationId xmlns="" xmlns:a16="http://schemas.microsoft.com/office/drawing/2014/main" id="{4AD4673B-CBB6-4789-8248-AF3B60481F19}"/>
              </a:ext>
            </a:extLst>
          </p:cNvPr>
          <p:cNvGrpSpPr/>
          <p:nvPr/>
        </p:nvGrpSpPr>
        <p:grpSpPr>
          <a:xfrm>
            <a:off x="4182533" y="4542131"/>
            <a:ext cx="3810000" cy="1150573"/>
            <a:chOff x="4182533" y="-355600"/>
            <a:chExt cx="3810000" cy="8703733"/>
          </a:xfrm>
        </p:grpSpPr>
        <p:cxnSp>
          <p:nvCxnSpPr>
            <p:cNvPr id="8" name="Straight Connector 7">
              <a:extLst>
                <a:ext uri="{FF2B5EF4-FFF2-40B4-BE49-F238E27FC236}">
                  <a16:creationId xmlns="" xmlns:a16="http://schemas.microsoft.com/office/drawing/2014/main" id="{31A4F591-511E-4A71-BCB1-1D9687D03A1B}"/>
                </a:ext>
              </a:extLst>
            </p:cNvPr>
            <p:cNvCxnSpPr/>
            <p:nvPr/>
          </p:nvCxnSpPr>
          <p:spPr>
            <a:xfrm>
              <a:off x="4182533" y="-355600"/>
              <a:ext cx="0" cy="8703733"/>
            </a:xfrm>
            <a:prstGeom prst="line">
              <a:avLst/>
            </a:prstGeom>
            <a:ln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>
              <a:extLst>
                <a:ext uri="{FF2B5EF4-FFF2-40B4-BE49-F238E27FC236}">
                  <a16:creationId xmlns="" xmlns:a16="http://schemas.microsoft.com/office/drawing/2014/main" id="{2470AA1A-8ED1-46A1-84EE-B67797FA18DA}"/>
                </a:ext>
              </a:extLst>
            </p:cNvPr>
            <p:cNvCxnSpPr/>
            <p:nvPr/>
          </p:nvCxnSpPr>
          <p:spPr>
            <a:xfrm>
              <a:off x="7992533" y="-355600"/>
              <a:ext cx="0" cy="8703733"/>
            </a:xfrm>
            <a:prstGeom prst="line">
              <a:avLst/>
            </a:prstGeom>
            <a:ln>
              <a:solidFill>
                <a:schemeClr val="bg1">
                  <a:lumMod val="8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1" name="Oval 10">
            <a:extLst>
              <a:ext uri="{FF2B5EF4-FFF2-40B4-BE49-F238E27FC236}">
                <a16:creationId xmlns="" xmlns:a16="http://schemas.microsoft.com/office/drawing/2014/main" id="{00DE7949-7F33-4A52-B39E-20F31B926E4D}"/>
              </a:ext>
            </a:extLst>
          </p:cNvPr>
          <p:cNvSpPr/>
          <p:nvPr/>
        </p:nvSpPr>
        <p:spPr>
          <a:xfrm>
            <a:off x="1126066" y="1877174"/>
            <a:ext cx="2302934" cy="230293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>
            <a:extLst>
              <a:ext uri="{FF2B5EF4-FFF2-40B4-BE49-F238E27FC236}">
                <a16:creationId xmlns="" xmlns:a16="http://schemas.microsoft.com/office/drawing/2014/main" id="{DF3114AF-8545-4329-AD23-9B2C7E1B0717}"/>
              </a:ext>
            </a:extLst>
          </p:cNvPr>
          <p:cNvSpPr/>
          <p:nvPr/>
        </p:nvSpPr>
        <p:spPr>
          <a:xfrm>
            <a:off x="4936066" y="1877174"/>
            <a:ext cx="2302934" cy="230293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>
            <a:extLst>
              <a:ext uri="{FF2B5EF4-FFF2-40B4-BE49-F238E27FC236}">
                <a16:creationId xmlns="" xmlns:a16="http://schemas.microsoft.com/office/drawing/2014/main" id="{37ADA1CC-08A7-4563-A630-A12A38B96265}"/>
              </a:ext>
            </a:extLst>
          </p:cNvPr>
          <p:cNvSpPr/>
          <p:nvPr/>
        </p:nvSpPr>
        <p:spPr>
          <a:xfrm>
            <a:off x="8746066" y="1877174"/>
            <a:ext cx="2302934" cy="2302934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Arc 14">
            <a:extLst>
              <a:ext uri="{FF2B5EF4-FFF2-40B4-BE49-F238E27FC236}">
                <a16:creationId xmlns="" xmlns:a16="http://schemas.microsoft.com/office/drawing/2014/main" id="{E8ED9D58-CA97-487B-84F8-13BAC0FB408C}"/>
              </a:ext>
            </a:extLst>
          </p:cNvPr>
          <p:cNvSpPr/>
          <p:nvPr/>
        </p:nvSpPr>
        <p:spPr>
          <a:xfrm>
            <a:off x="1488088" y="2239197"/>
            <a:ext cx="1578888" cy="1578888"/>
          </a:xfrm>
          <a:prstGeom prst="arc">
            <a:avLst>
              <a:gd name="adj1" fmla="val 16200000"/>
              <a:gd name="adj2" fmla="val 16170500"/>
            </a:avLst>
          </a:prstGeom>
          <a:ln w="3175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6" name="Arc 15">
            <a:extLst>
              <a:ext uri="{FF2B5EF4-FFF2-40B4-BE49-F238E27FC236}">
                <a16:creationId xmlns="" xmlns:a16="http://schemas.microsoft.com/office/drawing/2014/main" id="{D1C065CE-FA2D-41AB-BF0E-7FD68AE99C66}"/>
              </a:ext>
            </a:extLst>
          </p:cNvPr>
          <p:cNvSpPr/>
          <p:nvPr/>
        </p:nvSpPr>
        <p:spPr>
          <a:xfrm>
            <a:off x="1488088" y="2239197"/>
            <a:ext cx="1578888" cy="1578888"/>
          </a:xfrm>
          <a:prstGeom prst="arc">
            <a:avLst>
              <a:gd name="adj1" fmla="val 13415072"/>
              <a:gd name="adj2" fmla="val 2074720"/>
            </a:avLst>
          </a:prstGeom>
          <a:ln w="3175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7" name="Arc 16">
            <a:extLst>
              <a:ext uri="{FF2B5EF4-FFF2-40B4-BE49-F238E27FC236}">
                <a16:creationId xmlns="" xmlns:a16="http://schemas.microsoft.com/office/drawing/2014/main" id="{6464F3E2-E89B-415C-88FF-9897BBBDDB3D}"/>
              </a:ext>
            </a:extLst>
          </p:cNvPr>
          <p:cNvSpPr/>
          <p:nvPr/>
        </p:nvSpPr>
        <p:spPr>
          <a:xfrm>
            <a:off x="5298089" y="2239197"/>
            <a:ext cx="1578888" cy="1578888"/>
          </a:xfrm>
          <a:prstGeom prst="arc">
            <a:avLst>
              <a:gd name="adj1" fmla="val 16200000"/>
              <a:gd name="adj2" fmla="val 16170500"/>
            </a:avLst>
          </a:prstGeom>
          <a:ln w="3175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8" name="Arc 17">
            <a:extLst>
              <a:ext uri="{FF2B5EF4-FFF2-40B4-BE49-F238E27FC236}">
                <a16:creationId xmlns="" xmlns:a16="http://schemas.microsoft.com/office/drawing/2014/main" id="{8FA653D1-180D-4956-91A1-7E29B6C0E83A}"/>
              </a:ext>
            </a:extLst>
          </p:cNvPr>
          <p:cNvSpPr/>
          <p:nvPr/>
        </p:nvSpPr>
        <p:spPr>
          <a:xfrm>
            <a:off x="5298089" y="2239197"/>
            <a:ext cx="1578888" cy="1578888"/>
          </a:xfrm>
          <a:prstGeom prst="arc">
            <a:avLst>
              <a:gd name="adj1" fmla="val 13415072"/>
              <a:gd name="adj2" fmla="val 5319438"/>
            </a:avLst>
          </a:prstGeom>
          <a:ln w="3175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0" name="Arc 19">
            <a:extLst>
              <a:ext uri="{FF2B5EF4-FFF2-40B4-BE49-F238E27FC236}">
                <a16:creationId xmlns="" xmlns:a16="http://schemas.microsoft.com/office/drawing/2014/main" id="{3C192F12-DB06-4FC4-8F8F-4E8DFED9DF6A}"/>
              </a:ext>
            </a:extLst>
          </p:cNvPr>
          <p:cNvSpPr/>
          <p:nvPr/>
        </p:nvSpPr>
        <p:spPr>
          <a:xfrm>
            <a:off x="9108089" y="2239197"/>
            <a:ext cx="1578888" cy="1578888"/>
          </a:xfrm>
          <a:prstGeom prst="arc">
            <a:avLst>
              <a:gd name="adj1" fmla="val 16200000"/>
              <a:gd name="adj2" fmla="val 16170500"/>
            </a:avLst>
          </a:prstGeom>
          <a:ln w="3175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1" name="Arc 20">
            <a:extLst>
              <a:ext uri="{FF2B5EF4-FFF2-40B4-BE49-F238E27FC236}">
                <a16:creationId xmlns="" xmlns:a16="http://schemas.microsoft.com/office/drawing/2014/main" id="{80BC1947-E7CC-4A53-96B2-915025A3E2E9}"/>
              </a:ext>
            </a:extLst>
          </p:cNvPr>
          <p:cNvSpPr/>
          <p:nvPr/>
        </p:nvSpPr>
        <p:spPr>
          <a:xfrm>
            <a:off x="9108089" y="2239197"/>
            <a:ext cx="1578888" cy="1578888"/>
          </a:xfrm>
          <a:prstGeom prst="arc">
            <a:avLst>
              <a:gd name="adj1" fmla="val 13415072"/>
              <a:gd name="adj2" fmla="val 19127575"/>
            </a:avLst>
          </a:prstGeom>
          <a:ln w="3175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3" name="Rectangle 22">
            <a:extLst>
              <a:ext uri="{FF2B5EF4-FFF2-40B4-BE49-F238E27FC236}">
                <a16:creationId xmlns="" xmlns:a16="http://schemas.microsoft.com/office/drawing/2014/main" id="{02ACB932-6881-4221-A020-456D049878B4}"/>
              </a:ext>
            </a:extLst>
          </p:cNvPr>
          <p:cNvSpPr/>
          <p:nvPr/>
        </p:nvSpPr>
        <p:spPr>
          <a:xfrm>
            <a:off x="1696508" y="2744834"/>
            <a:ext cx="1162050" cy="430887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 algn="ctr"/>
            <a:r>
              <a:rPr lang="en-US" sz="2800" b="1" dirty="0">
                <a:solidFill>
                  <a:schemeClr val="accent2"/>
                </a:solidFill>
                <a:latin typeface="Georgia" panose="02040502050405020303" pitchFamily="18" charset="0"/>
                <a:cs typeface="Segoe UI" panose="020B0502040204020203" pitchFamily="34" charset="0"/>
              </a:rPr>
              <a:t>50%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="" xmlns:a16="http://schemas.microsoft.com/office/drawing/2014/main" id="{F0F6FFB1-6BA1-4FC3-9A5E-D1A4AD3DB4B8}"/>
              </a:ext>
            </a:extLst>
          </p:cNvPr>
          <p:cNvSpPr/>
          <p:nvPr/>
        </p:nvSpPr>
        <p:spPr>
          <a:xfrm>
            <a:off x="5506508" y="2744834"/>
            <a:ext cx="1162050" cy="430887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 algn="ctr"/>
            <a:r>
              <a:rPr lang="en-US" sz="2800" b="1" dirty="0">
                <a:solidFill>
                  <a:schemeClr val="accent2"/>
                </a:solidFill>
                <a:latin typeface="Georgia" panose="02040502050405020303" pitchFamily="18" charset="0"/>
                <a:cs typeface="Segoe UI" panose="020B0502040204020203" pitchFamily="34" charset="0"/>
              </a:rPr>
              <a:t>75%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="" xmlns:a16="http://schemas.microsoft.com/office/drawing/2014/main" id="{F053EA62-1880-4CAA-917C-AAB3FAB65375}"/>
              </a:ext>
            </a:extLst>
          </p:cNvPr>
          <p:cNvSpPr/>
          <p:nvPr/>
        </p:nvSpPr>
        <p:spPr>
          <a:xfrm>
            <a:off x="9316508" y="2744834"/>
            <a:ext cx="1162050" cy="430887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 algn="ctr"/>
            <a:r>
              <a:rPr lang="en-US" sz="2800" b="1" dirty="0">
                <a:solidFill>
                  <a:schemeClr val="accent2"/>
                </a:solidFill>
                <a:latin typeface="Georgia" panose="02040502050405020303" pitchFamily="18" charset="0"/>
                <a:cs typeface="Segoe UI" panose="020B0502040204020203" pitchFamily="34" charset="0"/>
              </a:rPr>
              <a:t>25%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="" xmlns:a16="http://schemas.microsoft.com/office/drawing/2014/main" id="{E70FCD5F-2443-477A-9376-EF6DAE2E81BA}"/>
              </a:ext>
            </a:extLst>
          </p:cNvPr>
          <p:cNvSpPr/>
          <p:nvPr/>
        </p:nvSpPr>
        <p:spPr>
          <a:xfrm>
            <a:off x="561879" y="4466341"/>
            <a:ext cx="3448242" cy="1107996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 algn="ctr"/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Donec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Curabitur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lobortis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ultrices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ornare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Duis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7" name="Rectangle 26">
            <a:extLst>
              <a:ext uri="{FF2B5EF4-FFF2-40B4-BE49-F238E27FC236}">
                <a16:creationId xmlns="" xmlns:a16="http://schemas.microsoft.com/office/drawing/2014/main" id="{63EF1B18-05BB-489C-B341-66EBCAC8C7DD}"/>
              </a:ext>
            </a:extLst>
          </p:cNvPr>
          <p:cNvSpPr/>
          <p:nvPr/>
        </p:nvSpPr>
        <p:spPr>
          <a:xfrm>
            <a:off x="4371879" y="4466341"/>
            <a:ext cx="3448242" cy="1107996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 algn="ctr"/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Donec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Curabitur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lobortis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ultrices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ornare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Duis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8" name="Rectangle 27">
            <a:extLst>
              <a:ext uri="{FF2B5EF4-FFF2-40B4-BE49-F238E27FC236}">
                <a16:creationId xmlns="" xmlns:a16="http://schemas.microsoft.com/office/drawing/2014/main" id="{5015430B-4027-4611-A2C7-C00FBEB468E7}"/>
              </a:ext>
            </a:extLst>
          </p:cNvPr>
          <p:cNvSpPr/>
          <p:nvPr/>
        </p:nvSpPr>
        <p:spPr>
          <a:xfrm>
            <a:off x="8181879" y="4466341"/>
            <a:ext cx="3448242" cy="1107996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 algn="ctr"/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Donec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magna.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Curabitur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lobortis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ultrices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ornare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Duis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0" name="Oval 29">
            <a:extLst>
              <a:ext uri="{FF2B5EF4-FFF2-40B4-BE49-F238E27FC236}">
                <a16:creationId xmlns="" xmlns:a16="http://schemas.microsoft.com/office/drawing/2014/main" id="{4B4ED440-FE8C-48FF-AE9C-E01FDF50B2D3}"/>
              </a:ext>
            </a:extLst>
          </p:cNvPr>
          <p:cNvSpPr/>
          <p:nvPr/>
        </p:nvSpPr>
        <p:spPr>
          <a:xfrm>
            <a:off x="2747681" y="2016835"/>
            <a:ext cx="574887" cy="574887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>
            <a:extLst>
              <a:ext uri="{FF2B5EF4-FFF2-40B4-BE49-F238E27FC236}">
                <a16:creationId xmlns="" xmlns:a16="http://schemas.microsoft.com/office/drawing/2014/main" id="{650FA40F-6C3C-4CF2-8118-09017D186618}"/>
              </a:ext>
            </a:extLst>
          </p:cNvPr>
          <p:cNvSpPr/>
          <p:nvPr/>
        </p:nvSpPr>
        <p:spPr>
          <a:xfrm>
            <a:off x="6642348" y="2016835"/>
            <a:ext cx="574887" cy="574887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Oval 31">
            <a:extLst>
              <a:ext uri="{FF2B5EF4-FFF2-40B4-BE49-F238E27FC236}">
                <a16:creationId xmlns="" xmlns:a16="http://schemas.microsoft.com/office/drawing/2014/main" id="{4304A652-2172-4486-8910-408DC49B568A}"/>
              </a:ext>
            </a:extLst>
          </p:cNvPr>
          <p:cNvSpPr/>
          <p:nvPr/>
        </p:nvSpPr>
        <p:spPr>
          <a:xfrm>
            <a:off x="10414248" y="2016835"/>
            <a:ext cx="574887" cy="574887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3" name="Group 32">
            <a:extLst>
              <a:ext uri="{FF2B5EF4-FFF2-40B4-BE49-F238E27FC236}">
                <a16:creationId xmlns="" xmlns:a16="http://schemas.microsoft.com/office/drawing/2014/main" id="{97A2D3AC-E060-4F77-BBA0-580042CF000C}"/>
              </a:ext>
            </a:extLst>
          </p:cNvPr>
          <p:cNvGrpSpPr/>
          <p:nvPr/>
        </p:nvGrpSpPr>
        <p:grpSpPr>
          <a:xfrm>
            <a:off x="10566318" y="2168905"/>
            <a:ext cx="270746" cy="270746"/>
            <a:chOff x="9161463" y="3609975"/>
            <a:chExt cx="360363" cy="360363"/>
          </a:xfrm>
          <a:solidFill>
            <a:schemeClr val="bg1"/>
          </a:solidFill>
        </p:grpSpPr>
        <p:sp>
          <p:nvSpPr>
            <p:cNvPr id="34" name="Freeform 1209">
              <a:extLst>
                <a:ext uri="{FF2B5EF4-FFF2-40B4-BE49-F238E27FC236}">
                  <a16:creationId xmlns="" xmlns:a16="http://schemas.microsoft.com/office/drawing/2014/main" id="{3027EFAF-4494-4FF8-AD6C-552C3A67901C}"/>
                </a:ext>
              </a:extLst>
            </p:cNvPr>
            <p:cNvSpPr>
              <a:spLocks/>
            </p:cNvSpPr>
            <p:nvPr/>
          </p:nvSpPr>
          <p:spPr bwMode="auto">
            <a:xfrm>
              <a:off x="9161463" y="3954463"/>
              <a:ext cx="360363" cy="15875"/>
            </a:xfrm>
            <a:custGeom>
              <a:avLst/>
              <a:gdLst>
                <a:gd name="T0" fmla="*/ 94 w 96"/>
                <a:gd name="T1" fmla="*/ 4 h 4"/>
                <a:gd name="T2" fmla="*/ 2 w 96"/>
                <a:gd name="T3" fmla="*/ 4 h 4"/>
                <a:gd name="T4" fmla="*/ 0 w 96"/>
                <a:gd name="T5" fmla="*/ 2 h 4"/>
                <a:gd name="T6" fmla="*/ 2 w 96"/>
                <a:gd name="T7" fmla="*/ 0 h 4"/>
                <a:gd name="T8" fmla="*/ 94 w 96"/>
                <a:gd name="T9" fmla="*/ 0 h 4"/>
                <a:gd name="T10" fmla="*/ 96 w 96"/>
                <a:gd name="T11" fmla="*/ 2 h 4"/>
                <a:gd name="T12" fmla="*/ 94 w 9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6" h="4">
                  <a:moveTo>
                    <a:pt x="9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5" y="0"/>
                    <a:pt x="96" y="1"/>
                    <a:pt x="96" y="2"/>
                  </a:cubicBezTo>
                  <a:cubicBezTo>
                    <a:pt x="96" y="3"/>
                    <a:pt x="95" y="4"/>
                    <a:pt x="9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" name="Freeform 1210">
              <a:extLst>
                <a:ext uri="{FF2B5EF4-FFF2-40B4-BE49-F238E27FC236}">
                  <a16:creationId xmlns="" xmlns:a16="http://schemas.microsoft.com/office/drawing/2014/main" id="{7496D69D-9C1C-43BB-92C1-6E36E29FE41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175750" y="3879850"/>
              <a:ext cx="60325" cy="90488"/>
            </a:xfrm>
            <a:custGeom>
              <a:avLst/>
              <a:gdLst>
                <a:gd name="T0" fmla="*/ 14 w 16"/>
                <a:gd name="T1" fmla="*/ 24 h 24"/>
                <a:gd name="T2" fmla="*/ 2 w 16"/>
                <a:gd name="T3" fmla="*/ 24 h 24"/>
                <a:gd name="T4" fmla="*/ 0 w 16"/>
                <a:gd name="T5" fmla="*/ 22 h 24"/>
                <a:gd name="T6" fmla="*/ 0 w 16"/>
                <a:gd name="T7" fmla="*/ 2 h 24"/>
                <a:gd name="T8" fmla="*/ 2 w 16"/>
                <a:gd name="T9" fmla="*/ 0 h 24"/>
                <a:gd name="T10" fmla="*/ 14 w 16"/>
                <a:gd name="T11" fmla="*/ 0 h 24"/>
                <a:gd name="T12" fmla="*/ 16 w 16"/>
                <a:gd name="T13" fmla="*/ 2 h 24"/>
                <a:gd name="T14" fmla="*/ 16 w 16"/>
                <a:gd name="T15" fmla="*/ 22 h 24"/>
                <a:gd name="T16" fmla="*/ 14 w 16"/>
                <a:gd name="T17" fmla="*/ 24 h 24"/>
                <a:gd name="T18" fmla="*/ 4 w 16"/>
                <a:gd name="T19" fmla="*/ 20 h 24"/>
                <a:gd name="T20" fmla="*/ 12 w 16"/>
                <a:gd name="T21" fmla="*/ 20 h 24"/>
                <a:gd name="T22" fmla="*/ 12 w 16"/>
                <a:gd name="T23" fmla="*/ 4 h 24"/>
                <a:gd name="T24" fmla="*/ 4 w 16"/>
                <a:gd name="T25" fmla="*/ 4 h 24"/>
                <a:gd name="T26" fmla="*/ 4 w 16"/>
                <a:gd name="T27" fmla="*/ 20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6" h="24">
                  <a:moveTo>
                    <a:pt x="14" y="24"/>
                  </a:moveTo>
                  <a:cubicBezTo>
                    <a:pt x="2" y="24"/>
                    <a:pt x="2" y="24"/>
                    <a:pt x="2" y="24"/>
                  </a:cubicBezTo>
                  <a:cubicBezTo>
                    <a:pt x="1" y="24"/>
                    <a:pt x="0" y="23"/>
                    <a:pt x="0" y="2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22"/>
                    <a:pt x="16" y="22"/>
                    <a:pt x="16" y="22"/>
                  </a:cubicBezTo>
                  <a:cubicBezTo>
                    <a:pt x="16" y="23"/>
                    <a:pt x="15" y="24"/>
                    <a:pt x="14" y="24"/>
                  </a:cubicBezTo>
                  <a:close/>
                  <a:moveTo>
                    <a:pt x="4" y="20"/>
                  </a:moveTo>
                  <a:cubicBezTo>
                    <a:pt x="12" y="20"/>
                    <a:pt x="12" y="20"/>
                    <a:pt x="12" y="20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" name="Freeform 1211">
              <a:extLst>
                <a:ext uri="{FF2B5EF4-FFF2-40B4-BE49-F238E27FC236}">
                  <a16:creationId xmlns="" xmlns:a16="http://schemas.microsoft.com/office/drawing/2014/main" id="{A922E7B4-5E06-4763-B486-ADDC11B9309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266238" y="3805238"/>
              <a:ext cx="60325" cy="165100"/>
            </a:xfrm>
            <a:custGeom>
              <a:avLst/>
              <a:gdLst>
                <a:gd name="T0" fmla="*/ 14 w 16"/>
                <a:gd name="T1" fmla="*/ 44 h 44"/>
                <a:gd name="T2" fmla="*/ 2 w 16"/>
                <a:gd name="T3" fmla="*/ 44 h 44"/>
                <a:gd name="T4" fmla="*/ 0 w 16"/>
                <a:gd name="T5" fmla="*/ 42 h 44"/>
                <a:gd name="T6" fmla="*/ 0 w 16"/>
                <a:gd name="T7" fmla="*/ 2 h 44"/>
                <a:gd name="T8" fmla="*/ 2 w 16"/>
                <a:gd name="T9" fmla="*/ 0 h 44"/>
                <a:gd name="T10" fmla="*/ 14 w 16"/>
                <a:gd name="T11" fmla="*/ 0 h 44"/>
                <a:gd name="T12" fmla="*/ 16 w 16"/>
                <a:gd name="T13" fmla="*/ 2 h 44"/>
                <a:gd name="T14" fmla="*/ 16 w 16"/>
                <a:gd name="T15" fmla="*/ 42 h 44"/>
                <a:gd name="T16" fmla="*/ 14 w 16"/>
                <a:gd name="T17" fmla="*/ 44 h 44"/>
                <a:gd name="T18" fmla="*/ 4 w 16"/>
                <a:gd name="T19" fmla="*/ 40 h 44"/>
                <a:gd name="T20" fmla="*/ 12 w 16"/>
                <a:gd name="T21" fmla="*/ 40 h 44"/>
                <a:gd name="T22" fmla="*/ 12 w 16"/>
                <a:gd name="T23" fmla="*/ 4 h 44"/>
                <a:gd name="T24" fmla="*/ 4 w 16"/>
                <a:gd name="T25" fmla="*/ 4 h 44"/>
                <a:gd name="T26" fmla="*/ 4 w 16"/>
                <a:gd name="T27" fmla="*/ 40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6" h="44">
                  <a:moveTo>
                    <a:pt x="14" y="44"/>
                  </a:moveTo>
                  <a:cubicBezTo>
                    <a:pt x="2" y="44"/>
                    <a:pt x="2" y="44"/>
                    <a:pt x="2" y="44"/>
                  </a:cubicBezTo>
                  <a:cubicBezTo>
                    <a:pt x="1" y="44"/>
                    <a:pt x="0" y="43"/>
                    <a:pt x="0" y="4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42"/>
                    <a:pt x="16" y="42"/>
                    <a:pt x="16" y="42"/>
                  </a:cubicBezTo>
                  <a:cubicBezTo>
                    <a:pt x="16" y="43"/>
                    <a:pt x="15" y="44"/>
                    <a:pt x="14" y="44"/>
                  </a:cubicBezTo>
                  <a:close/>
                  <a:moveTo>
                    <a:pt x="4" y="40"/>
                  </a:moveTo>
                  <a:cubicBezTo>
                    <a:pt x="12" y="40"/>
                    <a:pt x="12" y="40"/>
                    <a:pt x="12" y="40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7" name="Freeform 1212">
              <a:extLst>
                <a:ext uri="{FF2B5EF4-FFF2-40B4-BE49-F238E27FC236}">
                  <a16:creationId xmlns="" xmlns:a16="http://schemas.microsoft.com/office/drawing/2014/main" id="{51D6E55E-03CA-481E-A508-69E129D8EFF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56725" y="3835400"/>
              <a:ext cx="60325" cy="134938"/>
            </a:xfrm>
            <a:custGeom>
              <a:avLst/>
              <a:gdLst>
                <a:gd name="T0" fmla="*/ 14 w 16"/>
                <a:gd name="T1" fmla="*/ 36 h 36"/>
                <a:gd name="T2" fmla="*/ 2 w 16"/>
                <a:gd name="T3" fmla="*/ 36 h 36"/>
                <a:gd name="T4" fmla="*/ 0 w 16"/>
                <a:gd name="T5" fmla="*/ 34 h 36"/>
                <a:gd name="T6" fmla="*/ 0 w 16"/>
                <a:gd name="T7" fmla="*/ 2 h 36"/>
                <a:gd name="T8" fmla="*/ 2 w 16"/>
                <a:gd name="T9" fmla="*/ 0 h 36"/>
                <a:gd name="T10" fmla="*/ 14 w 16"/>
                <a:gd name="T11" fmla="*/ 0 h 36"/>
                <a:gd name="T12" fmla="*/ 16 w 16"/>
                <a:gd name="T13" fmla="*/ 2 h 36"/>
                <a:gd name="T14" fmla="*/ 16 w 16"/>
                <a:gd name="T15" fmla="*/ 34 h 36"/>
                <a:gd name="T16" fmla="*/ 14 w 16"/>
                <a:gd name="T17" fmla="*/ 36 h 36"/>
                <a:gd name="T18" fmla="*/ 4 w 16"/>
                <a:gd name="T19" fmla="*/ 32 h 36"/>
                <a:gd name="T20" fmla="*/ 12 w 16"/>
                <a:gd name="T21" fmla="*/ 32 h 36"/>
                <a:gd name="T22" fmla="*/ 12 w 16"/>
                <a:gd name="T23" fmla="*/ 4 h 36"/>
                <a:gd name="T24" fmla="*/ 4 w 16"/>
                <a:gd name="T25" fmla="*/ 4 h 36"/>
                <a:gd name="T26" fmla="*/ 4 w 16"/>
                <a:gd name="T27" fmla="*/ 32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6" h="36">
                  <a:moveTo>
                    <a:pt x="14" y="36"/>
                  </a:moveTo>
                  <a:cubicBezTo>
                    <a:pt x="2" y="36"/>
                    <a:pt x="2" y="36"/>
                    <a:pt x="2" y="36"/>
                  </a:cubicBezTo>
                  <a:cubicBezTo>
                    <a:pt x="1" y="36"/>
                    <a:pt x="0" y="35"/>
                    <a:pt x="0" y="3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4"/>
                    <a:pt x="16" y="34"/>
                    <a:pt x="16" y="34"/>
                  </a:cubicBezTo>
                  <a:cubicBezTo>
                    <a:pt x="16" y="35"/>
                    <a:pt x="15" y="36"/>
                    <a:pt x="14" y="36"/>
                  </a:cubicBezTo>
                  <a:close/>
                  <a:moveTo>
                    <a:pt x="4" y="32"/>
                  </a:moveTo>
                  <a:cubicBezTo>
                    <a:pt x="12" y="32"/>
                    <a:pt x="12" y="32"/>
                    <a:pt x="12" y="32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3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8" name="Freeform 1213">
              <a:extLst>
                <a:ext uri="{FF2B5EF4-FFF2-40B4-BE49-F238E27FC236}">
                  <a16:creationId xmlns="" xmlns:a16="http://schemas.microsoft.com/office/drawing/2014/main" id="{00F77AFC-878A-4367-90D8-AF05971D6FA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447213" y="3729038"/>
              <a:ext cx="60325" cy="241300"/>
            </a:xfrm>
            <a:custGeom>
              <a:avLst/>
              <a:gdLst>
                <a:gd name="T0" fmla="*/ 14 w 16"/>
                <a:gd name="T1" fmla="*/ 64 h 64"/>
                <a:gd name="T2" fmla="*/ 2 w 16"/>
                <a:gd name="T3" fmla="*/ 64 h 64"/>
                <a:gd name="T4" fmla="*/ 0 w 16"/>
                <a:gd name="T5" fmla="*/ 62 h 64"/>
                <a:gd name="T6" fmla="*/ 0 w 16"/>
                <a:gd name="T7" fmla="*/ 2 h 64"/>
                <a:gd name="T8" fmla="*/ 2 w 16"/>
                <a:gd name="T9" fmla="*/ 0 h 64"/>
                <a:gd name="T10" fmla="*/ 14 w 16"/>
                <a:gd name="T11" fmla="*/ 0 h 64"/>
                <a:gd name="T12" fmla="*/ 16 w 16"/>
                <a:gd name="T13" fmla="*/ 2 h 64"/>
                <a:gd name="T14" fmla="*/ 16 w 16"/>
                <a:gd name="T15" fmla="*/ 62 h 64"/>
                <a:gd name="T16" fmla="*/ 14 w 16"/>
                <a:gd name="T17" fmla="*/ 64 h 64"/>
                <a:gd name="T18" fmla="*/ 4 w 16"/>
                <a:gd name="T19" fmla="*/ 60 h 64"/>
                <a:gd name="T20" fmla="*/ 12 w 16"/>
                <a:gd name="T21" fmla="*/ 60 h 64"/>
                <a:gd name="T22" fmla="*/ 12 w 16"/>
                <a:gd name="T23" fmla="*/ 4 h 64"/>
                <a:gd name="T24" fmla="*/ 4 w 16"/>
                <a:gd name="T25" fmla="*/ 4 h 64"/>
                <a:gd name="T26" fmla="*/ 4 w 16"/>
                <a:gd name="T27" fmla="*/ 6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6" h="64">
                  <a:moveTo>
                    <a:pt x="14" y="64"/>
                  </a:moveTo>
                  <a:cubicBezTo>
                    <a:pt x="2" y="64"/>
                    <a:pt x="2" y="64"/>
                    <a:pt x="2" y="64"/>
                  </a:cubicBezTo>
                  <a:cubicBezTo>
                    <a:pt x="1" y="64"/>
                    <a:pt x="0" y="63"/>
                    <a:pt x="0" y="6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62"/>
                    <a:pt x="16" y="62"/>
                    <a:pt x="16" y="62"/>
                  </a:cubicBezTo>
                  <a:cubicBezTo>
                    <a:pt x="16" y="63"/>
                    <a:pt x="15" y="64"/>
                    <a:pt x="14" y="64"/>
                  </a:cubicBezTo>
                  <a:close/>
                  <a:moveTo>
                    <a:pt x="4" y="60"/>
                  </a:moveTo>
                  <a:cubicBezTo>
                    <a:pt x="12" y="60"/>
                    <a:pt x="12" y="60"/>
                    <a:pt x="12" y="60"/>
                  </a:cubicBezTo>
                  <a:cubicBezTo>
                    <a:pt x="12" y="4"/>
                    <a:pt x="12" y="4"/>
                    <a:pt x="12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6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" name="Freeform 1214">
              <a:extLst>
                <a:ext uri="{FF2B5EF4-FFF2-40B4-BE49-F238E27FC236}">
                  <a16:creationId xmlns="" xmlns:a16="http://schemas.microsoft.com/office/drawing/2014/main" id="{C0251F51-EAB2-47C2-9752-EEA61F2F2D1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183688" y="3759200"/>
              <a:ext cx="46038" cy="46038"/>
            </a:xfrm>
            <a:custGeom>
              <a:avLst/>
              <a:gdLst>
                <a:gd name="T0" fmla="*/ 6 w 12"/>
                <a:gd name="T1" fmla="*/ 12 h 12"/>
                <a:gd name="T2" fmla="*/ 0 w 12"/>
                <a:gd name="T3" fmla="*/ 6 h 12"/>
                <a:gd name="T4" fmla="*/ 6 w 12"/>
                <a:gd name="T5" fmla="*/ 0 h 12"/>
                <a:gd name="T6" fmla="*/ 12 w 12"/>
                <a:gd name="T7" fmla="*/ 6 h 12"/>
                <a:gd name="T8" fmla="*/ 6 w 12"/>
                <a:gd name="T9" fmla="*/ 12 h 12"/>
                <a:gd name="T10" fmla="*/ 6 w 12"/>
                <a:gd name="T11" fmla="*/ 4 h 12"/>
                <a:gd name="T12" fmla="*/ 4 w 12"/>
                <a:gd name="T13" fmla="*/ 6 h 12"/>
                <a:gd name="T14" fmla="*/ 6 w 12"/>
                <a:gd name="T15" fmla="*/ 8 h 12"/>
                <a:gd name="T16" fmla="*/ 8 w 12"/>
                <a:gd name="T17" fmla="*/ 6 h 12"/>
                <a:gd name="T18" fmla="*/ 6 w 12"/>
                <a:gd name="T19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2">
                  <a:moveTo>
                    <a:pt x="6" y="12"/>
                  </a:moveTo>
                  <a:cubicBezTo>
                    <a:pt x="3" y="12"/>
                    <a:pt x="0" y="9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9" y="0"/>
                    <a:pt x="12" y="3"/>
                    <a:pt x="12" y="6"/>
                  </a:cubicBezTo>
                  <a:cubicBezTo>
                    <a:pt x="12" y="9"/>
                    <a:pt x="9" y="12"/>
                    <a:pt x="6" y="12"/>
                  </a:cubicBezTo>
                  <a:close/>
                  <a:moveTo>
                    <a:pt x="6" y="4"/>
                  </a:moveTo>
                  <a:cubicBezTo>
                    <a:pt x="5" y="4"/>
                    <a:pt x="4" y="5"/>
                    <a:pt x="4" y="6"/>
                  </a:cubicBezTo>
                  <a:cubicBezTo>
                    <a:pt x="4" y="7"/>
                    <a:pt x="5" y="8"/>
                    <a:pt x="6" y="8"/>
                  </a:cubicBezTo>
                  <a:cubicBezTo>
                    <a:pt x="7" y="8"/>
                    <a:pt x="8" y="7"/>
                    <a:pt x="8" y="6"/>
                  </a:cubicBezTo>
                  <a:cubicBezTo>
                    <a:pt x="8" y="5"/>
                    <a:pt x="7" y="4"/>
                    <a:pt x="6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" name="Freeform 1215">
              <a:extLst>
                <a:ext uri="{FF2B5EF4-FFF2-40B4-BE49-F238E27FC236}">
                  <a16:creationId xmlns="" xmlns:a16="http://schemas.microsoft.com/office/drawing/2014/main" id="{0C7D3421-0D7E-4321-81BD-09287E0B63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274175" y="3684588"/>
              <a:ext cx="44450" cy="44450"/>
            </a:xfrm>
            <a:custGeom>
              <a:avLst/>
              <a:gdLst>
                <a:gd name="T0" fmla="*/ 6 w 12"/>
                <a:gd name="T1" fmla="*/ 12 h 12"/>
                <a:gd name="T2" fmla="*/ 0 w 12"/>
                <a:gd name="T3" fmla="*/ 6 h 12"/>
                <a:gd name="T4" fmla="*/ 6 w 12"/>
                <a:gd name="T5" fmla="*/ 0 h 12"/>
                <a:gd name="T6" fmla="*/ 12 w 12"/>
                <a:gd name="T7" fmla="*/ 6 h 12"/>
                <a:gd name="T8" fmla="*/ 6 w 12"/>
                <a:gd name="T9" fmla="*/ 12 h 12"/>
                <a:gd name="T10" fmla="*/ 6 w 12"/>
                <a:gd name="T11" fmla="*/ 4 h 12"/>
                <a:gd name="T12" fmla="*/ 4 w 12"/>
                <a:gd name="T13" fmla="*/ 6 h 12"/>
                <a:gd name="T14" fmla="*/ 6 w 12"/>
                <a:gd name="T15" fmla="*/ 8 h 12"/>
                <a:gd name="T16" fmla="*/ 8 w 12"/>
                <a:gd name="T17" fmla="*/ 6 h 12"/>
                <a:gd name="T18" fmla="*/ 6 w 12"/>
                <a:gd name="T19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2">
                  <a:moveTo>
                    <a:pt x="6" y="12"/>
                  </a:moveTo>
                  <a:cubicBezTo>
                    <a:pt x="3" y="12"/>
                    <a:pt x="0" y="9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9" y="0"/>
                    <a:pt x="12" y="3"/>
                    <a:pt x="12" y="6"/>
                  </a:cubicBezTo>
                  <a:cubicBezTo>
                    <a:pt x="12" y="9"/>
                    <a:pt x="9" y="12"/>
                    <a:pt x="6" y="12"/>
                  </a:cubicBezTo>
                  <a:close/>
                  <a:moveTo>
                    <a:pt x="6" y="4"/>
                  </a:moveTo>
                  <a:cubicBezTo>
                    <a:pt x="5" y="4"/>
                    <a:pt x="4" y="5"/>
                    <a:pt x="4" y="6"/>
                  </a:cubicBezTo>
                  <a:cubicBezTo>
                    <a:pt x="4" y="7"/>
                    <a:pt x="5" y="8"/>
                    <a:pt x="6" y="8"/>
                  </a:cubicBezTo>
                  <a:cubicBezTo>
                    <a:pt x="7" y="8"/>
                    <a:pt x="8" y="7"/>
                    <a:pt x="8" y="6"/>
                  </a:cubicBezTo>
                  <a:cubicBezTo>
                    <a:pt x="8" y="5"/>
                    <a:pt x="7" y="4"/>
                    <a:pt x="6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" name="Freeform 1216">
              <a:extLst>
                <a:ext uri="{FF2B5EF4-FFF2-40B4-BE49-F238E27FC236}">
                  <a16:creationId xmlns="" xmlns:a16="http://schemas.microsoft.com/office/drawing/2014/main" id="{0E8BC5CC-E481-44B2-9FE3-552EACF5186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64663" y="3714750"/>
              <a:ext cx="44450" cy="44450"/>
            </a:xfrm>
            <a:custGeom>
              <a:avLst/>
              <a:gdLst>
                <a:gd name="T0" fmla="*/ 6 w 12"/>
                <a:gd name="T1" fmla="*/ 12 h 12"/>
                <a:gd name="T2" fmla="*/ 0 w 12"/>
                <a:gd name="T3" fmla="*/ 6 h 12"/>
                <a:gd name="T4" fmla="*/ 6 w 12"/>
                <a:gd name="T5" fmla="*/ 0 h 12"/>
                <a:gd name="T6" fmla="*/ 12 w 12"/>
                <a:gd name="T7" fmla="*/ 6 h 12"/>
                <a:gd name="T8" fmla="*/ 6 w 12"/>
                <a:gd name="T9" fmla="*/ 12 h 12"/>
                <a:gd name="T10" fmla="*/ 6 w 12"/>
                <a:gd name="T11" fmla="*/ 4 h 12"/>
                <a:gd name="T12" fmla="*/ 4 w 12"/>
                <a:gd name="T13" fmla="*/ 6 h 12"/>
                <a:gd name="T14" fmla="*/ 6 w 12"/>
                <a:gd name="T15" fmla="*/ 8 h 12"/>
                <a:gd name="T16" fmla="*/ 8 w 12"/>
                <a:gd name="T17" fmla="*/ 6 h 12"/>
                <a:gd name="T18" fmla="*/ 6 w 12"/>
                <a:gd name="T19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2">
                  <a:moveTo>
                    <a:pt x="6" y="12"/>
                  </a:moveTo>
                  <a:cubicBezTo>
                    <a:pt x="3" y="12"/>
                    <a:pt x="0" y="9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9" y="0"/>
                    <a:pt x="12" y="3"/>
                    <a:pt x="12" y="6"/>
                  </a:cubicBezTo>
                  <a:cubicBezTo>
                    <a:pt x="12" y="9"/>
                    <a:pt x="9" y="12"/>
                    <a:pt x="6" y="12"/>
                  </a:cubicBezTo>
                  <a:close/>
                  <a:moveTo>
                    <a:pt x="6" y="4"/>
                  </a:moveTo>
                  <a:cubicBezTo>
                    <a:pt x="5" y="4"/>
                    <a:pt x="4" y="5"/>
                    <a:pt x="4" y="6"/>
                  </a:cubicBezTo>
                  <a:cubicBezTo>
                    <a:pt x="4" y="7"/>
                    <a:pt x="5" y="8"/>
                    <a:pt x="6" y="8"/>
                  </a:cubicBezTo>
                  <a:cubicBezTo>
                    <a:pt x="7" y="8"/>
                    <a:pt x="8" y="7"/>
                    <a:pt x="8" y="6"/>
                  </a:cubicBezTo>
                  <a:cubicBezTo>
                    <a:pt x="8" y="5"/>
                    <a:pt x="7" y="4"/>
                    <a:pt x="6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" name="Freeform 1217">
              <a:extLst>
                <a:ext uri="{FF2B5EF4-FFF2-40B4-BE49-F238E27FC236}">
                  <a16:creationId xmlns="" xmlns:a16="http://schemas.microsoft.com/office/drawing/2014/main" id="{4708544A-F8D9-43E4-976B-DEA1F43F4AD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453563" y="3609975"/>
              <a:ext cx="46038" cy="44450"/>
            </a:xfrm>
            <a:custGeom>
              <a:avLst/>
              <a:gdLst>
                <a:gd name="T0" fmla="*/ 6 w 12"/>
                <a:gd name="T1" fmla="*/ 12 h 12"/>
                <a:gd name="T2" fmla="*/ 0 w 12"/>
                <a:gd name="T3" fmla="*/ 6 h 12"/>
                <a:gd name="T4" fmla="*/ 6 w 12"/>
                <a:gd name="T5" fmla="*/ 0 h 12"/>
                <a:gd name="T6" fmla="*/ 12 w 12"/>
                <a:gd name="T7" fmla="*/ 6 h 12"/>
                <a:gd name="T8" fmla="*/ 6 w 12"/>
                <a:gd name="T9" fmla="*/ 12 h 12"/>
                <a:gd name="T10" fmla="*/ 6 w 12"/>
                <a:gd name="T11" fmla="*/ 4 h 12"/>
                <a:gd name="T12" fmla="*/ 4 w 12"/>
                <a:gd name="T13" fmla="*/ 6 h 12"/>
                <a:gd name="T14" fmla="*/ 6 w 12"/>
                <a:gd name="T15" fmla="*/ 8 h 12"/>
                <a:gd name="T16" fmla="*/ 8 w 12"/>
                <a:gd name="T17" fmla="*/ 6 h 12"/>
                <a:gd name="T18" fmla="*/ 6 w 12"/>
                <a:gd name="T19" fmla="*/ 4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2" h="12">
                  <a:moveTo>
                    <a:pt x="6" y="12"/>
                  </a:moveTo>
                  <a:cubicBezTo>
                    <a:pt x="3" y="12"/>
                    <a:pt x="0" y="9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9" y="0"/>
                    <a:pt x="12" y="3"/>
                    <a:pt x="12" y="6"/>
                  </a:cubicBezTo>
                  <a:cubicBezTo>
                    <a:pt x="12" y="9"/>
                    <a:pt x="9" y="12"/>
                    <a:pt x="6" y="12"/>
                  </a:cubicBezTo>
                  <a:close/>
                  <a:moveTo>
                    <a:pt x="6" y="4"/>
                  </a:moveTo>
                  <a:cubicBezTo>
                    <a:pt x="5" y="4"/>
                    <a:pt x="4" y="5"/>
                    <a:pt x="4" y="6"/>
                  </a:cubicBezTo>
                  <a:cubicBezTo>
                    <a:pt x="4" y="7"/>
                    <a:pt x="5" y="8"/>
                    <a:pt x="6" y="8"/>
                  </a:cubicBezTo>
                  <a:cubicBezTo>
                    <a:pt x="7" y="8"/>
                    <a:pt x="8" y="7"/>
                    <a:pt x="8" y="6"/>
                  </a:cubicBezTo>
                  <a:cubicBezTo>
                    <a:pt x="8" y="5"/>
                    <a:pt x="7" y="4"/>
                    <a:pt x="6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" name="Freeform 1218">
              <a:extLst>
                <a:ext uri="{FF2B5EF4-FFF2-40B4-BE49-F238E27FC236}">
                  <a16:creationId xmlns="" xmlns:a16="http://schemas.microsoft.com/office/drawing/2014/main" id="{17EA6E2F-EAD7-40B9-B2D8-9DCA263C384C}"/>
                </a:ext>
              </a:extLst>
            </p:cNvPr>
            <p:cNvSpPr>
              <a:spLocks/>
            </p:cNvSpPr>
            <p:nvPr/>
          </p:nvSpPr>
          <p:spPr bwMode="auto">
            <a:xfrm>
              <a:off x="9210675" y="3706813"/>
              <a:ext cx="82550" cy="71438"/>
            </a:xfrm>
            <a:custGeom>
              <a:avLst/>
              <a:gdLst>
                <a:gd name="T0" fmla="*/ 2 w 22"/>
                <a:gd name="T1" fmla="*/ 19 h 19"/>
                <a:gd name="T2" fmla="*/ 1 w 22"/>
                <a:gd name="T3" fmla="*/ 19 h 19"/>
                <a:gd name="T4" fmla="*/ 1 w 22"/>
                <a:gd name="T5" fmla="*/ 16 h 19"/>
                <a:gd name="T6" fmla="*/ 19 w 22"/>
                <a:gd name="T7" fmla="*/ 1 h 19"/>
                <a:gd name="T8" fmla="*/ 21 w 22"/>
                <a:gd name="T9" fmla="*/ 1 h 19"/>
                <a:gd name="T10" fmla="*/ 21 w 22"/>
                <a:gd name="T11" fmla="*/ 4 h 19"/>
                <a:gd name="T12" fmla="*/ 3 w 22"/>
                <a:gd name="T13" fmla="*/ 19 h 19"/>
                <a:gd name="T14" fmla="*/ 2 w 22"/>
                <a:gd name="T15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2" h="19">
                  <a:moveTo>
                    <a:pt x="2" y="19"/>
                  </a:moveTo>
                  <a:cubicBezTo>
                    <a:pt x="2" y="19"/>
                    <a:pt x="1" y="19"/>
                    <a:pt x="1" y="19"/>
                  </a:cubicBezTo>
                  <a:cubicBezTo>
                    <a:pt x="0" y="18"/>
                    <a:pt x="0" y="17"/>
                    <a:pt x="1" y="16"/>
                  </a:cubicBezTo>
                  <a:cubicBezTo>
                    <a:pt x="19" y="1"/>
                    <a:pt x="19" y="1"/>
                    <a:pt x="19" y="1"/>
                  </a:cubicBezTo>
                  <a:cubicBezTo>
                    <a:pt x="19" y="0"/>
                    <a:pt x="21" y="0"/>
                    <a:pt x="21" y="1"/>
                  </a:cubicBezTo>
                  <a:cubicBezTo>
                    <a:pt x="22" y="2"/>
                    <a:pt x="22" y="3"/>
                    <a:pt x="21" y="4"/>
                  </a:cubicBezTo>
                  <a:cubicBezTo>
                    <a:pt x="3" y="19"/>
                    <a:pt x="3" y="19"/>
                    <a:pt x="3" y="19"/>
                  </a:cubicBezTo>
                  <a:cubicBezTo>
                    <a:pt x="3" y="19"/>
                    <a:pt x="3" y="19"/>
                    <a:pt x="2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" name="Freeform 1219">
              <a:extLst>
                <a:ext uri="{FF2B5EF4-FFF2-40B4-BE49-F238E27FC236}">
                  <a16:creationId xmlns="" xmlns:a16="http://schemas.microsoft.com/office/drawing/2014/main" id="{83C5F736-28FA-42F2-9909-A9469280D2C4}"/>
                </a:ext>
              </a:extLst>
            </p:cNvPr>
            <p:cNvSpPr>
              <a:spLocks/>
            </p:cNvSpPr>
            <p:nvPr/>
          </p:nvSpPr>
          <p:spPr bwMode="auto">
            <a:xfrm>
              <a:off x="9304338" y="3703638"/>
              <a:ext cx="79375" cy="38100"/>
            </a:xfrm>
            <a:custGeom>
              <a:avLst/>
              <a:gdLst>
                <a:gd name="T0" fmla="*/ 18 w 21"/>
                <a:gd name="T1" fmla="*/ 10 h 10"/>
                <a:gd name="T2" fmla="*/ 18 w 21"/>
                <a:gd name="T3" fmla="*/ 10 h 10"/>
                <a:gd name="T4" fmla="*/ 1 w 21"/>
                <a:gd name="T5" fmla="*/ 4 h 10"/>
                <a:gd name="T6" fmla="*/ 0 w 21"/>
                <a:gd name="T7" fmla="*/ 2 h 10"/>
                <a:gd name="T8" fmla="*/ 2 w 21"/>
                <a:gd name="T9" fmla="*/ 0 h 10"/>
                <a:gd name="T10" fmla="*/ 19 w 21"/>
                <a:gd name="T11" fmla="*/ 6 h 10"/>
                <a:gd name="T12" fmla="*/ 20 w 21"/>
                <a:gd name="T13" fmla="*/ 8 h 10"/>
                <a:gd name="T14" fmla="*/ 18 w 21"/>
                <a:gd name="T15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1" h="10">
                  <a:moveTo>
                    <a:pt x="18" y="10"/>
                  </a:moveTo>
                  <a:cubicBezTo>
                    <a:pt x="18" y="10"/>
                    <a:pt x="18" y="10"/>
                    <a:pt x="18" y="10"/>
                  </a:cubicBezTo>
                  <a:cubicBezTo>
                    <a:pt x="1" y="4"/>
                    <a:pt x="1" y="4"/>
                    <a:pt x="1" y="4"/>
                  </a:cubicBezTo>
                  <a:cubicBezTo>
                    <a:pt x="0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9" y="6"/>
                    <a:pt x="19" y="6"/>
                    <a:pt x="19" y="6"/>
                  </a:cubicBezTo>
                  <a:cubicBezTo>
                    <a:pt x="20" y="6"/>
                    <a:pt x="21" y="7"/>
                    <a:pt x="20" y="8"/>
                  </a:cubicBezTo>
                  <a:cubicBezTo>
                    <a:pt x="20" y="9"/>
                    <a:pt x="19" y="10"/>
                    <a:pt x="18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" name="Freeform 1220">
              <a:extLst>
                <a:ext uri="{FF2B5EF4-FFF2-40B4-BE49-F238E27FC236}">
                  <a16:creationId xmlns="" xmlns:a16="http://schemas.microsoft.com/office/drawing/2014/main" id="{5041E468-3649-4A9B-B94F-E2FF6BE8E30B}"/>
                </a:ext>
              </a:extLst>
            </p:cNvPr>
            <p:cNvSpPr>
              <a:spLocks/>
            </p:cNvSpPr>
            <p:nvPr/>
          </p:nvSpPr>
          <p:spPr bwMode="auto">
            <a:xfrm>
              <a:off x="9386888" y="3635375"/>
              <a:ext cx="90488" cy="98425"/>
            </a:xfrm>
            <a:custGeom>
              <a:avLst/>
              <a:gdLst>
                <a:gd name="T0" fmla="*/ 3 w 24"/>
                <a:gd name="T1" fmla="*/ 26 h 26"/>
                <a:gd name="T2" fmla="*/ 1 w 24"/>
                <a:gd name="T3" fmla="*/ 25 h 26"/>
                <a:gd name="T4" fmla="*/ 1 w 24"/>
                <a:gd name="T5" fmla="*/ 23 h 26"/>
                <a:gd name="T6" fmla="*/ 20 w 24"/>
                <a:gd name="T7" fmla="*/ 1 h 26"/>
                <a:gd name="T8" fmla="*/ 23 w 24"/>
                <a:gd name="T9" fmla="*/ 1 h 26"/>
                <a:gd name="T10" fmla="*/ 23 w 24"/>
                <a:gd name="T11" fmla="*/ 3 h 26"/>
                <a:gd name="T12" fmla="*/ 4 w 24"/>
                <a:gd name="T13" fmla="*/ 25 h 26"/>
                <a:gd name="T14" fmla="*/ 3 w 24"/>
                <a:gd name="T15" fmla="*/ 26 h 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" h="26">
                  <a:moveTo>
                    <a:pt x="3" y="26"/>
                  </a:moveTo>
                  <a:cubicBezTo>
                    <a:pt x="2" y="26"/>
                    <a:pt x="2" y="26"/>
                    <a:pt x="1" y="25"/>
                  </a:cubicBezTo>
                  <a:cubicBezTo>
                    <a:pt x="0" y="25"/>
                    <a:pt x="0" y="23"/>
                    <a:pt x="1" y="23"/>
                  </a:cubicBezTo>
                  <a:cubicBezTo>
                    <a:pt x="20" y="1"/>
                    <a:pt x="20" y="1"/>
                    <a:pt x="20" y="1"/>
                  </a:cubicBezTo>
                  <a:cubicBezTo>
                    <a:pt x="21" y="0"/>
                    <a:pt x="22" y="0"/>
                    <a:pt x="23" y="1"/>
                  </a:cubicBezTo>
                  <a:cubicBezTo>
                    <a:pt x="24" y="1"/>
                    <a:pt x="24" y="2"/>
                    <a:pt x="23" y="3"/>
                  </a:cubicBezTo>
                  <a:cubicBezTo>
                    <a:pt x="4" y="25"/>
                    <a:pt x="4" y="25"/>
                    <a:pt x="4" y="25"/>
                  </a:cubicBezTo>
                  <a:cubicBezTo>
                    <a:pt x="4" y="26"/>
                    <a:pt x="3" y="26"/>
                    <a:pt x="3" y="2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="" xmlns:a16="http://schemas.microsoft.com/office/drawing/2014/main" id="{7172C6DE-114D-40FA-8F38-0992C1E2133F}"/>
              </a:ext>
            </a:extLst>
          </p:cNvPr>
          <p:cNvGrpSpPr/>
          <p:nvPr/>
        </p:nvGrpSpPr>
        <p:grpSpPr>
          <a:xfrm>
            <a:off x="2892118" y="2154712"/>
            <a:ext cx="286013" cy="299132"/>
            <a:chOff x="2670175" y="5051425"/>
            <a:chExt cx="346075" cy="361950"/>
          </a:xfrm>
          <a:solidFill>
            <a:schemeClr val="bg1"/>
          </a:solidFill>
        </p:grpSpPr>
        <p:sp>
          <p:nvSpPr>
            <p:cNvPr id="47" name="Freeform 1408">
              <a:extLst>
                <a:ext uri="{FF2B5EF4-FFF2-40B4-BE49-F238E27FC236}">
                  <a16:creationId xmlns="" xmlns:a16="http://schemas.microsoft.com/office/drawing/2014/main" id="{7EDADFE8-FF02-4705-AB53-4A13BFC2B6F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670175" y="5051425"/>
              <a:ext cx="346075" cy="60325"/>
            </a:xfrm>
            <a:custGeom>
              <a:avLst/>
              <a:gdLst>
                <a:gd name="T0" fmla="*/ 90 w 92"/>
                <a:gd name="T1" fmla="*/ 16 h 16"/>
                <a:gd name="T2" fmla="*/ 2 w 92"/>
                <a:gd name="T3" fmla="*/ 16 h 16"/>
                <a:gd name="T4" fmla="*/ 0 w 92"/>
                <a:gd name="T5" fmla="*/ 14 h 16"/>
                <a:gd name="T6" fmla="*/ 0 w 92"/>
                <a:gd name="T7" fmla="*/ 2 h 16"/>
                <a:gd name="T8" fmla="*/ 2 w 92"/>
                <a:gd name="T9" fmla="*/ 0 h 16"/>
                <a:gd name="T10" fmla="*/ 90 w 92"/>
                <a:gd name="T11" fmla="*/ 0 h 16"/>
                <a:gd name="T12" fmla="*/ 92 w 92"/>
                <a:gd name="T13" fmla="*/ 2 h 16"/>
                <a:gd name="T14" fmla="*/ 92 w 92"/>
                <a:gd name="T15" fmla="*/ 14 h 16"/>
                <a:gd name="T16" fmla="*/ 90 w 92"/>
                <a:gd name="T17" fmla="*/ 16 h 16"/>
                <a:gd name="T18" fmla="*/ 4 w 92"/>
                <a:gd name="T19" fmla="*/ 12 h 16"/>
                <a:gd name="T20" fmla="*/ 88 w 92"/>
                <a:gd name="T21" fmla="*/ 12 h 16"/>
                <a:gd name="T22" fmla="*/ 88 w 92"/>
                <a:gd name="T23" fmla="*/ 4 h 16"/>
                <a:gd name="T24" fmla="*/ 4 w 92"/>
                <a:gd name="T25" fmla="*/ 4 h 16"/>
                <a:gd name="T26" fmla="*/ 4 w 92"/>
                <a:gd name="T27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2" h="16">
                  <a:moveTo>
                    <a:pt x="90" y="16"/>
                  </a:moveTo>
                  <a:cubicBezTo>
                    <a:pt x="2" y="16"/>
                    <a:pt x="2" y="16"/>
                    <a:pt x="2" y="16"/>
                  </a:cubicBez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90" y="0"/>
                    <a:pt x="90" y="0"/>
                    <a:pt x="90" y="0"/>
                  </a:cubicBezTo>
                  <a:cubicBezTo>
                    <a:pt x="91" y="0"/>
                    <a:pt x="92" y="1"/>
                    <a:pt x="92" y="2"/>
                  </a:cubicBezTo>
                  <a:cubicBezTo>
                    <a:pt x="92" y="14"/>
                    <a:pt x="92" y="14"/>
                    <a:pt x="92" y="14"/>
                  </a:cubicBezTo>
                  <a:cubicBezTo>
                    <a:pt x="92" y="15"/>
                    <a:pt x="91" y="16"/>
                    <a:pt x="90" y="16"/>
                  </a:cubicBezTo>
                  <a:close/>
                  <a:moveTo>
                    <a:pt x="4" y="12"/>
                  </a:moveTo>
                  <a:cubicBezTo>
                    <a:pt x="88" y="12"/>
                    <a:pt x="88" y="12"/>
                    <a:pt x="88" y="12"/>
                  </a:cubicBezTo>
                  <a:cubicBezTo>
                    <a:pt x="88" y="4"/>
                    <a:pt x="88" y="4"/>
                    <a:pt x="88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" name="Freeform 1409">
              <a:extLst>
                <a:ext uri="{FF2B5EF4-FFF2-40B4-BE49-F238E27FC236}">
                  <a16:creationId xmlns="" xmlns:a16="http://schemas.microsoft.com/office/drawing/2014/main" id="{1D8B9288-4589-4EF1-9D90-3A97FAB99A98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0175" y="5307013"/>
              <a:ext cx="346075" cy="15875"/>
            </a:xfrm>
            <a:custGeom>
              <a:avLst/>
              <a:gdLst>
                <a:gd name="T0" fmla="*/ 90 w 92"/>
                <a:gd name="T1" fmla="*/ 4 h 4"/>
                <a:gd name="T2" fmla="*/ 2 w 92"/>
                <a:gd name="T3" fmla="*/ 4 h 4"/>
                <a:gd name="T4" fmla="*/ 0 w 92"/>
                <a:gd name="T5" fmla="*/ 2 h 4"/>
                <a:gd name="T6" fmla="*/ 2 w 92"/>
                <a:gd name="T7" fmla="*/ 0 h 4"/>
                <a:gd name="T8" fmla="*/ 90 w 92"/>
                <a:gd name="T9" fmla="*/ 0 h 4"/>
                <a:gd name="T10" fmla="*/ 92 w 92"/>
                <a:gd name="T11" fmla="*/ 2 h 4"/>
                <a:gd name="T12" fmla="*/ 90 w 92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2" h="4">
                  <a:moveTo>
                    <a:pt x="90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90" y="0"/>
                    <a:pt x="90" y="0"/>
                    <a:pt x="90" y="0"/>
                  </a:cubicBezTo>
                  <a:cubicBezTo>
                    <a:pt x="91" y="0"/>
                    <a:pt x="92" y="1"/>
                    <a:pt x="92" y="2"/>
                  </a:cubicBezTo>
                  <a:cubicBezTo>
                    <a:pt x="92" y="3"/>
                    <a:pt x="91" y="4"/>
                    <a:pt x="9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9" name="Freeform 1410">
              <a:extLst>
                <a:ext uri="{FF2B5EF4-FFF2-40B4-BE49-F238E27FC236}">
                  <a16:creationId xmlns="" xmlns:a16="http://schemas.microsoft.com/office/drawing/2014/main" id="{F8F7EDAF-28C5-44DE-A929-0B05173B9F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00338" y="5097463"/>
              <a:ext cx="285750" cy="225425"/>
            </a:xfrm>
            <a:custGeom>
              <a:avLst/>
              <a:gdLst>
                <a:gd name="T0" fmla="*/ 74 w 76"/>
                <a:gd name="T1" fmla="*/ 60 h 60"/>
                <a:gd name="T2" fmla="*/ 2 w 76"/>
                <a:gd name="T3" fmla="*/ 60 h 60"/>
                <a:gd name="T4" fmla="*/ 0 w 76"/>
                <a:gd name="T5" fmla="*/ 58 h 60"/>
                <a:gd name="T6" fmla="*/ 0 w 76"/>
                <a:gd name="T7" fmla="*/ 2 h 60"/>
                <a:gd name="T8" fmla="*/ 2 w 76"/>
                <a:gd name="T9" fmla="*/ 0 h 60"/>
                <a:gd name="T10" fmla="*/ 74 w 76"/>
                <a:gd name="T11" fmla="*/ 0 h 60"/>
                <a:gd name="T12" fmla="*/ 76 w 76"/>
                <a:gd name="T13" fmla="*/ 2 h 60"/>
                <a:gd name="T14" fmla="*/ 76 w 76"/>
                <a:gd name="T15" fmla="*/ 58 h 60"/>
                <a:gd name="T16" fmla="*/ 74 w 76"/>
                <a:gd name="T17" fmla="*/ 60 h 60"/>
                <a:gd name="T18" fmla="*/ 4 w 76"/>
                <a:gd name="T19" fmla="*/ 56 h 60"/>
                <a:gd name="T20" fmla="*/ 72 w 76"/>
                <a:gd name="T21" fmla="*/ 56 h 60"/>
                <a:gd name="T22" fmla="*/ 72 w 76"/>
                <a:gd name="T23" fmla="*/ 4 h 60"/>
                <a:gd name="T24" fmla="*/ 4 w 76"/>
                <a:gd name="T25" fmla="*/ 4 h 60"/>
                <a:gd name="T26" fmla="*/ 4 w 76"/>
                <a:gd name="T27" fmla="*/ 56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" h="60">
                  <a:moveTo>
                    <a:pt x="74" y="60"/>
                  </a:moveTo>
                  <a:cubicBezTo>
                    <a:pt x="2" y="60"/>
                    <a:pt x="2" y="60"/>
                    <a:pt x="2" y="60"/>
                  </a:cubicBezTo>
                  <a:cubicBezTo>
                    <a:pt x="1" y="60"/>
                    <a:pt x="0" y="59"/>
                    <a:pt x="0" y="58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74" y="0"/>
                    <a:pt x="74" y="0"/>
                    <a:pt x="74" y="0"/>
                  </a:cubicBezTo>
                  <a:cubicBezTo>
                    <a:pt x="75" y="0"/>
                    <a:pt x="76" y="1"/>
                    <a:pt x="76" y="2"/>
                  </a:cubicBezTo>
                  <a:cubicBezTo>
                    <a:pt x="76" y="58"/>
                    <a:pt x="76" y="58"/>
                    <a:pt x="76" y="58"/>
                  </a:cubicBezTo>
                  <a:cubicBezTo>
                    <a:pt x="76" y="59"/>
                    <a:pt x="75" y="60"/>
                    <a:pt x="74" y="60"/>
                  </a:cubicBezTo>
                  <a:close/>
                  <a:moveTo>
                    <a:pt x="4" y="56"/>
                  </a:moveTo>
                  <a:cubicBezTo>
                    <a:pt x="72" y="56"/>
                    <a:pt x="72" y="56"/>
                    <a:pt x="72" y="56"/>
                  </a:cubicBezTo>
                  <a:cubicBezTo>
                    <a:pt x="72" y="4"/>
                    <a:pt x="72" y="4"/>
                    <a:pt x="72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0" name="Rectangle 1411">
              <a:extLst>
                <a:ext uri="{FF2B5EF4-FFF2-40B4-BE49-F238E27FC236}">
                  <a16:creationId xmlns="" xmlns:a16="http://schemas.microsoft.com/office/drawing/2014/main" id="{873F63F4-E71A-4828-80E0-6216EDEC3CC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35275" y="5314950"/>
              <a:ext cx="15875" cy="4603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" name="Freeform 1412">
              <a:extLst>
                <a:ext uri="{FF2B5EF4-FFF2-40B4-BE49-F238E27FC236}">
                  <a16:creationId xmlns="" xmlns:a16="http://schemas.microsoft.com/office/drawing/2014/main" id="{96AACF5A-2153-4B19-8DB7-4B084FD6AC5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3050" y="5353050"/>
              <a:ext cx="60325" cy="60325"/>
            </a:xfrm>
            <a:custGeom>
              <a:avLst/>
              <a:gdLst>
                <a:gd name="T0" fmla="*/ 8 w 16"/>
                <a:gd name="T1" fmla="*/ 16 h 16"/>
                <a:gd name="T2" fmla="*/ 0 w 16"/>
                <a:gd name="T3" fmla="*/ 8 h 16"/>
                <a:gd name="T4" fmla="*/ 8 w 16"/>
                <a:gd name="T5" fmla="*/ 0 h 16"/>
                <a:gd name="T6" fmla="*/ 16 w 16"/>
                <a:gd name="T7" fmla="*/ 8 h 16"/>
                <a:gd name="T8" fmla="*/ 8 w 16"/>
                <a:gd name="T9" fmla="*/ 16 h 16"/>
                <a:gd name="T10" fmla="*/ 8 w 16"/>
                <a:gd name="T11" fmla="*/ 4 h 16"/>
                <a:gd name="T12" fmla="*/ 4 w 16"/>
                <a:gd name="T13" fmla="*/ 8 h 16"/>
                <a:gd name="T14" fmla="*/ 8 w 16"/>
                <a:gd name="T15" fmla="*/ 12 h 16"/>
                <a:gd name="T16" fmla="*/ 12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8" y="16"/>
                  </a:move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ubicBezTo>
                    <a:pt x="16" y="12"/>
                    <a:pt x="12" y="16"/>
                    <a:pt x="8" y="16"/>
                  </a:cubicBezTo>
                  <a:close/>
                  <a:moveTo>
                    <a:pt x="8" y="4"/>
                  </a:moveTo>
                  <a:cubicBezTo>
                    <a:pt x="6" y="4"/>
                    <a:pt x="4" y="6"/>
                    <a:pt x="4" y="8"/>
                  </a:cubicBezTo>
                  <a:cubicBezTo>
                    <a:pt x="4" y="10"/>
                    <a:pt x="6" y="12"/>
                    <a:pt x="8" y="12"/>
                  </a:cubicBezTo>
                  <a:cubicBezTo>
                    <a:pt x="10" y="12"/>
                    <a:pt x="12" y="10"/>
                    <a:pt x="12" y="8"/>
                  </a:cubicBezTo>
                  <a:cubicBezTo>
                    <a:pt x="12" y="6"/>
                    <a:pt x="10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" name="Freeform 1413">
              <a:extLst>
                <a:ext uri="{FF2B5EF4-FFF2-40B4-BE49-F238E27FC236}">
                  <a16:creationId xmlns="" xmlns:a16="http://schemas.microsoft.com/office/drawing/2014/main" id="{9F4E337B-A843-44CA-8C33-BA557A89EFB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30500" y="5141913"/>
              <a:ext cx="134938" cy="134938"/>
            </a:xfrm>
            <a:custGeom>
              <a:avLst/>
              <a:gdLst>
                <a:gd name="T0" fmla="*/ 18 w 36"/>
                <a:gd name="T1" fmla="*/ 36 h 36"/>
                <a:gd name="T2" fmla="*/ 0 w 36"/>
                <a:gd name="T3" fmla="*/ 18 h 36"/>
                <a:gd name="T4" fmla="*/ 18 w 36"/>
                <a:gd name="T5" fmla="*/ 0 h 36"/>
                <a:gd name="T6" fmla="*/ 36 w 36"/>
                <a:gd name="T7" fmla="*/ 18 h 36"/>
                <a:gd name="T8" fmla="*/ 18 w 36"/>
                <a:gd name="T9" fmla="*/ 36 h 36"/>
                <a:gd name="T10" fmla="*/ 18 w 36"/>
                <a:gd name="T11" fmla="*/ 4 h 36"/>
                <a:gd name="T12" fmla="*/ 4 w 36"/>
                <a:gd name="T13" fmla="*/ 18 h 36"/>
                <a:gd name="T14" fmla="*/ 18 w 36"/>
                <a:gd name="T15" fmla="*/ 32 h 36"/>
                <a:gd name="T16" fmla="*/ 32 w 36"/>
                <a:gd name="T17" fmla="*/ 18 h 36"/>
                <a:gd name="T18" fmla="*/ 18 w 36"/>
                <a:gd name="T19" fmla="*/ 4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36">
                  <a:moveTo>
                    <a:pt x="18" y="36"/>
                  </a:moveTo>
                  <a:cubicBezTo>
                    <a:pt x="8" y="36"/>
                    <a:pt x="0" y="28"/>
                    <a:pt x="0" y="18"/>
                  </a:cubicBezTo>
                  <a:cubicBezTo>
                    <a:pt x="0" y="8"/>
                    <a:pt x="8" y="0"/>
                    <a:pt x="18" y="0"/>
                  </a:cubicBezTo>
                  <a:cubicBezTo>
                    <a:pt x="28" y="0"/>
                    <a:pt x="36" y="8"/>
                    <a:pt x="36" y="18"/>
                  </a:cubicBezTo>
                  <a:cubicBezTo>
                    <a:pt x="36" y="28"/>
                    <a:pt x="28" y="36"/>
                    <a:pt x="18" y="36"/>
                  </a:cubicBezTo>
                  <a:close/>
                  <a:moveTo>
                    <a:pt x="18" y="4"/>
                  </a:moveTo>
                  <a:cubicBezTo>
                    <a:pt x="10" y="4"/>
                    <a:pt x="4" y="10"/>
                    <a:pt x="4" y="18"/>
                  </a:cubicBezTo>
                  <a:cubicBezTo>
                    <a:pt x="4" y="26"/>
                    <a:pt x="10" y="32"/>
                    <a:pt x="18" y="32"/>
                  </a:cubicBezTo>
                  <a:cubicBezTo>
                    <a:pt x="26" y="32"/>
                    <a:pt x="32" y="26"/>
                    <a:pt x="32" y="18"/>
                  </a:cubicBezTo>
                  <a:cubicBezTo>
                    <a:pt x="32" y="10"/>
                    <a:pt x="26" y="4"/>
                    <a:pt x="1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3" name="Freeform 1414">
              <a:extLst>
                <a:ext uri="{FF2B5EF4-FFF2-40B4-BE49-F238E27FC236}">
                  <a16:creationId xmlns="" xmlns:a16="http://schemas.microsoft.com/office/drawing/2014/main" id="{7E726AE0-44E8-4508-AF10-4A96235C5C4A}"/>
                </a:ext>
              </a:extLst>
            </p:cNvPr>
            <p:cNvSpPr>
              <a:spLocks/>
            </p:cNvSpPr>
            <p:nvPr/>
          </p:nvSpPr>
          <p:spPr bwMode="auto">
            <a:xfrm>
              <a:off x="2760663" y="5149850"/>
              <a:ext cx="104775" cy="68263"/>
            </a:xfrm>
            <a:custGeom>
              <a:avLst/>
              <a:gdLst>
                <a:gd name="T0" fmla="*/ 26 w 28"/>
                <a:gd name="T1" fmla="*/ 18 h 18"/>
                <a:gd name="T2" fmla="*/ 10 w 28"/>
                <a:gd name="T3" fmla="*/ 18 h 18"/>
                <a:gd name="T4" fmla="*/ 8 w 28"/>
                <a:gd name="T5" fmla="*/ 17 h 18"/>
                <a:gd name="T6" fmla="*/ 0 w 28"/>
                <a:gd name="T7" fmla="*/ 3 h 18"/>
                <a:gd name="T8" fmla="*/ 1 w 28"/>
                <a:gd name="T9" fmla="*/ 0 h 18"/>
                <a:gd name="T10" fmla="*/ 4 w 28"/>
                <a:gd name="T11" fmla="*/ 1 h 18"/>
                <a:gd name="T12" fmla="*/ 11 w 28"/>
                <a:gd name="T13" fmla="*/ 14 h 18"/>
                <a:gd name="T14" fmla="*/ 26 w 28"/>
                <a:gd name="T15" fmla="*/ 14 h 18"/>
                <a:gd name="T16" fmla="*/ 28 w 28"/>
                <a:gd name="T17" fmla="*/ 16 h 18"/>
                <a:gd name="T18" fmla="*/ 26 w 28"/>
                <a:gd name="T1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" h="18">
                  <a:moveTo>
                    <a:pt x="26" y="18"/>
                  </a:moveTo>
                  <a:cubicBezTo>
                    <a:pt x="10" y="18"/>
                    <a:pt x="10" y="18"/>
                    <a:pt x="10" y="18"/>
                  </a:cubicBezTo>
                  <a:cubicBezTo>
                    <a:pt x="9" y="18"/>
                    <a:pt x="9" y="18"/>
                    <a:pt x="8" y="17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1"/>
                    <a:pt x="1" y="0"/>
                  </a:cubicBezTo>
                  <a:cubicBezTo>
                    <a:pt x="2" y="0"/>
                    <a:pt x="3" y="0"/>
                    <a:pt x="4" y="1"/>
                  </a:cubicBezTo>
                  <a:cubicBezTo>
                    <a:pt x="11" y="14"/>
                    <a:pt x="11" y="14"/>
                    <a:pt x="11" y="14"/>
                  </a:cubicBezTo>
                  <a:cubicBezTo>
                    <a:pt x="26" y="14"/>
                    <a:pt x="26" y="14"/>
                    <a:pt x="26" y="14"/>
                  </a:cubicBezTo>
                  <a:cubicBezTo>
                    <a:pt x="27" y="14"/>
                    <a:pt x="28" y="15"/>
                    <a:pt x="28" y="16"/>
                  </a:cubicBezTo>
                  <a:cubicBezTo>
                    <a:pt x="28" y="17"/>
                    <a:pt x="27" y="18"/>
                    <a:pt x="26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4" name="Freeform 1415">
              <a:extLst>
                <a:ext uri="{FF2B5EF4-FFF2-40B4-BE49-F238E27FC236}">
                  <a16:creationId xmlns="" xmlns:a16="http://schemas.microsoft.com/office/drawing/2014/main" id="{B17CA717-3704-4827-8C06-B4C3769BD280}"/>
                </a:ext>
              </a:extLst>
            </p:cNvPr>
            <p:cNvSpPr>
              <a:spLocks/>
            </p:cNvSpPr>
            <p:nvPr/>
          </p:nvSpPr>
          <p:spPr bwMode="auto">
            <a:xfrm>
              <a:off x="2790825" y="5202238"/>
              <a:ext cx="25400" cy="74613"/>
            </a:xfrm>
            <a:custGeom>
              <a:avLst/>
              <a:gdLst>
                <a:gd name="T0" fmla="*/ 5 w 7"/>
                <a:gd name="T1" fmla="*/ 20 h 20"/>
                <a:gd name="T2" fmla="*/ 3 w 7"/>
                <a:gd name="T3" fmla="*/ 18 h 20"/>
                <a:gd name="T4" fmla="*/ 0 w 7"/>
                <a:gd name="T5" fmla="*/ 2 h 20"/>
                <a:gd name="T6" fmla="*/ 2 w 7"/>
                <a:gd name="T7" fmla="*/ 0 h 20"/>
                <a:gd name="T8" fmla="*/ 4 w 7"/>
                <a:gd name="T9" fmla="*/ 2 h 20"/>
                <a:gd name="T10" fmla="*/ 7 w 7"/>
                <a:gd name="T11" fmla="*/ 17 h 20"/>
                <a:gd name="T12" fmla="*/ 5 w 7"/>
                <a:gd name="T13" fmla="*/ 20 h 20"/>
                <a:gd name="T14" fmla="*/ 5 w 7"/>
                <a:gd name="T1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20">
                  <a:moveTo>
                    <a:pt x="5" y="20"/>
                  </a:moveTo>
                  <a:cubicBezTo>
                    <a:pt x="4" y="20"/>
                    <a:pt x="3" y="19"/>
                    <a:pt x="3" y="18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7" y="17"/>
                    <a:pt x="7" y="17"/>
                    <a:pt x="7" y="17"/>
                  </a:cubicBezTo>
                  <a:cubicBezTo>
                    <a:pt x="7" y="19"/>
                    <a:pt x="6" y="20"/>
                    <a:pt x="5" y="20"/>
                  </a:cubicBezTo>
                  <a:cubicBezTo>
                    <a:pt x="5" y="20"/>
                    <a:pt x="5" y="20"/>
                    <a:pt x="5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Freeform 1416">
              <a:extLst>
                <a:ext uri="{FF2B5EF4-FFF2-40B4-BE49-F238E27FC236}">
                  <a16:creationId xmlns="" xmlns:a16="http://schemas.microsoft.com/office/drawing/2014/main" id="{19EF3C21-3058-46F9-9E19-64BBB3DB3CA1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5141913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" name="Freeform 1417">
              <a:extLst>
                <a:ext uri="{FF2B5EF4-FFF2-40B4-BE49-F238E27FC236}">
                  <a16:creationId xmlns="" xmlns:a16="http://schemas.microsoft.com/office/drawing/2014/main" id="{2F5457F4-FFD4-4AE1-8A25-568A18F7BAE9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5172075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" name="Freeform 1418">
              <a:extLst>
                <a:ext uri="{FF2B5EF4-FFF2-40B4-BE49-F238E27FC236}">
                  <a16:creationId xmlns="" xmlns:a16="http://schemas.microsoft.com/office/drawing/2014/main" id="{04BD0542-462B-426E-9B30-3D5D6C2D10E3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5202238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8" name="Group 57">
            <a:extLst>
              <a:ext uri="{FF2B5EF4-FFF2-40B4-BE49-F238E27FC236}">
                <a16:creationId xmlns="" xmlns:a16="http://schemas.microsoft.com/office/drawing/2014/main" id="{25134A9C-8EAD-4045-998D-F9917F639013}"/>
              </a:ext>
            </a:extLst>
          </p:cNvPr>
          <p:cNvGrpSpPr/>
          <p:nvPr/>
        </p:nvGrpSpPr>
        <p:grpSpPr>
          <a:xfrm>
            <a:off x="6786785" y="2154712"/>
            <a:ext cx="286013" cy="299132"/>
            <a:chOff x="4833938" y="5051425"/>
            <a:chExt cx="346075" cy="361950"/>
          </a:xfrm>
          <a:solidFill>
            <a:schemeClr val="bg1"/>
          </a:solidFill>
        </p:grpSpPr>
        <p:sp>
          <p:nvSpPr>
            <p:cNvPr id="59" name="Freeform 1575">
              <a:extLst>
                <a:ext uri="{FF2B5EF4-FFF2-40B4-BE49-F238E27FC236}">
                  <a16:creationId xmlns="" xmlns:a16="http://schemas.microsoft.com/office/drawing/2014/main" id="{C0B6D895-2D2A-466E-84D7-8F9155441C6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33938" y="5051425"/>
              <a:ext cx="346075" cy="60325"/>
            </a:xfrm>
            <a:custGeom>
              <a:avLst/>
              <a:gdLst>
                <a:gd name="T0" fmla="*/ 90 w 92"/>
                <a:gd name="T1" fmla="*/ 16 h 16"/>
                <a:gd name="T2" fmla="*/ 2 w 92"/>
                <a:gd name="T3" fmla="*/ 16 h 16"/>
                <a:gd name="T4" fmla="*/ 0 w 92"/>
                <a:gd name="T5" fmla="*/ 14 h 16"/>
                <a:gd name="T6" fmla="*/ 0 w 92"/>
                <a:gd name="T7" fmla="*/ 2 h 16"/>
                <a:gd name="T8" fmla="*/ 2 w 92"/>
                <a:gd name="T9" fmla="*/ 0 h 16"/>
                <a:gd name="T10" fmla="*/ 90 w 92"/>
                <a:gd name="T11" fmla="*/ 0 h 16"/>
                <a:gd name="T12" fmla="*/ 92 w 92"/>
                <a:gd name="T13" fmla="*/ 2 h 16"/>
                <a:gd name="T14" fmla="*/ 92 w 92"/>
                <a:gd name="T15" fmla="*/ 14 h 16"/>
                <a:gd name="T16" fmla="*/ 90 w 92"/>
                <a:gd name="T17" fmla="*/ 16 h 16"/>
                <a:gd name="T18" fmla="*/ 4 w 92"/>
                <a:gd name="T19" fmla="*/ 12 h 16"/>
                <a:gd name="T20" fmla="*/ 88 w 92"/>
                <a:gd name="T21" fmla="*/ 12 h 16"/>
                <a:gd name="T22" fmla="*/ 88 w 92"/>
                <a:gd name="T23" fmla="*/ 4 h 16"/>
                <a:gd name="T24" fmla="*/ 4 w 92"/>
                <a:gd name="T25" fmla="*/ 4 h 16"/>
                <a:gd name="T26" fmla="*/ 4 w 92"/>
                <a:gd name="T27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2" h="16">
                  <a:moveTo>
                    <a:pt x="90" y="16"/>
                  </a:moveTo>
                  <a:cubicBezTo>
                    <a:pt x="2" y="16"/>
                    <a:pt x="2" y="16"/>
                    <a:pt x="2" y="16"/>
                  </a:cubicBez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90" y="0"/>
                    <a:pt x="90" y="0"/>
                    <a:pt x="90" y="0"/>
                  </a:cubicBezTo>
                  <a:cubicBezTo>
                    <a:pt x="91" y="0"/>
                    <a:pt x="92" y="1"/>
                    <a:pt x="92" y="2"/>
                  </a:cubicBezTo>
                  <a:cubicBezTo>
                    <a:pt x="92" y="14"/>
                    <a:pt x="92" y="14"/>
                    <a:pt x="92" y="14"/>
                  </a:cubicBezTo>
                  <a:cubicBezTo>
                    <a:pt x="92" y="15"/>
                    <a:pt x="91" y="16"/>
                    <a:pt x="90" y="16"/>
                  </a:cubicBezTo>
                  <a:close/>
                  <a:moveTo>
                    <a:pt x="4" y="12"/>
                  </a:moveTo>
                  <a:cubicBezTo>
                    <a:pt x="88" y="12"/>
                    <a:pt x="88" y="12"/>
                    <a:pt x="88" y="12"/>
                  </a:cubicBezTo>
                  <a:cubicBezTo>
                    <a:pt x="88" y="4"/>
                    <a:pt x="88" y="4"/>
                    <a:pt x="88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0" name="Freeform 1576">
              <a:extLst>
                <a:ext uri="{FF2B5EF4-FFF2-40B4-BE49-F238E27FC236}">
                  <a16:creationId xmlns="" xmlns:a16="http://schemas.microsoft.com/office/drawing/2014/main" id="{E1F83DAB-D3AE-464B-924B-6320EB8E9142}"/>
                </a:ext>
              </a:extLst>
            </p:cNvPr>
            <p:cNvSpPr>
              <a:spLocks/>
            </p:cNvSpPr>
            <p:nvPr/>
          </p:nvSpPr>
          <p:spPr bwMode="auto">
            <a:xfrm>
              <a:off x="4833938" y="5307013"/>
              <a:ext cx="346075" cy="15875"/>
            </a:xfrm>
            <a:custGeom>
              <a:avLst/>
              <a:gdLst>
                <a:gd name="T0" fmla="*/ 90 w 92"/>
                <a:gd name="T1" fmla="*/ 4 h 4"/>
                <a:gd name="T2" fmla="*/ 2 w 92"/>
                <a:gd name="T3" fmla="*/ 4 h 4"/>
                <a:gd name="T4" fmla="*/ 0 w 92"/>
                <a:gd name="T5" fmla="*/ 2 h 4"/>
                <a:gd name="T6" fmla="*/ 2 w 92"/>
                <a:gd name="T7" fmla="*/ 0 h 4"/>
                <a:gd name="T8" fmla="*/ 90 w 92"/>
                <a:gd name="T9" fmla="*/ 0 h 4"/>
                <a:gd name="T10" fmla="*/ 92 w 92"/>
                <a:gd name="T11" fmla="*/ 2 h 4"/>
                <a:gd name="T12" fmla="*/ 90 w 92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2" h="4">
                  <a:moveTo>
                    <a:pt x="90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90" y="0"/>
                    <a:pt x="90" y="0"/>
                    <a:pt x="90" y="0"/>
                  </a:cubicBezTo>
                  <a:cubicBezTo>
                    <a:pt x="91" y="0"/>
                    <a:pt x="92" y="1"/>
                    <a:pt x="92" y="2"/>
                  </a:cubicBezTo>
                  <a:cubicBezTo>
                    <a:pt x="92" y="3"/>
                    <a:pt x="91" y="4"/>
                    <a:pt x="9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1" name="Freeform 1577">
              <a:extLst>
                <a:ext uri="{FF2B5EF4-FFF2-40B4-BE49-F238E27FC236}">
                  <a16:creationId xmlns="" xmlns:a16="http://schemas.microsoft.com/office/drawing/2014/main" id="{51E9921E-C4B7-420C-9847-AAC96ABF39F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64100" y="5097463"/>
              <a:ext cx="285750" cy="225425"/>
            </a:xfrm>
            <a:custGeom>
              <a:avLst/>
              <a:gdLst>
                <a:gd name="T0" fmla="*/ 74 w 76"/>
                <a:gd name="T1" fmla="*/ 60 h 60"/>
                <a:gd name="T2" fmla="*/ 2 w 76"/>
                <a:gd name="T3" fmla="*/ 60 h 60"/>
                <a:gd name="T4" fmla="*/ 0 w 76"/>
                <a:gd name="T5" fmla="*/ 58 h 60"/>
                <a:gd name="T6" fmla="*/ 0 w 76"/>
                <a:gd name="T7" fmla="*/ 2 h 60"/>
                <a:gd name="T8" fmla="*/ 2 w 76"/>
                <a:gd name="T9" fmla="*/ 0 h 60"/>
                <a:gd name="T10" fmla="*/ 74 w 76"/>
                <a:gd name="T11" fmla="*/ 0 h 60"/>
                <a:gd name="T12" fmla="*/ 76 w 76"/>
                <a:gd name="T13" fmla="*/ 2 h 60"/>
                <a:gd name="T14" fmla="*/ 76 w 76"/>
                <a:gd name="T15" fmla="*/ 58 h 60"/>
                <a:gd name="T16" fmla="*/ 74 w 76"/>
                <a:gd name="T17" fmla="*/ 60 h 60"/>
                <a:gd name="T18" fmla="*/ 4 w 76"/>
                <a:gd name="T19" fmla="*/ 56 h 60"/>
                <a:gd name="T20" fmla="*/ 72 w 76"/>
                <a:gd name="T21" fmla="*/ 56 h 60"/>
                <a:gd name="T22" fmla="*/ 72 w 76"/>
                <a:gd name="T23" fmla="*/ 4 h 60"/>
                <a:gd name="T24" fmla="*/ 4 w 76"/>
                <a:gd name="T25" fmla="*/ 4 h 60"/>
                <a:gd name="T26" fmla="*/ 4 w 76"/>
                <a:gd name="T27" fmla="*/ 56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" h="60">
                  <a:moveTo>
                    <a:pt x="74" y="60"/>
                  </a:moveTo>
                  <a:cubicBezTo>
                    <a:pt x="2" y="60"/>
                    <a:pt x="2" y="60"/>
                    <a:pt x="2" y="60"/>
                  </a:cubicBezTo>
                  <a:cubicBezTo>
                    <a:pt x="1" y="60"/>
                    <a:pt x="0" y="59"/>
                    <a:pt x="0" y="58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74" y="0"/>
                    <a:pt x="74" y="0"/>
                    <a:pt x="74" y="0"/>
                  </a:cubicBezTo>
                  <a:cubicBezTo>
                    <a:pt x="75" y="0"/>
                    <a:pt x="76" y="1"/>
                    <a:pt x="76" y="2"/>
                  </a:cubicBezTo>
                  <a:cubicBezTo>
                    <a:pt x="76" y="58"/>
                    <a:pt x="76" y="58"/>
                    <a:pt x="76" y="58"/>
                  </a:cubicBezTo>
                  <a:cubicBezTo>
                    <a:pt x="76" y="59"/>
                    <a:pt x="75" y="60"/>
                    <a:pt x="74" y="60"/>
                  </a:cubicBezTo>
                  <a:close/>
                  <a:moveTo>
                    <a:pt x="4" y="56"/>
                  </a:moveTo>
                  <a:cubicBezTo>
                    <a:pt x="72" y="56"/>
                    <a:pt x="72" y="56"/>
                    <a:pt x="72" y="56"/>
                  </a:cubicBezTo>
                  <a:cubicBezTo>
                    <a:pt x="72" y="4"/>
                    <a:pt x="72" y="4"/>
                    <a:pt x="72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2" name="Rectangle 1578">
              <a:extLst>
                <a:ext uri="{FF2B5EF4-FFF2-40B4-BE49-F238E27FC236}">
                  <a16:creationId xmlns="" xmlns:a16="http://schemas.microsoft.com/office/drawing/2014/main" id="{EB739E19-5F98-48FB-97ED-19963B11F99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99038" y="5314950"/>
              <a:ext cx="15875" cy="4603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3" name="Freeform 1579">
              <a:extLst>
                <a:ext uri="{FF2B5EF4-FFF2-40B4-BE49-F238E27FC236}">
                  <a16:creationId xmlns="" xmlns:a16="http://schemas.microsoft.com/office/drawing/2014/main" id="{42D70D41-E958-412C-BDDB-98A6B94C56E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76813" y="5353050"/>
              <a:ext cx="60325" cy="60325"/>
            </a:xfrm>
            <a:custGeom>
              <a:avLst/>
              <a:gdLst>
                <a:gd name="T0" fmla="*/ 8 w 16"/>
                <a:gd name="T1" fmla="*/ 16 h 16"/>
                <a:gd name="T2" fmla="*/ 0 w 16"/>
                <a:gd name="T3" fmla="*/ 8 h 16"/>
                <a:gd name="T4" fmla="*/ 8 w 16"/>
                <a:gd name="T5" fmla="*/ 0 h 16"/>
                <a:gd name="T6" fmla="*/ 16 w 16"/>
                <a:gd name="T7" fmla="*/ 8 h 16"/>
                <a:gd name="T8" fmla="*/ 8 w 16"/>
                <a:gd name="T9" fmla="*/ 16 h 16"/>
                <a:gd name="T10" fmla="*/ 8 w 16"/>
                <a:gd name="T11" fmla="*/ 4 h 16"/>
                <a:gd name="T12" fmla="*/ 4 w 16"/>
                <a:gd name="T13" fmla="*/ 8 h 16"/>
                <a:gd name="T14" fmla="*/ 8 w 16"/>
                <a:gd name="T15" fmla="*/ 12 h 16"/>
                <a:gd name="T16" fmla="*/ 12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8" y="16"/>
                  </a:move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ubicBezTo>
                    <a:pt x="16" y="12"/>
                    <a:pt x="12" y="16"/>
                    <a:pt x="8" y="16"/>
                  </a:cubicBezTo>
                  <a:close/>
                  <a:moveTo>
                    <a:pt x="8" y="4"/>
                  </a:moveTo>
                  <a:cubicBezTo>
                    <a:pt x="6" y="4"/>
                    <a:pt x="4" y="6"/>
                    <a:pt x="4" y="8"/>
                  </a:cubicBezTo>
                  <a:cubicBezTo>
                    <a:pt x="4" y="10"/>
                    <a:pt x="6" y="12"/>
                    <a:pt x="8" y="12"/>
                  </a:cubicBezTo>
                  <a:cubicBezTo>
                    <a:pt x="10" y="12"/>
                    <a:pt x="12" y="10"/>
                    <a:pt x="12" y="8"/>
                  </a:cubicBezTo>
                  <a:cubicBezTo>
                    <a:pt x="12" y="6"/>
                    <a:pt x="10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4" name="Freeform 1580">
              <a:extLst>
                <a:ext uri="{FF2B5EF4-FFF2-40B4-BE49-F238E27FC236}">
                  <a16:creationId xmlns="" xmlns:a16="http://schemas.microsoft.com/office/drawing/2014/main" id="{17224250-BA2A-44AA-9367-6DFB0C8EA42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99038" y="5218113"/>
              <a:ext cx="46038" cy="74613"/>
            </a:xfrm>
            <a:custGeom>
              <a:avLst/>
              <a:gdLst>
                <a:gd name="T0" fmla="*/ 10 w 12"/>
                <a:gd name="T1" fmla="*/ 20 h 20"/>
                <a:gd name="T2" fmla="*/ 2 w 12"/>
                <a:gd name="T3" fmla="*/ 20 h 20"/>
                <a:gd name="T4" fmla="*/ 0 w 12"/>
                <a:gd name="T5" fmla="*/ 18 h 20"/>
                <a:gd name="T6" fmla="*/ 0 w 12"/>
                <a:gd name="T7" fmla="*/ 2 h 20"/>
                <a:gd name="T8" fmla="*/ 2 w 12"/>
                <a:gd name="T9" fmla="*/ 0 h 20"/>
                <a:gd name="T10" fmla="*/ 10 w 12"/>
                <a:gd name="T11" fmla="*/ 0 h 20"/>
                <a:gd name="T12" fmla="*/ 12 w 12"/>
                <a:gd name="T13" fmla="*/ 2 h 20"/>
                <a:gd name="T14" fmla="*/ 12 w 12"/>
                <a:gd name="T15" fmla="*/ 18 h 20"/>
                <a:gd name="T16" fmla="*/ 10 w 12"/>
                <a:gd name="T17" fmla="*/ 20 h 20"/>
                <a:gd name="T18" fmla="*/ 4 w 12"/>
                <a:gd name="T19" fmla="*/ 16 h 20"/>
                <a:gd name="T20" fmla="*/ 8 w 12"/>
                <a:gd name="T21" fmla="*/ 16 h 20"/>
                <a:gd name="T22" fmla="*/ 8 w 12"/>
                <a:gd name="T23" fmla="*/ 4 h 20"/>
                <a:gd name="T24" fmla="*/ 4 w 12"/>
                <a:gd name="T25" fmla="*/ 4 h 20"/>
                <a:gd name="T26" fmla="*/ 4 w 12"/>
                <a:gd name="T27" fmla="*/ 16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" h="20">
                  <a:moveTo>
                    <a:pt x="10" y="20"/>
                  </a:moveTo>
                  <a:cubicBezTo>
                    <a:pt x="2" y="20"/>
                    <a:pt x="2" y="20"/>
                    <a:pt x="2" y="20"/>
                  </a:cubicBezTo>
                  <a:cubicBezTo>
                    <a:pt x="1" y="20"/>
                    <a:pt x="0" y="19"/>
                    <a:pt x="0" y="18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11" y="0"/>
                    <a:pt x="12" y="1"/>
                    <a:pt x="12" y="2"/>
                  </a:cubicBezTo>
                  <a:cubicBezTo>
                    <a:pt x="12" y="18"/>
                    <a:pt x="12" y="18"/>
                    <a:pt x="12" y="18"/>
                  </a:cubicBezTo>
                  <a:cubicBezTo>
                    <a:pt x="12" y="19"/>
                    <a:pt x="11" y="20"/>
                    <a:pt x="10" y="20"/>
                  </a:cubicBezTo>
                  <a:close/>
                  <a:moveTo>
                    <a:pt x="4" y="16"/>
                  </a:moveTo>
                  <a:cubicBezTo>
                    <a:pt x="8" y="16"/>
                    <a:pt x="8" y="16"/>
                    <a:pt x="8" y="16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1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5" name="Freeform 1581">
              <a:extLst>
                <a:ext uri="{FF2B5EF4-FFF2-40B4-BE49-F238E27FC236}">
                  <a16:creationId xmlns="" xmlns:a16="http://schemas.microsoft.com/office/drawing/2014/main" id="{0EC1EF05-485E-4FC3-9C73-A54935A39F0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059363" y="5141913"/>
              <a:ext cx="44450" cy="150813"/>
            </a:xfrm>
            <a:custGeom>
              <a:avLst/>
              <a:gdLst>
                <a:gd name="T0" fmla="*/ 10 w 12"/>
                <a:gd name="T1" fmla="*/ 40 h 40"/>
                <a:gd name="T2" fmla="*/ 2 w 12"/>
                <a:gd name="T3" fmla="*/ 40 h 40"/>
                <a:gd name="T4" fmla="*/ 0 w 12"/>
                <a:gd name="T5" fmla="*/ 38 h 40"/>
                <a:gd name="T6" fmla="*/ 0 w 12"/>
                <a:gd name="T7" fmla="*/ 2 h 40"/>
                <a:gd name="T8" fmla="*/ 2 w 12"/>
                <a:gd name="T9" fmla="*/ 0 h 40"/>
                <a:gd name="T10" fmla="*/ 10 w 12"/>
                <a:gd name="T11" fmla="*/ 0 h 40"/>
                <a:gd name="T12" fmla="*/ 12 w 12"/>
                <a:gd name="T13" fmla="*/ 2 h 40"/>
                <a:gd name="T14" fmla="*/ 12 w 12"/>
                <a:gd name="T15" fmla="*/ 38 h 40"/>
                <a:gd name="T16" fmla="*/ 10 w 12"/>
                <a:gd name="T17" fmla="*/ 40 h 40"/>
                <a:gd name="T18" fmla="*/ 4 w 12"/>
                <a:gd name="T19" fmla="*/ 36 h 40"/>
                <a:gd name="T20" fmla="*/ 8 w 12"/>
                <a:gd name="T21" fmla="*/ 36 h 40"/>
                <a:gd name="T22" fmla="*/ 8 w 12"/>
                <a:gd name="T23" fmla="*/ 4 h 40"/>
                <a:gd name="T24" fmla="*/ 4 w 12"/>
                <a:gd name="T25" fmla="*/ 4 h 40"/>
                <a:gd name="T26" fmla="*/ 4 w 12"/>
                <a:gd name="T27" fmla="*/ 36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12" h="40">
                  <a:moveTo>
                    <a:pt x="10" y="40"/>
                  </a:moveTo>
                  <a:cubicBezTo>
                    <a:pt x="2" y="40"/>
                    <a:pt x="2" y="40"/>
                    <a:pt x="2" y="40"/>
                  </a:cubicBezTo>
                  <a:cubicBezTo>
                    <a:pt x="1" y="40"/>
                    <a:pt x="0" y="39"/>
                    <a:pt x="0" y="38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11" y="0"/>
                    <a:pt x="12" y="1"/>
                    <a:pt x="12" y="2"/>
                  </a:cubicBezTo>
                  <a:cubicBezTo>
                    <a:pt x="12" y="38"/>
                    <a:pt x="12" y="38"/>
                    <a:pt x="12" y="38"/>
                  </a:cubicBezTo>
                  <a:cubicBezTo>
                    <a:pt x="12" y="39"/>
                    <a:pt x="11" y="40"/>
                    <a:pt x="10" y="40"/>
                  </a:cubicBezTo>
                  <a:close/>
                  <a:moveTo>
                    <a:pt x="4" y="36"/>
                  </a:moveTo>
                  <a:cubicBezTo>
                    <a:pt x="8" y="36"/>
                    <a:pt x="8" y="36"/>
                    <a:pt x="8" y="36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6" name="Freeform 1582">
              <a:extLst>
                <a:ext uri="{FF2B5EF4-FFF2-40B4-BE49-F238E27FC236}">
                  <a16:creationId xmlns="" xmlns:a16="http://schemas.microsoft.com/office/drawing/2014/main" id="{9F89757D-FD4B-478B-8D4F-9459D05E332E}"/>
                </a:ext>
              </a:extLst>
            </p:cNvPr>
            <p:cNvSpPr>
              <a:spLocks/>
            </p:cNvSpPr>
            <p:nvPr/>
          </p:nvSpPr>
          <p:spPr bwMode="auto">
            <a:xfrm>
              <a:off x="4897438" y="5141913"/>
              <a:ext cx="68263" cy="117475"/>
            </a:xfrm>
            <a:custGeom>
              <a:avLst/>
              <a:gdLst>
                <a:gd name="T0" fmla="*/ 9 w 18"/>
                <a:gd name="T1" fmla="*/ 31 h 31"/>
                <a:gd name="T2" fmla="*/ 0 w 18"/>
                <a:gd name="T3" fmla="*/ 23 h 31"/>
                <a:gd name="T4" fmla="*/ 2 w 18"/>
                <a:gd name="T5" fmla="*/ 21 h 31"/>
                <a:gd name="T6" fmla="*/ 4 w 18"/>
                <a:gd name="T7" fmla="*/ 23 h 31"/>
                <a:gd name="T8" fmla="*/ 9 w 18"/>
                <a:gd name="T9" fmla="*/ 27 h 31"/>
                <a:gd name="T10" fmla="*/ 14 w 18"/>
                <a:gd name="T11" fmla="*/ 23 h 31"/>
                <a:gd name="T12" fmla="*/ 9 w 18"/>
                <a:gd name="T13" fmla="*/ 18 h 31"/>
                <a:gd name="T14" fmla="*/ 0 w 18"/>
                <a:gd name="T15" fmla="*/ 9 h 31"/>
                <a:gd name="T16" fmla="*/ 9 w 18"/>
                <a:gd name="T17" fmla="*/ 0 h 31"/>
                <a:gd name="T18" fmla="*/ 18 w 18"/>
                <a:gd name="T19" fmla="*/ 9 h 31"/>
                <a:gd name="T20" fmla="*/ 16 w 18"/>
                <a:gd name="T21" fmla="*/ 11 h 31"/>
                <a:gd name="T22" fmla="*/ 14 w 18"/>
                <a:gd name="T23" fmla="*/ 9 h 31"/>
                <a:gd name="T24" fmla="*/ 9 w 18"/>
                <a:gd name="T25" fmla="*/ 4 h 31"/>
                <a:gd name="T26" fmla="*/ 4 w 18"/>
                <a:gd name="T27" fmla="*/ 9 h 31"/>
                <a:gd name="T28" fmla="*/ 9 w 18"/>
                <a:gd name="T29" fmla="*/ 14 h 31"/>
                <a:gd name="T30" fmla="*/ 18 w 18"/>
                <a:gd name="T31" fmla="*/ 23 h 31"/>
                <a:gd name="T32" fmla="*/ 9 w 18"/>
                <a:gd name="T33" fmla="*/ 31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18" h="31">
                  <a:moveTo>
                    <a:pt x="9" y="31"/>
                  </a:moveTo>
                  <a:cubicBezTo>
                    <a:pt x="4" y="31"/>
                    <a:pt x="0" y="28"/>
                    <a:pt x="0" y="23"/>
                  </a:cubicBezTo>
                  <a:cubicBezTo>
                    <a:pt x="0" y="22"/>
                    <a:pt x="1" y="21"/>
                    <a:pt x="2" y="21"/>
                  </a:cubicBezTo>
                  <a:cubicBezTo>
                    <a:pt x="3" y="21"/>
                    <a:pt x="4" y="22"/>
                    <a:pt x="4" y="23"/>
                  </a:cubicBezTo>
                  <a:cubicBezTo>
                    <a:pt x="4" y="25"/>
                    <a:pt x="6" y="27"/>
                    <a:pt x="9" y="27"/>
                  </a:cubicBezTo>
                  <a:cubicBezTo>
                    <a:pt x="12" y="27"/>
                    <a:pt x="14" y="25"/>
                    <a:pt x="14" y="23"/>
                  </a:cubicBezTo>
                  <a:cubicBezTo>
                    <a:pt x="14" y="20"/>
                    <a:pt x="12" y="18"/>
                    <a:pt x="9" y="18"/>
                  </a:cubicBezTo>
                  <a:cubicBezTo>
                    <a:pt x="4" y="18"/>
                    <a:pt x="0" y="14"/>
                    <a:pt x="0" y="9"/>
                  </a:cubicBezTo>
                  <a:cubicBezTo>
                    <a:pt x="0" y="4"/>
                    <a:pt x="4" y="0"/>
                    <a:pt x="9" y="0"/>
                  </a:cubicBezTo>
                  <a:cubicBezTo>
                    <a:pt x="14" y="0"/>
                    <a:pt x="18" y="4"/>
                    <a:pt x="18" y="9"/>
                  </a:cubicBezTo>
                  <a:cubicBezTo>
                    <a:pt x="18" y="10"/>
                    <a:pt x="17" y="11"/>
                    <a:pt x="16" y="11"/>
                  </a:cubicBezTo>
                  <a:cubicBezTo>
                    <a:pt x="15" y="11"/>
                    <a:pt x="14" y="10"/>
                    <a:pt x="14" y="9"/>
                  </a:cubicBezTo>
                  <a:cubicBezTo>
                    <a:pt x="14" y="7"/>
                    <a:pt x="12" y="4"/>
                    <a:pt x="9" y="4"/>
                  </a:cubicBezTo>
                  <a:cubicBezTo>
                    <a:pt x="6" y="4"/>
                    <a:pt x="4" y="7"/>
                    <a:pt x="4" y="9"/>
                  </a:cubicBezTo>
                  <a:cubicBezTo>
                    <a:pt x="4" y="12"/>
                    <a:pt x="6" y="14"/>
                    <a:pt x="9" y="14"/>
                  </a:cubicBezTo>
                  <a:cubicBezTo>
                    <a:pt x="14" y="14"/>
                    <a:pt x="18" y="18"/>
                    <a:pt x="18" y="23"/>
                  </a:cubicBezTo>
                  <a:cubicBezTo>
                    <a:pt x="18" y="28"/>
                    <a:pt x="14" y="31"/>
                    <a:pt x="9" y="3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7" name="Freeform 1583">
              <a:extLst>
                <a:ext uri="{FF2B5EF4-FFF2-40B4-BE49-F238E27FC236}">
                  <a16:creationId xmlns="" xmlns:a16="http://schemas.microsoft.com/office/drawing/2014/main" id="{9E02C2C1-9FB1-4DEA-B0E1-5C1CAB69076D}"/>
                </a:ext>
              </a:extLst>
            </p:cNvPr>
            <p:cNvSpPr>
              <a:spLocks/>
            </p:cNvSpPr>
            <p:nvPr/>
          </p:nvSpPr>
          <p:spPr bwMode="auto">
            <a:xfrm>
              <a:off x="4924425" y="5243513"/>
              <a:ext cx="14288" cy="33338"/>
            </a:xfrm>
            <a:custGeom>
              <a:avLst/>
              <a:gdLst>
                <a:gd name="T0" fmla="*/ 2 w 4"/>
                <a:gd name="T1" fmla="*/ 9 h 9"/>
                <a:gd name="T2" fmla="*/ 0 w 4"/>
                <a:gd name="T3" fmla="*/ 7 h 9"/>
                <a:gd name="T4" fmla="*/ 0 w 4"/>
                <a:gd name="T5" fmla="*/ 2 h 9"/>
                <a:gd name="T6" fmla="*/ 2 w 4"/>
                <a:gd name="T7" fmla="*/ 0 h 9"/>
                <a:gd name="T8" fmla="*/ 4 w 4"/>
                <a:gd name="T9" fmla="*/ 2 h 9"/>
                <a:gd name="T10" fmla="*/ 4 w 4"/>
                <a:gd name="T11" fmla="*/ 7 h 9"/>
                <a:gd name="T12" fmla="*/ 2 w 4"/>
                <a:gd name="T13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9">
                  <a:moveTo>
                    <a:pt x="2" y="9"/>
                  </a:moveTo>
                  <a:cubicBezTo>
                    <a:pt x="1" y="9"/>
                    <a:pt x="0" y="8"/>
                    <a:pt x="0" y="7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4" y="8"/>
                    <a:pt x="3" y="9"/>
                    <a:pt x="2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68" name="Freeform 1584">
              <a:extLst>
                <a:ext uri="{FF2B5EF4-FFF2-40B4-BE49-F238E27FC236}">
                  <a16:creationId xmlns="" xmlns:a16="http://schemas.microsoft.com/office/drawing/2014/main" id="{F1DDDFCF-DA12-4D3D-9EFF-FB3EE3A5ACAF}"/>
                </a:ext>
              </a:extLst>
            </p:cNvPr>
            <p:cNvSpPr>
              <a:spLocks/>
            </p:cNvSpPr>
            <p:nvPr/>
          </p:nvSpPr>
          <p:spPr bwMode="auto">
            <a:xfrm>
              <a:off x="4924425" y="5127625"/>
              <a:ext cx="14288" cy="30163"/>
            </a:xfrm>
            <a:custGeom>
              <a:avLst/>
              <a:gdLst>
                <a:gd name="T0" fmla="*/ 2 w 4"/>
                <a:gd name="T1" fmla="*/ 8 h 8"/>
                <a:gd name="T2" fmla="*/ 0 w 4"/>
                <a:gd name="T3" fmla="*/ 6 h 8"/>
                <a:gd name="T4" fmla="*/ 0 w 4"/>
                <a:gd name="T5" fmla="*/ 2 h 8"/>
                <a:gd name="T6" fmla="*/ 2 w 4"/>
                <a:gd name="T7" fmla="*/ 0 h 8"/>
                <a:gd name="T8" fmla="*/ 4 w 4"/>
                <a:gd name="T9" fmla="*/ 2 h 8"/>
                <a:gd name="T10" fmla="*/ 4 w 4"/>
                <a:gd name="T11" fmla="*/ 6 h 8"/>
                <a:gd name="T12" fmla="*/ 2 w 4"/>
                <a:gd name="T13" fmla="*/ 8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8">
                  <a:moveTo>
                    <a:pt x="2" y="8"/>
                  </a:moveTo>
                  <a:cubicBezTo>
                    <a:pt x="1" y="8"/>
                    <a:pt x="0" y="8"/>
                    <a:pt x="0" y="6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6"/>
                    <a:pt x="4" y="6"/>
                    <a:pt x="4" y="6"/>
                  </a:cubicBezTo>
                  <a:cubicBezTo>
                    <a:pt x="4" y="8"/>
                    <a:pt x="3" y="8"/>
                    <a:pt x="2" y="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69" name="Slide Number Placeholder 68">
            <a:extLst>
              <a:ext uri="{FF2B5EF4-FFF2-40B4-BE49-F238E27FC236}">
                <a16:creationId xmlns="" xmlns:a16="http://schemas.microsoft.com/office/drawing/2014/main" id="{DFA14C3F-7D55-455F-866C-5EC13414E8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pPr/>
              <a:t>3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9406367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4" hidden="1">
            <a:extLst>
              <a:ext uri="{FF2B5EF4-FFF2-40B4-BE49-F238E27FC236}">
                <a16:creationId xmlns="" xmlns:a16="http://schemas.microsoft.com/office/drawing/2014/main" id="{71112919-54E9-472A-A40C-A52C83B48B8D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36610662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6158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6" name="Rectangle 5" hidden="1">
            <a:extLst>
              <a:ext uri="{FF2B5EF4-FFF2-40B4-BE49-F238E27FC236}">
                <a16:creationId xmlns="" xmlns:a16="http://schemas.microsoft.com/office/drawing/2014/main" id="{B248C8AE-5301-4D16-9447-DB9A25B97109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44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F32DC244-F29A-4D2C-BC73-8F659934AC74}"/>
              </a:ext>
            </a:extLst>
          </p:cNvPr>
          <p:cNvSpPr/>
          <p:nvPr/>
        </p:nvSpPr>
        <p:spPr>
          <a:xfrm>
            <a:off x="0" y="0"/>
            <a:ext cx="43053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D03CA60F-7643-4F4B-8B60-C48881E9E80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4447" y="365126"/>
            <a:ext cx="3625103" cy="1558924"/>
          </a:xfrm>
        </p:spPr>
        <p:txBody>
          <a:bodyPr>
            <a:normAutofit/>
          </a:bodyPr>
          <a:lstStyle/>
          <a:p>
            <a:r>
              <a:rPr lang="en-US" sz="4400" dirty="0">
                <a:solidFill>
                  <a:schemeClr val="bg1"/>
                </a:solidFill>
              </a:rPr>
              <a:t>Marketing Analysis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4CEAAEC4-E6D4-435B-9DDE-61F53A6673D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94447" y="2794000"/>
            <a:ext cx="3625103" cy="3573462"/>
          </a:xfrm>
        </p:spPr>
        <p:txBody>
          <a:bodyPr>
            <a:noAutofit/>
          </a:bodyPr>
          <a:lstStyle/>
          <a:p>
            <a:pPr lvl="0"/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justo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odio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ante ipsum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primis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in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faucibus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orci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8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luctus</a:t>
            </a:r>
            <a:r>
              <a:rPr lang="en-US" sz="18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et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="" xmlns:a16="http://schemas.microsoft.com/office/drawing/2014/main" id="{061C7208-AD1C-4956-A618-A7056D2BE8C7}"/>
              </a:ext>
            </a:extLst>
          </p:cNvPr>
          <p:cNvGrpSpPr/>
          <p:nvPr/>
        </p:nvGrpSpPr>
        <p:grpSpPr>
          <a:xfrm>
            <a:off x="485775" y="2073933"/>
            <a:ext cx="403226" cy="405083"/>
            <a:chOff x="4841875" y="3978275"/>
            <a:chExt cx="344488" cy="346075"/>
          </a:xfrm>
        </p:grpSpPr>
        <p:sp>
          <p:nvSpPr>
            <p:cNvPr id="8" name="Rectangle 7">
              <a:extLst>
                <a:ext uri="{FF2B5EF4-FFF2-40B4-BE49-F238E27FC236}">
                  <a16:creationId xmlns="" xmlns:a16="http://schemas.microsoft.com/office/drawing/2014/main" id="{812BF211-A7FE-433B-B054-65EB255F277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86325" y="3978275"/>
              <a:ext cx="300038" cy="301625"/>
            </a:xfrm>
            <a:prstGeom prst="rect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" name="Line 68">
              <a:extLst>
                <a:ext uri="{FF2B5EF4-FFF2-40B4-BE49-F238E27FC236}">
                  <a16:creationId xmlns="" xmlns:a16="http://schemas.microsoft.com/office/drawing/2014/main" id="{E0F65093-E553-435F-B0D6-1D619E2E3A7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938713" y="4038600"/>
              <a:ext cx="195263" cy="0"/>
            </a:xfrm>
            <a:prstGeom prst="line">
              <a:avLst/>
            </a:pr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" name="Line 69">
              <a:extLst>
                <a:ext uri="{FF2B5EF4-FFF2-40B4-BE49-F238E27FC236}">
                  <a16:creationId xmlns="" xmlns:a16="http://schemas.microsoft.com/office/drawing/2014/main" id="{D948C5C4-11D5-4484-88E1-0D337698B34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938713" y="4068763"/>
              <a:ext cx="195263" cy="0"/>
            </a:xfrm>
            <a:prstGeom prst="line">
              <a:avLst/>
            </a:pr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1" name="Line 70">
              <a:extLst>
                <a:ext uri="{FF2B5EF4-FFF2-40B4-BE49-F238E27FC236}">
                  <a16:creationId xmlns="" xmlns:a16="http://schemas.microsoft.com/office/drawing/2014/main" id="{665EFF0D-EED0-4D8C-884C-1D890DBC7E9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938713" y="4098925"/>
              <a:ext cx="195263" cy="0"/>
            </a:xfrm>
            <a:prstGeom prst="line">
              <a:avLst/>
            </a:pr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2" name="Line 71">
              <a:extLst>
                <a:ext uri="{FF2B5EF4-FFF2-40B4-BE49-F238E27FC236}">
                  <a16:creationId xmlns="" xmlns:a16="http://schemas.microsoft.com/office/drawing/2014/main" id="{99C1D19E-CB74-4288-B371-FE8BB13948D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938713" y="4129088"/>
              <a:ext cx="195263" cy="0"/>
            </a:xfrm>
            <a:prstGeom prst="line">
              <a:avLst/>
            </a:pr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3" name="Line 72">
              <a:extLst>
                <a:ext uri="{FF2B5EF4-FFF2-40B4-BE49-F238E27FC236}">
                  <a16:creationId xmlns="" xmlns:a16="http://schemas.microsoft.com/office/drawing/2014/main" id="{E7304113-08C8-4E19-837D-8EC20242D3C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938713" y="4159250"/>
              <a:ext cx="195263" cy="0"/>
            </a:xfrm>
            <a:prstGeom prst="line">
              <a:avLst/>
            </a:pr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Line 73">
              <a:extLst>
                <a:ext uri="{FF2B5EF4-FFF2-40B4-BE49-F238E27FC236}">
                  <a16:creationId xmlns="" xmlns:a16="http://schemas.microsoft.com/office/drawing/2014/main" id="{DC16A51B-7667-438D-8598-2DBB67D2347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938713" y="4189413"/>
              <a:ext cx="195263" cy="0"/>
            </a:xfrm>
            <a:prstGeom prst="line">
              <a:avLst/>
            </a:pr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Line 74">
              <a:extLst>
                <a:ext uri="{FF2B5EF4-FFF2-40B4-BE49-F238E27FC236}">
                  <a16:creationId xmlns="" xmlns:a16="http://schemas.microsoft.com/office/drawing/2014/main" id="{76085782-1AAF-44AC-BC0B-5EA6C9BDB87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4938713" y="4219575"/>
              <a:ext cx="90488" cy="0"/>
            </a:xfrm>
            <a:prstGeom prst="line">
              <a:avLst/>
            </a:pr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Freeform 75">
              <a:extLst>
                <a:ext uri="{FF2B5EF4-FFF2-40B4-BE49-F238E27FC236}">
                  <a16:creationId xmlns="" xmlns:a16="http://schemas.microsoft.com/office/drawing/2014/main" id="{AF013902-733D-475F-824D-6E9050F366D0}"/>
                </a:ext>
              </a:extLst>
            </p:cNvPr>
            <p:cNvSpPr>
              <a:spLocks/>
            </p:cNvSpPr>
            <p:nvPr/>
          </p:nvSpPr>
          <p:spPr bwMode="auto">
            <a:xfrm>
              <a:off x="4841875" y="4038600"/>
              <a:ext cx="285750" cy="285750"/>
            </a:xfrm>
            <a:custGeom>
              <a:avLst/>
              <a:gdLst>
                <a:gd name="T0" fmla="*/ 28 w 180"/>
                <a:gd name="T1" fmla="*/ 0 h 180"/>
                <a:gd name="T2" fmla="*/ 0 w 180"/>
                <a:gd name="T3" fmla="*/ 0 h 180"/>
                <a:gd name="T4" fmla="*/ 0 w 180"/>
                <a:gd name="T5" fmla="*/ 180 h 180"/>
                <a:gd name="T6" fmla="*/ 180 w 180"/>
                <a:gd name="T7" fmla="*/ 180 h 180"/>
                <a:gd name="T8" fmla="*/ 180 w 180"/>
                <a:gd name="T9" fmla="*/ 152 h 1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80" h="180">
                  <a:moveTo>
                    <a:pt x="28" y="0"/>
                  </a:moveTo>
                  <a:lnTo>
                    <a:pt x="0" y="0"/>
                  </a:lnTo>
                  <a:lnTo>
                    <a:pt x="0" y="180"/>
                  </a:lnTo>
                  <a:lnTo>
                    <a:pt x="180" y="180"/>
                  </a:lnTo>
                  <a:lnTo>
                    <a:pt x="180" y="152"/>
                  </a:lnTo>
                </a:path>
              </a:pathLst>
            </a:cu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cxnSp>
        <p:nvCxnSpPr>
          <p:cNvPr id="18" name="Straight Connector 17">
            <a:extLst>
              <a:ext uri="{FF2B5EF4-FFF2-40B4-BE49-F238E27FC236}">
                <a16:creationId xmlns="" xmlns:a16="http://schemas.microsoft.com/office/drawing/2014/main" id="{8D42657C-25EC-4135-B888-761DEDDFE8F7}"/>
              </a:ext>
            </a:extLst>
          </p:cNvPr>
          <p:cNvCxnSpPr>
            <a:cxnSpLocks/>
          </p:cNvCxnSpPr>
          <p:nvPr/>
        </p:nvCxnSpPr>
        <p:spPr>
          <a:xfrm>
            <a:off x="1028700" y="2480604"/>
            <a:ext cx="29337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23" name="Chart 22">
            <a:extLst>
              <a:ext uri="{FF2B5EF4-FFF2-40B4-BE49-F238E27FC236}">
                <a16:creationId xmlns="" xmlns:a16="http://schemas.microsoft.com/office/drawing/2014/main" id="{FCC038D1-EC07-4CA7-900F-695B2AB26C2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74305044"/>
              </p:ext>
            </p:extLst>
          </p:nvPr>
        </p:nvGraphicFramePr>
        <p:xfrm>
          <a:off x="4699747" y="1262743"/>
          <a:ext cx="7097806" cy="324152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sp>
        <p:nvSpPr>
          <p:cNvPr id="24" name="Rectangle 23">
            <a:extLst>
              <a:ext uri="{FF2B5EF4-FFF2-40B4-BE49-F238E27FC236}">
                <a16:creationId xmlns="" xmlns:a16="http://schemas.microsoft.com/office/drawing/2014/main" id="{28D15E78-3F05-48A6-A3FE-B32AE733B4C2}"/>
              </a:ext>
            </a:extLst>
          </p:cNvPr>
          <p:cNvSpPr/>
          <p:nvPr/>
        </p:nvSpPr>
        <p:spPr>
          <a:xfrm>
            <a:off x="4699747" y="653520"/>
            <a:ext cx="7097806" cy="44956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6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b="1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endParaRPr lang="en-US" sz="1600" b="1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25" name="Rectangle 24">
            <a:extLst>
              <a:ext uri="{FF2B5EF4-FFF2-40B4-BE49-F238E27FC236}">
                <a16:creationId xmlns="" xmlns:a16="http://schemas.microsoft.com/office/drawing/2014/main" id="{44210C53-8ACA-4D50-B76F-6686BF05092C}"/>
              </a:ext>
            </a:extLst>
          </p:cNvPr>
          <p:cNvSpPr/>
          <p:nvPr/>
        </p:nvSpPr>
        <p:spPr>
          <a:xfrm>
            <a:off x="4699748" y="4751752"/>
            <a:ext cx="2192119" cy="1384995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marL="285750" lvl="0" indent="-285750"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Donec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1" name="Rectangle 30">
            <a:extLst>
              <a:ext uri="{FF2B5EF4-FFF2-40B4-BE49-F238E27FC236}">
                <a16:creationId xmlns="" xmlns:a16="http://schemas.microsoft.com/office/drawing/2014/main" id="{7492F0B1-AA7E-44A4-8573-4371ECE90B4F}"/>
              </a:ext>
            </a:extLst>
          </p:cNvPr>
          <p:cNvSpPr/>
          <p:nvPr/>
        </p:nvSpPr>
        <p:spPr>
          <a:xfrm>
            <a:off x="7138148" y="4751752"/>
            <a:ext cx="2192119" cy="1384995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marL="285750" lvl="0" indent="-285750"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Donec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="" xmlns:a16="http://schemas.microsoft.com/office/drawing/2014/main" id="{5F1448E9-AA6E-4405-B419-4FA0ADAE68F8}"/>
              </a:ext>
            </a:extLst>
          </p:cNvPr>
          <p:cNvSpPr/>
          <p:nvPr/>
        </p:nvSpPr>
        <p:spPr>
          <a:xfrm>
            <a:off x="9576548" y="4751752"/>
            <a:ext cx="2192119" cy="1384995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marL="285750" lvl="0" indent="-285750">
              <a:buClr>
                <a:schemeClr val="accent2"/>
              </a:buClr>
              <a:buFont typeface="Wingdings" panose="05000000000000000000" pitchFamily="2" charset="2"/>
              <a:buChar char="§"/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Donec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33" name="Slide Number Placeholder 32">
            <a:extLst>
              <a:ext uri="{FF2B5EF4-FFF2-40B4-BE49-F238E27FC236}">
                <a16:creationId xmlns="" xmlns:a16="http://schemas.microsoft.com/office/drawing/2014/main" id="{A4E46552-1801-4C3F-BB92-B7FFFC1E07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pPr/>
              <a:t>4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303011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4" hidden="1">
            <a:extLst>
              <a:ext uri="{FF2B5EF4-FFF2-40B4-BE49-F238E27FC236}">
                <a16:creationId xmlns="" xmlns:a16="http://schemas.microsoft.com/office/drawing/2014/main" id="{F6036ED3-E4DE-4469-BD28-06F103894573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41966155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7182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Rectangle 3" hidden="1">
            <a:extLst>
              <a:ext uri="{FF2B5EF4-FFF2-40B4-BE49-F238E27FC236}">
                <a16:creationId xmlns="" xmlns:a16="http://schemas.microsoft.com/office/drawing/2014/main" id="{6B34F7EE-157B-4DC6-858D-0B9FFACCB645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44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13" name="Oval 12">
            <a:extLst>
              <a:ext uri="{FF2B5EF4-FFF2-40B4-BE49-F238E27FC236}">
                <a16:creationId xmlns="" xmlns:a16="http://schemas.microsoft.com/office/drawing/2014/main" id="{AF41FE55-DE36-4874-8359-D57A279D78E2}"/>
              </a:ext>
            </a:extLst>
          </p:cNvPr>
          <p:cNvSpPr/>
          <p:nvPr/>
        </p:nvSpPr>
        <p:spPr>
          <a:xfrm>
            <a:off x="4784721" y="2429385"/>
            <a:ext cx="2622558" cy="2622558"/>
          </a:xfrm>
          <a:prstGeom prst="ellipse">
            <a:avLst/>
          </a:prstGeom>
          <a:pattFill prst="ltUp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0604DED8-35FF-4572-A954-2B2B41A714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4447" y="365126"/>
            <a:ext cx="11403106" cy="791322"/>
          </a:xfrm>
        </p:spPr>
        <p:txBody>
          <a:bodyPr/>
          <a:lstStyle/>
          <a:p>
            <a:r>
              <a:rPr lang="en-US" sz="4400" dirty="0"/>
              <a:t>Marketing Analysis</a:t>
            </a:r>
            <a:endParaRPr lang="en-US" dirty="0"/>
          </a:p>
        </p:txBody>
      </p:sp>
      <p:sp>
        <p:nvSpPr>
          <p:cNvPr id="7" name="Arc 6">
            <a:extLst>
              <a:ext uri="{FF2B5EF4-FFF2-40B4-BE49-F238E27FC236}">
                <a16:creationId xmlns="" xmlns:a16="http://schemas.microsoft.com/office/drawing/2014/main" id="{C52E2C33-2070-4D21-A212-63B6C0916149}"/>
              </a:ext>
            </a:extLst>
          </p:cNvPr>
          <p:cNvSpPr/>
          <p:nvPr/>
        </p:nvSpPr>
        <p:spPr>
          <a:xfrm>
            <a:off x="4557596" y="2202260"/>
            <a:ext cx="3076808" cy="3076808"/>
          </a:xfrm>
          <a:prstGeom prst="arc">
            <a:avLst>
              <a:gd name="adj1" fmla="val 16208914"/>
              <a:gd name="adj2" fmla="val 21596081"/>
            </a:avLst>
          </a:prstGeom>
          <a:ln w="8890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8" name="Arc 7">
            <a:extLst>
              <a:ext uri="{FF2B5EF4-FFF2-40B4-BE49-F238E27FC236}">
                <a16:creationId xmlns="" xmlns:a16="http://schemas.microsoft.com/office/drawing/2014/main" id="{DB0340BB-0EC1-486D-BAA0-CDFFB40008F4}"/>
              </a:ext>
            </a:extLst>
          </p:cNvPr>
          <p:cNvSpPr/>
          <p:nvPr/>
        </p:nvSpPr>
        <p:spPr>
          <a:xfrm>
            <a:off x="4557596" y="2202260"/>
            <a:ext cx="3076808" cy="3076808"/>
          </a:xfrm>
          <a:prstGeom prst="arc">
            <a:avLst>
              <a:gd name="adj1" fmla="val 21549695"/>
              <a:gd name="adj2" fmla="val 5383017"/>
            </a:avLst>
          </a:prstGeom>
          <a:ln w="889000">
            <a:solidFill>
              <a:schemeClr val="accent2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Arc 8">
            <a:extLst>
              <a:ext uri="{FF2B5EF4-FFF2-40B4-BE49-F238E27FC236}">
                <a16:creationId xmlns="" xmlns:a16="http://schemas.microsoft.com/office/drawing/2014/main" id="{39C65C0F-3C2F-48EC-8B09-EDC80785BD2B}"/>
              </a:ext>
            </a:extLst>
          </p:cNvPr>
          <p:cNvSpPr/>
          <p:nvPr/>
        </p:nvSpPr>
        <p:spPr>
          <a:xfrm>
            <a:off x="4557596" y="2202260"/>
            <a:ext cx="3076808" cy="3076808"/>
          </a:xfrm>
          <a:prstGeom prst="arc">
            <a:avLst>
              <a:gd name="adj1" fmla="val 5364054"/>
              <a:gd name="adj2" fmla="val 10803850"/>
            </a:avLst>
          </a:prstGeom>
          <a:ln w="889000">
            <a:solidFill>
              <a:schemeClr val="accent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Arc 9">
            <a:extLst>
              <a:ext uri="{FF2B5EF4-FFF2-40B4-BE49-F238E27FC236}">
                <a16:creationId xmlns="" xmlns:a16="http://schemas.microsoft.com/office/drawing/2014/main" id="{6B781798-B278-4D7E-B8A7-41C4A8568533}"/>
              </a:ext>
            </a:extLst>
          </p:cNvPr>
          <p:cNvSpPr/>
          <p:nvPr/>
        </p:nvSpPr>
        <p:spPr>
          <a:xfrm>
            <a:off x="4557596" y="2202260"/>
            <a:ext cx="3076808" cy="3076808"/>
          </a:xfrm>
          <a:prstGeom prst="arc">
            <a:avLst>
              <a:gd name="adj1" fmla="val 10785429"/>
              <a:gd name="adj2" fmla="val 16206693"/>
            </a:avLst>
          </a:prstGeom>
          <a:ln w="889000"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4" name="Oval 13">
            <a:extLst>
              <a:ext uri="{FF2B5EF4-FFF2-40B4-BE49-F238E27FC236}">
                <a16:creationId xmlns="" xmlns:a16="http://schemas.microsoft.com/office/drawing/2014/main" id="{61631418-8505-4F5F-A8E0-C3A362578A94}"/>
              </a:ext>
            </a:extLst>
          </p:cNvPr>
          <p:cNvSpPr/>
          <p:nvPr/>
        </p:nvSpPr>
        <p:spPr>
          <a:xfrm>
            <a:off x="5355817" y="3000481"/>
            <a:ext cx="1480366" cy="1480366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5" name="Group 14">
            <a:extLst>
              <a:ext uri="{FF2B5EF4-FFF2-40B4-BE49-F238E27FC236}">
                <a16:creationId xmlns="" xmlns:a16="http://schemas.microsoft.com/office/drawing/2014/main" id="{210E2120-2108-4131-8FFF-E27DE8C3529E}"/>
              </a:ext>
            </a:extLst>
          </p:cNvPr>
          <p:cNvGrpSpPr/>
          <p:nvPr/>
        </p:nvGrpSpPr>
        <p:grpSpPr>
          <a:xfrm>
            <a:off x="5775391" y="3421462"/>
            <a:ext cx="641219" cy="638405"/>
            <a:chOff x="3390900" y="3609975"/>
            <a:chExt cx="361951" cy="360363"/>
          </a:xfrm>
          <a:solidFill>
            <a:schemeClr val="bg1">
              <a:lumMod val="85000"/>
            </a:schemeClr>
          </a:solidFill>
        </p:grpSpPr>
        <p:sp>
          <p:nvSpPr>
            <p:cNvPr id="16" name="Freeform 1405">
              <a:extLst>
                <a:ext uri="{FF2B5EF4-FFF2-40B4-BE49-F238E27FC236}">
                  <a16:creationId xmlns="" xmlns:a16="http://schemas.microsoft.com/office/drawing/2014/main" id="{9A115EC3-3C2B-47C6-A565-834A0F9CE67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86163" y="3609975"/>
              <a:ext cx="166688" cy="165100"/>
            </a:xfrm>
            <a:custGeom>
              <a:avLst/>
              <a:gdLst>
                <a:gd name="T0" fmla="*/ 42 w 44"/>
                <a:gd name="T1" fmla="*/ 44 h 44"/>
                <a:gd name="T2" fmla="*/ 2 w 44"/>
                <a:gd name="T3" fmla="*/ 44 h 44"/>
                <a:gd name="T4" fmla="*/ 0 w 44"/>
                <a:gd name="T5" fmla="*/ 42 h 44"/>
                <a:gd name="T6" fmla="*/ 0 w 44"/>
                <a:gd name="T7" fmla="*/ 2 h 44"/>
                <a:gd name="T8" fmla="*/ 2 w 44"/>
                <a:gd name="T9" fmla="*/ 0 h 44"/>
                <a:gd name="T10" fmla="*/ 44 w 44"/>
                <a:gd name="T11" fmla="*/ 42 h 44"/>
                <a:gd name="T12" fmla="*/ 42 w 44"/>
                <a:gd name="T13" fmla="*/ 44 h 44"/>
                <a:gd name="T14" fmla="*/ 4 w 44"/>
                <a:gd name="T15" fmla="*/ 40 h 44"/>
                <a:gd name="T16" fmla="*/ 40 w 44"/>
                <a:gd name="T17" fmla="*/ 40 h 44"/>
                <a:gd name="T18" fmla="*/ 4 w 44"/>
                <a:gd name="T19" fmla="*/ 4 h 44"/>
                <a:gd name="T20" fmla="*/ 4 w 44"/>
                <a:gd name="T21" fmla="*/ 40 h 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4" h="44">
                  <a:moveTo>
                    <a:pt x="42" y="44"/>
                  </a:moveTo>
                  <a:cubicBezTo>
                    <a:pt x="2" y="44"/>
                    <a:pt x="2" y="44"/>
                    <a:pt x="2" y="44"/>
                  </a:cubicBezTo>
                  <a:cubicBezTo>
                    <a:pt x="1" y="44"/>
                    <a:pt x="0" y="43"/>
                    <a:pt x="0" y="4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25" y="0"/>
                    <a:pt x="44" y="19"/>
                    <a:pt x="44" y="42"/>
                  </a:cubicBezTo>
                  <a:cubicBezTo>
                    <a:pt x="44" y="43"/>
                    <a:pt x="43" y="44"/>
                    <a:pt x="42" y="44"/>
                  </a:cubicBezTo>
                  <a:close/>
                  <a:moveTo>
                    <a:pt x="4" y="40"/>
                  </a:moveTo>
                  <a:cubicBezTo>
                    <a:pt x="40" y="40"/>
                    <a:pt x="40" y="40"/>
                    <a:pt x="40" y="40"/>
                  </a:cubicBezTo>
                  <a:cubicBezTo>
                    <a:pt x="39" y="21"/>
                    <a:pt x="23" y="5"/>
                    <a:pt x="4" y="4"/>
                  </a:cubicBezTo>
                  <a:lnTo>
                    <a:pt x="4" y="4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406">
              <a:extLst>
                <a:ext uri="{FF2B5EF4-FFF2-40B4-BE49-F238E27FC236}">
                  <a16:creationId xmlns="" xmlns:a16="http://schemas.microsoft.com/office/drawing/2014/main" id="{110303FC-DA51-48FE-BEBA-9495C1D17CD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586163" y="3789363"/>
              <a:ext cx="166688" cy="120650"/>
            </a:xfrm>
            <a:custGeom>
              <a:avLst/>
              <a:gdLst>
                <a:gd name="T0" fmla="*/ 30 w 44"/>
                <a:gd name="T1" fmla="*/ 32 h 32"/>
                <a:gd name="T2" fmla="*/ 29 w 44"/>
                <a:gd name="T3" fmla="*/ 32 h 32"/>
                <a:gd name="T4" fmla="*/ 1 w 44"/>
                <a:gd name="T5" fmla="*/ 3 h 32"/>
                <a:gd name="T6" fmla="*/ 0 w 44"/>
                <a:gd name="T7" fmla="*/ 1 h 32"/>
                <a:gd name="T8" fmla="*/ 2 w 44"/>
                <a:gd name="T9" fmla="*/ 0 h 32"/>
                <a:gd name="T10" fmla="*/ 42 w 44"/>
                <a:gd name="T11" fmla="*/ 0 h 32"/>
                <a:gd name="T12" fmla="*/ 44 w 44"/>
                <a:gd name="T13" fmla="*/ 2 h 32"/>
                <a:gd name="T14" fmla="*/ 32 w 44"/>
                <a:gd name="T15" fmla="*/ 32 h 32"/>
                <a:gd name="T16" fmla="*/ 30 w 44"/>
                <a:gd name="T17" fmla="*/ 32 h 32"/>
                <a:gd name="T18" fmla="*/ 7 w 44"/>
                <a:gd name="T19" fmla="*/ 4 h 32"/>
                <a:gd name="T20" fmla="*/ 30 w 44"/>
                <a:gd name="T21" fmla="*/ 27 h 32"/>
                <a:gd name="T22" fmla="*/ 40 w 44"/>
                <a:gd name="T23" fmla="*/ 4 h 32"/>
                <a:gd name="T24" fmla="*/ 7 w 44"/>
                <a:gd name="T25" fmla="*/ 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4" h="32">
                  <a:moveTo>
                    <a:pt x="30" y="32"/>
                  </a:moveTo>
                  <a:cubicBezTo>
                    <a:pt x="30" y="32"/>
                    <a:pt x="29" y="32"/>
                    <a:pt x="29" y="32"/>
                  </a:cubicBezTo>
                  <a:cubicBezTo>
                    <a:pt x="1" y="3"/>
                    <a:pt x="1" y="3"/>
                    <a:pt x="1" y="3"/>
                  </a:cubicBezTo>
                  <a:cubicBezTo>
                    <a:pt x="0" y="3"/>
                    <a:pt x="0" y="2"/>
                    <a:pt x="0" y="1"/>
                  </a:cubicBezTo>
                  <a:cubicBezTo>
                    <a:pt x="0" y="0"/>
                    <a:pt x="1" y="0"/>
                    <a:pt x="2" y="0"/>
                  </a:cubicBezTo>
                  <a:cubicBezTo>
                    <a:pt x="42" y="0"/>
                    <a:pt x="42" y="0"/>
                    <a:pt x="42" y="0"/>
                  </a:cubicBezTo>
                  <a:cubicBezTo>
                    <a:pt x="43" y="0"/>
                    <a:pt x="44" y="1"/>
                    <a:pt x="44" y="2"/>
                  </a:cubicBezTo>
                  <a:cubicBezTo>
                    <a:pt x="44" y="13"/>
                    <a:pt x="40" y="24"/>
                    <a:pt x="32" y="32"/>
                  </a:cubicBezTo>
                  <a:cubicBezTo>
                    <a:pt x="31" y="32"/>
                    <a:pt x="31" y="32"/>
                    <a:pt x="30" y="32"/>
                  </a:cubicBezTo>
                  <a:close/>
                  <a:moveTo>
                    <a:pt x="7" y="4"/>
                  </a:moveTo>
                  <a:cubicBezTo>
                    <a:pt x="30" y="27"/>
                    <a:pt x="30" y="27"/>
                    <a:pt x="30" y="27"/>
                  </a:cubicBezTo>
                  <a:cubicBezTo>
                    <a:pt x="36" y="21"/>
                    <a:pt x="39" y="13"/>
                    <a:pt x="40" y="4"/>
                  </a:cubicBezTo>
                  <a:lnTo>
                    <a:pt x="7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Freeform 1407">
              <a:extLst>
                <a:ext uri="{FF2B5EF4-FFF2-40B4-BE49-F238E27FC236}">
                  <a16:creationId xmlns="" xmlns:a16="http://schemas.microsoft.com/office/drawing/2014/main" id="{331D12D2-BC13-4E00-A4F2-2C66677BCD1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390900" y="3654425"/>
              <a:ext cx="271463" cy="315913"/>
            </a:xfrm>
            <a:custGeom>
              <a:avLst/>
              <a:gdLst>
                <a:gd name="T0" fmla="*/ 42 w 72"/>
                <a:gd name="T1" fmla="*/ 84 h 84"/>
                <a:gd name="T2" fmla="*/ 0 w 72"/>
                <a:gd name="T3" fmla="*/ 42 h 84"/>
                <a:gd name="T4" fmla="*/ 42 w 72"/>
                <a:gd name="T5" fmla="*/ 0 h 84"/>
                <a:gd name="T6" fmla="*/ 44 w 72"/>
                <a:gd name="T7" fmla="*/ 2 h 84"/>
                <a:gd name="T8" fmla="*/ 44 w 72"/>
                <a:gd name="T9" fmla="*/ 41 h 84"/>
                <a:gd name="T10" fmla="*/ 72 w 72"/>
                <a:gd name="T11" fmla="*/ 69 h 84"/>
                <a:gd name="T12" fmla="*/ 72 w 72"/>
                <a:gd name="T13" fmla="*/ 72 h 84"/>
                <a:gd name="T14" fmla="*/ 42 w 72"/>
                <a:gd name="T15" fmla="*/ 84 h 84"/>
                <a:gd name="T16" fmla="*/ 40 w 72"/>
                <a:gd name="T17" fmla="*/ 4 h 84"/>
                <a:gd name="T18" fmla="*/ 4 w 72"/>
                <a:gd name="T19" fmla="*/ 42 h 84"/>
                <a:gd name="T20" fmla="*/ 42 w 72"/>
                <a:gd name="T21" fmla="*/ 80 h 84"/>
                <a:gd name="T22" fmla="*/ 67 w 72"/>
                <a:gd name="T23" fmla="*/ 70 h 84"/>
                <a:gd name="T24" fmla="*/ 41 w 72"/>
                <a:gd name="T25" fmla="*/ 43 h 84"/>
                <a:gd name="T26" fmla="*/ 40 w 72"/>
                <a:gd name="T27" fmla="*/ 42 h 84"/>
                <a:gd name="T28" fmla="*/ 40 w 72"/>
                <a:gd name="T29" fmla="*/ 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72" h="84">
                  <a:moveTo>
                    <a:pt x="42" y="84"/>
                  </a:moveTo>
                  <a:cubicBezTo>
                    <a:pt x="19" y="84"/>
                    <a:pt x="0" y="65"/>
                    <a:pt x="0" y="42"/>
                  </a:cubicBezTo>
                  <a:cubicBezTo>
                    <a:pt x="0" y="19"/>
                    <a:pt x="19" y="0"/>
                    <a:pt x="42" y="0"/>
                  </a:cubicBezTo>
                  <a:cubicBezTo>
                    <a:pt x="43" y="0"/>
                    <a:pt x="44" y="1"/>
                    <a:pt x="44" y="2"/>
                  </a:cubicBezTo>
                  <a:cubicBezTo>
                    <a:pt x="44" y="41"/>
                    <a:pt x="44" y="41"/>
                    <a:pt x="44" y="41"/>
                  </a:cubicBezTo>
                  <a:cubicBezTo>
                    <a:pt x="72" y="69"/>
                    <a:pt x="72" y="69"/>
                    <a:pt x="72" y="69"/>
                  </a:cubicBezTo>
                  <a:cubicBezTo>
                    <a:pt x="72" y="70"/>
                    <a:pt x="72" y="71"/>
                    <a:pt x="72" y="72"/>
                  </a:cubicBezTo>
                  <a:cubicBezTo>
                    <a:pt x="64" y="80"/>
                    <a:pt x="53" y="84"/>
                    <a:pt x="42" y="84"/>
                  </a:cubicBezTo>
                  <a:close/>
                  <a:moveTo>
                    <a:pt x="40" y="4"/>
                  </a:moveTo>
                  <a:cubicBezTo>
                    <a:pt x="20" y="5"/>
                    <a:pt x="4" y="22"/>
                    <a:pt x="4" y="42"/>
                  </a:cubicBezTo>
                  <a:cubicBezTo>
                    <a:pt x="4" y="63"/>
                    <a:pt x="21" y="80"/>
                    <a:pt x="42" y="80"/>
                  </a:cubicBezTo>
                  <a:cubicBezTo>
                    <a:pt x="51" y="80"/>
                    <a:pt x="60" y="77"/>
                    <a:pt x="67" y="70"/>
                  </a:cubicBezTo>
                  <a:cubicBezTo>
                    <a:pt x="41" y="43"/>
                    <a:pt x="41" y="43"/>
                    <a:pt x="41" y="43"/>
                  </a:cubicBezTo>
                  <a:cubicBezTo>
                    <a:pt x="40" y="43"/>
                    <a:pt x="40" y="43"/>
                    <a:pt x="40" y="42"/>
                  </a:cubicBezTo>
                  <a:lnTo>
                    <a:pt x="40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9" name="Rectangle 18">
            <a:extLst>
              <a:ext uri="{FF2B5EF4-FFF2-40B4-BE49-F238E27FC236}">
                <a16:creationId xmlns="" xmlns:a16="http://schemas.microsoft.com/office/drawing/2014/main" id="{4F5E2AF4-9553-4B2C-B122-3937B309E861}"/>
              </a:ext>
            </a:extLst>
          </p:cNvPr>
          <p:cNvSpPr/>
          <p:nvPr/>
        </p:nvSpPr>
        <p:spPr>
          <a:xfrm>
            <a:off x="394447" y="1767007"/>
            <a:ext cx="3495382" cy="1661993"/>
          </a:xfrm>
          <a:prstGeom prst="rect">
            <a:avLst/>
          </a:prstGeom>
        </p:spPr>
        <p:txBody>
          <a:bodyPr wrap="square" lIns="0" tIns="0" rIns="0" bIns="0" anchor="b" anchorCtr="0">
            <a:spAutoFit/>
          </a:bodyPr>
          <a:lstStyle/>
          <a:p>
            <a:pPr lvl="0" algn="r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justo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odio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FA748905-7823-4494-859D-CB1BAFB7FE19}"/>
              </a:ext>
            </a:extLst>
          </p:cNvPr>
          <p:cNvSpPr/>
          <p:nvPr/>
        </p:nvSpPr>
        <p:spPr>
          <a:xfrm>
            <a:off x="401614" y="4059867"/>
            <a:ext cx="3495382" cy="1661993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 algn="r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justo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odio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="" xmlns:a16="http://schemas.microsoft.com/office/drawing/2014/main" id="{EDB10671-A816-4A86-9204-52F2A15DB0F8}"/>
              </a:ext>
            </a:extLst>
          </p:cNvPr>
          <p:cNvSpPr/>
          <p:nvPr/>
        </p:nvSpPr>
        <p:spPr>
          <a:xfrm>
            <a:off x="8302171" y="1767007"/>
            <a:ext cx="3495382" cy="1661993"/>
          </a:xfrm>
          <a:prstGeom prst="rect">
            <a:avLst/>
          </a:prstGeom>
        </p:spPr>
        <p:txBody>
          <a:bodyPr wrap="square" lIns="0" tIns="0" rIns="0" bIns="0" anchor="b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justo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odio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="" xmlns:a16="http://schemas.microsoft.com/office/drawing/2014/main" id="{B1E31C55-AF7F-4328-AD67-892577D4E4F5}"/>
              </a:ext>
            </a:extLst>
          </p:cNvPr>
          <p:cNvSpPr/>
          <p:nvPr/>
        </p:nvSpPr>
        <p:spPr>
          <a:xfrm>
            <a:off x="8302171" y="4059867"/>
            <a:ext cx="3495382" cy="1661993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justo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odio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cxnSp>
        <p:nvCxnSpPr>
          <p:cNvPr id="28" name="Straight Connector 27">
            <a:extLst>
              <a:ext uri="{FF2B5EF4-FFF2-40B4-BE49-F238E27FC236}">
                <a16:creationId xmlns="" xmlns:a16="http://schemas.microsoft.com/office/drawing/2014/main" id="{616E0205-776A-4C08-9AEF-4AD79A28112F}"/>
              </a:ext>
            </a:extLst>
          </p:cNvPr>
          <p:cNvCxnSpPr>
            <a:cxnSpLocks/>
          </p:cNvCxnSpPr>
          <p:nvPr/>
        </p:nvCxnSpPr>
        <p:spPr>
          <a:xfrm>
            <a:off x="474133" y="3773036"/>
            <a:ext cx="3343124" cy="0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="" xmlns:a16="http://schemas.microsoft.com/office/drawing/2014/main" id="{8FFE70D1-77EE-4453-9D6D-C7F39EB9D910}"/>
              </a:ext>
            </a:extLst>
          </p:cNvPr>
          <p:cNvCxnSpPr>
            <a:cxnSpLocks/>
          </p:cNvCxnSpPr>
          <p:nvPr/>
        </p:nvCxnSpPr>
        <p:spPr>
          <a:xfrm>
            <a:off x="8302171" y="3773036"/>
            <a:ext cx="3343124" cy="0"/>
          </a:xfrm>
          <a:prstGeom prst="line">
            <a:avLst/>
          </a:prstGeom>
          <a:ln w="9525">
            <a:solidFill>
              <a:schemeClr val="bg1">
                <a:lumMod val="85000"/>
              </a:schemeClr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Slide Number Placeholder 34">
            <a:extLst>
              <a:ext uri="{FF2B5EF4-FFF2-40B4-BE49-F238E27FC236}">
                <a16:creationId xmlns="" xmlns:a16="http://schemas.microsoft.com/office/drawing/2014/main" id="{270A0B3C-1785-4BEB-83FA-577D48679C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pPr/>
              <a:t>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26019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Object 5" hidden="1">
            <a:extLst>
              <a:ext uri="{FF2B5EF4-FFF2-40B4-BE49-F238E27FC236}">
                <a16:creationId xmlns="" xmlns:a16="http://schemas.microsoft.com/office/drawing/2014/main" id="{D1AAE6E4-AA9B-4323-A512-CE0B5569335D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3770299077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8207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8" name="Rectangle 7" hidden="1">
            <a:extLst>
              <a:ext uri="{FF2B5EF4-FFF2-40B4-BE49-F238E27FC236}">
                <a16:creationId xmlns="" xmlns:a16="http://schemas.microsoft.com/office/drawing/2014/main" id="{57703815-6146-431F-8F79-BA113365A0A9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44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68E4120B-A88E-4881-BEF2-98556B94957F}"/>
              </a:ext>
            </a:extLst>
          </p:cNvPr>
          <p:cNvSpPr/>
          <p:nvPr/>
        </p:nvSpPr>
        <p:spPr>
          <a:xfrm>
            <a:off x="4910667" y="0"/>
            <a:ext cx="7281333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7" name="Title 1">
            <a:extLst>
              <a:ext uri="{FF2B5EF4-FFF2-40B4-BE49-F238E27FC236}">
                <a16:creationId xmlns="" xmlns:a16="http://schemas.microsoft.com/office/drawing/2014/main" id="{03FFBE33-EDD2-4A26-B3AA-354F8D025B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4447" y="365126"/>
            <a:ext cx="4194486" cy="1558924"/>
          </a:xfrm>
        </p:spPr>
        <p:txBody>
          <a:bodyPr>
            <a:normAutofit/>
          </a:bodyPr>
          <a:lstStyle/>
          <a:p>
            <a:r>
              <a:rPr lang="en-US" sz="44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Marketing Analysis</a:t>
            </a:r>
            <a:endParaRPr lang="en-US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graphicFrame>
        <p:nvGraphicFramePr>
          <p:cNvPr id="11" name="Chart 10">
            <a:extLst>
              <a:ext uri="{FF2B5EF4-FFF2-40B4-BE49-F238E27FC236}">
                <a16:creationId xmlns="" xmlns:a16="http://schemas.microsoft.com/office/drawing/2014/main" id="{6A10DC08-7F29-400D-8493-EE85ABBA4F2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141634196"/>
              </p:ext>
            </p:extLst>
          </p:nvPr>
        </p:nvGraphicFramePr>
        <p:xfrm>
          <a:off x="394448" y="2548466"/>
          <a:ext cx="4194486" cy="248073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sp>
        <p:nvSpPr>
          <p:cNvPr id="12" name="Rectangle 11">
            <a:extLst>
              <a:ext uri="{FF2B5EF4-FFF2-40B4-BE49-F238E27FC236}">
                <a16:creationId xmlns="" xmlns:a16="http://schemas.microsoft.com/office/drawing/2014/main" id="{80A8255B-CD97-498C-9C1A-AAE8D94969A3}"/>
              </a:ext>
            </a:extLst>
          </p:cNvPr>
          <p:cNvSpPr/>
          <p:nvPr/>
        </p:nvSpPr>
        <p:spPr>
          <a:xfrm>
            <a:off x="394447" y="2023533"/>
            <a:ext cx="4194486" cy="42545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800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800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800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13" name="Rectangle 12">
            <a:extLst>
              <a:ext uri="{FF2B5EF4-FFF2-40B4-BE49-F238E27FC236}">
                <a16:creationId xmlns="" xmlns:a16="http://schemas.microsoft.com/office/drawing/2014/main" id="{1A248F86-E1A8-4FAB-9B5F-C5F84E6BA263}"/>
              </a:ext>
            </a:extLst>
          </p:cNvPr>
          <p:cNvSpPr/>
          <p:nvPr/>
        </p:nvSpPr>
        <p:spPr>
          <a:xfrm>
            <a:off x="394446" y="5147735"/>
            <a:ext cx="4194485" cy="1107996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justo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odio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="" xmlns:a16="http://schemas.microsoft.com/office/drawing/2014/main" id="{D50DC450-B8D2-49BC-8F09-FB44CF00869C}"/>
              </a:ext>
            </a:extLst>
          </p:cNvPr>
          <p:cNvSpPr/>
          <p:nvPr/>
        </p:nvSpPr>
        <p:spPr>
          <a:xfrm>
            <a:off x="6417733" y="5147735"/>
            <a:ext cx="5212388" cy="830997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endParaRPr lang="en-US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6" name="Rectangle 15">
            <a:extLst>
              <a:ext uri="{FF2B5EF4-FFF2-40B4-BE49-F238E27FC236}">
                <a16:creationId xmlns="" xmlns:a16="http://schemas.microsoft.com/office/drawing/2014/main" id="{9932B09D-B665-4B39-B92A-779CFDBCAF8B}"/>
              </a:ext>
            </a:extLst>
          </p:cNvPr>
          <p:cNvSpPr/>
          <p:nvPr/>
        </p:nvSpPr>
        <p:spPr>
          <a:xfrm>
            <a:off x="6417733" y="3674853"/>
            <a:ext cx="5212388" cy="830997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endParaRPr lang="en-US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="" xmlns:a16="http://schemas.microsoft.com/office/drawing/2014/main" id="{C1BEBEC7-8C51-4B03-B20A-B0C81DD78326}"/>
              </a:ext>
            </a:extLst>
          </p:cNvPr>
          <p:cNvSpPr/>
          <p:nvPr/>
        </p:nvSpPr>
        <p:spPr>
          <a:xfrm>
            <a:off x="6417733" y="2201971"/>
            <a:ext cx="5212388" cy="830997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endParaRPr lang="en-US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="" xmlns:a16="http://schemas.microsoft.com/office/drawing/2014/main" id="{624A1F62-97CC-412C-9E9C-1176BED8A4E4}"/>
              </a:ext>
            </a:extLst>
          </p:cNvPr>
          <p:cNvSpPr/>
          <p:nvPr/>
        </p:nvSpPr>
        <p:spPr>
          <a:xfrm>
            <a:off x="6417733" y="729089"/>
            <a:ext cx="5212388" cy="830997"/>
          </a:xfrm>
          <a:prstGeom prst="rect">
            <a:avLst/>
          </a:prstGeom>
        </p:spPr>
        <p:txBody>
          <a:bodyPr wrap="square" lIns="0" tIns="0" rIns="0" bIns="0" anchor="t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endParaRPr lang="en-US" dirty="0">
              <a:solidFill>
                <a:schemeClr val="bg1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9" name="Oval 18">
            <a:extLst>
              <a:ext uri="{FF2B5EF4-FFF2-40B4-BE49-F238E27FC236}">
                <a16:creationId xmlns="" xmlns:a16="http://schemas.microsoft.com/office/drawing/2014/main" id="{0A9AE63D-F7A2-48C9-841C-621453CBCF15}"/>
              </a:ext>
            </a:extLst>
          </p:cNvPr>
          <p:cNvSpPr/>
          <p:nvPr/>
        </p:nvSpPr>
        <p:spPr>
          <a:xfrm>
            <a:off x="5452533" y="822854"/>
            <a:ext cx="643467" cy="643467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Oval 19">
            <a:extLst>
              <a:ext uri="{FF2B5EF4-FFF2-40B4-BE49-F238E27FC236}">
                <a16:creationId xmlns="" xmlns:a16="http://schemas.microsoft.com/office/drawing/2014/main" id="{4FCDAE71-3BB3-4017-9E22-3B1D6C6E3EA2}"/>
              </a:ext>
            </a:extLst>
          </p:cNvPr>
          <p:cNvSpPr/>
          <p:nvPr/>
        </p:nvSpPr>
        <p:spPr>
          <a:xfrm>
            <a:off x="5452533" y="2295736"/>
            <a:ext cx="643467" cy="643467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>
            <a:extLst>
              <a:ext uri="{FF2B5EF4-FFF2-40B4-BE49-F238E27FC236}">
                <a16:creationId xmlns="" xmlns:a16="http://schemas.microsoft.com/office/drawing/2014/main" id="{4535CC94-6DE4-4E06-8F69-20291A0F93D9}"/>
              </a:ext>
            </a:extLst>
          </p:cNvPr>
          <p:cNvSpPr/>
          <p:nvPr/>
        </p:nvSpPr>
        <p:spPr>
          <a:xfrm>
            <a:off x="5452533" y="3768618"/>
            <a:ext cx="643467" cy="643467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Oval 21">
            <a:extLst>
              <a:ext uri="{FF2B5EF4-FFF2-40B4-BE49-F238E27FC236}">
                <a16:creationId xmlns="" xmlns:a16="http://schemas.microsoft.com/office/drawing/2014/main" id="{613EBF95-85BA-47A5-BDFF-8758EF679014}"/>
              </a:ext>
            </a:extLst>
          </p:cNvPr>
          <p:cNvSpPr/>
          <p:nvPr/>
        </p:nvSpPr>
        <p:spPr>
          <a:xfrm>
            <a:off x="5452533" y="5241500"/>
            <a:ext cx="643467" cy="643467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4" name="Straight Connector 23">
            <a:extLst>
              <a:ext uri="{FF2B5EF4-FFF2-40B4-BE49-F238E27FC236}">
                <a16:creationId xmlns="" xmlns:a16="http://schemas.microsoft.com/office/drawing/2014/main" id="{67992154-E30D-47D4-92C5-C97D99C783C1}"/>
              </a:ext>
            </a:extLst>
          </p:cNvPr>
          <p:cNvCxnSpPr>
            <a:cxnSpLocks/>
          </p:cNvCxnSpPr>
          <p:nvPr/>
        </p:nvCxnSpPr>
        <p:spPr>
          <a:xfrm>
            <a:off x="5490578" y="1881029"/>
            <a:ext cx="6139543" cy="0"/>
          </a:xfrm>
          <a:prstGeom prst="line">
            <a:avLst/>
          </a:prstGeom>
          <a:ln w="9525">
            <a:solidFill>
              <a:schemeClr val="bg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Connector 25">
            <a:extLst>
              <a:ext uri="{FF2B5EF4-FFF2-40B4-BE49-F238E27FC236}">
                <a16:creationId xmlns="" xmlns:a16="http://schemas.microsoft.com/office/drawing/2014/main" id="{EC2BE4F9-DCCC-4B7F-AF9D-EEEB4119C228}"/>
              </a:ext>
            </a:extLst>
          </p:cNvPr>
          <p:cNvCxnSpPr>
            <a:cxnSpLocks/>
          </p:cNvCxnSpPr>
          <p:nvPr/>
        </p:nvCxnSpPr>
        <p:spPr>
          <a:xfrm>
            <a:off x="5490578" y="3353910"/>
            <a:ext cx="6139543" cy="0"/>
          </a:xfrm>
          <a:prstGeom prst="line">
            <a:avLst/>
          </a:prstGeom>
          <a:ln w="9525">
            <a:solidFill>
              <a:schemeClr val="bg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="" xmlns:a16="http://schemas.microsoft.com/office/drawing/2014/main" id="{6C37F09A-F0C4-430D-B198-E9CE9FEB22C6}"/>
              </a:ext>
            </a:extLst>
          </p:cNvPr>
          <p:cNvCxnSpPr>
            <a:cxnSpLocks/>
          </p:cNvCxnSpPr>
          <p:nvPr/>
        </p:nvCxnSpPr>
        <p:spPr>
          <a:xfrm>
            <a:off x="5490578" y="4826792"/>
            <a:ext cx="6139543" cy="0"/>
          </a:xfrm>
          <a:prstGeom prst="line">
            <a:avLst/>
          </a:prstGeom>
          <a:ln w="9525">
            <a:solidFill>
              <a:schemeClr val="bg1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8" name="Group 27">
            <a:extLst>
              <a:ext uri="{FF2B5EF4-FFF2-40B4-BE49-F238E27FC236}">
                <a16:creationId xmlns="" xmlns:a16="http://schemas.microsoft.com/office/drawing/2014/main" id="{92210DCA-19FD-4C8B-B194-D4B448A8EF68}"/>
              </a:ext>
            </a:extLst>
          </p:cNvPr>
          <p:cNvGrpSpPr/>
          <p:nvPr/>
        </p:nvGrpSpPr>
        <p:grpSpPr>
          <a:xfrm>
            <a:off x="5631916" y="1001580"/>
            <a:ext cx="284701" cy="286014"/>
            <a:chOff x="7005638" y="3978275"/>
            <a:chExt cx="344488" cy="346076"/>
          </a:xfrm>
        </p:grpSpPr>
        <p:sp>
          <p:nvSpPr>
            <p:cNvPr id="29" name="Line 253">
              <a:extLst>
                <a:ext uri="{FF2B5EF4-FFF2-40B4-BE49-F238E27FC236}">
                  <a16:creationId xmlns="" xmlns:a16="http://schemas.microsoft.com/office/drawing/2014/main" id="{0244EBCA-6410-4DA9-809C-964002A6B1F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050088" y="4068763"/>
              <a:ext cx="68263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0" name="Line 254">
              <a:extLst>
                <a:ext uri="{FF2B5EF4-FFF2-40B4-BE49-F238E27FC236}">
                  <a16:creationId xmlns="" xmlns:a16="http://schemas.microsoft.com/office/drawing/2014/main" id="{132FBC4D-BCDB-4BD0-B2BC-A5C556D89A7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050088" y="4113213"/>
              <a:ext cx="120650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Line 255">
              <a:extLst>
                <a:ext uri="{FF2B5EF4-FFF2-40B4-BE49-F238E27FC236}">
                  <a16:creationId xmlns="" xmlns:a16="http://schemas.microsoft.com/office/drawing/2014/main" id="{86FBD7C6-C96A-4CBE-BF4A-EB714DCF28B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050088" y="4159250"/>
              <a:ext cx="90488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Line 256">
              <a:extLst>
                <a:ext uri="{FF2B5EF4-FFF2-40B4-BE49-F238E27FC236}">
                  <a16:creationId xmlns="" xmlns:a16="http://schemas.microsoft.com/office/drawing/2014/main" id="{8BC74C75-C266-4AD1-B608-BB958941177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050088" y="4203700"/>
              <a:ext cx="74613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" name="Oval 257">
              <a:extLst>
                <a:ext uri="{FF2B5EF4-FFF2-40B4-BE49-F238E27FC236}">
                  <a16:creationId xmlns="" xmlns:a16="http://schemas.microsoft.com/office/drawing/2014/main" id="{802F8EE6-18B3-45A2-8E5F-1EB916C7B9D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200901" y="4173538"/>
              <a:ext cx="112713" cy="112713"/>
            </a:xfrm>
            <a:prstGeom prst="ellipse">
              <a:avLst/>
            </a:pr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" name="Line 258">
              <a:extLst>
                <a:ext uri="{FF2B5EF4-FFF2-40B4-BE49-F238E27FC236}">
                  <a16:creationId xmlns="" xmlns:a16="http://schemas.microsoft.com/office/drawing/2014/main" id="{48F498C8-7BD4-4A2C-9F99-D1B40E155F1E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297738" y="4271963"/>
              <a:ext cx="52388" cy="52388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" name="Freeform 259">
              <a:extLst>
                <a:ext uri="{FF2B5EF4-FFF2-40B4-BE49-F238E27FC236}">
                  <a16:creationId xmlns="" xmlns:a16="http://schemas.microsoft.com/office/drawing/2014/main" id="{6951A5AD-7B45-4E21-889B-FB03E4E2D061}"/>
                </a:ext>
              </a:extLst>
            </p:cNvPr>
            <p:cNvSpPr>
              <a:spLocks/>
            </p:cNvSpPr>
            <p:nvPr/>
          </p:nvSpPr>
          <p:spPr bwMode="auto">
            <a:xfrm>
              <a:off x="7005638" y="3978275"/>
              <a:ext cx="239713" cy="315913"/>
            </a:xfrm>
            <a:custGeom>
              <a:avLst/>
              <a:gdLst>
                <a:gd name="T0" fmla="*/ 113 w 151"/>
                <a:gd name="T1" fmla="*/ 199 h 199"/>
                <a:gd name="T2" fmla="*/ 0 w 151"/>
                <a:gd name="T3" fmla="*/ 199 h 199"/>
                <a:gd name="T4" fmla="*/ 0 w 151"/>
                <a:gd name="T5" fmla="*/ 0 h 199"/>
                <a:gd name="T6" fmla="*/ 104 w 151"/>
                <a:gd name="T7" fmla="*/ 0 h 199"/>
                <a:gd name="T8" fmla="*/ 151 w 151"/>
                <a:gd name="T9" fmla="*/ 47 h 199"/>
                <a:gd name="T10" fmla="*/ 151 w 151"/>
                <a:gd name="T11" fmla="*/ 99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51" h="199">
                  <a:moveTo>
                    <a:pt x="113" y="199"/>
                  </a:moveTo>
                  <a:lnTo>
                    <a:pt x="0" y="199"/>
                  </a:lnTo>
                  <a:lnTo>
                    <a:pt x="0" y="0"/>
                  </a:lnTo>
                  <a:lnTo>
                    <a:pt x="104" y="0"/>
                  </a:lnTo>
                  <a:lnTo>
                    <a:pt x="151" y="47"/>
                  </a:lnTo>
                  <a:lnTo>
                    <a:pt x="151" y="99"/>
                  </a:lnTo>
                </a:path>
              </a:pathLst>
            </a:cu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6" name="Freeform 260">
              <a:extLst>
                <a:ext uri="{FF2B5EF4-FFF2-40B4-BE49-F238E27FC236}">
                  <a16:creationId xmlns="" xmlns:a16="http://schemas.microsoft.com/office/drawing/2014/main" id="{EA39E40A-D664-4BBB-A6E4-E873E2D7AAA9}"/>
                </a:ext>
              </a:extLst>
            </p:cNvPr>
            <p:cNvSpPr>
              <a:spLocks/>
            </p:cNvSpPr>
            <p:nvPr/>
          </p:nvSpPr>
          <p:spPr bwMode="auto">
            <a:xfrm>
              <a:off x="7170738" y="3978275"/>
              <a:ext cx="74613" cy="74613"/>
            </a:xfrm>
            <a:custGeom>
              <a:avLst/>
              <a:gdLst>
                <a:gd name="T0" fmla="*/ 0 w 47"/>
                <a:gd name="T1" fmla="*/ 0 h 47"/>
                <a:gd name="T2" fmla="*/ 0 w 47"/>
                <a:gd name="T3" fmla="*/ 47 h 47"/>
                <a:gd name="T4" fmla="*/ 47 w 47"/>
                <a:gd name="T5" fmla="*/ 47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7" h="47">
                  <a:moveTo>
                    <a:pt x="0" y="0"/>
                  </a:moveTo>
                  <a:lnTo>
                    <a:pt x="0" y="47"/>
                  </a:lnTo>
                  <a:lnTo>
                    <a:pt x="47" y="47"/>
                  </a:lnTo>
                </a:path>
              </a:pathLst>
            </a:cu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37" name="Group 36">
            <a:extLst>
              <a:ext uri="{FF2B5EF4-FFF2-40B4-BE49-F238E27FC236}">
                <a16:creationId xmlns="" xmlns:a16="http://schemas.microsoft.com/office/drawing/2014/main" id="{F2AA22F5-DADC-4291-8E05-3060EAA22433}"/>
              </a:ext>
            </a:extLst>
          </p:cNvPr>
          <p:cNvGrpSpPr/>
          <p:nvPr/>
        </p:nvGrpSpPr>
        <p:grpSpPr>
          <a:xfrm>
            <a:off x="5631260" y="2493487"/>
            <a:ext cx="286013" cy="247965"/>
            <a:chOff x="7726363" y="3648076"/>
            <a:chExt cx="346075" cy="300038"/>
          </a:xfrm>
        </p:grpSpPr>
        <p:sp>
          <p:nvSpPr>
            <p:cNvPr id="38" name="Freeform 149">
              <a:extLst>
                <a:ext uri="{FF2B5EF4-FFF2-40B4-BE49-F238E27FC236}">
                  <a16:creationId xmlns="" xmlns:a16="http://schemas.microsoft.com/office/drawing/2014/main" id="{285E7037-19D8-4B1D-A572-ABC1AA81C30F}"/>
                </a:ext>
              </a:extLst>
            </p:cNvPr>
            <p:cNvSpPr>
              <a:spLocks/>
            </p:cNvSpPr>
            <p:nvPr/>
          </p:nvSpPr>
          <p:spPr bwMode="auto">
            <a:xfrm>
              <a:off x="7726363" y="3648076"/>
              <a:ext cx="346075" cy="269875"/>
            </a:xfrm>
            <a:custGeom>
              <a:avLst/>
              <a:gdLst>
                <a:gd name="T0" fmla="*/ 92 w 92"/>
                <a:gd name="T1" fmla="*/ 66 h 72"/>
                <a:gd name="T2" fmla="*/ 86 w 92"/>
                <a:gd name="T3" fmla="*/ 72 h 72"/>
                <a:gd name="T4" fmla="*/ 6 w 92"/>
                <a:gd name="T5" fmla="*/ 72 h 72"/>
                <a:gd name="T6" fmla="*/ 0 w 92"/>
                <a:gd name="T7" fmla="*/ 66 h 72"/>
                <a:gd name="T8" fmla="*/ 0 w 92"/>
                <a:gd name="T9" fmla="*/ 6 h 72"/>
                <a:gd name="T10" fmla="*/ 6 w 92"/>
                <a:gd name="T11" fmla="*/ 0 h 72"/>
                <a:gd name="T12" fmla="*/ 86 w 92"/>
                <a:gd name="T13" fmla="*/ 0 h 72"/>
                <a:gd name="T14" fmla="*/ 92 w 92"/>
                <a:gd name="T15" fmla="*/ 6 h 72"/>
                <a:gd name="T16" fmla="*/ 92 w 92"/>
                <a:gd name="T17" fmla="*/ 66 h 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2" h="72">
                  <a:moveTo>
                    <a:pt x="92" y="66"/>
                  </a:moveTo>
                  <a:cubicBezTo>
                    <a:pt x="92" y="69"/>
                    <a:pt x="89" y="72"/>
                    <a:pt x="86" y="72"/>
                  </a:cubicBezTo>
                  <a:cubicBezTo>
                    <a:pt x="6" y="72"/>
                    <a:pt x="6" y="72"/>
                    <a:pt x="6" y="72"/>
                  </a:cubicBezTo>
                  <a:cubicBezTo>
                    <a:pt x="3" y="72"/>
                    <a:pt x="0" y="69"/>
                    <a:pt x="0" y="66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3"/>
                    <a:pt x="3" y="0"/>
                    <a:pt x="6" y="0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9" y="0"/>
                    <a:pt x="92" y="3"/>
                    <a:pt x="92" y="6"/>
                  </a:cubicBezTo>
                  <a:lnTo>
                    <a:pt x="92" y="66"/>
                  </a:lnTo>
                  <a:close/>
                </a:path>
              </a:pathLst>
            </a:cu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9" name="Line 150">
              <a:extLst>
                <a:ext uri="{FF2B5EF4-FFF2-40B4-BE49-F238E27FC236}">
                  <a16:creationId xmlns="" xmlns:a16="http://schemas.microsoft.com/office/drawing/2014/main" id="{2283C209-F232-494C-8BCB-D17CF83D689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794626" y="3948113"/>
              <a:ext cx="209550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0" name="Line 151">
              <a:extLst>
                <a:ext uri="{FF2B5EF4-FFF2-40B4-BE49-F238E27FC236}">
                  <a16:creationId xmlns="" xmlns:a16="http://schemas.microsoft.com/office/drawing/2014/main" id="{EF551B78-3D22-4768-881A-2B4440769E1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899401" y="3917951"/>
              <a:ext cx="0" cy="30163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1" name="Oval 152">
              <a:extLst>
                <a:ext uri="{FF2B5EF4-FFF2-40B4-BE49-F238E27FC236}">
                  <a16:creationId xmlns="" xmlns:a16="http://schemas.microsoft.com/office/drawing/2014/main" id="{3EDCFA29-DBE4-4E58-A454-615D5E59665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891463" y="3881438"/>
              <a:ext cx="15875" cy="14288"/>
            </a:xfrm>
            <a:prstGeom prst="ellipse">
              <a:avLst/>
            </a:pr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2" name="Line 153">
              <a:extLst>
                <a:ext uri="{FF2B5EF4-FFF2-40B4-BE49-F238E27FC236}">
                  <a16:creationId xmlns="" xmlns:a16="http://schemas.microsoft.com/office/drawing/2014/main" id="{436AFCD9-CDB3-4DF8-A40A-E016997A9130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726363" y="3857626"/>
              <a:ext cx="346075" cy="0"/>
            </a:xfrm>
            <a:prstGeom prst="line">
              <a:avLst/>
            </a:pr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3" name="Oval 154">
              <a:extLst>
                <a:ext uri="{FF2B5EF4-FFF2-40B4-BE49-F238E27FC236}">
                  <a16:creationId xmlns="" xmlns:a16="http://schemas.microsoft.com/office/drawing/2014/main" id="{2CE4012C-369B-4F65-92E4-36E395C15E2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764463" y="3678238"/>
              <a:ext cx="149225" cy="149225"/>
            </a:xfrm>
            <a:prstGeom prst="ellips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4" name="Freeform 155">
              <a:extLst>
                <a:ext uri="{FF2B5EF4-FFF2-40B4-BE49-F238E27FC236}">
                  <a16:creationId xmlns="" xmlns:a16="http://schemas.microsoft.com/office/drawing/2014/main" id="{C47D318D-3F58-4D7E-B063-2136F049C35C}"/>
                </a:ext>
              </a:extLst>
            </p:cNvPr>
            <p:cNvSpPr>
              <a:spLocks/>
            </p:cNvSpPr>
            <p:nvPr/>
          </p:nvSpPr>
          <p:spPr bwMode="auto">
            <a:xfrm>
              <a:off x="7839076" y="3692526"/>
              <a:ext cx="49213" cy="117475"/>
            </a:xfrm>
            <a:custGeom>
              <a:avLst/>
              <a:gdLst>
                <a:gd name="T0" fmla="*/ 26 w 31"/>
                <a:gd name="T1" fmla="*/ 0 h 74"/>
                <a:gd name="T2" fmla="*/ 0 w 31"/>
                <a:gd name="T3" fmla="*/ 38 h 74"/>
                <a:gd name="T4" fmla="*/ 31 w 31"/>
                <a:gd name="T5" fmla="*/ 74 h 7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31" h="74">
                  <a:moveTo>
                    <a:pt x="26" y="0"/>
                  </a:moveTo>
                  <a:lnTo>
                    <a:pt x="0" y="38"/>
                  </a:lnTo>
                  <a:lnTo>
                    <a:pt x="31" y="74"/>
                  </a:lnTo>
                </a:path>
              </a:pathLst>
            </a:cu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5" name="Line 156">
              <a:extLst>
                <a:ext uri="{FF2B5EF4-FFF2-40B4-BE49-F238E27FC236}">
                  <a16:creationId xmlns="" xmlns:a16="http://schemas.microsoft.com/office/drawing/2014/main" id="{8C71E568-E67B-4862-9CDB-F34A76BD601A}"/>
                </a:ext>
              </a:extLst>
            </p:cNvPr>
            <p:cNvSpPr>
              <a:spLocks noChangeShapeType="1"/>
            </p:cNvSpPr>
            <p:nvPr/>
          </p:nvSpPr>
          <p:spPr bwMode="auto">
            <a:xfrm flipH="1">
              <a:off x="7764463" y="3752851"/>
              <a:ext cx="74613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6" name="Line 157">
              <a:extLst>
                <a:ext uri="{FF2B5EF4-FFF2-40B4-BE49-F238E27FC236}">
                  <a16:creationId xmlns="" xmlns:a16="http://schemas.microsoft.com/office/drawing/2014/main" id="{D4A8B37E-42B5-4541-9C79-CD6C9D1E19F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43851" y="3692526"/>
              <a:ext cx="90488" cy="0"/>
            </a:xfrm>
            <a:prstGeom prst="line">
              <a:avLst/>
            </a:pr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7" name="Line 158">
              <a:extLst>
                <a:ext uri="{FF2B5EF4-FFF2-40B4-BE49-F238E27FC236}">
                  <a16:creationId xmlns="" xmlns:a16="http://schemas.microsoft.com/office/drawing/2014/main" id="{D7C2FA9E-5A2E-4A45-9E48-09CB64ACA24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43851" y="3738563"/>
              <a:ext cx="90488" cy="0"/>
            </a:xfrm>
            <a:prstGeom prst="line">
              <a:avLst/>
            </a:pr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48" name="Line 159">
              <a:extLst>
                <a:ext uri="{FF2B5EF4-FFF2-40B4-BE49-F238E27FC236}">
                  <a16:creationId xmlns="" xmlns:a16="http://schemas.microsoft.com/office/drawing/2014/main" id="{8570E594-ECFD-4008-9A44-13F93DFB62E5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943851" y="3783013"/>
              <a:ext cx="90488" cy="0"/>
            </a:xfrm>
            <a:prstGeom prst="line">
              <a:avLst/>
            </a:pr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="" xmlns:a16="http://schemas.microsoft.com/office/drawing/2014/main" id="{040A0038-3133-4DB6-ABAA-E27E4B0254D8}"/>
              </a:ext>
            </a:extLst>
          </p:cNvPr>
          <p:cNvGrpSpPr/>
          <p:nvPr/>
        </p:nvGrpSpPr>
        <p:grpSpPr>
          <a:xfrm>
            <a:off x="5631260" y="3947345"/>
            <a:ext cx="286013" cy="286013"/>
            <a:chOff x="8447088" y="3255963"/>
            <a:chExt cx="346075" cy="346075"/>
          </a:xfrm>
        </p:grpSpPr>
        <p:sp>
          <p:nvSpPr>
            <p:cNvPr id="50" name="Freeform 112">
              <a:extLst>
                <a:ext uri="{FF2B5EF4-FFF2-40B4-BE49-F238E27FC236}">
                  <a16:creationId xmlns="" xmlns:a16="http://schemas.microsoft.com/office/drawing/2014/main" id="{75488027-1E97-4D25-806B-A2F107C9DBAD}"/>
                </a:ext>
              </a:extLst>
            </p:cNvPr>
            <p:cNvSpPr>
              <a:spLocks/>
            </p:cNvSpPr>
            <p:nvPr/>
          </p:nvSpPr>
          <p:spPr bwMode="auto">
            <a:xfrm>
              <a:off x="8447088" y="3255963"/>
              <a:ext cx="346075" cy="346075"/>
            </a:xfrm>
            <a:custGeom>
              <a:avLst/>
              <a:gdLst>
                <a:gd name="T0" fmla="*/ 92 w 92"/>
                <a:gd name="T1" fmla="*/ 76 h 92"/>
                <a:gd name="T2" fmla="*/ 76 w 92"/>
                <a:gd name="T3" fmla="*/ 92 h 92"/>
                <a:gd name="T4" fmla="*/ 16 w 92"/>
                <a:gd name="T5" fmla="*/ 92 h 92"/>
                <a:gd name="T6" fmla="*/ 0 w 92"/>
                <a:gd name="T7" fmla="*/ 76 h 92"/>
                <a:gd name="T8" fmla="*/ 0 w 92"/>
                <a:gd name="T9" fmla="*/ 16 h 92"/>
                <a:gd name="T10" fmla="*/ 16 w 92"/>
                <a:gd name="T11" fmla="*/ 0 h 92"/>
                <a:gd name="T12" fmla="*/ 76 w 92"/>
                <a:gd name="T13" fmla="*/ 0 h 92"/>
                <a:gd name="T14" fmla="*/ 92 w 92"/>
                <a:gd name="T15" fmla="*/ 16 h 92"/>
                <a:gd name="T16" fmla="*/ 92 w 92"/>
                <a:gd name="T17" fmla="*/ 76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2" h="92">
                  <a:moveTo>
                    <a:pt x="92" y="76"/>
                  </a:moveTo>
                  <a:cubicBezTo>
                    <a:pt x="92" y="85"/>
                    <a:pt x="85" y="92"/>
                    <a:pt x="76" y="92"/>
                  </a:cubicBezTo>
                  <a:cubicBezTo>
                    <a:pt x="16" y="92"/>
                    <a:pt x="16" y="92"/>
                    <a:pt x="16" y="92"/>
                  </a:cubicBezTo>
                  <a:cubicBezTo>
                    <a:pt x="7" y="92"/>
                    <a:pt x="0" y="85"/>
                    <a:pt x="0" y="76"/>
                  </a:cubicBezTo>
                  <a:cubicBezTo>
                    <a:pt x="0" y="16"/>
                    <a:pt x="0" y="16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76" y="0"/>
                    <a:pt x="76" y="0"/>
                    <a:pt x="76" y="0"/>
                  </a:cubicBezTo>
                  <a:cubicBezTo>
                    <a:pt x="85" y="0"/>
                    <a:pt x="92" y="7"/>
                    <a:pt x="92" y="16"/>
                  </a:cubicBezTo>
                  <a:lnTo>
                    <a:pt x="92" y="76"/>
                  </a:lnTo>
                  <a:close/>
                </a:path>
              </a:pathLst>
            </a:cu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1" name="Oval 50">
              <a:extLst>
                <a:ext uri="{FF2B5EF4-FFF2-40B4-BE49-F238E27FC236}">
                  <a16:creationId xmlns="" xmlns:a16="http://schemas.microsoft.com/office/drawing/2014/main" id="{1FC228BB-57D9-40BB-8D32-99CA2548F4AF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578850" y="3395663"/>
              <a:ext cx="79375" cy="79375"/>
            </a:xfrm>
            <a:prstGeom prst="ellipse">
              <a:avLst/>
            </a:pr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2" name="Freeform 114">
              <a:extLst>
                <a:ext uri="{FF2B5EF4-FFF2-40B4-BE49-F238E27FC236}">
                  <a16:creationId xmlns="" xmlns:a16="http://schemas.microsoft.com/office/drawing/2014/main" id="{18FAAC1A-78C8-4FF8-89FA-C26E9DB21651}"/>
                </a:ext>
              </a:extLst>
            </p:cNvPr>
            <p:cNvSpPr>
              <a:spLocks/>
            </p:cNvSpPr>
            <p:nvPr/>
          </p:nvSpPr>
          <p:spPr bwMode="auto">
            <a:xfrm>
              <a:off x="8515350" y="3330575"/>
              <a:ext cx="209550" cy="211138"/>
            </a:xfrm>
            <a:custGeom>
              <a:avLst/>
              <a:gdLst>
                <a:gd name="T0" fmla="*/ 51 w 56"/>
                <a:gd name="T1" fmla="*/ 28 h 56"/>
                <a:gd name="T2" fmla="*/ 50 w 56"/>
                <a:gd name="T3" fmla="*/ 23 h 56"/>
                <a:gd name="T4" fmla="*/ 56 w 56"/>
                <a:gd name="T5" fmla="*/ 20 h 56"/>
                <a:gd name="T6" fmla="*/ 49 w 56"/>
                <a:gd name="T7" fmla="*/ 8 h 56"/>
                <a:gd name="T8" fmla="*/ 43 w 56"/>
                <a:gd name="T9" fmla="*/ 11 h 56"/>
                <a:gd name="T10" fmla="*/ 35 w 56"/>
                <a:gd name="T11" fmla="*/ 6 h 56"/>
                <a:gd name="T12" fmla="*/ 35 w 56"/>
                <a:gd name="T13" fmla="*/ 0 h 56"/>
                <a:gd name="T14" fmla="*/ 21 w 56"/>
                <a:gd name="T15" fmla="*/ 0 h 56"/>
                <a:gd name="T16" fmla="*/ 21 w 56"/>
                <a:gd name="T17" fmla="*/ 6 h 56"/>
                <a:gd name="T18" fmla="*/ 13 w 56"/>
                <a:gd name="T19" fmla="*/ 11 h 56"/>
                <a:gd name="T20" fmla="*/ 7 w 56"/>
                <a:gd name="T21" fmla="*/ 8 h 56"/>
                <a:gd name="T22" fmla="*/ 0 w 56"/>
                <a:gd name="T23" fmla="*/ 20 h 56"/>
                <a:gd name="T24" fmla="*/ 6 w 56"/>
                <a:gd name="T25" fmla="*/ 23 h 56"/>
                <a:gd name="T26" fmla="*/ 5 w 56"/>
                <a:gd name="T27" fmla="*/ 28 h 56"/>
                <a:gd name="T28" fmla="*/ 6 w 56"/>
                <a:gd name="T29" fmla="*/ 33 h 56"/>
                <a:gd name="T30" fmla="*/ 0 w 56"/>
                <a:gd name="T31" fmla="*/ 36 h 56"/>
                <a:gd name="T32" fmla="*/ 7 w 56"/>
                <a:gd name="T33" fmla="*/ 48 h 56"/>
                <a:gd name="T34" fmla="*/ 13 w 56"/>
                <a:gd name="T35" fmla="*/ 45 h 56"/>
                <a:gd name="T36" fmla="*/ 21 w 56"/>
                <a:gd name="T37" fmla="*/ 50 h 56"/>
                <a:gd name="T38" fmla="*/ 21 w 56"/>
                <a:gd name="T39" fmla="*/ 56 h 56"/>
                <a:gd name="T40" fmla="*/ 35 w 56"/>
                <a:gd name="T41" fmla="*/ 56 h 56"/>
                <a:gd name="T42" fmla="*/ 35 w 56"/>
                <a:gd name="T43" fmla="*/ 50 h 56"/>
                <a:gd name="T44" fmla="*/ 43 w 56"/>
                <a:gd name="T45" fmla="*/ 45 h 56"/>
                <a:gd name="T46" fmla="*/ 49 w 56"/>
                <a:gd name="T47" fmla="*/ 48 h 56"/>
                <a:gd name="T48" fmla="*/ 56 w 56"/>
                <a:gd name="T49" fmla="*/ 36 h 56"/>
                <a:gd name="T50" fmla="*/ 50 w 56"/>
                <a:gd name="T51" fmla="*/ 33 h 56"/>
                <a:gd name="T52" fmla="*/ 51 w 56"/>
                <a:gd name="T53" fmla="*/ 28 h 5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6" h="56">
                  <a:moveTo>
                    <a:pt x="51" y="28"/>
                  </a:moveTo>
                  <a:cubicBezTo>
                    <a:pt x="51" y="26"/>
                    <a:pt x="51" y="25"/>
                    <a:pt x="50" y="23"/>
                  </a:cubicBezTo>
                  <a:cubicBezTo>
                    <a:pt x="56" y="20"/>
                    <a:pt x="56" y="20"/>
                    <a:pt x="56" y="20"/>
                  </a:cubicBezTo>
                  <a:cubicBezTo>
                    <a:pt x="49" y="8"/>
                    <a:pt x="49" y="8"/>
                    <a:pt x="49" y="8"/>
                  </a:cubicBezTo>
                  <a:cubicBezTo>
                    <a:pt x="43" y="11"/>
                    <a:pt x="43" y="11"/>
                    <a:pt x="43" y="11"/>
                  </a:cubicBezTo>
                  <a:cubicBezTo>
                    <a:pt x="41" y="9"/>
                    <a:pt x="39" y="7"/>
                    <a:pt x="35" y="6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1" y="6"/>
                    <a:pt x="21" y="6"/>
                    <a:pt x="21" y="6"/>
                  </a:cubicBezTo>
                  <a:cubicBezTo>
                    <a:pt x="18" y="7"/>
                    <a:pt x="15" y="9"/>
                    <a:pt x="13" y="11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5" y="25"/>
                    <a:pt x="5" y="26"/>
                    <a:pt x="5" y="28"/>
                  </a:cubicBezTo>
                  <a:cubicBezTo>
                    <a:pt x="5" y="30"/>
                    <a:pt x="5" y="31"/>
                    <a:pt x="6" y="33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7" y="48"/>
                    <a:pt x="7" y="48"/>
                    <a:pt x="7" y="48"/>
                  </a:cubicBezTo>
                  <a:cubicBezTo>
                    <a:pt x="13" y="45"/>
                    <a:pt x="13" y="45"/>
                    <a:pt x="13" y="45"/>
                  </a:cubicBezTo>
                  <a:cubicBezTo>
                    <a:pt x="15" y="47"/>
                    <a:pt x="18" y="49"/>
                    <a:pt x="21" y="50"/>
                  </a:cubicBezTo>
                  <a:cubicBezTo>
                    <a:pt x="21" y="56"/>
                    <a:pt x="21" y="56"/>
                    <a:pt x="21" y="56"/>
                  </a:cubicBezTo>
                  <a:cubicBezTo>
                    <a:pt x="35" y="56"/>
                    <a:pt x="35" y="56"/>
                    <a:pt x="35" y="56"/>
                  </a:cubicBezTo>
                  <a:cubicBezTo>
                    <a:pt x="35" y="50"/>
                    <a:pt x="35" y="50"/>
                    <a:pt x="35" y="50"/>
                  </a:cubicBezTo>
                  <a:cubicBezTo>
                    <a:pt x="39" y="49"/>
                    <a:pt x="41" y="47"/>
                    <a:pt x="43" y="45"/>
                  </a:cubicBezTo>
                  <a:cubicBezTo>
                    <a:pt x="49" y="48"/>
                    <a:pt x="49" y="48"/>
                    <a:pt x="49" y="48"/>
                  </a:cubicBezTo>
                  <a:cubicBezTo>
                    <a:pt x="56" y="36"/>
                    <a:pt x="56" y="36"/>
                    <a:pt x="56" y="36"/>
                  </a:cubicBezTo>
                  <a:cubicBezTo>
                    <a:pt x="50" y="33"/>
                    <a:pt x="50" y="33"/>
                    <a:pt x="50" y="33"/>
                  </a:cubicBezTo>
                  <a:cubicBezTo>
                    <a:pt x="51" y="31"/>
                    <a:pt x="51" y="30"/>
                    <a:pt x="51" y="28"/>
                  </a:cubicBezTo>
                  <a:close/>
                </a:path>
              </a:pathLst>
            </a:cu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53" name="Group 52">
            <a:extLst>
              <a:ext uri="{FF2B5EF4-FFF2-40B4-BE49-F238E27FC236}">
                <a16:creationId xmlns="" xmlns:a16="http://schemas.microsoft.com/office/drawing/2014/main" id="{A3F8F12B-D0C2-4975-B23C-7F6F6397ED53}"/>
              </a:ext>
            </a:extLst>
          </p:cNvPr>
          <p:cNvGrpSpPr/>
          <p:nvPr/>
        </p:nvGrpSpPr>
        <p:grpSpPr>
          <a:xfrm>
            <a:off x="5645692" y="5420227"/>
            <a:ext cx="257149" cy="286013"/>
            <a:chOff x="6299200" y="5060951"/>
            <a:chExt cx="311150" cy="346075"/>
          </a:xfrm>
        </p:grpSpPr>
        <p:sp>
          <p:nvSpPr>
            <p:cNvPr id="54" name="Freeform 344">
              <a:extLst>
                <a:ext uri="{FF2B5EF4-FFF2-40B4-BE49-F238E27FC236}">
                  <a16:creationId xmlns="" xmlns:a16="http://schemas.microsoft.com/office/drawing/2014/main" id="{2D04D437-9BF5-4E02-AFA6-991999050C48}"/>
                </a:ext>
              </a:extLst>
            </p:cNvPr>
            <p:cNvSpPr>
              <a:spLocks/>
            </p:cNvSpPr>
            <p:nvPr/>
          </p:nvSpPr>
          <p:spPr bwMode="auto">
            <a:xfrm>
              <a:off x="6299200" y="5060951"/>
              <a:ext cx="311150" cy="346075"/>
            </a:xfrm>
            <a:custGeom>
              <a:avLst/>
              <a:gdLst>
                <a:gd name="T0" fmla="*/ 74 w 83"/>
                <a:gd name="T1" fmla="*/ 32 h 92"/>
                <a:gd name="T2" fmla="*/ 38 w 83"/>
                <a:gd name="T3" fmla="*/ 0 h 92"/>
                <a:gd name="T4" fmla="*/ 0 w 83"/>
                <a:gd name="T5" fmla="*/ 38 h 92"/>
                <a:gd name="T6" fmla="*/ 16 w 83"/>
                <a:gd name="T7" fmla="*/ 69 h 92"/>
                <a:gd name="T8" fmla="*/ 16 w 83"/>
                <a:gd name="T9" fmla="*/ 92 h 92"/>
                <a:gd name="T10" fmla="*/ 56 w 83"/>
                <a:gd name="T11" fmla="*/ 92 h 92"/>
                <a:gd name="T12" fmla="*/ 56 w 83"/>
                <a:gd name="T13" fmla="*/ 78 h 92"/>
                <a:gd name="T14" fmla="*/ 71 w 83"/>
                <a:gd name="T15" fmla="*/ 75 h 92"/>
                <a:gd name="T16" fmla="*/ 74 w 83"/>
                <a:gd name="T17" fmla="*/ 56 h 92"/>
                <a:gd name="T18" fmla="*/ 80 w 83"/>
                <a:gd name="T19" fmla="*/ 56 h 92"/>
                <a:gd name="T20" fmla="*/ 82 w 83"/>
                <a:gd name="T21" fmla="*/ 55 h 92"/>
                <a:gd name="T22" fmla="*/ 83 w 83"/>
                <a:gd name="T23" fmla="*/ 52 h 92"/>
                <a:gd name="T24" fmla="*/ 74 w 83"/>
                <a:gd name="T25" fmla="*/ 3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3" h="92">
                  <a:moveTo>
                    <a:pt x="74" y="32"/>
                  </a:moveTo>
                  <a:cubicBezTo>
                    <a:pt x="74" y="11"/>
                    <a:pt x="55" y="0"/>
                    <a:pt x="38" y="0"/>
                  </a:cubicBezTo>
                  <a:cubicBezTo>
                    <a:pt x="17" y="0"/>
                    <a:pt x="0" y="17"/>
                    <a:pt x="0" y="38"/>
                  </a:cubicBezTo>
                  <a:cubicBezTo>
                    <a:pt x="0" y="50"/>
                    <a:pt x="4" y="62"/>
                    <a:pt x="16" y="69"/>
                  </a:cubicBezTo>
                  <a:cubicBezTo>
                    <a:pt x="16" y="92"/>
                    <a:pt x="16" y="92"/>
                    <a:pt x="16" y="92"/>
                  </a:cubicBezTo>
                  <a:cubicBezTo>
                    <a:pt x="56" y="92"/>
                    <a:pt x="56" y="92"/>
                    <a:pt x="56" y="92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64" y="78"/>
                    <a:pt x="68" y="78"/>
                    <a:pt x="71" y="75"/>
                  </a:cubicBezTo>
                  <a:cubicBezTo>
                    <a:pt x="74" y="71"/>
                    <a:pt x="74" y="56"/>
                    <a:pt x="74" y="56"/>
                  </a:cubicBezTo>
                  <a:cubicBezTo>
                    <a:pt x="74" y="56"/>
                    <a:pt x="78" y="56"/>
                    <a:pt x="80" y="56"/>
                  </a:cubicBezTo>
                  <a:cubicBezTo>
                    <a:pt x="81" y="56"/>
                    <a:pt x="82" y="56"/>
                    <a:pt x="82" y="55"/>
                  </a:cubicBezTo>
                  <a:cubicBezTo>
                    <a:pt x="83" y="54"/>
                    <a:pt x="83" y="53"/>
                    <a:pt x="83" y="52"/>
                  </a:cubicBezTo>
                  <a:cubicBezTo>
                    <a:pt x="83" y="46"/>
                    <a:pt x="74" y="35"/>
                    <a:pt x="74" y="32"/>
                  </a:cubicBezTo>
                  <a:close/>
                </a:path>
              </a:pathLst>
            </a:custGeom>
            <a:noFill/>
            <a:ln w="12700" cap="flat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5" name="Line 345">
              <a:extLst>
                <a:ext uri="{FF2B5EF4-FFF2-40B4-BE49-F238E27FC236}">
                  <a16:creationId xmlns="" xmlns:a16="http://schemas.microsoft.com/office/drawing/2014/main" id="{5E1DDDC6-796B-4B55-8100-419ADC28EC9A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34138" y="5167313"/>
              <a:ext cx="60325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6" name="Line 346">
              <a:extLst>
                <a:ext uri="{FF2B5EF4-FFF2-40B4-BE49-F238E27FC236}">
                  <a16:creationId xmlns="" xmlns:a16="http://schemas.microsoft.com/office/drawing/2014/main" id="{2D066917-EDC7-4081-A3A3-3B23A9AB119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03975" y="5197476"/>
              <a:ext cx="90488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7" name="Line 347">
              <a:extLst>
                <a:ext uri="{FF2B5EF4-FFF2-40B4-BE49-F238E27FC236}">
                  <a16:creationId xmlns="" xmlns:a16="http://schemas.microsoft.com/office/drawing/2014/main" id="{64450D8A-11C3-4AD6-92C7-346B8EC6A3A7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03975" y="5227638"/>
              <a:ext cx="90488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8" name="Line 348">
              <a:extLst>
                <a:ext uri="{FF2B5EF4-FFF2-40B4-BE49-F238E27FC236}">
                  <a16:creationId xmlns="" xmlns:a16="http://schemas.microsoft.com/office/drawing/2014/main" id="{36E4F8A1-8811-43DA-B451-086B729CE9D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03975" y="5257801"/>
              <a:ext cx="90488" cy="0"/>
            </a:xfrm>
            <a:prstGeom prst="line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59" name="Rectangle 349">
              <a:extLst>
                <a:ext uri="{FF2B5EF4-FFF2-40B4-BE49-F238E27FC236}">
                  <a16:creationId xmlns="" xmlns:a16="http://schemas.microsoft.com/office/drawing/2014/main" id="{08FAD0A3-D251-4F9A-9C58-239A9B95248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373813" y="5137151"/>
              <a:ext cx="150813" cy="150813"/>
            </a:xfrm>
            <a:prstGeom prst="rect">
              <a:avLst/>
            </a:prstGeom>
            <a:noFill/>
            <a:ln w="12700" cap="rnd">
              <a:solidFill>
                <a:schemeClr val="accent2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60" name="Slide Number Placeholder 59">
            <a:extLst>
              <a:ext uri="{FF2B5EF4-FFF2-40B4-BE49-F238E27FC236}">
                <a16:creationId xmlns="" xmlns:a16="http://schemas.microsoft.com/office/drawing/2014/main" id="{7BE84F9E-0016-4FAA-B2E2-8D293E7CAE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pPr/>
              <a:t>6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069269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4" hidden="1">
            <a:extLst>
              <a:ext uri="{FF2B5EF4-FFF2-40B4-BE49-F238E27FC236}">
                <a16:creationId xmlns="" xmlns:a16="http://schemas.microsoft.com/office/drawing/2014/main" id="{D45F9D15-3096-4037-8315-923C972F91F0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2629541447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229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Rectangle 3" hidden="1">
            <a:extLst>
              <a:ext uri="{FF2B5EF4-FFF2-40B4-BE49-F238E27FC236}">
                <a16:creationId xmlns="" xmlns:a16="http://schemas.microsoft.com/office/drawing/2014/main" id="{6856F4E5-6483-4477-8442-EFCC94132B9D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44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cxnSp>
        <p:nvCxnSpPr>
          <p:cNvPr id="64" name="Straight Connector 63">
            <a:extLst>
              <a:ext uri="{FF2B5EF4-FFF2-40B4-BE49-F238E27FC236}">
                <a16:creationId xmlns="" xmlns:a16="http://schemas.microsoft.com/office/drawing/2014/main" id="{AF1444AB-35A6-44AF-B066-0BF3B4D2EC23}"/>
              </a:ext>
            </a:extLst>
          </p:cNvPr>
          <p:cNvCxnSpPr>
            <a:cxnSpLocks/>
          </p:cNvCxnSpPr>
          <p:nvPr/>
        </p:nvCxnSpPr>
        <p:spPr>
          <a:xfrm>
            <a:off x="3657600" y="3816350"/>
            <a:ext cx="684440" cy="0"/>
          </a:xfrm>
          <a:prstGeom prst="line">
            <a:avLst/>
          </a:prstGeom>
          <a:ln>
            <a:solidFill>
              <a:schemeClr val="accent2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Oval 6">
            <a:extLst>
              <a:ext uri="{FF2B5EF4-FFF2-40B4-BE49-F238E27FC236}">
                <a16:creationId xmlns="" xmlns:a16="http://schemas.microsoft.com/office/drawing/2014/main" id="{37DD7F3A-2CEE-49E9-A3E2-D2F79D0781EA}"/>
              </a:ext>
            </a:extLst>
          </p:cNvPr>
          <p:cNvSpPr/>
          <p:nvPr/>
        </p:nvSpPr>
        <p:spPr>
          <a:xfrm>
            <a:off x="4377267" y="2098131"/>
            <a:ext cx="3437467" cy="3437467"/>
          </a:xfrm>
          <a:prstGeom prst="ellipse">
            <a:avLst/>
          </a:prstGeom>
          <a:pattFill prst="ltDn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 w="9525">
            <a:noFill/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56A0B525-485A-401F-9577-E1E5E501F9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4447" y="365126"/>
            <a:ext cx="11403106" cy="791322"/>
          </a:xfrm>
        </p:spPr>
        <p:txBody>
          <a:bodyPr/>
          <a:lstStyle/>
          <a:p>
            <a:r>
              <a:rPr lang="en-US" sz="44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Marketing Analysis</a:t>
            </a:r>
            <a:endParaRPr lang="en-US" dirty="0"/>
          </a:p>
        </p:txBody>
      </p:sp>
      <p:sp>
        <p:nvSpPr>
          <p:cNvPr id="6" name="Oval 5">
            <a:extLst>
              <a:ext uri="{FF2B5EF4-FFF2-40B4-BE49-F238E27FC236}">
                <a16:creationId xmlns="" xmlns:a16="http://schemas.microsoft.com/office/drawing/2014/main" id="{7FEF897C-172B-4257-B9B1-C5B83EA5A0C8}"/>
              </a:ext>
            </a:extLst>
          </p:cNvPr>
          <p:cNvSpPr/>
          <p:nvPr/>
        </p:nvSpPr>
        <p:spPr>
          <a:xfrm>
            <a:off x="4922082" y="2642946"/>
            <a:ext cx="2347836" cy="2347836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>
            <a:extLst>
              <a:ext uri="{FF2B5EF4-FFF2-40B4-BE49-F238E27FC236}">
                <a16:creationId xmlns="" xmlns:a16="http://schemas.microsoft.com/office/drawing/2014/main" id="{44B4B34F-A259-476A-AB9F-BF7F7CA6667D}"/>
              </a:ext>
            </a:extLst>
          </p:cNvPr>
          <p:cNvSpPr/>
          <p:nvPr/>
        </p:nvSpPr>
        <p:spPr>
          <a:xfrm>
            <a:off x="6944172" y="2257020"/>
            <a:ext cx="274722" cy="274722"/>
          </a:xfrm>
          <a:prstGeom prst="ellipse">
            <a:avLst/>
          </a:prstGeom>
          <a:solidFill>
            <a:schemeClr val="accent2"/>
          </a:solidFill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="" xmlns:a16="http://schemas.microsoft.com/office/drawing/2014/main" id="{DE61134D-88EE-43F8-8B33-C22EDAF61ADD}"/>
              </a:ext>
            </a:extLst>
          </p:cNvPr>
          <p:cNvSpPr/>
          <p:nvPr/>
        </p:nvSpPr>
        <p:spPr>
          <a:xfrm>
            <a:off x="6944172" y="5152620"/>
            <a:ext cx="274722" cy="274722"/>
          </a:xfrm>
          <a:prstGeom prst="ellipse">
            <a:avLst/>
          </a:prstGeom>
          <a:solidFill>
            <a:schemeClr val="accent2"/>
          </a:solidFill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="" xmlns:a16="http://schemas.microsoft.com/office/drawing/2014/main" id="{D65C3993-BB21-4D00-A6BF-30EBFEBACE55}"/>
              </a:ext>
            </a:extLst>
          </p:cNvPr>
          <p:cNvSpPr/>
          <p:nvPr/>
        </p:nvSpPr>
        <p:spPr>
          <a:xfrm>
            <a:off x="7687122" y="3679503"/>
            <a:ext cx="274722" cy="274722"/>
          </a:xfrm>
          <a:prstGeom prst="ellipse">
            <a:avLst/>
          </a:prstGeom>
          <a:solidFill>
            <a:schemeClr val="accent2"/>
          </a:solidFill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="" xmlns:a16="http://schemas.microsoft.com/office/drawing/2014/main" id="{8C371D45-50DB-4837-A7A8-15507B2317DD}"/>
              </a:ext>
            </a:extLst>
          </p:cNvPr>
          <p:cNvSpPr/>
          <p:nvPr/>
        </p:nvSpPr>
        <p:spPr>
          <a:xfrm>
            <a:off x="4982022" y="2257020"/>
            <a:ext cx="274722" cy="274722"/>
          </a:xfrm>
          <a:prstGeom prst="ellipse">
            <a:avLst/>
          </a:prstGeom>
          <a:solidFill>
            <a:schemeClr val="accent2"/>
          </a:solidFill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Oval 11">
            <a:extLst>
              <a:ext uri="{FF2B5EF4-FFF2-40B4-BE49-F238E27FC236}">
                <a16:creationId xmlns="" xmlns:a16="http://schemas.microsoft.com/office/drawing/2014/main" id="{0D54C8AB-0FCC-4C06-ADAB-ED39D7010A51}"/>
              </a:ext>
            </a:extLst>
          </p:cNvPr>
          <p:cNvSpPr/>
          <p:nvPr/>
        </p:nvSpPr>
        <p:spPr>
          <a:xfrm>
            <a:off x="4982022" y="5152620"/>
            <a:ext cx="274722" cy="274722"/>
          </a:xfrm>
          <a:prstGeom prst="ellipse">
            <a:avLst/>
          </a:prstGeom>
          <a:solidFill>
            <a:schemeClr val="accent2"/>
          </a:solidFill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Oval 12">
            <a:extLst>
              <a:ext uri="{FF2B5EF4-FFF2-40B4-BE49-F238E27FC236}">
                <a16:creationId xmlns="" xmlns:a16="http://schemas.microsoft.com/office/drawing/2014/main" id="{4C21ECBD-EB37-48CA-BCEC-CC1704004207}"/>
              </a:ext>
            </a:extLst>
          </p:cNvPr>
          <p:cNvSpPr/>
          <p:nvPr/>
        </p:nvSpPr>
        <p:spPr>
          <a:xfrm>
            <a:off x="4248597" y="3679503"/>
            <a:ext cx="274722" cy="274722"/>
          </a:xfrm>
          <a:prstGeom prst="ellipse">
            <a:avLst/>
          </a:prstGeom>
          <a:solidFill>
            <a:schemeClr val="accent2"/>
          </a:solidFill>
          <a:ln w="635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Rectangle 13">
            <a:extLst>
              <a:ext uri="{FF2B5EF4-FFF2-40B4-BE49-F238E27FC236}">
                <a16:creationId xmlns="" xmlns:a16="http://schemas.microsoft.com/office/drawing/2014/main" id="{7CE11CDD-1641-40FF-9177-2CA04CCD13C6}"/>
              </a:ext>
            </a:extLst>
          </p:cNvPr>
          <p:cNvSpPr/>
          <p:nvPr/>
        </p:nvSpPr>
        <p:spPr>
          <a:xfrm>
            <a:off x="4932098" y="3722692"/>
            <a:ext cx="2327804" cy="553998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  <a:p>
            <a:pPr algn="ctr"/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dolor sit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</a:p>
        </p:txBody>
      </p:sp>
      <p:grpSp>
        <p:nvGrpSpPr>
          <p:cNvPr id="15" name="Group 14">
            <a:extLst>
              <a:ext uri="{FF2B5EF4-FFF2-40B4-BE49-F238E27FC236}">
                <a16:creationId xmlns="" xmlns:a16="http://schemas.microsoft.com/office/drawing/2014/main" id="{B8C82E30-EC88-4888-96C1-CDB623CF02BA}"/>
              </a:ext>
            </a:extLst>
          </p:cNvPr>
          <p:cNvGrpSpPr/>
          <p:nvPr/>
        </p:nvGrpSpPr>
        <p:grpSpPr>
          <a:xfrm>
            <a:off x="5865687" y="3159031"/>
            <a:ext cx="460626" cy="481756"/>
            <a:chOff x="2670175" y="5051425"/>
            <a:chExt cx="346075" cy="361950"/>
          </a:xfrm>
          <a:solidFill>
            <a:schemeClr val="bg1"/>
          </a:solidFill>
        </p:grpSpPr>
        <p:sp>
          <p:nvSpPr>
            <p:cNvPr id="16" name="Freeform 1408">
              <a:extLst>
                <a:ext uri="{FF2B5EF4-FFF2-40B4-BE49-F238E27FC236}">
                  <a16:creationId xmlns="" xmlns:a16="http://schemas.microsoft.com/office/drawing/2014/main" id="{F6025525-7C75-45F5-AC44-05EE3147F05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670175" y="5051425"/>
              <a:ext cx="346075" cy="60325"/>
            </a:xfrm>
            <a:custGeom>
              <a:avLst/>
              <a:gdLst>
                <a:gd name="T0" fmla="*/ 90 w 92"/>
                <a:gd name="T1" fmla="*/ 16 h 16"/>
                <a:gd name="T2" fmla="*/ 2 w 92"/>
                <a:gd name="T3" fmla="*/ 16 h 16"/>
                <a:gd name="T4" fmla="*/ 0 w 92"/>
                <a:gd name="T5" fmla="*/ 14 h 16"/>
                <a:gd name="T6" fmla="*/ 0 w 92"/>
                <a:gd name="T7" fmla="*/ 2 h 16"/>
                <a:gd name="T8" fmla="*/ 2 w 92"/>
                <a:gd name="T9" fmla="*/ 0 h 16"/>
                <a:gd name="T10" fmla="*/ 90 w 92"/>
                <a:gd name="T11" fmla="*/ 0 h 16"/>
                <a:gd name="T12" fmla="*/ 92 w 92"/>
                <a:gd name="T13" fmla="*/ 2 h 16"/>
                <a:gd name="T14" fmla="*/ 92 w 92"/>
                <a:gd name="T15" fmla="*/ 14 h 16"/>
                <a:gd name="T16" fmla="*/ 90 w 92"/>
                <a:gd name="T17" fmla="*/ 16 h 16"/>
                <a:gd name="T18" fmla="*/ 4 w 92"/>
                <a:gd name="T19" fmla="*/ 12 h 16"/>
                <a:gd name="T20" fmla="*/ 88 w 92"/>
                <a:gd name="T21" fmla="*/ 12 h 16"/>
                <a:gd name="T22" fmla="*/ 88 w 92"/>
                <a:gd name="T23" fmla="*/ 4 h 16"/>
                <a:gd name="T24" fmla="*/ 4 w 92"/>
                <a:gd name="T25" fmla="*/ 4 h 16"/>
                <a:gd name="T26" fmla="*/ 4 w 92"/>
                <a:gd name="T27" fmla="*/ 12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2" h="16">
                  <a:moveTo>
                    <a:pt x="90" y="16"/>
                  </a:moveTo>
                  <a:cubicBezTo>
                    <a:pt x="2" y="16"/>
                    <a:pt x="2" y="16"/>
                    <a:pt x="2" y="16"/>
                  </a:cubicBezTo>
                  <a:cubicBezTo>
                    <a:pt x="1" y="16"/>
                    <a:pt x="0" y="15"/>
                    <a:pt x="0" y="14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90" y="0"/>
                    <a:pt x="90" y="0"/>
                    <a:pt x="90" y="0"/>
                  </a:cubicBezTo>
                  <a:cubicBezTo>
                    <a:pt x="91" y="0"/>
                    <a:pt x="92" y="1"/>
                    <a:pt x="92" y="2"/>
                  </a:cubicBezTo>
                  <a:cubicBezTo>
                    <a:pt x="92" y="14"/>
                    <a:pt x="92" y="14"/>
                    <a:pt x="92" y="14"/>
                  </a:cubicBezTo>
                  <a:cubicBezTo>
                    <a:pt x="92" y="15"/>
                    <a:pt x="91" y="16"/>
                    <a:pt x="90" y="16"/>
                  </a:cubicBezTo>
                  <a:close/>
                  <a:moveTo>
                    <a:pt x="4" y="12"/>
                  </a:moveTo>
                  <a:cubicBezTo>
                    <a:pt x="88" y="12"/>
                    <a:pt x="88" y="12"/>
                    <a:pt x="88" y="12"/>
                  </a:cubicBezTo>
                  <a:cubicBezTo>
                    <a:pt x="88" y="4"/>
                    <a:pt x="88" y="4"/>
                    <a:pt x="88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1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Freeform 1409">
              <a:extLst>
                <a:ext uri="{FF2B5EF4-FFF2-40B4-BE49-F238E27FC236}">
                  <a16:creationId xmlns="" xmlns:a16="http://schemas.microsoft.com/office/drawing/2014/main" id="{2B0239CC-F3D6-4820-B33E-F86C58152ACF}"/>
                </a:ext>
              </a:extLst>
            </p:cNvPr>
            <p:cNvSpPr>
              <a:spLocks/>
            </p:cNvSpPr>
            <p:nvPr/>
          </p:nvSpPr>
          <p:spPr bwMode="auto">
            <a:xfrm>
              <a:off x="2670175" y="5307013"/>
              <a:ext cx="346075" cy="15875"/>
            </a:xfrm>
            <a:custGeom>
              <a:avLst/>
              <a:gdLst>
                <a:gd name="T0" fmla="*/ 90 w 92"/>
                <a:gd name="T1" fmla="*/ 4 h 4"/>
                <a:gd name="T2" fmla="*/ 2 w 92"/>
                <a:gd name="T3" fmla="*/ 4 h 4"/>
                <a:gd name="T4" fmla="*/ 0 w 92"/>
                <a:gd name="T5" fmla="*/ 2 h 4"/>
                <a:gd name="T6" fmla="*/ 2 w 92"/>
                <a:gd name="T7" fmla="*/ 0 h 4"/>
                <a:gd name="T8" fmla="*/ 90 w 92"/>
                <a:gd name="T9" fmla="*/ 0 h 4"/>
                <a:gd name="T10" fmla="*/ 92 w 92"/>
                <a:gd name="T11" fmla="*/ 2 h 4"/>
                <a:gd name="T12" fmla="*/ 90 w 92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2" h="4">
                  <a:moveTo>
                    <a:pt x="90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90" y="0"/>
                    <a:pt x="90" y="0"/>
                    <a:pt x="90" y="0"/>
                  </a:cubicBezTo>
                  <a:cubicBezTo>
                    <a:pt x="91" y="0"/>
                    <a:pt x="92" y="1"/>
                    <a:pt x="92" y="2"/>
                  </a:cubicBezTo>
                  <a:cubicBezTo>
                    <a:pt x="92" y="3"/>
                    <a:pt x="91" y="4"/>
                    <a:pt x="9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Freeform 1410">
              <a:extLst>
                <a:ext uri="{FF2B5EF4-FFF2-40B4-BE49-F238E27FC236}">
                  <a16:creationId xmlns="" xmlns:a16="http://schemas.microsoft.com/office/drawing/2014/main" id="{18A0D253-5FDC-4A82-82BF-2D50D251FAE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00338" y="5097463"/>
              <a:ext cx="285750" cy="225425"/>
            </a:xfrm>
            <a:custGeom>
              <a:avLst/>
              <a:gdLst>
                <a:gd name="T0" fmla="*/ 74 w 76"/>
                <a:gd name="T1" fmla="*/ 60 h 60"/>
                <a:gd name="T2" fmla="*/ 2 w 76"/>
                <a:gd name="T3" fmla="*/ 60 h 60"/>
                <a:gd name="T4" fmla="*/ 0 w 76"/>
                <a:gd name="T5" fmla="*/ 58 h 60"/>
                <a:gd name="T6" fmla="*/ 0 w 76"/>
                <a:gd name="T7" fmla="*/ 2 h 60"/>
                <a:gd name="T8" fmla="*/ 2 w 76"/>
                <a:gd name="T9" fmla="*/ 0 h 60"/>
                <a:gd name="T10" fmla="*/ 74 w 76"/>
                <a:gd name="T11" fmla="*/ 0 h 60"/>
                <a:gd name="T12" fmla="*/ 76 w 76"/>
                <a:gd name="T13" fmla="*/ 2 h 60"/>
                <a:gd name="T14" fmla="*/ 76 w 76"/>
                <a:gd name="T15" fmla="*/ 58 h 60"/>
                <a:gd name="T16" fmla="*/ 74 w 76"/>
                <a:gd name="T17" fmla="*/ 60 h 60"/>
                <a:gd name="T18" fmla="*/ 4 w 76"/>
                <a:gd name="T19" fmla="*/ 56 h 60"/>
                <a:gd name="T20" fmla="*/ 72 w 76"/>
                <a:gd name="T21" fmla="*/ 56 h 60"/>
                <a:gd name="T22" fmla="*/ 72 w 76"/>
                <a:gd name="T23" fmla="*/ 4 h 60"/>
                <a:gd name="T24" fmla="*/ 4 w 76"/>
                <a:gd name="T25" fmla="*/ 4 h 60"/>
                <a:gd name="T26" fmla="*/ 4 w 76"/>
                <a:gd name="T27" fmla="*/ 56 h 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" h="60">
                  <a:moveTo>
                    <a:pt x="74" y="60"/>
                  </a:moveTo>
                  <a:cubicBezTo>
                    <a:pt x="2" y="60"/>
                    <a:pt x="2" y="60"/>
                    <a:pt x="2" y="60"/>
                  </a:cubicBezTo>
                  <a:cubicBezTo>
                    <a:pt x="1" y="60"/>
                    <a:pt x="0" y="59"/>
                    <a:pt x="0" y="58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74" y="0"/>
                    <a:pt x="74" y="0"/>
                    <a:pt x="74" y="0"/>
                  </a:cubicBezTo>
                  <a:cubicBezTo>
                    <a:pt x="75" y="0"/>
                    <a:pt x="76" y="1"/>
                    <a:pt x="76" y="2"/>
                  </a:cubicBezTo>
                  <a:cubicBezTo>
                    <a:pt x="76" y="58"/>
                    <a:pt x="76" y="58"/>
                    <a:pt x="76" y="58"/>
                  </a:cubicBezTo>
                  <a:cubicBezTo>
                    <a:pt x="76" y="59"/>
                    <a:pt x="75" y="60"/>
                    <a:pt x="74" y="60"/>
                  </a:cubicBezTo>
                  <a:close/>
                  <a:moveTo>
                    <a:pt x="4" y="56"/>
                  </a:moveTo>
                  <a:cubicBezTo>
                    <a:pt x="72" y="56"/>
                    <a:pt x="72" y="56"/>
                    <a:pt x="72" y="56"/>
                  </a:cubicBezTo>
                  <a:cubicBezTo>
                    <a:pt x="72" y="4"/>
                    <a:pt x="72" y="4"/>
                    <a:pt x="72" y="4"/>
                  </a:cubicBezTo>
                  <a:cubicBezTo>
                    <a:pt x="4" y="4"/>
                    <a:pt x="4" y="4"/>
                    <a:pt x="4" y="4"/>
                  </a:cubicBezTo>
                  <a:lnTo>
                    <a:pt x="4" y="5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Rectangle 1411">
              <a:extLst>
                <a:ext uri="{FF2B5EF4-FFF2-40B4-BE49-F238E27FC236}">
                  <a16:creationId xmlns="" xmlns:a16="http://schemas.microsoft.com/office/drawing/2014/main" id="{EAC0F4C0-2071-48D0-A998-E918FBE737D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35275" y="5314950"/>
              <a:ext cx="15875" cy="46038"/>
            </a:xfrm>
            <a:prstGeom prst="rect">
              <a:avLst/>
            </a:pr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Freeform 1412">
              <a:extLst>
                <a:ext uri="{FF2B5EF4-FFF2-40B4-BE49-F238E27FC236}">
                  <a16:creationId xmlns="" xmlns:a16="http://schemas.microsoft.com/office/drawing/2014/main" id="{573E2CB9-4AE4-4701-AD78-D73545786F2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813050" y="5353050"/>
              <a:ext cx="60325" cy="60325"/>
            </a:xfrm>
            <a:custGeom>
              <a:avLst/>
              <a:gdLst>
                <a:gd name="T0" fmla="*/ 8 w 16"/>
                <a:gd name="T1" fmla="*/ 16 h 16"/>
                <a:gd name="T2" fmla="*/ 0 w 16"/>
                <a:gd name="T3" fmla="*/ 8 h 16"/>
                <a:gd name="T4" fmla="*/ 8 w 16"/>
                <a:gd name="T5" fmla="*/ 0 h 16"/>
                <a:gd name="T6" fmla="*/ 16 w 16"/>
                <a:gd name="T7" fmla="*/ 8 h 16"/>
                <a:gd name="T8" fmla="*/ 8 w 16"/>
                <a:gd name="T9" fmla="*/ 16 h 16"/>
                <a:gd name="T10" fmla="*/ 8 w 16"/>
                <a:gd name="T11" fmla="*/ 4 h 16"/>
                <a:gd name="T12" fmla="*/ 4 w 16"/>
                <a:gd name="T13" fmla="*/ 8 h 16"/>
                <a:gd name="T14" fmla="*/ 8 w 16"/>
                <a:gd name="T15" fmla="*/ 12 h 16"/>
                <a:gd name="T16" fmla="*/ 12 w 16"/>
                <a:gd name="T17" fmla="*/ 8 h 16"/>
                <a:gd name="T18" fmla="*/ 8 w 16"/>
                <a:gd name="T19" fmla="*/ 4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16" h="16">
                  <a:moveTo>
                    <a:pt x="8" y="16"/>
                  </a:moveTo>
                  <a:cubicBezTo>
                    <a:pt x="4" y="16"/>
                    <a:pt x="0" y="12"/>
                    <a:pt x="0" y="8"/>
                  </a:cubicBezTo>
                  <a:cubicBezTo>
                    <a:pt x="0" y="4"/>
                    <a:pt x="4" y="0"/>
                    <a:pt x="8" y="0"/>
                  </a:cubicBezTo>
                  <a:cubicBezTo>
                    <a:pt x="12" y="0"/>
                    <a:pt x="16" y="4"/>
                    <a:pt x="16" y="8"/>
                  </a:cubicBezTo>
                  <a:cubicBezTo>
                    <a:pt x="16" y="12"/>
                    <a:pt x="12" y="16"/>
                    <a:pt x="8" y="16"/>
                  </a:cubicBezTo>
                  <a:close/>
                  <a:moveTo>
                    <a:pt x="8" y="4"/>
                  </a:moveTo>
                  <a:cubicBezTo>
                    <a:pt x="6" y="4"/>
                    <a:pt x="4" y="6"/>
                    <a:pt x="4" y="8"/>
                  </a:cubicBezTo>
                  <a:cubicBezTo>
                    <a:pt x="4" y="10"/>
                    <a:pt x="6" y="12"/>
                    <a:pt x="8" y="12"/>
                  </a:cubicBezTo>
                  <a:cubicBezTo>
                    <a:pt x="10" y="12"/>
                    <a:pt x="12" y="10"/>
                    <a:pt x="12" y="8"/>
                  </a:cubicBezTo>
                  <a:cubicBezTo>
                    <a:pt x="12" y="6"/>
                    <a:pt x="10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1" name="Freeform 1413">
              <a:extLst>
                <a:ext uri="{FF2B5EF4-FFF2-40B4-BE49-F238E27FC236}">
                  <a16:creationId xmlns="" xmlns:a16="http://schemas.microsoft.com/office/drawing/2014/main" id="{41EE1320-A823-4BFE-8543-FD9AAA8DD2D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730500" y="5141913"/>
              <a:ext cx="134938" cy="134938"/>
            </a:xfrm>
            <a:custGeom>
              <a:avLst/>
              <a:gdLst>
                <a:gd name="T0" fmla="*/ 18 w 36"/>
                <a:gd name="T1" fmla="*/ 36 h 36"/>
                <a:gd name="T2" fmla="*/ 0 w 36"/>
                <a:gd name="T3" fmla="*/ 18 h 36"/>
                <a:gd name="T4" fmla="*/ 18 w 36"/>
                <a:gd name="T5" fmla="*/ 0 h 36"/>
                <a:gd name="T6" fmla="*/ 36 w 36"/>
                <a:gd name="T7" fmla="*/ 18 h 36"/>
                <a:gd name="T8" fmla="*/ 18 w 36"/>
                <a:gd name="T9" fmla="*/ 36 h 36"/>
                <a:gd name="T10" fmla="*/ 18 w 36"/>
                <a:gd name="T11" fmla="*/ 4 h 36"/>
                <a:gd name="T12" fmla="*/ 4 w 36"/>
                <a:gd name="T13" fmla="*/ 18 h 36"/>
                <a:gd name="T14" fmla="*/ 18 w 36"/>
                <a:gd name="T15" fmla="*/ 32 h 36"/>
                <a:gd name="T16" fmla="*/ 32 w 36"/>
                <a:gd name="T17" fmla="*/ 18 h 36"/>
                <a:gd name="T18" fmla="*/ 18 w 36"/>
                <a:gd name="T19" fmla="*/ 4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6" h="36">
                  <a:moveTo>
                    <a:pt x="18" y="36"/>
                  </a:moveTo>
                  <a:cubicBezTo>
                    <a:pt x="8" y="36"/>
                    <a:pt x="0" y="28"/>
                    <a:pt x="0" y="18"/>
                  </a:cubicBezTo>
                  <a:cubicBezTo>
                    <a:pt x="0" y="8"/>
                    <a:pt x="8" y="0"/>
                    <a:pt x="18" y="0"/>
                  </a:cubicBezTo>
                  <a:cubicBezTo>
                    <a:pt x="28" y="0"/>
                    <a:pt x="36" y="8"/>
                    <a:pt x="36" y="18"/>
                  </a:cubicBezTo>
                  <a:cubicBezTo>
                    <a:pt x="36" y="28"/>
                    <a:pt x="28" y="36"/>
                    <a:pt x="18" y="36"/>
                  </a:cubicBezTo>
                  <a:close/>
                  <a:moveTo>
                    <a:pt x="18" y="4"/>
                  </a:moveTo>
                  <a:cubicBezTo>
                    <a:pt x="10" y="4"/>
                    <a:pt x="4" y="10"/>
                    <a:pt x="4" y="18"/>
                  </a:cubicBezTo>
                  <a:cubicBezTo>
                    <a:pt x="4" y="26"/>
                    <a:pt x="10" y="32"/>
                    <a:pt x="18" y="32"/>
                  </a:cubicBezTo>
                  <a:cubicBezTo>
                    <a:pt x="26" y="32"/>
                    <a:pt x="32" y="26"/>
                    <a:pt x="32" y="18"/>
                  </a:cubicBezTo>
                  <a:cubicBezTo>
                    <a:pt x="32" y="10"/>
                    <a:pt x="26" y="4"/>
                    <a:pt x="1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2" name="Freeform 1414">
              <a:extLst>
                <a:ext uri="{FF2B5EF4-FFF2-40B4-BE49-F238E27FC236}">
                  <a16:creationId xmlns="" xmlns:a16="http://schemas.microsoft.com/office/drawing/2014/main" id="{EB69C156-DA1A-41D0-8B3A-42DFE123C63A}"/>
                </a:ext>
              </a:extLst>
            </p:cNvPr>
            <p:cNvSpPr>
              <a:spLocks/>
            </p:cNvSpPr>
            <p:nvPr/>
          </p:nvSpPr>
          <p:spPr bwMode="auto">
            <a:xfrm>
              <a:off x="2760663" y="5149850"/>
              <a:ext cx="104775" cy="68263"/>
            </a:xfrm>
            <a:custGeom>
              <a:avLst/>
              <a:gdLst>
                <a:gd name="T0" fmla="*/ 26 w 28"/>
                <a:gd name="T1" fmla="*/ 18 h 18"/>
                <a:gd name="T2" fmla="*/ 10 w 28"/>
                <a:gd name="T3" fmla="*/ 18 h 18"/>
                <a:gd name="T4" fmla="*/ 8 w 28"/>
                <a:gd name="T5" fmla="*/ 17 h 18"/>
                <a:gd name="T6" fmla="*/ 0 w 28"/>
                <a:gd name="T7" fmla="*/ 3 h 18"/>
                <a:gd name="T8" fmla="*/ 1 w 28"/>
                <a:gd name="T9" fmla="*/ 0 h 18"/>
                <a:gd name="T10" fmla="*/ 4 w 28"/>
                <a:gd name="T11" fmla="*/ 1 h 18"/>
                <a:gd name="T12" fmla="*/ 11 w 28"/>
                <a:gd name="T13" fmla="*/ 14 h 18"/>
                <a:gd name="T14" fmla="*/ 26 w 28"/>
                <a:gd name="T15" fmla="*/ 14 h 18"/>
                <a:gd name="T16" fmla="*/ 28 w 28"/>
                <a:gd name="T17" fmla="*/ 16 h 18"/>
                <a:gd name="T18" fmla="*/ 26 w 28"/>
                <a:gd name="T19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28" h="18">
                  <a:moveTo>
                    <a:pt x="26" y="18"/>
                  </a:moveTo>
                  <a:cubicBezTo>
                    <a:pt x="10" y="18"/>
                    <a:pt x="10" y="18"/>
                    <a:pt x="10" y="18"/>
                  </a:cubicBezTo>
                  <a:cubicBezTo>
                    <a:pt x="9" y="18"/>
                    <a:pt x="9" y="18"/>
                    <a:pt x="8" y="17"/>
                  </a:cubicBezTo>
                  <a:cubicBezTo>
                    <a:pt x="0" y="3"/>
                    <a:pt x="0" y="3"/>
                    <a:pt x="0" y="3"/>
                  </a:cubicBezTo>
                  <a:cubicBezTo>
                    <a:pt x="0" y="2"/>
                    <a:pt x="0" y="1"/>
                    <a:pt x="1" y="0"/>
                  </a:cubicBezTo>
                  <a:cubicBezTo>
                    <a:pt x="2" y="0"/>
                    <a:pt x="3" y="0"/>
                    <a:pt x="4" y="1"/>
                  </a:cubicBezTo>
                  <a:cubicBezTo>
                    <a:pt x="11" y="14"/>
                    <a:pt x="11" y="14"/>
                    <a:pt x="11" y="14"/>
                  </a:cubicBezTo>
                  <a:cubicBezTo>
                    <a:pt x="26" y="14"/>
                    <a:pt x="26" y="14"/>
                    <a:pt x="26" y="14"/>
                  </a:cubicBezTo>
                  <a:cubicBezTo>
                    <a:pt x="27" y="14"/>
                    <a:pt x="28" y="15"/>
                    <a:pt x="28" y="16"/>
                  </a:cubicBezTo>
                  <a:cubicBezTo>
                    <a:pt x="28" y="17"/>
                    <a:pt x="27" y="18"/>
                    <a:pt x="26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3" name="Freeform 1415">
              <a:extLst>
                <a:ext uri="{FF2B5EF4-FFF2-40B4-BE49-F238E27FC236}">
                  <a16:creationId xmlns="" xmlns:a16="http://schemas.microsoft.com/office/drawing/2014/main" id="{28EFA0C9-B315-40D3-A387-17A50FBDE791}"/>
                </a:ext>
              </a:extLst>
            </p:cNvPr>
            <p:cNvSpPr>
              <a:spLocks/>
            </p:cNvSpPr>
            <p:nvPr/>
          </p:nvSpPr>
          <p:spPr bwMode="auto">
            <a:xfrm>
              <a:off x="2790825" y="5202238"/>
              <a:ext cx="25400" cy="74613"/>
            </a:xfrm>
            <a:custGeom>
              <a:avLst/>
              <a:gdLst>
                <a:gd name="T0" fmla="*/ 5 w 7"/>
                <a:gd name="T1" fmla="*/ 20 h 20"/>
                <a:gd name="T2" fmla="*/ 3 w 7"/>
                <a:gd name="T3" fmla="*/ 18 h 20"/>
                <a:gd name="T4" fmla="*/ 0 w 7"/>
                <a:gd name="T5" fmla="*/ 2 h 20"/>
                <a:gd name="T6" fmla="*/ 2 w 7"/>
                <a:gd name="T7" fmla="*/ 0 h 20"/>
                <a:gd name="T8" fmla="*/ 4 w 7"/>
                <a:gd name="T9" fmla="*/ 2 h 20"/>
                <a:gd name="T10" fmla="*/ 7 w 7"/>
                <a:gd name="T11" fmla="*/ 17 h 20"/>
                <a:gd name="T12" fmla="*/ 5 w 7"/>
                <a:gd name="T13" fmla="*/ 20 h 20"/>
                <a:gd name="T14" fmla="*/ 5 w 7"/>
                <a:gd name="T1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7" h="20">
                  <a:moveTo>
                    <a:pt x="5" y="20"/>
                  </a:moveTo>
                  <a:cubicBezTo>
                    <a:pt x="4" y="20"/>
                    <a:pt x="3" y="19"/>
                    <a:pt x="3" y="18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7" y="17"/>
                    <a:pt x="7" y="17"/>
                    <a:pt x="7" y="17"/>
                  </a:cubicBezTo>
                  <a:cubicBezTo>
                    <a:pt x="7" y="19"/>
                    <a:pt x="6" y="20"/>
                    <a:pt x="5" y="20"/>
                  </a:cubicBezTo>
                  <a:cubicBezTo>
                    <a:pt x="5" y="20"/>
                    <a:pt x="5" y="20"/>
                    <a:pt x="5" y="2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4" name="Freeform 1416">
              <a:extLst>
                <a:ext uri="{FF2B5EF4-FFF2-40B4-BE49-F238E27FC236}">
                  <a16:creationId xmlns="" xmlns:a16="http://schemas.microsoft.com/office/drawing/2014/main" id="{AC2D6A03-AB11-4AAC-B5BC-B7CC2DC379CE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5141913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5" name="Freeform 1417">
              <a:extLst>
                <a:ext uri="{FF2B5EF4-FFF2-40B4-BE49-F238E27FC236}">
                  <a16:creationId xmlns="" xmlns:a16="http://schemas.microsoft.com/office/drawing/2014/main" id="{295CE63A-57CE-40A4-B713-7A7F80AA5D65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5172075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6" name="Freeform 1418">
              <a:extLst>
                <a:ext uri="{FF2B5EF4-FFF2-40B4-BE49-F238E27FC236}">
                  <a16:creationId xmlns="" xmlns:a16="http://schemas.microsoft.com/office/drawing/2014/main" id="{00573200-9C00-47AF-8965-23A5E9A0A58C}"/>
                </a:ext>
              </a:extLst>
            </p:cNvPr>
            <p:cNvSpPr>
              <a:spLocks/>
            </p:cNvSpPr>
            <p:nvPr/>
          </p:nvSpPr>
          <p:spPr bwMode="auto">
            <a:xfrm>
              <a:off x="2895600" y="5202238"/>
              <a:ext cx="60325" cy="15875"/>
            </a:xfrm>
            <a:custGeom>
              <a:avLst/>
              <a:gdLst>
                <a:gd name="T0" fmla="*/ 14 w 16"/>
                <a:gd name="T1" fmla="*/ 4 h 4"/>
                <a:gd name="T2" fmla="*/ 2 w 16"/>
                <a:gd name="T3" fmla="*/ 4 h 4"/>
                <a:gd name="T4" fmla="*/ 0 w 16"/>
                <a:gd name="T5" fmla="*/ 2 h 4"/>
                <a:gd name="T6" fmla="*/ 2 w 16"/>
                <a:gd name="T7" fmla="*/ 0 h 4"/>
                <a:gd name="T8" fmla="*/ 14 w 16"/>
                <a:gd name="T9" fmla="*/ 0 h 4"/>
                <a:gd name="T10" fmla="*/ 16 w 16"/>
                <a:gd name="T11" fmla="*/ 2 h 4"/>
                <a:gd name="T12" fmla="*/ 14 w 16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" h="4">
                  <a:moveTo>
                    <a:pt x="14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5" y="0"/>
                    <a:pt x="16" y="1"/>
                    <a:pt x="16" y="2"/>
                  </a:cubicBezTo>
                  <a:cubicBezTo>
                    <a:pt x="16" y="3"/>
                    <a:pt x="15" y="4"/>
                    <a:pt x="14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27" name="Oval 26">
            <a:extLst>
              <a:ext uri="{FF2B5EF4-FFF2-40B4-BE49-F238E27FC236}">
                <a16:creationId xmlns="" xmlns:a16="http://schemas.microsoft.com/office/drawing/2014/main" id="{61E1398D-D52E-4B5B-A784-F4FCF77F13C8}"/>
              </a:ext>
            </a:extLst>
          </p:cNvPr>
          <p:cNvSpPr/>
          <p:nvPr/>
        </p:nvSpPr>
        <p:spPr>
          <a:xfrm>
            <a:off x="3040022" y="1662005"/>
            <a:ext cx="668377" cy="668377"/>
          </a:xfrm>
          <a:prstGeom prst="ellipse">
            <a:avLst/>
          </a:prstGeom>
          <a:solidFill>
            <a:schemeClr val="accent2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ectangle 27">
            <a:extLst>
              <a:ext uri="{FF2B5EF4-FFF2-40B4-BE49-F238E27FC236}">
                <a16:creationId xmlns="" xmlns:a16="http://schemas.microsoft.com/office/drawing/2014/main" id="{6AEEDFAA-CF9C-4EE7-92F5-60A996EC5830}"/>
              </a:ext>
            </a:extLst>
          </p:cNvPr>
          <p:cNvSpPr/>
          <p:nvPr/>
        </p:nvSpPr>
        <p:spPr>
          <a:xfrm>
            <a:off x="394447" y="1442195"/>
            <a:ext cx="2452999" cy="1107996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 algn="r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</a:t>
            </a:r>
          </a:p>
        </p:txBody>
      </p:sp>
      <p:sp>
        <p:nvSpPr>
          <p:cNvPr id="29" name="Oval 28">
            <a:extLst>
              <a:ext uri="{FF2B5EF4-FFF2-40B4-BE49-F238E27FC236}">
                <a16:creationId xmlns="" xmlns:a16="http://schemas.microsoft.com/office/drawing/2014/main" id="{CDC9D56F-60FB-4E33-A298-958E1DC45744}"/>
              </a:ext>
            </a:extLst>
          </p:cNvPr>
          <p:cNvSpPr/>
          <p:nvPr/>
        </p:nvSpPr>
        <p:spPr>
          <a:xfrm>
            <a:off x="3040022" y="3482241"/>
            <a:ext cx="668377" cy="668377"/>
          </a:xfrm>
          <a:prstGeom prst="ellipse">
            <a:avLst/>
          </a:prstGeom>
          <a:solidFill>
            <a:schemeClr val="accent2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>
            <a:extLst>
              <a:ext uri="{FF2B5EF4-FFF2-40B4-BE49-F238E27FC236}">
                <a16:creationId xmlns="" xmlns:a16="http://schemas.microsoft.com/office/drawing/2014/main" id="{1B65D25F-162B-4543-BBEC-92AE30A60195}"/>
              </a:ext>
            </a:extLst>
          </p:cNvPr>
          <p:cNvSpPr/>
          <p:nvPr/>
        </p:nvSpPr>
        <p:spPr>
          <a:xfrm>
            <a:off x="394447" y="3262431"/>
            <a:ext cx="2452999" cy="1107996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 algn="r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</a:t>
            </a:r>
          </a:p>
        </p:txBody>
      </p:sp>
      <p:sp>
        <p:nvSpPr>
          <p:cNvPr id="31" name="Oval 30">
            <a:extLst>
              <a:ext uri="{FF2B5EF4-FFF2-40B4-BE49-F238E27FC236}">
                <a16:creationId xmlns="" xmlns:a16="http://schemas.microsoft.com/office/drawing/2014/main" id="{797F731F-B96C-4506-B55E-1AF7AE6A573C}"/>
              </a:ext>
            </a:extLst>
          </p:cNvPr>
          <p:cNvSpPr/>
          <p:nvPr/>
        </p:nvSpPr>
        <p:spPr>
          <a:xfrm>
            <a:off x="3040022" y="5302476"/>
            <a:ext cx="668377" cy="668377"/>
          </a:xfrm>
          <a:prstGeom prst="ellipse">
            <a:avLst/>
          </a:prstGeom>
          <a:solidFill>
            <a:schemeClr val="accent2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Rectangle 31">
            <a:extLst>
              <a:ext uri="{FF2B5EF4-FFF2-40B4-BE49-F238E27FC236}">
                <a16:creationId xmlns="" xmlns:a16="http://schemas.microsoft.com/office/drawing/2014/main" id="{3BBFB9C0-9649-42AB-9761-2B73B9F6D082}"/>
              </a:ext>
            </a:extLst>
          </p:cNvPr>
          <p:cNvSpPr/>
          <p:nvPr/>
        </p:nvSpPr>
        <p:spPr>
          <a:xfrm>
            <a:off x="394447" y="5082666"/>
            <a:ext cx="2452999" cy="1107996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 algn="r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</a:t>
            </a:r>
          </a:p>
        </p:txBody>
      </p:sp>
      <p:cxnSp>
        <p:nvCxnSpPr>
          <p:cNvPr id="36" name="Connector: Elbow 35">
            <a:extLst>
              <a:ext uri="{FF2B5EF4-FFF2-40B4-BE49-F238E27FC236}">
                <a16:creationId xmlns="" xmlns:a16="http://schemas.microsoft.com/office/drawing/2014/main" id="{5BC2E28C-576E-44CC-94C0-61E04AE91A80}"/>
              </a:ext>
            </a:extLst>
          </p:cNvPr>
          <p:cNvCxnSpPr>
            <a:stCxn id="27" idx="6"/>
            <a:endCxn id="11" idx="0"/>
          </p:cNvCxnSpPr>
          <p:nvPr/>
        </p:nvCxnSpPr>
        <p:spPr>
          <a:xfrm>
            <a:off x="3708399" y="1996194"/>
            <a:ext cx="1410984" cy="260826"/>
          </a:xfrm>
          <a:prstGeom prst="bentConnector2">
            <a:avLst/>
          </a:prstGeom>
          <a:ln>
            <a:solidFill>
              <a:schemeClr val="accent2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Connector: Elbow 36">
            <a:extLst>
              <a:ext uri="{FF2B5EF4-FFF2-40B4-BE49-F238E27FC236}">
                <a16:creationId xmlns="" xmlns:a16="http://schemas.microsoft.com/office/drawing/2014/main" id="{C86A46C8-D124-4EEE-BAC3-E7D93E446DED}"/>
              </a:ext>
            </a:extLst>
          </p:cNvPr>
          <p:cNvCxnSpPr>
            <a:cxnSpLocks/>
            <a:stCxn id="31" idx="6"/>
            <a:endCxn id="12" idx="4"/>
          </p:cNvCxnSpPr>
          <p:nvPr/>
        </p:nvCxnSpPr>
        <p:spPr>
          <a:xfrm flipV="1">
            <a:off x="3708399" y="5427342"/>
            <a:ext cx="1410984" cy="209323"/>
          </a:xfrm>
          <a:prstGeom prst="bentConnector2">
            <a:avLst/>
          </a:prstGeom>
          <a:ln>
            <a:solidFill>
              <a:schemeClr val="accent2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Rectangle 39">
            <a:extLst>
              <a:ext uri="{FF2B5EF4-FFF2-40B4-BE49-F238E27FC236}">
                <a16:creationId xmlns="" xmlns:a16="http://schemas.microsoft.com/office/drawing/2014/main" id="{E9A9A5C1-50E1-4975-A1D5-FD16D9299F36}"/>
              </a:ext>
            </a:extLst>
          </p:cNvPr>
          <p:cNvSpPr/>
          <p:nvPr/>
        </p:nvSpPr>
        <p:spPr>
          <a:xfrm>
            <a:off x="9344554" y="1442195"/>
            <a:ext cx="2452999" cy="1107996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</a:t>
            </a:r>
          </a:p>
        </p:txBody>
      </p:sp>
      <p:sp>
        <p:nvSpPr>
          <p:cNvPr id="41" name="Rectangle 40">
            <a:extLst>
              <a:ext uri="{FF2B5EF4-FFF2-40B4-BE49-F238E27FC236}">
                <a16:creationId xmlns="" xmlns:a16="http://schemas.microsoft.com/office/drawing/2014/main" id="{FD93545E-0EAB-4C72-98AD-C5A0232F81B0}"/>
              </a:ext>
            </a:extLst>
          </p:cNvPr>
          <p:cNvSpPr/>
          <p:nvPr/>
        </p:nvSpPr>
        <p:spPr>
          <a:xfrm>
            <a:off x="9344554" y="3262431"/>
            <a:ext cx="2452999" cy="1107996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</a:t>
            </a:r>
          </a:p>
        </p:txBody>
      </p:sp>
      <p:sp>
        <p:nvSpPr>
          <p:cNvPr id="42" name="Rectangle 41">
            <a:extLst>
              <a:ext uri="{FF2B5EF4-FFF2-40B4-BE49-F238E27FC236}">
                <a16:creationId xmlns="" xmlns:a16="http://schemas.microsoft.com/office/drawing/2014/main" id="{8CC014E0-7FC9-4860-A32B-8C90A99A2801}"/>
              </a:ext>
            </a:extLst>
          </p:cNvPr>
          <p:cNvSpPr/>
          <p:nvPr/>
        </p:nvSpPr>
        <p:spPr>
          <a:xfrm>
            <a:off x="9344554" y="5082666"/>
            <a:ext cx="2452999" cy="1107996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</a:t>
            </a:r>
          </a:p>
        </p:txBody>
      </p:sp>
      <p:sp>
        <p:nvSpPr>
          <p:cNvPr id="46" name="Oval 45">
            <a:extLst>
              <a:ext uri="{FF2B5EF4-FFF2-40B4-BE49-F238E27FC236}">
                <a16:creationId xmlns="" xmlns:a16="http://schemas.microsoft.com/office/drawing/2014/main" id="{EBF1E156-AB78-43ED-8599-24E2DB7A0EA3}"/>
              </a:ext>
            </a:extLst>
          </p:cNvPr>
          <p:cNvSpPr/>
          <p:nvPr/>
        </p:nvSpPr>
        <p:spPr>
          <a:xfrm>
            <a:off x="8483601" y="1662005"/>
            <a:ext cx="668377" cy="668377"/>
          </a:xfrm>
          <a:prstGeom prst="ellipse">
            <a:avLst/>
          </a:prstGeom>
          <a:solidFill>
            <a:schemeClr val="accent2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7" name="Oval 46">
            <a:extLst>
              <a:ext uri="{FF2B5EF4-FFF2-40B4-BE49-F238E27FC236}">
                <a16:creationId xmlns="" xmlns:a16="http://schemas.microsoft.com/office/drawing/2014/main" id="{B6EFCC7F-09A9-4194-B322-BEDB4725F44A}"/>
              </a:ext>
            </a:extLst>
          </p:cNvPr>
          <p:cNvSpPr/>
          <p:nvPr/>
        </p:nvSpPr>
        <p:spPr>
          <a:xfrm>
            <a:off x="8483601" y="3482241"/>
            <a:ext cx="668377" cy="668377"/>
          </a:xfrm>
          <a:prstGeom prst="ellipse">
            <a:avLst/>
          </a:prstGeom>
          <a:solidFill>
            <a:schemeClr val="accent2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8" name="Oval 47">
            <a:extLst>
              <a:ext uri="{FF2B5EF4-FFF2-40B4-BE49-F238E27FC236}">
                <a16:creationId xmlns="" xmlns:a16="http://schemas.microsoft.com/office/drawing/2014/main" id="{64F3E4B0-37A7-45B3-B3DD-0A24DB4F54D7}"/>
              </a:ext>
            </a:extLst>
          </p:cNvPr>
          <p:cNvSpPr/>
          <p:nvPr/>
        </p:nvSpPr>
        <p:spPr>
          <a:xfrm>
            <a:off x="8483601" y="5302476"/>
            <a:ext cx="668377" cy="668377"/>
          </a:xfrm>
          <a:prstGeom prst="ellipse">
            <a:avLst/>
          </a:prstGeom>
          <a:solidFill>
            <a:schemeClr val="accent2"/>
          </a:solidFill>
          <a:ln w="381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9" name="Straight Connector 48">
            <a:extLst>
              <a:ext uri="{FF2B5EF4-FFF2-40B4-BE49-F238E27FC236}">
                <a16:creationId xmlns="" xmlns:a16="http://schemas.microsoft.com/office/drawing/2014/main" id="{F16C1A3D-052F-460A-AFA6-B5229A18C6E0}"/>
              </a:ext>
            </a:extLst>
          </p:cNvPr>
          <p:cNvCxnSpPr>
            <a:cxnSpLocks/>
          </p:cNvCxnSpPr>
          <p:nvPr/>
        </p:nvCxnSpPr>
        <p:spPr>
          <a:xfrm>
            <a:off x="7915275" y="3816350"/>
            <a:ext cx="684440" cy="0"/>
          </a:xfrm>
          <a:prstGeom prst="line">
            <a:avLst/>
          </a:prstGeom>
          <a:ln>
            <a:solidFill>
              <a:schemeClr val="accent2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nector: Elbow 56">
            <a:extLst>
              <a:ext uri="{FF2B5EF4-FFF2-40B4-BE49-F238E27FC236}">
                <a16:creationId xmlns="" xmlns:a16="http://schemas.microsoft.com/office/drawing/2014/main" id="{62BA09F7-8DF1-4914-9A02-DAFA2C0ACC78}"/>
              </a:ext>
            </a:extLst>
          </p:cNvPr>
          <p:cNvCxnSpPr>
            <a:cxnSpLocks/>
            <a:stCxn id="8" idx="0"/>
            <a:endCxn id="46" idx="2"/>
          </p:cNvCxnSpPr>
          <p:nvPr/>
        </p:nvCxnSpPr>
        <p:spPr>
          <a:xfrm rot="5400000" flipH="1" flipV="1">
            <a:off x="7652154" y="1425573"/>
            <a:ext cx="260826" cy="1402068"/>
          </a:xfrm>
          <a:prstGeom prst="bentConnector2">
            <a:avLst/>
          </a:prstGeom>
          <a:ln>
            <a:solidFill>
              <a:schemeClr val="accent2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nector: Elbow 59">
            <a:extLst>
              <a:ext uri="{FF2B5EF4-FFF2-40B4-BE49-F238E27FC236}">
                <a16:creationId xmlns="" xmlns:a16="http://schemas.microsoft.com/office/drawing/2014/main" id="{3D0D1117-C03B-4DBF-88C3-BB9F21B49F08}"/>
              </a:ext>
            </a:extLst>
          </p:cNvPr>
          <p:cNvCxnSpPr>
            <a:cxnSpLocks/>
            <a:stCxn id="9" idx="4"/>
            <a:endCxn id="48" idx="2"/>
          </p:cNvCxnSpPr>
          <p:nvPr/>
        </p:nvCxnSpPr>
        <p:spPr>
          <a:xfrm rot="16200000" flipH="1">
            <a:off x="7677906" y="4830969"/>
            <a:ext cx="209323" cy="1402068"/>
          </a:xfrm>
          <a:prstGeom prst="bentConnector2">
            <a:avLst/>
          </a:prstGeom>
          <a:ln>
            <a:solidFill>
              <a:schemeClr val="accent2"/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Straight Connector 66">
            <a:extLst>
              <a:ext uri="{FF2B5EF4-FFF2-40B4-BE49-F238E27FC236}">
                <a16:creationId xmlns="" xmlns:a16="http://schemas.microsoft.com/office/drawing/2014/main" id="{79848CBC-0BD2-41A2-9A4A-3F02A4B1E0FA}"/>
              </a:ext>
            </a:extLst>
          </p:cNvPr>
          <p:cNvCxnSpPr/>
          <p:nvPr/>
        </p:nvCxnSpPr>
        <p:spPr>
          <a:xfrm>
            <a:off x="377371" y="4775201"/>
            <a:ext cx="3265715" cy="0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Straight Connector 67">
            <a:extLst>
              <a:ext uri="{FF2B5EF4-FFF2-40B4-BE49-F238E27FC236}">
                <a16:creationId xmlns="" xmlns:a16="http://schemas.microsoft.com/office/drawing/2014/main" id="{ABB3A06C-103B-4BC9-A105-85E727112CC9}"/>
              </a:ext>
            </a:extLst>
          </p:cNvPr>
          <p:cNvCxnSpPr>
            <a:cxnSpLocks/>
          </p:cNvCxnSpPr>
          <p:nvPr/>
        </p:nvCxnSpPr>
        <p:spPr>
          <a:xfrm>
            <a:off x="8531838" y="2931886"/>
            <a:ext cx="3265715" cy="0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Straight Connector 68">
            <a:extLst>
              <a:ext uri="{FF2B5EF4-FFF2-40B4-BE49-F238E27FC236}">
                <a16:creationId xmlns="" xmlns:a16="http://schemas.microsoft.com/office/drawing/2014/main" id="{C170CE02-5D0E-4DDD-9A88-55528729E246}"/>
              </a:ext>
            </a:extLst>
          </p:cNvPr>
          <p:cNvCxnSpPr>
            <a:cxnSpLocks/>
          </p:cNvCxnSpPr>
          <p:nvPr/>
        </p:nvCxnSpPr>
        <p:spPr>
          <a:xfrm>
            <a:off x="8531838" y="4775201"/>
            <a:ext cx="3265715" cy="0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0" name="Group 69">
            <a:extLst>
              <a:ext uri="{FF2B5EF4-FFF2-40B4-BE49-F238E27FC236}">
                <a16:creationId xmlns="" xmlns:a16="http://schemas.microsoft.com/office/drawing/2014/main" id="{AB043E48-910C-4A47-B022-08242019B9B6}"/>
              </a:ext>
            </a:extLst>
          </p:cNvPr>
          <p:cNvGrpSpPr/>
          <p:nvPr/>
        </p:nvGrpSpPr>
        <p:grpSpPr>
          <a:xfrm>
            <a:off x="3216903" y="1838886"/>
            <a:ext cx="314614" cy="314614"/>
            <a:chOff x="7726363" y="3255963"/>
            <a:chExt cx="346075" cy="346075"/>
          </a:xfrm>
        </p:grpSpPr>
        <p:sp>
          <p:nvSpPr>
            <p:cNvPr id="71" name="Freeform 120">
              <a:extLst>
                <a:ext uri="{FF2B5EF4-FFF2-40B4-BE49-F238E27FC236}">
                  <a16:creationId xmlns="" xmlns:a16="http://schemas.microsoft.com/office/drawing/2014/main" id="{DA20B1C8-A9BE-4BB7-BF40-DCBE25725775}"/>
                </a:ext>
              </a:extLst>
            </p:cNvPr>
            <p:cNvSpPr>
              <a:spLocks/>
            </p:cNvSpPr>
            <p:nvPr/>
          </p:nvSpPr>
          <p:spPr bwMode="auto">
            <a:xfrm>
              <a:off x="7726363" y="3255963"/>
              <a:ext cx="346075" cy="315913"/>
            </a:xfrm>
            <a:custGeom>
              <a:avLst/>
              <a:gdLst>
                <a:gd name="T0" fmla="*/ 64 w 92"/>
                <a:gd name="T1" fmla="*/ 75 h 84"/>
                <a:gd name="T2" fmla="*/ 73 w 92"/>
                <a:gd name="T3" fmla="*/ 84 h 84"/>
                <a:gd name="T4" fmla="*/ 84 w 92"/>
                <a:gd name="T5" fmla="*/ 73 h 84"/>
                <a:gd name="T6" fmla="*/ 75 w 92"/>
                <a:gd name="T7" fmla="*/ 64 h 84"/>
                <a:gd name="T8" fmla="*/ 79 w 92"/>
                <a:gd name="T9" fmla="*/ 52 h 84"/>
                <a:gd name="T10" fmla="*/ 92 w 92"/>
                <a:gd name="T11" fmla="*/ 52 h 84"/>
                <a:gd name="T12" fmla="*/ 92 w 92"/>
                <a:gd name="T13" fmla="*/ 40 h 84"/>
                <a:gd name="T14" fmla="*/ 79 w 92"/>
                <a:gd name="T15" fmla="*/ 40 h 84"/>
                <a:gd name="T16" fmla="*/ 75 w 92"/>
                <a:gd name="T17" fmla="*/ 28 h 84"/>
                <a:gd name="T18" fmla="*/ 84 w 92"/>
                <a:gd name="T19" fmla="*/ 19 h 84"/>
                <a:gd name="T20" fmla="*/ 73 w 92"/>
                <a:gd name="T21" fmla="*/ 8 h 84"/>
                <a:gd name="T22" fmla="*/ 64 w 92"/>
                <a:gd name="T23" fmla="*/ 17 h 84"/>
                <a:gd name="T24" fmla="*/ 52 w 92"/>
                <a:gd name="T25" fmla="*/ 13 h 84"/>
                <a:gd name="T26" fmla="*/ 52 w 92"/>
                <a:gd name="T27" fmla="*/ 0 h 84"/>
                <a:gd name="T28" fmla="*/ 40 w 92"/>
                <a:gd name="T29" fmla="*/ 0 h 84"/>
                <a:gd name="T30" fmla="*/ 40 w 92"/>
                <a:gd name="T31" fmla="*/ 13 h 84"/>
                <a:gd name="T32" fmla="*/ 28 w 92"/>
                <a:gd name="T33" fmla="*/ 17 h 84"/>
                <a:gd name="T34" fmla="*/ 19 w 92"/>
                <a:gd name="T35" fmla="*/ 8 h 84"/>
                <a:gd name="T36" fmla="*/ 8 w 92"/>
                <a:gd name="T37" fmla="*/ 19 h 84"/>
                <a:gd name="T38" fmla="*/ 17 w 92"/>
                <a:gd name="T39" fmla="*/ 28 h 84"/>
                <a:gd name="T40" fmla="*/ 13 w 92"/>
                <a:gd name="T41" fmla="*/ 40 h 84"/>
                <a:gd name="T42" fmla="*/ 0 w 92"/>
                <a:gd name="T43" fmla="*/ 40 h 84"/>
                <a:gd name="T44" fmla="*/ 0 w 92"/>
                <a:gd name="T45" fmla="*/ 52 h 84"/>
                <a:gd name="T46" fmla="*/ 13 w 92"/>
                <a:gd name="T47" fmla="*/ 52 h 84"/>
                <a:gd name="T48" fmla="*/ 17 w 92"/>
                <a:gd name="T49" fmla="*/ 64 h 84"/>
                <a:gd name="T50" fmla="*/ 8 w 92"/>
                <a:gd name="T51" fmla="*/ 73 h 84"/>
                <a:gd name="T52" fmla="*/ 19 w 92"/>
                <a:gd name="T53" fmla="*/ 84 h 84"/>
                <a:gd name="T54" fmla="*/ 28 w 92"/>
                <a:gd name="T55" fmla="*/ 75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92" h="84">
                  <a:moveTo>
                    <a:pt x="64" y="75"/>
                  </a:moveTo>
                  <a:cubicBezTo>
                    <a:pt x="73" y="84"/>
                    <a:pt x="73" y="84"/>
                    <a:pt x="73" y="84"/>
                  </a:cubicBezTo>
                  <a:cubicBezTo>
                    <a:pt x="84" y="73"/>
                    <a:pt x="84" y="73"/>
                    <a:pt x="84" y="73"/>
                  </a:cubicBezTo>
                  <a:cubicBezTo>
                    <a:pt x="75" y="64"/>
                    <a:pt x="75" y="64"/>
                    <a:pt x="75" y="64"/>
                  </a:cubicBezTo>
                  <a:cubicBezTo>
                    <a:pt x="77" y="61"/>
                    <a:pt x="78" y="55"/>
                    <a:pt x="79" y="52"/>
                  </a:cubicBezTo>
                  <a:cubicBezTo>
                    <a:pt x="92" y="52"/>
                    <a:pt x="92" y="52"/>
                    <a:pt x="92" y="52"/>
                  </a:cubicBezTo>
                  <a:cubicBezTo>
                    <a:pt x="92" y="40"/>
                    <a:pt x="92" y="40"/>
                    <a:pt x="92" y="40"/>
                  </a:cubicBezTo>
                  <a:cubicBezTo>
                    <a:pt x="79" y="40"/>
                    <a:pt x="79" y="40"/>
                    <a:pt x="79" y="40"/>
                  </a:cubicBezTo>
                  <a:cubicBezTo>
                    <a:pt x="78" y="37"/>
                    <a:pt x="77" y="31"/>
                    <a:pt x="75" y="28"/>
                  </a:cubicBezTo>
                  <a:cubicBezTo>
                    <a:pt x="84" y="19"/>
                    <a:pt x="84" y="19"/>
                    <a:pt x="84" y="19"/>
                  </a:cubicBezTo>
                  <a:cubicBezTo>
                    <a:pt x="73" y="8"/>
                    <a:pt x="73" y="8"/>
                    <a:pt x="73" y="8"/>
                  </a:cubicBezTo>
                  <a:cubicBezTo>
                    <a:pt x="64" y="17"/>
                    <a:pt x="64" y="17"/>
                    <a:pt x="64" y="17"/>
                  </a:cubicBezTo>
                  <a:cubicBezTo>
                    <a:pt x="61" y="15"/>
                    <a:pt x="55" y="14"/>
                    <a:pt x="52" y="13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40" y="0"/>
                    <a:pt x="40" y="0"/>
                    <a:pt x="40" y="0"/>
                  </a:cubicBezTo>
                  <a:cubicBezTo>
                    <a:pt x="40" y="13"/>
                    <a:pt x="40" y="13"/>
                    <a:pt x="40" y="13"/>
                  </a:cubicBezTo>
                  <a:cubicBezTo>
                    <a:pt x="37" y="14"/>
                    <a:pt x="31" y="15"/>
                    <a:pt x="28" y="17"/>
                  </a:cubicBezTo>
                  <a:cubicBezTo>
                    <a:pt x="19" y="8"/>
                    <a:pt x="19" y="8"/>
                    <a:pt x="19" y="8"/>
                  </a:cubicBezTo>
                  <a:cubicBezTo>
                    <a:pt x="8" y="19"/>
                    <a:pt x="8" y="19"/>
                    <a:pt x="8" y="19"/>
                  </a:cubicBezTo>
                  <a:cubicBezTo>
                    <a:pt x="17" y="28"/>
                    <a:pt x="17" y="28"/>
                    <a:pt x="17" y="28"/>
                  </a:cubicBezTo>
                  <a:cubicBezTo>
                    <a:pt x="15" y="31"/>
                    <a:pt x="14" y="37"/>
                    <a:pt x="13" y="40"/>
                  </a:cubicBezTo>
                  <a:cubicBezTo>
                    <a:pt x="0" y="40"/>
                    <a:pt x="0" y="40"/>
                    <a:pt x="0" y="40"/>
                  </a:cubicBezTo>
                  <a:cubicBezTo>
                    <a:pt x="0" y="52"/>
                    <a:pt x="0" y="52"/>
                    <a:pt x="0" y="52"/>
                  </a:cubicBezTo>
                  <a:cubicBezTo>
                    <a:pt x="13" y="52"/>
                    <a:pt x="13" y="52"/>
                    <a:pt x="13" y="52"/>
                  </a:cubicBezTo>
                  <a:cubicBezTo>
                    <a:pt x="14" y="55"/>
                    <a:pt x="15" y="61"/>
                    <a:pt x="17" y="64"/>
                  </a:cubicBezTo>
                  <a:cubicBezTo>
                    <a:pt x="8" y="73"/>
                    <a:pt x="8" y="73"/>
                    <a:pt x="8" y="73"/>
                  </a:cubicBezTo>
                  <a:cubicBezTo>
                    <a:pt x="19" y="84"/>
                    <a:pt x="19" y="84"/>
                    <a:pt x="19" y="84"/>
                  </a:cubicBezTo>
                  <a:cubicBezTo>
                    <a:pt x="28" y="75"/>
                    <a:pt x="28" y="75"/>
                    <a:pt x="28" y="75"/>
                  </a:cubicBezTo>
                </a:path>
              </a:pathLst>
            </a:cu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2" name="Line 121">
              <a:extLst>
                <a:ext uri="{FF2B5EF4-FFF2-40B4-BE49-F238E27FC236}">
                  <a16:creationId xmlns="" xmlns:a16="http://schemas.microsoft.com/office/drawing/2014/main" id="{A9BBB181-5C7F-4545-9285-99DACC58356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877175" y="3557588"/>
              <a:ext cx="44450" cy="0"/>
            </a:xfrm>
            <a:prstGeom prst="lin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3" name="Line 122">
              <a:extLst>
                <a:ext uri="{FF2B5EF4-FFF2-40B4-BE49-F238E27FC236}">
                  <a16:creationId xmlns="" xmlns:a16="http://schemas.microsoft.com/office/drawing/2014/main" id="{ABB4A8D1-D7D2-4B53-A53C-61B94B4695EB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877175" y="3587750"/>
              <a:ext cx="44450" cy="0"/>
            </a:xfrm>
            <a:prstGeom prst="lin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4" name="Line 123">
              <a:extLst>
                <a:ext uri="{FF2B5EF4-FFF2-40B4-BE49-F238E27FC236}">
                  <a16:creationId xmlns="" xmlns:a16="http://schemas.microsoft.com/office/drawing/2014/main" id="{97B2C57A-DF27-4198-8B0D-1BA166412668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7899400" y="3587750"/>
              <a:ext cx="0" cy="14288"/>
            </a:xfrm>
            <a:prstGeom prst="lin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5" name="Freeform 124">
              <a:extLst>
                <a:ext uri="{FF2B5EF4-FFF2-40B4-BE49-F238E27FC236}">
                  <a16:creationId xmlns="" xmlns:a16="http://schemas.microsoft.com/office/drawing/2014/main" id="{2B6C92A7-F894-4E3A-950B-93C478857234}"/>
                </a:ext>
              </a:extLst>
            </p:cNvPr>
            <p:cNvSpPr>
              <a:spLocks/>
            </p:cNvSpPr>
            <p:nvPr/>
          </p:nvSpPr>
          <p:spPr bwMode="auto">
            <a:xfrm>
              <a:off x="7812088" y="3346450"/>
              <a:ext cx="173038" cy="180975"/>
            </a:xfrm>
            <a:custGeom>
              <a:avLst/>
              <a:gdLst>
                <a:gd name="T0" fmla="*/ 46 w 46"/>
                <a:gd name="T1" fmla="*/ 22 h 48"/>
                <a:gd name="T2" fmla="*/ 23 w 46"/>
                <a:gd name="T3" fmla="*/ 0 h 48"/>
                <a:gd name="T4" fmla="*/ 0 w 46"/>
                <a:gd name="T5" fmla="*/ 22 h 48"/>
                <a:gd name="T6" fmla="*/ 17 w 46"/>
                <a:gd name="T7" fmla="*/ 43 h 48"/>
                <a:gd name="T8" fmla="*/ 17 w 46"/>
                <a:gd name="T9" fmla="*/ 48 h 48"/>
                <a:gd name="T10" fmla="*/ 29 w 46"/>
                <a:gd name="T11" fmla="*/ 48 h 48"/>
                <a:gd name="T12" fmla="*/ 29 w 46"/>
                <a:gd name="T13" fmla="*/ 43 h 48"/>
                <a:gd name="T14" fmla="*/ 46 w 46"/>
                <a:gd name="T15" fmla="*/ 22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6" h="48">
                  <a:moveTo>
                    <a:pt x="46" y="22"/>
                  </a:moveTo>
                  <a:cubicBezTo>
                    <a:pt x="46" y="10"/>
                    <a:pt x="36" y="0"/>
                    <a:pt x="23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32"/>
                    <a:pt x="7" y="41"/>
                    <a:pt x="17" y="43"/>
                  </a:cubicBezTo>
                  <a:cubicBezTo>
                    <a:pt x="17" y="48"/>
                    <a:pt x="17" y="48"/>
                    <a:pt x="17" y="48"/>
                  </a:cubicBezTo>
                  <a:cubicBezTo>
                    <a:pt x="29" y="48"/>
                    <a:pt x="29" y="48"/>
                    <a:pt x="29" y="48"/>
                  </a:cubicBezTo>
                  <a:cubicBezTo>
                    <a:pt x="29" y="43"/>
                    <a:pt x="29" y="43"/>
                    <a:pt x="29" y="43"/>
                  </a:cubicBezTo>
                  <a:cubicBezTo>
                    <a:pt x="39" y="41"/>
                    <a:pt x="46" y="32"/>
                    <a:pt x="46" y="22"/>
                  </a:cubicBezTo>
                  <a:close/>
                </a:path>
              </a:pathLst>
            </a:cu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76" name="Group 75">
            <a:extLst>
              <a:ext uri="{FF2B5EF4-FFF2-40B4-BE49-F238E27FC236}">
                <a16:creationId xmlns="" xmlns:a16="http://schemas.microsoft.com/office/drawing/2014/main" id="{50AC784B-A1DF-4618-A64E-2E9D3DA98167}"/>
              </a:ext>
            </a:extLst>
          </p:cNvPr>
          <p:cNvGrpSpPr/>
          <p:nvPr/>
        </p:nvGrpSpPr>
        <p:grpSpPr>
          <a:xfrm>
            <a:off x="3216903" y="3659122"/>
            <a:ext cx="314614" cy="314614"/>
            <a:chOff x="3398838" y="3979863"/>
            <a:chExt cx="346075" cy="346075"/>
          </a:xfrm>
        </p:grpSpPr>
        <p:sp>
          <p:nvSpPr>
            <p:cNvPr id="77" name="Oval 76">
              <a:extLst>
                <a:ext uri="{FF2B5EF4-FFF2-40B4-BE49-F238E27FC236}">
                  <a16:creationId xmlns="" xmlns:a16="http://schemas.microsoft.com/office/drawing/2014/main" id="{CB4ADF16-1635-4B01-8F2F-8290B029460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398838" y="3979863"/>
              <a:ext cx="300038" cy="301625"/>
            </a:xfrm>
            <a:prstGeom prst="ellips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8" name="Line 126">
              <a:extLst>
                <a:ext uri="{FF2B5EF4-FFF2-40B4-BE49-F238E27FC236}">
                  <a16:creationId xmlns="" xmlns:a16="http://schemas.microsoft.com/office/drawing/2014/main" id="{03CF2300-5F58-4C87-9B6A-0D34A7C0CDBC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3654425" y="4235450"/>
              <a:ext cx="90488" cy="90488"/>
            </a:xfrm>
            <a:prstGeom prst="lin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79" name="Freeform 127">
              <a:extLst>
                <a:ext uri="{FF2B5EF4-FFF2-40B4-BE49-F238E27FC236}">
                  <a16:creationId xmlns="" xmlns:a16="http://schemas.microsoft.com/office/drawing/2014/main" id="{6081748D-0BBD-43D6-B13C-CDFB18BF4175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1225" y="4032250"/>
              <a:ext cx="195263" cy="196850"/>
            </a:xfrm>
            <a:custGeom>
              <a:avLst/>
              <a:gdLst>
                <a:gd name="T0" fmla="*/ 46 w 52"/>
                <a:gd name="T1" fmla="*/ 44 h 52"/>
                <a:gd name="T2" fmla="*/ 52 w 52"/>
                <a:gd name="T3" fmla="*/ 34 h 52"/>
                <a:gd name="T4" fmla="*/ 46 w 52"/>
                <a:gd name="T5" fmla="*/ 30 h 52"/>
                <a:gd name="T6" fmla="*/ 46 w 52"/>
                <a:gd name="T7" fmla="*/ 22 h 52"/>
                <a:gd name="T8" fmla="*/ 52 w 52"/>
                <a:gd name="T9" fmla="*/ 18 h 52"/>
                <a:gd name="T10" fmla="*/ 46 w 52"/>
                <a:gd name="T11" fmla="*/ 8 h 52"/>
                <a:gd name="T12" fmla="*/ 40 w 52"/>
                <a:gd name="T13" fmla="*/ 11 h 52"/>
                <a:gd name="T14" fmla="*/ 32 w 52"/>
                <a:gd name="T15" fmla="*/ 7 h 52"/>
                <a:gd name="T16" fmla="*/ 32 w 52"/>
                <a:gd name="T17" fmla="*/ 0 h 52"/>
                <a:gd name="T18" fmla="*/ 20 w 52"/>
                <a:gd name="T19" fmla="*/ 0 h 52"/>
                <a:gd name="T20" fmla="*/ 20 w 52"/>
                <a:gd name="T21" fmla="*/ 7 h 52"/>
                <a:gd name="T22" fmla="*/ 13 w 52"/>
                <a:gd name="T23" fmla="*/ 11 h 52"/>
                <a:gd name="T24" fmla="*/ 7 w 52"/>
                <a:gd name="T25" fmla="*/ 8 h 52"/>
                <a:gd name="T26" fmla="*/ 1 w 52"/>
                <a:gd name="T27" fmla="*/ 18 h 52"/>
                <a:gd name="T28" fmla="*/ 7 w 52"/>
                <a:gd name="T29" fmla="*/ 22 h 52"/>
                <a:gd name="T30" fmla="*/ 6 w 52"/>
                <a:gd name="T31" fmla="*/ 30 h 52"/>
                <a:gd name="T32" fmla="*/ 0 w 52"/>
                <a:gd name="T33" fmla="*/ 34 h 52"/>
                <a:gd name="T34" fmla="*/ 6 w 52"/>
                <a:gd name="T35" fmla="*/ 44 h 52"/>
                <a:gd name="T36" fmla="*/ 13 w 52"/>
                <a:gd name="T37" fmla="*/ 41 h 52"/>
                <a:gd name="T38" fmla="*/ 20 w 52"/>
                <a:gd name="T39" fmla="*/ 45 h 52"/>
                <a:gd name="T40" fmla="*/ 20 w 52"/>
                <a:gd name="T41" fmla="*/ 52 h 52"/>
                <a:gd name="T42" fmla="*/ 32 w 52"/>
                <a:gd name="T43" fmla="*/ 52 h 52"/>
                <a:gd name="T44" fmla="*/ 32 w 52"/>
                <a:gd name="T45" fmla="*/ 45 h 52"/>
                <a:gd name="T46" fmla="*/ 40 w 52"/>
                <a:gd name="T47" fmla="*/ 41 h 52"/>
                <a:gd name="T48" fmla="*/ 46 w 52"/>
                <a:gd name="T49" fmla="*/ 4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52" h="52">
                  <a:moveTo>
                    <a:pt x="46" y="44"/>
                  </a:moveTo>
                  <a:cubicBezTo>
                    <a:pt x="52" y="34"/>
                    <a:pt x="52" y="34"/>
                    <a:pt x="52" y="34"/>
                  </a:cubicBezTo>
                  <a:cubicBezTo>
                    <a:pt x="46" y="30"/>
                    <a:pt x="46" y="30"/>
                    <a:pt x="46" y="30"/>
                  </a:cubicBezTo>
                  <a:cubicBezTo>
                    <a:pt x="46" y="28"/>
                    <a:pt x="46" y="25"/>
                    <a:pt x="46" y="22"/>
                  </a:cubicBezTo>
                  <a:cubicBezTo>
                    <a:pt x="52" y="18"/>
                    <a:pt x="52" y="18"/>
                    <a:pt x="52" y="18"/>
                  </a:cubicBezTo>
                  <a:cubicBezTo>
                    <a:pt x="46" y="8"/>
                    <a:pt x="46" y="8"/>
                    <a:pt x="46" y="8"/>
                  </a:cubicBezTo>
                  <a:cubicBezTo>
                    <a:pt x="40" y="11"/>
                    <a:pt x="40" y="11"/>
                    <a:pt x="40" y="11"/>
                  </a:cubicBezTo>
                  <a:cubicBezTo>
                    <a:pt x="38" y="9"/>
                    <a:pt x="34" y="8"/>
                    <a:pt x="32" y="7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7"/>
                    <a:pt x="20" y="7"/>
                    <a:pt x="20" y="7"/>
                  </a:cubicBezTo>
                  <a:cubicBezTo>
                    <a:pt x="16" y="8"/>
                    <a:pt x="15" y="9"/>
                    <a:pt x="13" y="11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1" y="18"/>
                    <a:pt x="1" y="18"/>
                    <a:pt x="1" y="18"/>
                  </a:cubicBezTo>
                  <a:cubicBezTo>
                    <a:pt x="7" y="22"/>
                    <a:pt x="7" y="22"/>
                    <a:pt x="7" y="22"/>
                  </a:cubicBezTo>
                  <a:cubicBezTo>
                    <a:pt x="6" y="24"/>
                    <a:pt x="6" y="27"/>
                    <a:pt x="6" y="30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6" y="44"/>
                    <a:pt x="6" y="44"/>
                    <a:pt x="6" y="44"/>
                  </a:cubicBezTo>
                  <a:cubicBezTo>
                    <a:pt x="13" y="41"/>
                    <a:pt x="13" y="41"/>
                    <a:pt x="13" y="41"/>
                  </a:cubicBezTo>
                  <a:cubicBezTo>
                    <a:pt x="15" y="43"/>
                    <a:pt x="16" y="44"/>
                    <a:pt x="20" y="45"/>
                  </a:cubicBezTo>
                  <a:cubicBezTo>
                    <a:pt x="20" y="52"/>
                    <a:pt x="20" y="52"/>
                    <a:pt x="20" y="52"/>
                  </a:cubicBezTo>
                  <a:cubicBezTo>
                    <a:pt x="32" y="52"/>
                    <a:pt x="32" y="52"/>
                    <a:pt x="32" y="52"/>
                  </a:cubicBezTo>
                  <a:cubicBezTo>
                    <a:pt x="32" y="45"/>
                    <a:pt x="32" y="45"/>
                    <a:pt x="32" y="45"/>
                  </a:cubicBezTo>
                  <a:cubicBezTo>
                    <a:pt x="34" y="44"/>
                    <a:pt x="38" y="43"/>
                    <a:pt x="40" y="41"/>
                  </a:cubicBezTo>
                  <a:lnTo>
                    <a:pt x="46" y="44"/>
                  </a:lnTo>
                  <a:close/>
                </a:path>
              </a:pathLst>
            </a:cu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0" name="Oval 79">
              <a:extLst>
                <a:ext uri="{FF2B5EF4-FFF2-40B4-BE49-F238E27FC236}">
                  <a16:creationId xmlns="" xmlns:a16="http://schemas.microsoft.com/office/drawing/2014/main" id="{73A42FD8-9C08-42EB-A0F8-BF35CA71D53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3519488" y="4100513"/>
              <a:ext cx="60325" cy="60325"/>
            </a:xfrm>
            <a:prstGeom prst="ellipse">
              <a:avLst/>
            </a:pr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cxnSp>
        <p:nvCxnSpPr>
          <p:cNvPr id="81" name="Straight Connector 80">
            <a:extLst>
              <a:ext uri="{FF2B5EF4-FFF2-40B4-BE49-F238E27FC236}">
                <a16:creationId xmlns="" xmlns:a16="http://schemas.microsoft.com/office/drawing/2014/main" id="{1BF3DF15-639C-44DE-853C-C9A48971ACA1}"/>
              </a:ext>
            </a:extLst>
          </p:cNvPr>
          <p:cNvCxnSpPr/>
          <p:nvPr/>
        </p:nvCxnSpPr>
        <p:spPr>
          <a:xfrm>
            <a:off x="377371" y="2906311"/>
            <a:ext cx="3265715" cy="0"/>
          </a:xfrm>
          <a:prstGeom prst="line">
            <a:avLst/>
          </a:prstGeom>
          <a:ln>
            <a:solidFill>
              <a:schemeClr val="bg1">
                <a:lumMod val="75000"/>
              </a:schemeClr>
            </a:solidFill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82" name="Group 81">
            <a:extLst>
              <a:ext uri="{FF2B5EF4-FFF2-40B4-BE49-F238E27FC236}">
                <a16:creationId xmlns="" xmlns:a16="http://schemas.microsoft.com/office/drawing/2014/main" id="{AD40C96B-20C5-45A2-BF6F-CD4DD149D34F}"/>
              </a:ext>
            </a:extLst>
          </p:cNvPr>
          <p:cNvGrpSpPr/>
          <p:nvPr/>
        </p:nvGrpSpPr>
        <p:grpSpPr>
          <a:xfrm>
            <a:off x="3216903" y="5547908"/>
            <a:ext cx="314614" cy="177512"/>
            <a:chOff x="4119563" y="4054475"/>
            <a:chExt cx="346075" cy="195263"/>
          </a:xfrm>
        </p:grpSpPr>
        <p:sp>
          <p:nvSpPr>
            <p:cNvPr id="83" name="Oval 146">
              <a:extLst>
                <a:ext uri="{FF2B5EF4-FFF2-40B4-BE49-F238E27FC236}">
                  <a16:creationId xmlns="" xmlns:a16="http://schemas.microsoft.com/office/drawing/2014/main" id="{F46A027B-094C-47EC-9037-CCD94BDD1C0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119563" y="4054475"/>
              <a:ext cx="346075" cy="195263"/>
            </a:xfrm>
            <a:prstGeom prst="ellips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4" name="Oval 147">
              <a:extLst>
                <a:ext uri="{FF2B5EF4-FFF2-40B4-BE49-F238E27FC236}">
                  <a16:creationId xmlns="" xmlns:a16="http://schemas.microsoft.com/office/drawing/2014/main" id="{4ECFEA0D-206C-424C-94A8-B24082F7BE5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232276" y="4090988"/>
              <a:ext cx="120650" cy="120650"/>
            </a:xfrm>
            <a:prstGeom prst="ellips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5" name="Freeform 148">
              <a:extLst>
                <a:ext uri="{FF2B5EF4-FFF2-40B4-BE49-F238E27FC236}">
                  <a16:creationId xmlns="" xmlns:a16="http://schemas.microsoft.com/office/drawing/2014/main" id="{6A6A5DF6-6746-4226-B16B-FB58D8860100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2438" y="4121150"/>
              <a:ext cx="60325" cy="60325"/>
            </a:xfrm>
            <a:custGeom>
              <a:avLst/>
              <a:gdLst>
                <a:gd name="T0" fmla="*/ 8 w 16"/>
                <a:gd name="T1" fmla="*/ 0 h 16"/>
                <a:gd name="T2" fmla="*/ 16 w 16"/>
                <a:gd name="T3" fmla="*/ 8 h 16"/>
                <a:gd name="T4" fmla="*/ 8 w 16"/>
                <a:gd name="T5" fmla="*/ 16 h 16"/>
                <a:gd name="T6" fmla="*/ 0 w 16"/>
                <a:gd name="T7" fmla="*/ 8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6" h="16">
                  <a:moveTo>
                    <a:pt x="8" y="0"/>
                  </a:moveTo>
                  <a:cubicBezTo>
                    <a:pt x="12" y="0"/>
                    <a:pt x="16" y="4"/>
                    <a:pt x="16" y="8"/>
                  </a:cubicBezTo>
                  <a:cubicBezTo>
                    <a:pt x="16" y="12"/>
                    <a:pt x="12" y="16"/>
                    <a:pt x="8" y="16"/>
                  </a:cubicBezTo>
                  <a:cubicBezTo>
                    <a:pt x="4" y="16"/>
                    <a:pt x="0" y="12"/>
                    <a:pt x="0" y="8"/>
                  </a:cubicBezTo>
                </a:path>
              </a:pathLst>
            </a:cu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86" name="Group 85">
            <a:extLst>
              <a:ext uri="{FF2B5EF4-FFF2-40B4-BE49-F238E27FC236}">
                <a16:creationId xmlns="" xmlns:a16="http://schemas.microsoft.com/office/drawing/2014/main" id="{9DA5B4C9-4FFB-4D72-B192-314670F04FFF}"/>
              </a:ext>
            </a:extLst>
          </p:cNvPr>
          <p:cNvGrpSpPr/>
          <p:nvPr/>
        </p:nvGrpSpPr>
        <p:grpSpPr>
          <a:xfrm>
            <a:off x="8676357" y="1838886"/>
            <a:ext cx="282864" cy="314614"/>
            <a:chOff x="6299200" y="5060951"/>
            <a:chExt cx="311150" cy="346075"/>
          </a:xfrm>
        </p:grpSpPr>
        <p:sp>
          <p:nvSpPr>
            <p:cNvPr id="87" name="Freeform 344">
              <a:extLst>
                <a:ext uri="{FF2B5EF4-FFF2-40B4-BE49-F238E27FC236}">
                  <a16:creationId xmlns="" xmlns:a16="http://schemas.microsoft.com/office/drawing/2014/main" id="{34B283C2-81D4-4FA0-B751-60870F508153}"/>
                </a:ext>
              </a:extLst>
            </p:cNvPr>
            <p:cNvSpPr>
              <a:spLocks/>
            </p:cNvSpPr>
            <p:nvPr/>
          </p:nvSpPr>
          <p:spPr bwMode="auto">
            <a:xfrm>
              <a:off x="6299200" y="5060951"/>
              <a:ext cx="311150" cy="346075"/>
            </a:xfrm>
            <a:custGeom>
              <a:avLst/>
              <a:gdLst>
                <a:gd name="T0" fmla="*/ 74 w 83"/>
                <a:gd name="T1" fmla="*/ 32 h 92"/>
                <a:gd name="T2" fmla="*/ 38 w 83"/>
                <a:gd name="T3" fmla="*/ 0 h 92"/>
                <a:gd name="T4" fmla="*/ 0 w 83"/>
                <a:gd name="T5" fmla="*/ 38 h 92"/>
                <a:gd name="T6" fmla="*/ 16 w 83"/>
                <a:gd name="T7" fmla="*/ 69 h 92"/>
                <a:gd name="T8" fmla="*/ 16 w 83"/>
                <a:gd name="T9" fmla="*/ 92 h 92"/>
                <a:gd name="T10" fmla="*/ 56 w 83"/>
                <a:gd name="T11" fmla="*/ 92 h 92"/>
                <a:gd name="T12" fmla="*/ 56 w 83"/>
                <a:gd name="T13" fmla="*/ 78 h 92"/>
                <a:gd name="T14" fmla="*/ 71 w 83"/>
                <a:gd name="T15" fmla="*/ 75 h 92"/>
                <a:gd name="T16" fmla="*/ 74 w 83"/>
                <a:gd name="T17" fmla="*/ 56 h 92"/>
                <a:gd name="T18" fmla="*/ 80 w 83"/>
                <a:gd name="T19" fmla="*/ 56 h 92"/>
                <a:gd name="T20" fmla="*/ 82 w 83"/>
                <a:gd name="T21" fmla="*/ 55 h 92"/>
                <a:gd name="T22" fmla="*/ 83 w 83"/>
                <a:gd name="T23" fmla="*/ 52 h 92"/>
                <a:gd name="T24" fmla="*/ 74 w 83"/>
                <a:gd name="T25" fmla="*/ 3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83" h="92">
                  <a:moveTo>
                    <a:pt x="74" y="32"/>
                  </a:moveTo>
                  <a:cubicBezTo>
                    <a:pt x="74" y="11"/>
                    <a:pt x="55" y="0"/>
                    <a:pt x="38" y="0"/>
                  </a:cubicBezTo>
                  <a:cubicBezTo>
                    <a:pt x="17" y="0"/>
                    <a:pt x="0" y="17"/>
                    <a:pt x="0" y="38"/>
                  </a:cubicBezTo>
                  <a:cubicBezTo>
                    <a:pt x="0" y="50"/>
                    <a:pt x="4" y="62"/>
                    <a:pt x="16" y="69"/>
                  </a:cubicBezTo>
                  <a:cubicBezTo>
                    <a:pt x="16" y="92"/>
                    <a:pt x="16" y="92"/>
                    <a:pt x="16" y="92"/>
                  </a:cubicBezTo>
                  <a:cubicBezTo>
                    <a:pt x="56" y="92"/>
                    <a:pt x="56" y="92"/>
                    <a:pt x="56" y="92"/>
                  </a:cubicBezTo>
                  <a:cubicBezTo>
                    <a:pt x="56" y="78"/>
                    <a:pt x="56" y="78"/>
                    <a:pt x="56" y="78"/>
                  </a:cubicBezTo>
                  <a:cubicBezTo>
                    <a:pt x="64" y="78"/>
                    <a:pt x="68" y="78"/>
                    <a:pt x="71" y="75"/>
                  </a:cubicBezTo>
                  <a:cubicBezTo>
                    <a:pt x="74" y="71"/>
                    <a:pt x="74" y="56"/>
                    <a:pt x="74" y="56"/>
                  </a:cubicBezTo>
                  <a:cubicBezTo>
                    <a:pt x="74" y="56"/>
                    <a:pt x="78" y="56"/>
                    <a:pt x="80" y="56"/>
                  </a:cubicBezTo>
                  <a:cubicBezTo>
                    <a:pt x="81" y="56"/>
                    <a:pt x="82" y="56"/>
                    <a:pt x="82" y="55"/>
                  </a:cubicBezTo>
                  <a:cubicBezTo>
                    <a:pt x="83" y="54"/>
                    <a:pt x="83" y="53"/>
                    <a:pt x="83" y="52"/>
                  </a:cubicBezTo>
                  <a:cubicBezTo>
                    <a:pt x="83" y="46"/>
                    <a:pt x="74" y="35"/>
                    <a:pt x="74" y="32"/>
                  </a:cubicBezTo>
                  <a:close/>
                </a:path>
              </a:pathLst>
            </a:cu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8" name="Line 345">
              <a:extLst>
                <a:ext uri="{FF2B5EF4-FFF2-40B4-BE49-F238E27FC236}">
                  <a16:creationId xmlns="" xmlns:a16="http://schemas.microsoft.com/office/drawing/2014/main" id="{58A7F271-14B3-47EE-B1DA-53FE11E57E9F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34138" y="5167313"/>
              <a:ext cx="60325" cy="0"/>
            </a:xfrm>
            <a:prstGeom prst="lin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89" name="Line 346">
              <a:extLst>
                <a:ext uri="{FF2B5EF4-FFF2-40B4-BE49-F238E27FC236}">
                  <a16:creationId xmlns="" xmlns:a16="http://schemas.microsoft.com/office/drawing/2014/main" id="{1365B1D8-3318-434D-AF1A-C42CDA2B86A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03975" y="5197476"/>
              <a:ext cx="90488" cy="0"/>
            </a:xfrm>
            <a:prstGeom prst="lin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0" name="Line 347">
              <a:extLst>
                <a:ext uri="{FF2B5EF4-FFF2-40B4-BE49-F238E27FC236}">
                  <a16:creationId xmlns="" xmlns:a16="http://schemas.microsoft.com/office/drawing/2014/main" id="{82DDDB65-C51F-44A0-8A53-65015749E219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03975" y="5227638"/>
              <a:ext cx="90488" cy="0"/>
            </a:xfrm>
            <a:prstGeom prst="lin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1" name="Line 348">
              <a:extLst>
                <a:ext uri="{FF2B5EF4-FFF2-40B4-BE49-F238E27FC236}">
                  <a16:creationId xmlns="" xmlns:a16="http://schemas.microsoft.com/office/drawing/2014/main" id="{41F43F0F-4792-4B52-AB14-92E9926A99BD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6403975" y="5257801"/>
              <a:ext cx="90488" cy="0"/>
            </a:xfrm>
            <a:prstGeom prst="line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2" name="Rectangle 349">
              <a:extLst>
                <a:ext uri="{FF2B5EF4-FFF2-40B4-BE49-F238E27FC236}">
                  <a16:creationId xmlns="" xmlns:a16="http://schemas.microsoft.com/office/drawing/2014/main" id="{984CDBD5-511F-4F97-966B-AD217DB7720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373813" y="5137151"/>
              <a:ext cx="150813" cy="150813"/>
            </a:xfrm>
            <a:prstGeom prst="rect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3" name="Group 92">
            <a:extLst>
              <a:ext uri="{FF2B5EF4-FFF2-40B4-BE49-F238E27FC236}">
                <a16:creationId xmlns="" xmlns:a16="http://schemas.microsoft.com/office/drawing/2014/main" id="{57D671F5-265C-48A4-A9D6-4D18DA456D89}"/>
              </a:ext>
            </a:extLst>
          </p:cNvPr>
          <p:cNvGrpSpPr/>
          <p:nvPr/>
        </p:nvGrpSpPr>
        <p:grpSpPr>
          <a:xfrm>
            <a:off x="8660482" y="3672832"/>
            <a:ext cx="314614" cy="287194"/>
            <a:chOff x="4773613" y="3632200"/>
            <a:chExt cx="346075" cy="315913"/>
          </a:xfrm>
        </p:grpSpPr>
        <p:sp>
          <p:nvSpPr>
            <p:cNvPr id="94" name="Freeform 236">
              <a:extLst>
                <a:ext uri="{FF2B5EF4-FFF2-40B4-BE49-F238E27FC236}">
                  <a16:creationId xmlns="" xmlns:a16="http://schemas.microsoft.com/office/drawing/2014/main" id="{DE32B1C6-81A5-4417-BD28-55E6A02C3076}"/>
                </a:ext>
              </a:extLst>
            </p:cNvPr>
            <p:cNvSpPr>
              <a:spLocks/>
            </p:cNvSpPr>
            <p:nvPr/>
          </p:nvSpPr>
          <p:spPr bwMode="auto">
            <a:xfrm>
              <a:off x="4773613" y="3632200"/>
              <a:ext cx="346075" cy="315913"/>
            </a:xfrm>
            <a:custGeom>
              <a:avLst/>
              <a:gdLst>
                <a:gd name="T0" fmla="*/ 92 w 92"/>
                <a:gd name="T1" fmla="*/ 37 h 84"/>
                <a:gd name="T2" fmla="*/ 46 w 92"/>
                <a:gd name="T3" fmla="*/ 75 h 84"/>
                <a:gd name="T4" fmla="*/ 30 w 92"/>
                <a:gd name="T5" fmla="*/ 72 h 84"/>
                <a:gd name="T6" fmla="*/ 3 w 92"/>
                <a:gd name="T7" fmla="*/ 84 h 84"/>
                <a:gd name="T8" fmla="*/ 14 w 92"/>
                <a:gd name="T9" fmla="*/ 64 h 84"/>
                <a:gd name="T10" fmla="*/ 0 w 92"/>
                <a:gd name="T11" fmla="*/ 37 h 84"/>
                <a:gd name="T12" fmla="*/ 46 w 92"/>
                <a:gd name="T13" fmla="*/ 0 h 84"/>
                <a:gd name="T14" fmla="*/ 92 w 92"/>
                <a:gd name="T15" fmla="*/ 37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92" h="84">
                  <a:moveTo>
                    <a:pt x="92" y="37"/>
                  </a:moveTo>
                  <a:cubicBezTo>
                    <a:pt x="92" y="58"/>
                    <a:pt x="71" y="75"/>
                    <a:pt x="46" y="75"/>
                  </a:cubicBezTo>
                  <a:cubicBezTo>
                    <a:pt x="40" y="75"/>
                    <a:pt x="35" y="74"/>
                    <a:pt x="30" y="72"/>
                  </a:cubicBezTo>
                  <a:cubicBezTo>
                    <a:pt x="3" y="84"/>
                    <a:pt x="3" y="84"/>
                    <a:pt x="3" y="84"/>
                  </a:cubicBezTo>
                  <a:cubicBezTo>
                    <a:pt x="14" y="64"/>
                    <a:pt x="14" y="64"/>
                    <a:pt x="14" y="64"/>
                  </a:cubicBezTo>
                  <a:cubicBezTo>
                    <a:pt x="5" y="57"/>
                    <a:pt x="0" y="48"/>
                    <a:pt x="0" y="37"/>
                  </a:cubicBezTo>
                  <a:cubicBezTo>
                    <a:pt x="0" y="16"/>
                    <a:pt x="21" y="0"/>
                    <a:pt x="46" y="0"/>
                  </a:cubicBezTo>
                  <a:cubicBezTo>
                    <a:pt x="71" y="0"/>
                    <a:pt x="92" y="16"/>
                    <a:pt x="92" y="37"/>
                  </a:cubicBezTo>
                  <a:close/>
                </a:path>
              </a:pathLst>
            </a:custGeom>
            <a:noFill/>
            <a:ln w="12700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5" name="Rectangle 237">
              <a:extLst>
                <a:ext uri="{FF2B5EF4-FFF2-40B4-BE49-F238E27FC236}">
                  <a16:creationId xmlns="" xmlns:a16="http://schemas.microsoft.com/office/drawing/2014/main" id="{6FD00DC6-88C6-433A-B52F-EF286519E66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879976" y="3759200"/>
              <a:ext cx="30163" cy="90488"/>
            </a:xfrm>
            <a:prstGeom prst="rect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6" name="Rectangle 238">
              <a:extLst>
                <a:ext uri="{FF2B5EF4-FFF2-40B4-BE49-F238E27FC236}">
                  <a16:creationId xmlns="" xmlns:a16="http://schemas.microsoft.com/office/drawing/2014/main" id="{6D203CAA-7EB9-41C0-BD13-1C13413EA9E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40301" y="3789363"/>
              <a:ext cx="28575" cy="60325"/>
            </a:xfrm>
            <a:prstGeom prst="rect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7" name="Rectangle 239">
              <a:extLst>
                <a:ext uri="{FF2B5EF4-FFF2-40B4-BE49-F238E27FC236}">
                  <a16:creationId xmlns="" xmlns:a16="http://schemas.microsoft.com/office/drawing/2014/main" id="{DDB3FCB5-50BD-434E-9298-6249DF91BD8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4999038" y="3714750"/>
              <a:ext cx="30163" cy="134938"/>
            </a:xfrm>
            <a:prstGeom prst="rect">
              <a:avLst/>
            </a:pr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98" name="Freeform 240">
              <a:extLst>
                <a:ext uri="{FF2B5EF4-FFF2-40B4-BE49-F238E27FC236}">
                  <a16:creationId xmlns="" xmlns:a16="http://schemas.microsoft.com/office/drawing/2014/main" id="{B8AF1603-FA81-4F7E-B2D5-084C1DFA2AE1}"/>
                </a:ext>
              </a:extLst>
            </p:cNvPr>
            <p:cNvSpPr>
              <a:spLocks/>
            </p:cNvSpPr>
            <p:nvPr/>
          </p:nvSpPr>
          <p:spPr bwMode="auto">
            <a:xfrm>
              <a:off x="4849813" y="3714750"/>
              <a:ext cx="195263" cy="134938"/>
            </a:xfrm>
            <a:custGeom>
              <a:avLst/>
              <a:gdLst>
                <a:gd name="T0" fmla="*/ 0 w 123"/>
                <a:gd name="T1" fmla="*/ 0 h 85"/>
                <a:gd name="T2" fmla="*/ 0 w 123"/>
                <a:gd name="T3" fmla="*/ 85 h 85"/>
                <a:gd name="T4" fmla="*/ 123 w 123"/>
                <a:gd name="T5" fmla="*/ 85 h 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123" h="85">
                  <a:moveTo>
                    <a:pt x="0" y="0"/>
                  </a:moveTo>
                  <a:lnTo>
                    <a:pt x="0" y="85"/>
                  </a:lnTo>
                  <a:lnTo>
                    <a:pt x="123" y="85"/>
                  </a:lnTo>
                </a:path>
              </a:pathLst>
            </a:custGeom>
            <a:noFill/>
            <a:ln w="1270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grpSp>
        <p:nvGrpSpPr>
          <p:cNvPr id="99" name="Group 98">
            <a:extLst>
              <a:ext uri="{FF2B5EF4-FFF2-40B4-BE49-F238E27FC236}">
                <a16:creationId xmlns="" xmlns:a16="http://schemas.microsoft.com/office/drawing/2014/main" id="{FDC04020-3D1D-4407-AB6F-0648B440A917}"/>
              </a:ext>
            </a:extLst>
          </p:cNvPr>
          <p:cNvGrpSpPr/>
          <p:nvPr/>
        </p:nvGrpSpPr>
        <p:grpSpPr>
          <a:xfrm>
            <a:off x="8660482" y="5478636"/>
            <a:ext cx="314614" cy="316057"/>
            <a:chOff x="5554663" y="4332288"/>
            <a:chExt cx="346075" cy="347663"/>
          </a:xfrm>
          <a:solidFill>
            <a:schemeClr val="bg1"/>
          </a:solidFill>
        </p:grpSpPr>
        <p:sp>
          <p:nvSpPr>
            <p:cNvPr id="100" name="Freeform 531">
              <a:extLst>
                <a:ext uri="{FF2B5EF4-FFF2-40B4-BE49-F238E27FC236}">
                  <a16:creationId xmlns="" xmlns:a16="http://schemas.microsoft.com/office/drawing/2014/main" id="{710462E5-16CA-4F7A-AF22-30170AD13CE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584825" y="4362451"/>
              <a:ext cx="285750" cy="287338"/>
            </a:xfrm>
            <a:custGeom>
              <a:avLst/>
              <a:gdLst>
                <a:gd name="T0" fmla="*/ 38 w 76"/>
                <a:gd name="T1" fmla="*/ 76 h 76"/>
                <a:gd name="T2" fmla="*/ 0 w 76"/>
                <a:gd name="T3" fmla="*/ 38 h 76"/>
                <a:gd name="T4" fmla="*/ 38 w 76"/>
                <a:gd name="T5" fmla="*/ 0 h 76"/>
                <a:gd name="T6" fmla="*/ 76 w 76"/>
                <a:gd name="T7" fmla="*/ 38 h 76"/>
                <a:gd name="T8" fmla="*/ 38 w 76"/>
                <a:gd name="T9" fmla="*/ 76 h 76"/>
                <a:gd name="T10" fmla="*/ 38 w 76"/>
                <a:gd name="T11" fmla="*/ 4 h 76"/>
                <a:gd name="T12" fmla="*/ 4 w 76"/>
                <a:gd name="T13" fmla="*/ 38 h 76"/>
                <a:gd name="T14" fmla="*/ 38 w 76"/>
                <a:gd name="T15" fmla="*/ 72 h 76"/>
                <a:gd name="T16" fmla="*/ 72 w 76"/>
                <a:gd name="T17" fmla="*/ 38 h 76"/>
                <a:gd name="T18" fmla="*/ 38 w 76"/>
                <a:gd name="T19" fmla="*/ 4 h 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76" h="76">
                  <a:moveTo>
                    <a:pt x="38" y="76"/>
                  </a:moveTo>
                  <a:cubicBezTo>
                    <a:pt x="17" y="76"/>
                    <a:pt x="0" y="59"/>
                    <a:pt x="0" y="38"/>
                  </a:cubicBezTo>
                  <a:cubicBezTo>
                    <a:pt x="0" y="17"/>
                    <a:pt x="17" y="0"/>
                    <a:pt x="38" y="0"/>
                  </a:cubicBezTo>
                  <a:cubicBezTo>
                    <a:pt x="59" y="0"/>
                    <a:pt x="76" y="17"/>
                    <a:pt x="76" y="38"/>
                  </a:cubicBezTo>
                  <a:cubicBezTo>
                    <a:pt x="76" y="59"/>
                    <a:pt x="59" y="76"/>
                    <a:pt x="38" y="76"/>
                  </a:cubicBezTo>
                  <a:close/>
                  <a:moveTo>
                    <a:pt x="38" y="4"/>
                  </a:moveTo>
                  <a:cubicBezTo>
                    <a:pt x="19" y="4"/>
                    <a:pt x="4" y="19"/>
                    <a:pt x="4" y="38"/>
                  </a:cubicBezTo>
                  <a:cubicBezTo>
                    <a:pt x="4" y="57"/>
                    <a:pt x="19" y="72"/>
                    <a:pt x="38" y="72"/>
                  </a:cubicBezTo>
                  <a:cubicBezTo>
                    <a:pt x="57" y="72"/>
                    <a:pt x="72" y="57"/>
                    <a:pt x="72" y="38"/>
                  </a:cubicBezTo>
                  <a:cubicBezTo>
                    <a:pt x="72" y="19"/>
                    <a:pt x="57" y="4"/>
                    <a:pt x="3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1" name="Freeform 532">
              <a:extLst>
                <a:ext uri="{FF2B5EF4-FFF2-40B4-BE49-F238E27FC236}">
                  <a16:creationId xmlns="" xmlns:a16="http://schemas.microsoft.com/office/drawing/2014/main" id="{9518C717-4DFD-4A68-BBBF-1E306EBF241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656263" y="4433888"/>
              <a:ext cx="142875" cy="144463"/>
            </a:xfrm>
            <a:custGeom>
              <a:avLst/>
              <a:gdLst>
                <a:gd name="T0" fmla="*/ 19 w 38"/>
                <a:gd name="T1" fmla="*/ 38 h 38"/>
                <a:gd name="T2" fmla="*/ 0 w 38"/>
                <a:gd name="T3" fmla="*/ 19 h 38"/>
                <a:gd name="T4" fmla="*/ 19 w 38"/>
                <a:gd name="T5" fmla="*/ 0 h 38"/>
                <a:gd name="T6" fmla="*/ 38 w 38"/>
                <a:gd name="T7" fmla="*/ 19 h 38"/>
                <a:gd name="T8" fmla="*/ 19 w 38"/>
                <a:gd name="T9" fmla="*/ 38 h 38"/>
                <a:gd name="T10" fmla="*/ 19 w 38"/>
                <a:gd name="T11" fmla="*/ 4 h 38"/>
                <a:gd name="T12" fmla="*/ 4 w 38"/>
                <a:gd name="T13" fmla="*/ 19 h 38"/>
                <a:gd name="T14" fmla="*/ 19 w 38"/>
                <a:gd name="T15" fmla="*/ 34 h 38"/>
                <a:gd name="T16" fmla="*/ 34 w 38"/>
                <a:gd name="T17" fmla="*/ 19 h 38"/>
                <a:gd name="T18" fmla="*/ 19 w 38"/>
                <a:gd name="T19" fmla="*/ 4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8" h="38">
                  <a:moveTo>
                    <a:pt x="19" y="38"/>
                  </a:moveTo>
                  <a:cubicBezTo>
                    <a:pt x="8" y="38"/>
                    <a:pt x="0" y="30"/>
                    <a:pt x="0" y="19"/>
                  </a:cubicBezTo>
                  <a:cubicBezTo>
                    <a:pt x="0" y="8"/>
                    <a:pt x="8" y="0"/>
                    <a:pt x="19" y="0"/>
                  </a:cubicBezTo>
                  <a:cubicBezTo>
                    <a:pt x="30" y="0"/>
                    <a:pt x="38" y="8"/>
                    <a:pt x="38" y="19"/>
                  </a:cubicBezTo>
                  <a:cubicBezTo>
                    <a:pt x="38" y="30"/>
                    <a:pt x="30" y="38"/>
                    <a:pt x="19" y="38"/>
                  </a:cubicBezTo>
                  <a:close/>
                  <a:moveTo>
                    <a:pt x="19" y="4"/>
                  </a:moveTo>
                  <a:cubicBezTo>
                    <a:pt x="11" y="4"/>
                    <a:pt x="4" y="11"/>
                    <a:pt x="4" y="19"/>
                  </a:cubicBezTo>
                  <a:cubicBezTo>
                    <a:pt x="4" y="27"/>
                    <a:pt x="11" y="34"/>
                    <a:pt x="19" y="34"/>
                  </a:cubicBezTo>
                  <a:cubicBezTo>
                    <a:pt x="27" y="34"/>
                    <a:pt x="34" y="27"/>
                    <a:pt x="34" y="19"/>
                  </a:cubicBezTo>
                  <a:cubicBezTo>
                    <a:pt x="34" y="11"/>
                    <a:pt x="27" y="4"/>
                    <a:pt x="19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2" name="Freeform 533">
              <a:extLst>
                <a:ext uri="{FF2B5EF4-FFF2-40B4-BE49-F238E27FC236}">
                  <a16:creationId xmlns="" xmlns:a16="http://schemas.microsoft.com/office/drawing/2014/main" id="{AECA8EEE-4F46-4BBD-A871-9C0D56950764}"/>
                </a:ext>
              </a:extLst>
            </p:cNvPr>
            <p:cNvSpPr>
              <a:spLocks/>
            </p:cNvSpPr>
            <p:nvPr/>
          </p:nvSpPr>
          <p:spPr bwMode="auto">
            <a:xfrm>
              <a:off x="5719763" y="4332288"/>
              <a:ext cx="15875" cy="347663"/>
            </a:xfrm>
            <a:custGeom>
              <a:avLst/>
              <a:gdLst>
                <a:gd name="T0" fmla="*/ 2 w 4"/>
                <a:gd name="T1" fmla="*/ 92 h 92"/>
                <a:gd name="T2" fmla="*/ 0 w 4"/>
                <a:gd name="T3" fmla="*/ 90 h 92"/>
                <a:gd name="T4" fmla="*/ 0 w 4"/>
                <a:gd name="T5" fmla="*/ 2 h 92"/>
                <a:gd name="T6" fmla="*/ 2 w 4"/>
                <a:gd name="T7" fmla="*/ 0 h 92"/>
                <a:gd name="T8" fmla="*/ 4 w 4"/>
                <a:gd name="T9" fmla="*/ 2 h 92"/>
                <a:gd name="T10" fmla="*/ 4 w 4"/>
                <a:gd name="T11" fmla="*/ 90 h 92"/>
                <a:gd name="T12" fmla="*/ 2 w 4"/>
                <a:gd name="T13" fmla="*/ 92 h 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4" h="92">
                  <a:moveTo>
                    <a:pt x="2" y="92"/>
                  </a:moveTo>
                  <a:cubicBezTo>
                    <a:pt x="1" y="92"/>
                    <a:pt x="0" y="91"/>
                    <a:pt x="0" y="9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ubicBezTo>
                    <a:pt x="4" y="90"/>
                    <a:pt x="4" y="90"/>
                    <a:pt x="4" y="90"/>
                  </a:cubicBezTo>
                  <a:cubicBezTo>
                    <a:pt x="4" y="91"/>
                    <a:pt x="3" y="92"/>
                    <a:pt x="2" y="9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03" name="Freeform 534">
              <a:extLst>
                <a:ext uri="{FF2B5EF4-FFF2-40B4-BE49-F238E27FC236}">
                  <a16:creationId xmlns="" xmlns:a16="http://schemas.microsoft.com/office/drawing/2014/main" id="{DBE5D652-96B0-4E80-A5B2-C492325C8440}"/>
                </a:ext>
              </a:extLst>
            </p:cNvPr>
            <p:cNvSpPr>
              <a:spLocks/>
            </p:cNvSpPr>
            <p:nvPr/>
          </p:nvSpPr>
          <p:spPr bwMode="auto">
            <a:xfrm>
              <a:off x="5554663" y="4498976"/>
              <a:ext cx="346075" cy="14288"/>
            </a:xfrm>
            <a:custGeom>
              <a:avLst/>
              <a:gdLst>
                <a:gd name="T0" fmla="*/ 90 w 92"/>
                <a:gd name="T1" fmla="*/ 4 h 4"/>
                <a:gd name="T2" fmla="*/ 2 w 92"/>
                <a:gd name="T3" fmla="*/ 4 h 4"/>
                <a:gd name="T4" fmla="*/ 0 w 92"/>
                <a:gd name="T5" fmla="*/ 2 h 4"/>
                <a:gd name="T6" fmla="*/ 2 w 92"/>
                <a:gd name="T7" fmla="*/ 0 h 4"/>
                <a:gd name="T8" fmla="*/ 90 w 92"/>
                <a:gd name="T9" fmla="*/ 0 h 4"/>
                <a:gd name="T10" fmla="*/ 92 w 92"/>
                <a:gd name="T11" fmla="*/ 2 h 4"/>
                <a:gd name="T12" fmla="*/ 90 w 92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92" h="4">
                  <a:moveTo>
                    <a:pt x="90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90" y="0"/>
                    <a:pt x="90" y="0"/>
                    <a:pt x="90" y="0"/>
                  </a:cubicBezTo>
                  <a:cubicBezTo>
                    <a:pt x="91" y="0"/>
                    <a:pt x="92" y="1"/>
                    <a:pt x="92" y="2"/>
                  </a:cubicBezTo>
                  <a:cubicBezTo>
                    <a:pt x="92" y="3"/>
                    <a:pt x="91" y="4"/>
                    <a:pt x="90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104" name="Slide Number Placeholder 103">
            <a:extLst>
              <a:ext uri="{FF2B5EF4-FFF2-40B4-BE49-F238E27FC236}">
                <a16:creationId xmlns="" xmlns:a16="http://schemas.microsoft.com/office/drawing/2014/main" id="{112E607C-28A2-4D8A-903A-7B94F0CE3C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pPr/>
              <a:t>7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813639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1" name="Object 20" hidden="1">
            <a:extLst>
              <a:ext uri="{FF2B5EF4-FFF2-40B4-BE49-F238E27FC236}">
                <a16:creationId xmlns="" xmlns:a16="http://schemas.microsoft.com/office/drawing/2014/main" id="{96DD2A32-05C8-41B8-9965-423040D6567B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1615143142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251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22" name="Rectangle 21" hidden="1">
            <a:extLst>
              <a:ext uri="{FF2B5EF4-FFF2-40B4-BE49-F238E27FC236}">
                <a16:creationId xmlns="" xmlns:a16="http://schemas.microsoft.com/office/drawing/2014/main" id="{4B6001E6-8B2A-4DA6-8719-F52D59071D22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44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ED50AAEE-84D4-4362-B7F9-5CA6614598A3}"/>
              </a:ext>
            </a:extLst>
          </p:cNvPr>
          <p:cNvSpPr/>
          <p:nvPr/>
        </p:nvSpPr>
        <p:spPr>
          <a:xfrm>
            <a:off x="1782980" y="1403446"/>
            <a:ext cx="10409020" cy="468384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75D28B87-1EFC-4AF0-B5D7-7DF468678BA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Marketing Analysis</a:t>
            </a:r>
            <a:endParaRPr lang="en-US" dirty="0"/>
          </a:p>
        </p:txBody>
      </p:sp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DEDE16A1-E653-4FE1-96E2-FE6E642D3C62}"/>
              </a:ext>
            </a:extLst>
          </p:cNvPr>
          <p:cNvSpPr/>
          <p:nvPr/>
        </p:nvSpPr>
        <p:spPr>
          <a:xfrm>
            <a:off x="394447" y="1985848"/>
            <a:ext cx="2830595" cy="3519043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="" xmlns:a16="http://schemas.microsoft.com/office/drawing/2014/main" id="{2940E8CD-835C-40D5-B0EE-9FAA3652CEEF}"/>
              </a:ext>
            </a:extLst>
          </p:cNvPr>
          <p:cNvSpPr/>
          <p:nvPr/>
        </p:nvSpPr>
        <p:spPr>
          <a:xfrm>
            <a:off x="714681" y="2498874"/>
            <a:ext cx="2190127" cy="2492990"/>
          </a:xfrm>
          <a:prstGeom prst="rect">
            <a:avLst/>
          </a:prstGeom>
        </p:spPr>
        <p:txBody>
          <a:bodyPr wrap="square" lIns="0" tIns="0" rIns="0" bIns="0" anchor="ctr" anchorCtr="0">
            <a:spAutoFit/>
          </a:bodyPr>
          <a:lstStyle/>
          <a:p>
            <a:pPr lvl="0">
              <a:buClr>
                <a:schemeClr val="accent2"/>
              </a:buClr>
            </a:pP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magna,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eu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condimentum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tortor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justo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eget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odio</a:t>
            </a:r>
            <a:r>
              <a:rPr lang="en-US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graphicFrame>
        <p:nvGraphicFramePr>
          <p:cNvPr id="26" name="Chart 25">
            <a:extLst>
              <a:ext uri="{FF2B5EF4-FFF2-40B4-BE49-F238E27FC236}">
                <a16:creationId xmlns="" xmlns:a16="http://schemas.microsoft.com/office/drawing/2014/main" id="{C180235E-7A9A-40E4-B23E-42798FCD29C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677161298"/>
              </p:ext>
            </p:extLst>
          </p:nvPr>
        </p:nvGraphicFramePr>
        <p:xfrm>
          <a:off x="3386666" y="1985848"/>
          <a:ext cx="6125633" cy="284740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sp>
        <p:nvSpPr>
          <p:cNvPr id="27" name="Rectangle 26">
            <a:extLst>
              <a:ext uri="{FF2B5EF4-FFF2-40B4-BE49-F238E27FC236}">
                <a16:creationId xmlns="" xmlns:a16="http://schemas.microsoft.com/office/drawing/2014/main" id="{0E6D78A3-E992-4039-8110-84CA1C302763}"/>
              </a:ext>
            </a:extLst>
          </p:cNvPr>
          <p:cNvSpPr/>
          <p:nvPr/>
        </p:nvSpPr>
        <p:spPr>
          <a:xfrm>
            <a:off x="3449363" y="4962111"/>
            <a:ext cx="6062935" cy="492443"/>
          </a:xfrm>
          <a:prstGeom prst="rect">
            <a:avLst/>
          </a:prstGeom>
        </p:spPr>
        <p:txBody>
          <a:bodyPr wrap="square" lIns="0" tIns="0" rIns="0" bIns="0" anchor="t" anchorCtr="0">
            <a:noAutofit/>
          </a:bodyPr>
          <a:lstStyle/>
          <a:p>
            <a:pPr lvl="0">
              <a:buClr>
                <a:schemeClr val="accent2"/>
              </a:buClr>
            </a:pP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endParaRPr lang="en-US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graphicFrame>
        <p:nvGraphicFramePr>
          <p:cNvPr id="30" name="Chart 29">
            <a:extLst>
              <a:ext uri="{FF2B5EF4-FFF2-40B4-BE49-F238E27FC236}">
                <a16:creationId xmlns="" xmlns:a16="http://schemas.microsoft.com/office/drawing/2014/main" id="{DA340315-0DF7-4D24-964E-9877DAA443D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434405765"/>
              </p:ext>
            </p:extLst>
          </p:nvPr>
        </p:nvGraphicFramePr>
        <p:xfrm>
          <a:off x="9709714" y="2285376"/>
          <a:ext cx="2087833" cy="143205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8"/>
          </a:graphicData>
        </a:graphic>
      </p:graphicFrame>
      <p:graphicFrame>
        <p:nvGraphicFramePr>
          <p:cNvPr id="31" name="Chart 30">
            <a:extLst>
              <a:ext uri="{FF2B5EF4-FFF2-40B4-BE49-F238E27FC236}">
                <a16:creationId xmlns="" xmlns:a16="http://schemas.microsoft.com/office/drawing/2014/main" id="{78162EC1-B0DE-4941-8E9B-FECEEE650EF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85925572"/>
              </p:ext>
            </p:extLst>
          </p:nvPr>
        </p:nvGraphicFramePr>
        <p:xfrm>
          <a:off x="9709714" y="4072831"/>
          <a:ext cx="2087833" cy="143205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9"/>
          </a:graphicData>
        </a:graphic>
      </p:graphicFrame>
      <p:sp>
        <p:nvSpPr>
          <p:cNvPr id="32" name="Rectangle 31">
            <a:extLst>
              <a:ext uri="{FF2B5EF4-FFF2-40B4-BE49-F238E27FC236}">
                <a16:creationId xmlns="" xmlns:a16="http://schemas.microsoft.com/office/drawing/2014/main" id="{92D7F6FB-C826-4FA3-B36D-A3CF60F8F7CE}"/>
              </a:ext>
            </a:extLst>
          </p:cNvPr>
          <p:cNvSpPr/>
          <p:nvPr/>
        </p:nvSpPr>
        <p:spPr>
          <a:xfrm>
            <a:off x="9709714" y="1985848"/>
            <a:ext cx="2107080" cy="3076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33" name="Rectangle 32">
            <a:extLst>
              <a:ext uri="{FF2B5EF4-FFF2-40B4-BE49-F238E27FC236}">
                <a16:creationId xmlns="" xmlns:a16="http://schemas.microsoft.com/office/drawing/2014/main" id="{D4A9C273-6C5A-487D-BB08-304F989C36C4}"/>
              </a:ext>
            </a:extLst>
          </p:cNvPr>
          <p:cNvSpPr/>
          <p:nvPr/>
        </p:nvSpPr>
        <p:spPr>
          <a:xfrm>
            <a:off x="9709714" y="3765219"/>
            <a:ext cx="2107080" cy="3076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  <a:endParaRPr lang="en-US" b="1" dirty="0">
              <a:solidFill>
                <a:schemeClr val="bg1"/>
              </a:solidFill>
            </a:endParaRPr>
          </a:p>
        </p:txBody>
      </p:sp>
      <p:sp>
        <p:nvSpPr>
          <p:cNvPr id="34" name="Slide Number Placeholder 33">
            <a:extLst>
              <a:ext uri="{FF2B5EF4-FFF2-40B4-BE49-F238E27FC236}">
                <a16:creationId xmlns="" xmlns:a16="http://schemas.microsoft.com/office/drawing/2014/main" id="{8E05D1EE-1B0C-4177-B829-7BC98F8CF1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pPr/>
              <a:t>8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1561899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Object 7" hidden="1">
            <a:extLst>
              <a:ext uri="{FF2B5EF4-FFF2-40B4-BE49-F238E27FC236}">
                <a16:creationId xmlns="" xmlns:a16="http://schemas.microsoft.com/office/drawing/2014/main" id="{0B707F25-5E65-4A87-9488-4E623536B3FD}"/>
              </a:ext>
            </a:extLst>
          </p:cNvPr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3821026837"/>
              </p:ext>
            </p:extLst>
          </p:nvPr>
        </p:nvGraphicFramePr>
        <p:xfrm>
          <a:off x="1588" y="1588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1273" name="think-cell Slide" r:id="rId5" imgW="383" imgH="384" progId="TCLayout.ActiveDocument.1">
                  <p:embed/>
                </p:oleObj>
              </mc:Choice>
              <mc:Fallback>
                <p:oleObj name="think-cell Slide" r:id="rId5" imgW="383" imgH="38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1588" y="1588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7" name="Rectangle 6" hidden="1">
            <a:extLst>
              <a:ext uri="{FF2B5EF4-FFF2-40B4-BE49-F238E27FC236}">
                <a16:creationId xmlns="" xmlns:a16="http://schemas.microsoft.com/office/drawing/2014/main" id="{7FD9E0B9-004A-451C-8ED3-ED4DF398F534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0" y="0"/>
            <a:ext cx="158750" cy="1587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algn="ctr"/>
            <a:endParaRPr lang="en-US" sz="4400" b="1" dirty="0">
              <a:latin typeface="Georgia" panose="02040502050405020303" pitchFamily="18" charset="0"/>
              <a:ea typeface="+mj-ea"/>
              <a:cs typeface="+mj-cs"/>
              <a:sym typeface="Georgia" panose="02040502050405020303" pitchFamily="18" charset="0"/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DBB87DED-D737-4351-B285-E52F020AA5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4447" y="365126"/>
            <a:ext cx="11403106" cy="791322"/>
          </a:xfrm>
        </p:spPr>
        <p:txBody>
          <a:bodyPr/>
          <a:lstStyle/>
          <a:p>
            <a:r>
              <a:rPr lang="en-US" sz="44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Marketing Analysis</a:t>
            </a:r>
            <a:endParaRPr lang="en-US" dirty="0"/>
          </a:p>
        </p:txBody>
      </p:sp>
      <p:graphicFrame>
        <p:nvGraphicFramePr>
          <p:cNvPr id="4" name="Content Placeholder 3">
            <a:extLst>
              <a:ext uri="{FF2B5EF4-FFF2-40B4-BE49-F238E27FC236}">
                <a16:creationId xmlns="" xmlns:a16="http://schemas.microsoft.com/office/drawing/2014/main" id="{4710374A-7F4F-40B3-BA1A-3F1A18A9C2F4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76318145"/>
              </p:ext>
            </p:extLst>
          </p:nvPr>
        </p:nvGraphicFramePr>
        <p:xfrm>
          <a:off x="393700" y="1304925"/>
          <a:ext cx="11404600" cy="24542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sp>
        <p:nvSpPr>
          <p:cNvPr id="5" name="Rectangle 4">
            <a:extLst>
              <a:ext uri="{FF2B5EF4-FFF2-40B4-BE49-F238E27FC236}">
                <a16:creationId xmlns="" xmlns:a16="http://schemas.microsoft.com/office/drawing/2014/main" id="{37A38231-BB2A-4A4A-9160-21866EFF6280}"/>
              </a:ext>
            </a:extLst>
          </p:cNvPr>
          <p:cNvSpPr/>
          <p:nvPr/>
        </p:nvSpPr>
        <p:spPr>
          <a:xfrm>
            <a:off x="0" y="3843868"/>
            <a:ext cx="12192000" cy="2065866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78DC9E11-AAAE-4F20-864F-25A553893782}"/>
              </a:ext>
            </a:extLst>
          </p:cNvPr>
          <p:cNvSpPr/>
          <p:nvPr/>
        </p:nvSpPr>
        <p:spPr>
          <a:xfrm>
            <a:off x="394447" y="5604934"/>
            <a:ext cx="11403106" cy="529166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0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20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20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20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20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20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20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2000" i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2000" i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endParaRPr lang="en-US" sz="2000" i="1" dirty="0">
              <a:solidFill>
                <a:schemeClr val="bg1"/>
              </a:solidFill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="" xmlns:a16="http://schemas.microsoft.com/office/drawing/2014/main" id="{B6B41B38-706C-4B46-ADB9-5FDDD6C31DF2}"/>
              </a:ext>
            </a:extLst>
          </p:cNvPr>
          <p:cNvSpPr/>
          <p:nvPr/>
        </p:nvSpPr>
        <p:spPr>
          <a:xfrm>
            <a:off x="393701" y="4015003"/>
            <a:ext cx="1803400" cy="1365565"/>
          </a:xfrm>
          <a:prstGeom prst="rect">
            <a:avLst/>
          </a:prstGeom>
        </p:spPr>
        <p:txBody>
          <a:bodyPr wrap="square" lIns="0" tIns="0" rIns="0" bIns="0" anchor="t" anchorCtr="0">
            <a:noAutofit/>
          </a:bodyPr>
          <a:lstStyle/>
          <a:p>
            <a:pPr lvl="0" algn="ctr">
              <a:buClr>
                <a:schemeClr val="accent2"/>
              </a:buClr>
            </a:pP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endParaRPr lang="en-US" sz="1400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="" xmlns:a16="http://schemas.microsoft.com/office/drawing/2014/main" id="{BBF55EA3-7A73-4FC1-A223-806692F859A1}"/>
              </a:ext>
            </a:extLst>
          </p:cNvPr>
          <p:cNvSpPr/>
          <p:nvPr/>
        </p:nvSpPr>
        <p:spPr>
          <a:xfrm>
            <a:off x="2313578" y="4015003"/>
            <a:ext cx="1803400" cy="1365565"/>
          </a:xfrm>
          <a:prstGeom prst="rect">
            <a:avLst/>
          </a:prstGeom>
        </p:spPr>
        <p:txBody>
          <a:bodyPr wrap="square" lIns="0" tIns="0" rIns="0" bIns="0" anchor="t" anchorCtr="0">
            <a:noAutofit/>
          </a:bodyPr>
          <a:lstStyle/>
          <a:p>
            <a:pPr lvl="0" algn="ctr">
              <a:buClr>
                <a:schemeClr val="accent2"/>
              </a:buClr>
            </a:pP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endParaRPr lang="en-US" sz="1400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19" name="Rectangle 18">
            <a:extLst>
              <a:ext uri="{FF2B5EF4-FFF2-40B4-BE49-F238E27FC236}">
                <a16:creationId xmlns="" xmlns:a16="http://schemas.microsoft.com/office/drawing/2014/main" id="{19792E62-C588-4624-A52D-3C21AD3D2C4C}"/>
              </a:ext>
            </a:extLst>
          </p:cNvPr>
          <p:cNvSpPr/>
          <p:nvPr/>
        </p:nvSpPr>
        <p:spPr>
          <a:xfrm>
            <a:off x="4233455" y="4015003"/>
            <a:ext cx="1803400" cy="1365565"/>
          </a:xfrm>
          <a:prstGeom prst="rect">
            <a:avLst/>
          </a:prstGeom>
        </p:spPr>
        <p:txBody>
          <a:bodyPr wrap="square" lIns="0" tIns="0" rIns="0" bIns="0" anchor="t" anchorCtr="0">
            <a:noAutofit/>
          </a:bodyPr>
          <a:lstStyle/>
          <a:p>
            <a:pPr lvl="0" algn="ctr">
              <a:buClr>
                <a:schemeClr val="accent2"/>
              </a:buClr>
            </a:pP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endParaRPr lang="en-US" sz="1400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0" name="Rectangle 19">
            <a:extLst>
              <a:ext uri="{FF2B5EF4-FFF2-40B4-BE49-F238E27FC236}">
                <a16:creationId xmlns="" xmlns:a16="http://schemas.microsoft.com/office/drawing/2014/main" id="{01AA6D26-D3D9-4829-82ED-A8B2BFD846D3}"/>
              </a:ext>
            </a:extLst>
          </p:cNvPr>
          <p:cNvSpPr/>
          <p:nvPr/>
        </p:nvSpPr>
        <p:spPr>
          <a:xfrm>
            <a:off x="6153332" y="4015003"/>
            <a:ext cx="1803400" cy="1365565"/>
          </a:xfrm>
          <a:prstGeom prst="rect">
            <a:avLst/>
          </a:prstGeom>
        </p:spPr>
        <p:txBody>
          <a:bodyPr wrap="square" lIns="0" tIns="0" rIns="0" bIns="0" anchor="t" anchorCtr="0">
            <a:noAutofit/>
          </a:bodyPr>
          <a:lstStyle/>
          <a:p>
            <a:pPr lvl="0" algn="ctr">
              <a:buClr>
                <a:schemeClr val="accent2"/>
              </a:buClr>
            </a:pP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endParaRPr lang="en-US" sz="1400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1" name="Rectangle 20">
            <a:extLst>
              <a:ext uri="{FF2B5EF4-FFF2-40B4-BE49-F238E27FC236}">
                <a16:creationId xmlns="" xmlns:a16="http://schemas.microsoft.com/office/drawing/2014/main" id="{D83FF012-E465-4CDE-8FCE-AFC93F5C2B57}"/>
              </a:ext>
            </a:extLst>
          </p:cNvPr>
          <p:cNvSpPr/>
          <p:nvPr/>
        </p:nvSpPr>
        <p:spPr>
          <a:xfrm>
            <a:off x="8073209" y="4015003"/>
            <a:ext cx="1803400" cy="1365565"/>
          </a:xfrm>
          <a:prstGeom prst="rect">
            <a:avLst/>
          </a:prstGeom>
        </p:spPr>
        <p:txBody>
          <a:bodyPr wrap="square" lIns="0" tIns="0" rIns="0" bIns="0" anchor="t" anchorCtr="0">
            <a:noAutofit/>
          </a:bodyPr>
          <a:lstStyle/>
          <a:p>
            <a:pPr lvl="0" algn="ctr">
              <a:buClr>
                <a:schemeClr val="accent2"/>
              </a:buClr>
            </a:pP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endParaRPr lang="en-US" sz="1400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2" name="Rectangle 21">
            <a:extLst>
              <a:ext uri="{FF2B5EF4-FFF2-40B4-BE49-F238E27FC236}">
                <a16:creationId xmlns="" xmlns:a16="http://schemas.microsoft.com/office/drawing/2014/main" id="{E52A2B16-9CC1-422D-8A77-AFD8E888E988}"/>
              </a:ext>
            </a:extLst>
          </p:cNvPr>
          <p:cNvSpPr/>
          <p:nvPr/>
        </p:nvSpPr>
        <p:spPr>
          <a:xfrm>
            <a:off x="9993087" y="4015003"/>
            <a:ext cx="1803400" cy="1365565"/>
          </a:xfrm>
          <a:prstGeom prst="rect">
            <a:avLst/>
          </a:prstGeom>
        </p:spPr>
        <p:txBody>
          <a:bodyPr wrap="square" lIns="0" tIns="0" rIns="0" bIns="0" anchor="t" anchorCtr="0">
            <a:noAutofit/>
          </a:bodyPr>
          <a:lstStyle/>
          <a:p>
            <a:pPr lvl="0" algn="ctr">
              <a:buClr>
                <a:schemeClr val="accent2"/>
              </a:buClr>
            </a:pP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Ut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rutrum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bibendum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nunc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prstClr val="black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interdum</a:t>
            </a:r>
            <a:endParaRPr lang="en-US" sz="1400" dirty="0">
              <a:solidFill>
                <a:prstClr val="black"/>
              </a:solidFill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23" name="Slide Number Placeholder 22">
            <a:extLst>
              <a:ext uri="{FF2B5EF4-FFF2-40B4-BE49-F238E27FC236}">
                <a16:creationId xmlns="" xmlns:a16="http://schemas.microsoft.com/office/drawing/2014/main" id="{449B745E-5D24-4E4D-97AD-B8CDBE7DF4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45BFCF-BC39-408B-B548-F49321513389}" type="slidenum">
              <a:rPr lang="en-US" smtClean="0"/>
              <a:pPr/>
              <a:t>9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8940166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AzSr0E8XY31MLDIKFfoEnA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RNKufTGvveSJHiwe2RIGRg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J0VPNDs0LYtouQyDn7rsYQ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LTBkkXaM7a1RR9_XBloK3w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8zPdjpCCnQy8AYhapsxkQw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D_5BZHIQtSeeDZTUYII0kQ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WQ3o.8dRkuAOQYTecSqNJg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LY2u0EdlExgMuoGXE.TymA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1.nrFY65NPlcMj9Z_r05bw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VYcR0xNnzB.fbTREX0JIWg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dkukYeuTIBsp9dfMX.hZWg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sZglRsx4MMCIY4ccEPff0Q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227</TotalTime>
  <Words>842</Words>
  <Application>Microsoft Office PowerPoint</Application>
  <PresentationFormat>Custom</PresentationFormat>
  <Paragraphs>70</Paragraphs>
  <Slides>10</Slides>
  <Notes>0</Notes>
  <HiddenSlides>0</HiddenSlides>
  <MMClips>0</MMClips>
  <ScaleCrop>false</ScaleCrop>
  <HeadingPairs>
    <vt:vector size="6" baseType="variant"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2" baseType="lpstr">
      <vt:lpstr>Office Theme</vt:lpstr>
      <vt:lpstr>think-cell Slide</vt:lpstr>
      <vt:lpstr>Marketing Analysis</vt:lpstr>
      <vt:lpstr>Marketing Analysis</vt:lpstr>
      <vt:lpstr>Marketing Analysis</vt:lpstr>
      <vt:lpstr>Marketing Analysis</vt:lpstr>
      <vt:lpstr>Marketing Analysis</vt:lpstr>
      <vt:lpstr>Marketing Analysis</vt:lpstr>
      <vt:lpstr>Marketing Analysis</vt:lpstr>
      <vt:lpstr>Marketing Analysis</vt:lpstr>
      <vt:lpstr>Marketing Analysis</vt:lpstr>
      <vt:lpstr>THANK YOU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it 24slides3</dc:creator>
  <cp:lastModifiedBy>USER</cp:lastModifiedBy>
  <cp:revision>28</cp:revision>
  <dcterms:created xsi:type="dcterms:W3CDTF">2020-09-22T04:48:20Z</dcterms:created>
  <dcterms:modified xsi:type="dcterms:W3CDTF">2022-07-21T07:11:51Z</dcterms:modified>
</cp:coreProperties>
</file>

<file path=docProps/thumbnail.jpeg>
</file>