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58" r:id="rId5"/>
    <p:sldId id="263" r:id="rId6"/>
    <p:sldId id="260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5969"/>
    <a:srgbClr val="FB885B"/>
    <a:srgbClr val="FFBF57"/>
    <a:srgbClr val="A83974"/>
    <a:srgbClr val="262626"/>
    <a:srgbClr val="642B73"/>
    <a:srgbClr val="FFFFFF"/>
    <a:srgbClr val="F7865A"/>
    <a:srgbClr val="F9875A"/>
    <a:srgbClr val="F283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6" autoAdjust="0"/>
    <p:restoredTop sz="94660"/>
  </p:normalViewPr>
  <p:slideViewPr>
    <p:cSldViewPr snapToGrid="0" showGuides="1">
      <p:cViewPr>
        <p:scale>
          <a:sx n="118" d="100"/>
          <a:sy n="118" d="100"/>
        </p:scale>
        <p:origin x="-600" y="-18"/>
      </p:cViewPr>
      <p:guideLst>
        <p:guide orient="horz" pos="39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B1093-8AE4-4907-9861-A21B07959E8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CBE45-5928-4839-9C20-0F256EA486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5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tMI2_-r5Nfo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hpjSkU2UYSU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28P74KO_l3k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Nv4QHkTVEaI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unsplash.com/photos/IwVRO3TLjLc" TargetMode="External"/><Relationship Id="rId4" Type="http://schemas.openxmlformats.org/officeDocument/2006/relationships/hyperlink" Target="https://unsplash.com/photos/D4jRahaUaIc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3V8xo5Gbusk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Zlli7ptD8fg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xj8qrWvuOEs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4V1dC_eoCwg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pypeCEaJeZY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VwiLLyETLcQ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ES2wTd6wztQ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XWl8Pu3HrgY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7e2pe9wjL9M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JUfJXdNGK3E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LTDuGUByp6Y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https://unsplash.com/photos/tMI2_-r5Nfo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https://unsplash.com/photos/hpjSkU2UYSU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561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r>
              <a:rPr lang="en-US" dirty="0"/>
              <a:t>- </a:t>
            </a:r>
            <a:r>
              <a:rPr lang="en-US" dirty="0">
                <a:hlinkClick r:id="rId3"/>
              </a:rPr>
              <a:t>https://unsplash.com/photos/28P74KO_l3k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66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Pictures: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https://unsplash.com/photos/Nv4QHkTVEaI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https://unsplash.com/photos/D4jRahaUaIc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5"/>
              </a:rPr>
              <a:t>https://unsplash.com/photos/IwVRO3TLjLc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76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https://unsplash.com/photos/3V8xo5Gbusk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https://unsplash.com/photos/Zlli7ptD8fg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8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https://unsplash.com/photos/xj8qrWvuOEs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https://unsplash.com/photos/4V1dC_eoCwg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85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https://unsplash.com/photos/pypeCEaJeZY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https://unsplash.com/photos/VwiLLyETLcQ</a:t>
            </a: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9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r>
              <a:rPr lang="en-US" dirty="0"/>
              <a:t>- </a:t>
            </a:r>
            <a:r>
              <a:rPr lang="en-US" dirty="0">
                <a:hlinkClick r:id="rId3"/>
              </a:rPr>
              <a:t>https://unsplash.com/photos/ES2wTd6wztQ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70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r>
              <a:rPr lang="en-US" dirty="0"/>
              <a:t>- </a:t>
            </a:r>
            <a:r>
              <a:rPr lang="en-US" dirty="0">
                <a:hlinkClick r:id="rId3"/>
              </a:rPr>
              <a:t>https://unsplash.com/photos/XWl8Pu3HrgY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r>
              <a:rPr lang="en-US" dirty="0"/>
              <a:t>- </a:t>
            </a:r>
            <a:r>
              <a:rPr lang="en-US" dirty="0">
                <a:hlinkClick r:id="rId3"/>
              </a:rPr>
              <a:t>https://unsplash.com/photos/7e2pe9wjL9M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74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https://unsplash.com/photos/JUfJXdNGK3E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https://unsplash.com/photos/LTDuGUByp6Y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5CBE45-5928-4839-9C20-0F256EA4862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01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1C3304-508E-4586-A442-40E6B9766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675F793-94FC-43C0-914D-3F85AE2D7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F4C10B-FBB6-4C2C-99DA-C76C90DCC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5CCC1F-EB7F-4F1B-8250-A7E0FFCB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BC1673-959E-4525-B030-E386FBF7D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95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16B791-5649-4EEA-A347-E192D05C2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9F3082F-8AB4-474F-9DDC-229BDD7CEB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F606C0D-A0B7-411E-9F71-D7E83AA0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B667F6-05F3-4AD0-B3C9-CD2282A3E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C7869E-BA99-4710-8EEA-52BA28D5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9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40E19FD-1819-4CBB-ACDB-B5A2A7849C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C787361-CF84-475C-9CC9-879AFA6BF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4A2F79-3BD9-4A06-B0FD-6B18852C2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4000AC2-F21F-4FA7-92EE-AC6943D61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5C86511-E3AA-4E99-A0E1-F22D28317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4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5444AD-6399-40E7-9252-E2110DBCA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1576"/>
            <a:ext cx="10854871" cy="638922"/>
          </a:xfrm>
        </p:spPr>
        <p:txBody>
          <a:bodyPr lIns="0" tIns="0" rIns="0" bIns="0">
            <a:no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25ED6A-C098-45B6-BEBA-7D59C662A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353671"/>
            <a:ext cx="10854871" cy="4823292"/>
          </a:xfrm>
        </p:spPr>
        <p:txBody>
          <a:bodyPr lIns="0" tIns="0" rIns="0" bIns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99C66D-E32E-4005-BC1D-CC5E142C4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448425"/>
            <a:ext cx="10854870" cy="180976"/>
          </a:xfrm>
        </p:spPr>
        <p:txBody>
          <a:bodyPr lIns="0" tIns="0" rIns="0" bIns="0"/>
          <a:lstStyle>
            <a:lvl1pPr algn="l">
              <a:defRPr sz="1000"/>
            </a:lvl1pPr>
          </a:lstStyle>
          <a:p>
            <a:r>
              <a:rPr lang="en-US" dirty="0"/>
              <a:t>Your Footer Here</a:t>
            </a: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="" xmlns:a16="http://schemas.microsoft.com/office/drawing/2014/main" id="{69495422-DE73-4EC7-BFE1-A1F5200A5590}"/>
              </a:ext>
            </a:extLst>
          </p:cNvPr>
          <p:cNvSpPr/>
          <p:nvPr userDrawn="1"/>
        </p:nvSpPr>
        <p:spPr>
          <a:xfrm rot="10800000">
            <a:off x="11696700" y="1"/>
            <a:ext cx="495300" cy="502444"/>
          </a:xfrm>
          <a:prstGeom prst="round1Rect">
            <a:avLst>
              <a:gd name="adj" fmla="val 33975"/>
            </a:avLst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E35068-2961-4BDA-AD04-60F75C2D6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1630" y="140005"/>
            <a:ext cx="345440" cy="222436"/>
          </a:xfrm>
        </p:spPr>
        <p:txBody>
          <a:bodyPr lIns="0" tIns="0" rIns="0" bIns="0"/>
          <a:lstStyle>
            <a:lvl1pPr algn="ctr">
              <a:defRPr sz="1400" b="1">
                <a:solidFill>
                  <a:schemeClr val="bg1"/>
                </a:solidFill>
                <a:latin typeface="+mj-lt"/>
              </a:defRPr>
            </a:lvl1pPr>
          </a:lstStyle>
          <a:p>
            <a:fld id="{63FF70F8-3F76-4ECA-B539-A26828CC2C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E87C0C1-9106-4E9E-965F-E6E54D0E8776}"/>
              </a:ext>
            </a:extLst>
          </p:cNvPr>
          <p:cNvCxnSpPr>
            <a:cxnSpLocks/>
          </p:cNvCxnSpPr>
          <p:nvPr userDrawn="1"/>
        </p:nvCxnSpPr>
        <p:spPr>
          <a:xfrm>
            <a:off x="11944350" y="803275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0CBA1A9-5A6B-48C6-BF4F-B10DC60B6F17}"/>
              </a:ext>
            </a:extLst>
          </p:cNvPr>
          <p:cNvSpPr txBox="1"/>
          <p:nvPr userDrawn="1"/>
        </p:nvSpPr>
        <p:spPr>
          <a:xfrm rot="5400000">
            <a:off x="11477736" y="3413175"/>
            <a:ext cx="96180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www.website.com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0D423E84-0617-4BB3-9161-464D73B4CB03}"/>
              </a:ext>
            </a:extLst>
          </p:cNvPr>
          <p:cNvCxnSpPr>
            <a:cxnSpLocks/>
          </p:cNvCxnSpPr>
          <p:nvPr userDrawn="1"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7833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12" userDrawn="1">
          <p15:clr>
            <a:srgbClr val="FBAE40"/>
          </p15:clr>
        </p15:guide>
        <p15:guide id="2" pos="7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56F4C6-5A93-4FC6-AE2A-B07D7634E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C4679FF-04FC-4108-A5F1-6B8C5FFA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BCBCBF2-ED96-4C5B-AF0A-4736962DD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17B9D7-0AFA-4DC0-99E5-D1B115E1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6D69217-EC8D-4557-9950-E3418ED8E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46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EC8609-B535-4B11-B940-0EECC8320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E1BA37E-B0C0-4542-8F2C-7205B92B38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B88B1E6-21DA-4AB2-ACE7-C58168BC2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D522F46-6038-4FF5-9E8B-E8EEEC57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2D7AFE9-60CA-40D6-A7B8-C07EDF68C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DB5714C-9762-479E-9AEB-A62D1C2C3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1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18D024-8008-4EEE-9377-3241DC788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5E4EF9D-5D14-4BF7-B903-DA52BF8B0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6E94150-D2E3-4307-9166-8A952B9FEA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B47D7902-A618-4394-8180-A47421C71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110A398-FE40-4D28-9507-7112645A5D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256C6F1-D241-4454-ACB9-0B6015EF1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C78AD3D-C2A2-4207-84E5-148796D11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68E91DC-47F6-46CB-95B3-55D183FAE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3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901277-215E-4803-BD80-36391E2A2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ECEACAF-8C77-4A4C-9A64-21B944581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FA0B543-007B-499F-81D7-C02B07806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95CF4DC-0A2B-43BF-839F-63F8492D4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5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753988C-7E24-48D1-B2E1-988AEC143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B01BCE4-E805-46D9-9C14-F482F999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0C81F45-F127-4D64-8800-DED09C2B4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98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2B1E85-904A-47AC-B710-0B83EB7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C5CD516-D91F-4E7F-B6F8-F3155031E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CB48E4A-156D-46F8-A992-E57497CE3E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D0D1082-2C05-4945-B04C-92449A2D3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CA9B150-481C-41F0-AAA1-AF9710A61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158623-854F-477C-9AA0-65A6EFF4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36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85D70E-9BD3-42AC-A48D-4EB29E0CE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CB012EB-02F9-4277-9712-A3B2851CD9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B63B0FE-0DE7-4061-801C-5D92F2A09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9204D4B-F588-4853-8535-1CFA6D0AF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B047519-361D-4434-9306-437538028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D04E06C-0E99-4E48-8538-540EAE30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88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0186CBE-86A3-4294-9601-787BF71E4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BCA9E60-4DD2-4852-90EB-B0550D538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DB5D564-4E62-4BD7-B058-DFAB6C34EC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34D9E51-3499-4A5A-B6F8-3E22190707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D8465DC-C64B-41CC-866D-FA3C95A05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F70F8-3F76-4ECA-B539-A26828CC2C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17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489C825-71D3-488E-B36B-81DFC27003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" b="1835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82E2416-12F7-43E2-8B73-31D28472A3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chemeClr val="bg1">
                  <a:alpha val="91000"/>
                </a:schemeClr>
              </a:gs>
              <a:gs pos="2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15F278DA-E658-4855-8EB3-43BA18F670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 t="19447" r="28210" b="44563"/>
          <a:stretch/>
        </p:blipFill>
        <p:spPr>
          <a:xfrm flipH="1">
            <a:off x="6095998" y="4819650"/>
            <a:ext cx="6096002" cy="2038350"/>
          </a:xfrm>
          <a:custGeom>
            <a:avLst/>
            <a:gdLst>
              <a:gd name="connsiteX0" fmla="*/ 5348600 w 6096002"/>
              <a:gd name="connsiteY0" fmla="*/ 0 h 2038350"/>
              <a:gd name="connsiteX1" fmla="*/ 0 w 6096002"/>
              <a:gd name="connsiteY1" fmla="*/ 0 h 2038350"/>
              <a:gd name="connsiteX2" fmla="*/ 0 w 6096002"/>
              <a:gd name="connsiteY2" fmla="*/ 2038350 h 2038350"/>
              <a:gd name="connsiteX3" fmla="*/ 6096002 w 6096002"/>
              <a:gd name="connsiteY3" fmla="*/ 2038350 h 2038350"/>
              <a:gd name="connsiteX4" fmla="*/ 6096002 w 6096002"/>
              <a:gd name="connsiteY4" fmla="*/ 747402 h 2038350"/>
              <a:gd name="connsiteX5" fmla="*/ 5348600 w 6096002"/>
              <a:gd name="connsiteY5" fmla="*/ 0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2" h="2038350">
                <a:moveTo>
                  <a:pt x="5348600" y="0"/>
                </a:moveTo>
                <a:lnTo>
                  <a:pt x="0" y="0"/>
                </a:lnTo>
                <a:lnTo>
                  <a:pt x="0" y="2038350"/>
                </a:lnTo>
                <a:lnTo>
                  <a:pt x="6096002" y="2038350"/>
                </a:lnTo>
                <a:lnTo>
                  <a:pt x="6096002" y="747402"/>
                </a:lnTo>
                <a:cubicBezTo>
                  <a:pt x="6096002" y="334623"/>
                  <a:pt x="5761379" y="0"/>
                  <a:pt x="5348600" y="0"/>
                </a:cubicBezTo>
                <a:close/>
              </a:path>
            </a:pathLst>
          </a:custGeom>
        </p:spPr>
      </p:pic>
      <p:sp>
        <p:nvSpPr>
          <p:cNvPr id="12" name="Rectangle: Single Corner Rounded 11">
            <a:extLst>
              <a:ext uri="{FF2B5EF4-FFF2-40B4-BE49-F238E27FC236}">
                <a16:creationId xmlns="" xmlns:a16="http://schemas.microsoft.com/office/drawing/2014/main" id="{C5B5D7D9-EC71-4CB0-A5C9-9E47AF498238}"/>
              </a:ext>
            </a:extLst>
          </p:cNvPr>
          <p:cNvSpPr/>
          <p:nvPr/>
        </p:nvSpPr>
        <p:spPr>
          <a:xfrm rot="5400000">
            <a:off x="69396" y="-69395"/>
            <a:ext cx="2038350" cy="2177143"/>
          </a:xfrm>
          <a:prstGeom prst="round1Rect">
            <a:avLst>
              <a:gd name="adj" fmla="val 36667"/>
            </a:avLst>
          </a:prstGeom>
          <a:gradFill flip="none" rotWithShape="1">
            <a:gsLst>
              <a:gs pos="100000">
                <a:srgbClr val="FB885B"/>
              </a:gs>
              <a:gs pos="18000">
                <a:srgbClr val="DB596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Rectangle: Single Corner Rounded 28">
            <a:extLst>
              <a:ext uri="{FF2B5EF4-FFF2-40B4-BE49-F238E27FC236}">
                <a16:creationId xmlns="" xmlns:a16="http://schemas.microsoft.com/office/drawing/2014/main" id="{D0868DC0-9901-4961-B69B-CF1411D732F3}"/>
              </a:ext>
            </a:extLst>
          </p:cNvPr>
          <p:cNvSpPr/>
          <p:nvPr/>
        </p:nvSpPr>
        <p:spPr>
          <a:xfrm rot="5400000" flipH="1" flipV="1">
            <a:off x="8124829" y="2790824"/>
            <a:ext cx="2038350" cy="6096002"/>
          </a:xfrm>
          <a:prstGeom prst="round1Rect">
            <a:avLst>
              <a:gd name="adj" fmla="val 36667"/>
            </a:avLst>
          </a:prstGeom>
          <a:gradFill flip="none" rotWithShape="1">
            <a:gsLst>
              <a:gs pos="100000">
                <a:srgbClr val="A83974">
                  <a:alpha val="93000"/>
                </a:srgbClr>
              </a:gs>
              <a:gs pos="12000">
                <a:srgbClr val="642B73">
                  <a:alpha val="83000"/>
                </a:srgbClr>
              </a:gs>
              <a:gs pos="42000">
                <a:srgbClr val="642B73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B01CF16-29AB-456F-9B80-3C841425D4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64743" y="3577440"/>
            <a:ext cx="3062514" cy="344710"/>
          </a:xfrm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000" dirty="0">
                <a:solidFill>
                  <a:srgbClr val="262626"/>
                </a:solidFill>
              </a:rPr>
              <a:t>Lorem ipsum dolor sit </a:t>
            </a:r>
            <a:r>
              <a:rPr lang="en-US" sz="2000" dirty="0" err="1">
                <a:solidFill>
                  <a:srgbClr val="262626"/>
                </a:solidFill>
              </a:rPr>
              <a:t>amet</a:t>
            </a:r>
            <a:endParaRPr lang="en-US" sz="2000" dirty="0">
              <a:solidFill>
                <a:srgbClr val="262626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26C6CA6-D993-4BCB-990D-6CCAFCD5D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458120"/>
            <a:ext cx="2422525" cy="161583"/>
          </a:xfrm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1050" dirty="0"/>
              <a:t>www.website.com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432EA9-C242-440F-8456-F24A434DFB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7143" y="2505757"/>
            <a:ext cx="7837714" cy="997196"/>
          </a:xfrm>
        </p:spPr>
        <p:txBody>
          <a:bodyPr wrap="square" lIns="0" tIns="0" rIns="0" bIns="0">
            <a:spAutoFit/>
          </a:bodyPr>
          <a:lstStyle/>
          <a:p>
            <a:r>
              <a:rPr lang="en-US" sz="7200" b="1" dirty="0">
                <a:solidFill>
                  <a:srgbClr val="262626"/>
                </a:solidFill>
              </a:rPr>
              <a:t>Marketing </a:t>
            </a:r>
            <a:r>
              <a:rPr lang="en-US" sz="7200" b="1" dirty="0">
                <a:solidFill>
                  <a:srgbClr val="A83974"/>
                </a:solidFill>
              </a:rPr>
              <a:t>Strategy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C34EA933-07B3-4EDF-A7A4-4B6B072B5FD5}"/>
              </a:ext>
            </a:extLst>
          </p:cNvPr>
          <p:cNvSpPr/>
          <p:nvPr/>
        </p:nvSpPr>
        <p:spPr>
          <a:xfrm flipH="1">
            <a:off x="7621813" y="1874957"/>
            <a:ext cx="4570187" cy="2944693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61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D8165B9F-4021-4FFE-822B-2F0E0E118A3D}"/>
              </a:ext>
            </a:extLst>
          </p:cNvPr>
          <p:cNvSpPr/>
          <p:nvPr/>
        </p:nvSpPr>
        <p:spPr>
          <a:xfrm flipH="1">
            <a:off x="673585" y="4292600"/>
            <a:ext cx="3981521" cy="2565400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="" xmlns:a16="http://schemas.microsoft.com/office/drawing/2014/main" id="{0DC4C310-37AB-43E0-9D8B-683A5AE91EB8}"/>
              </a:ext>
            </a:extLst>
          </p:cNvPr>
          <p:cNvSpPr/>
          <p:nvPr/>
        </p:nvSpPr>
        <p:spPr>
          <a:xfrm rot="10800000">
            <a:off x="5545483" y="-12747"/>
            <a:ext cx="4970168" cy="5174765"/>
          </a:xfrm>
          <a:prstGeom prst="round2SameRect">
            <a:avLst>
              <a:gd name="adj1" fmla="val 13687"/>
              <a:gd name="adj2" fmla="val 0"/>
            </a:avLst>
          </a:prstGeom>
          <a:gradFill flip="none" rotWithShape="1">
            <a:gsLst>
              <a:gs pos="99000">
                <a:srgbClr val="A83974"/>
              </a:gs>
              <a:gs pos="0">
                <a:srgbClr val="642B73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A3FA52B-6285-4B32-A533-54BF0037A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EABDB66-9C53-40F6-897F-0593D20A5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98BE693-41F0-4ED6-8976-9B45BD140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282" y="2321004"/>
            <a:ext cx="3167818" cy="2215991"/>
          </a:xfrm>
        </p:spPr>
        <p:txBody>
          <a:bodyPr wrap="square">
            <a:spAutoFit/>
          </a:bodyPr>
          <a:lstStyle/>
          <a:p>
            <a:r>
              <a:rPr lang="en-US" sz="8000" dirty="0">
                <a:solidFill>
                  <a:srgbClr val="262626"/>
                </a:solidFill>
              </a:rPr>
              <a:t>Thank You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49975B4E-35D4-4963-B5FE-5D5BE6566C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" t="22536" r="2743" b="13478"/>
          <a:stretch/>
        </p:blipFill>
        <p:spPr>
          <a:xfrm>
            <a:off x="4655107" y="1683236"/>
            <a:ext cx="4970169" cy="5174765"/>
          </a:xfrm>
          <a:custGeom>
            <a:avLst/>
            <a:gdLst>
              <a:gd name="connsiteX0" fmla="*/ 794581 w 4970169"/>
              <a:gd name="connsiteY0" fmla="*/ 0 h 5174765"/>
              <a:gd name="connsiteX1" fmla="*/ 4175587 w 4970169"/>
              <a:gd name="connsiteY1" fmla="*/ 0 h 5174765"/>
              <a:gd name="connsiteX2" fmla="*/ 4970169 w 4970169"/>
              <a:gd name="connsiteY2" fmla="*/ 794581 h 5174765"/>
              <a:gd name="connsiteX3" fmla="*/ 4970169 w 4970169"/>
              <a:gd name="connsiteY3" fmla="*/ 5174765 h 5174765"/>
              <a:gd name="connsiteX4" fmla="*/ 0 w 4970169"/>
              <a:gd name="connsiteY4" fmla="*/ 5174765 h 5174765"/>
              <a:gd name="connsiteX5" fmla="*/ 0 w 4970169"/>
              <a:gd name="connsiteY5" fmla="*/ 794581 h 5174765"/>
              <a:gd name="connsiteX6" fmla="*/ 794581 w 4970169"/>
              <a:gd name="connsiteY6" fmla="*/ 0 h 5174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0169" h="5174765">
                <a:moveTo>
                  <a:pt x="794581" y="0"/>
                </a:moveTo>
                <a:lnTo>
                  <a:pt x="4175587" y="0"/>
                </a:lnTo>
                <a:cubicBezTo>
                  <a:pt x="4614421" y="0"/>
                  <a:pt x="4970169" y="355746"/>
                  <a:pt x="4970169" y="794581"/>
                </a:cubicBezTo>
                <a:lnTo>
                  <a:pt x="4970169" y="5174765"/>
                </a:lnTo>
                <a:lnTo>
                  <a:pt x="0" y="5174765"/>
                </a:lnTo>
                <a:lnTo>
                  <a:pt x="0" y="794581"/>
                </a:lnTo>
                <a:cubicBezTo>
                  <a:pt x="0" y="355746"/>
                  <a:pt x="355746" y="0"/>
                  <a:pt x="79458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51909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A235659D-5CF5-442C-BD06-18B6B86C92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0"/>
          <a:stretch/>
        </p:blipFill>
        <p:spPr>
          <a:xfrm>
            <a:off x="0" y="0"/>
            <a:ext cx="8763452" cy="685800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250FA0AB-E9B6-4AF3-985A-97B78AAD6CB2}"/>
              </a:ext>
            </a:extLst>
          </p:cNvPr>
          <p:cNvSpPr/>
          <p:nvPr/>
        </p:nvSpPr>
        <p:spPr>
          <a:xfrm>
            <a:off x="0" y="0"/>
            <a:ext cx="11696699" cy="6858000"/>
          </a:xfrm>
          <a:prstGeom prst="rect">
            <a:avLst/>
          </a:prstGeom>
          <a:gradFill flip="none" rotWithShape="1">
            <a:gsLst>
              <a:gs pos="88000">
                <a:schemeClr val="bg1">
                  <a:alpha val="91000"/>
                </a:schemeClr>
              </a:gs>
              <a:gs pos="36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26A3C69E-7518-4428-8BE6-E46B2A015A8F}"/>
              </a:ext>
            </a:extLst>
          </p:cNvPr>
          <p:cNvSpPr/>
          <p:nvPr/>
        </p:nvSpPr>
        <p:spPr>
          <a:xfrm>
            <a:off x="6096001" y="3478055"/>
            <a:ext cx="5245701" cy="3379945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97510FD-F715-4747-86E9-4B5FF9BCF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2310602"/>
            <a:ext cx="2501899" cy="664797"/>
          </a:xfrm>
        </p:spPr>
        <p:txBody>
          <a:bodyPr wrap="square" anchor="b">
            <a:spAutoFit/>
          </a:bodyPr>
          <a:lstStyle/>
          <a:p>
            <a:r>
              <a:rPr lang="en-US" sz="4800" dirty="0"/>
              <a:t>Products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D14B45E-FE25-4D00-AFED-6BEF8A0F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0E641DD-B0E2-4507-91B6-B6E015F3FAFC}"/>
              </a:ext>
            </a:extLst>
          </p:cNvPr>
          <p:cNvSpPr txBox="1"/>
          <p:nvPr/>
        </p:nvSpPr>
        <p:spPr>
          <a:xfrm>
            <a:off x="7149328" y="3651029"/>
            <a:ext cx="1556522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400" b="1" dirty="0">
                <a:latin typeface="+mj-lt"/>
              </a:rPr>
              <a:t>Title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023A157-C233-4E45-A6F9-CF49DB83C006}"/>
              </a:ext>
            </a:extLst>
          </p:cNvPr>
          <p:cNvSpPr txBox="1"/>
          <p:nvPr/>
        </p:nvSpPr>
        <p:spPr>
          <a:xfrm>
            <a:off x="6629400" y="4161678"/>
            <a:ext cx="4750251" cy="1016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sz="1400" dirty="0" err="1"/>
              <a:t>urna</a:t>
            </a:r>
            <a:r>
              <a:rPr lang="en-US" sz="1400" dirty="0"/>
              <a:t>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3D2D5C30-FADB-4F19-8FE6-949C57A68E70}"/>
              </a:ext>
            </a:extLst>
          </p:cNvPr>
          <p:cNvCxnSpPr>
            <a:cxnSpLocks/>
          </p:cNvCxnSpPr>
          <p:nvPr/>
        </p:nvCxnSpPr>
        <p:spPr>
          <a:xfrm>
            <a:off x="6629400" y="5385790"/>
            <a:ext cx="450260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E987B2D5-86DE-4545-BEB0-12A3EB2D1DB3}"/>
              </a:ext>
            </a:extLst>
          </p:cNvPr>
          <p:cNvSpPr txBox="1"/>
          <p:nvPr/>
        </p:nvSpPr>
        <p:spPr>
          <a:xfrm>
            <a:off x="6629400" y="5593020"/>
            <a:ext cx="4750251" cy="499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/>
              <a:t>Lorem ipsum dolor sit amet, consectetuer adipiscing elit. Maecenas porttitor congue massa. Fusce posuere,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A515FAE2-6FE4-42CD-83F7-293F055D9355}"/>
              </a:ext>
            </a:extLst>
          </p:cNvPr>
          <p:cNvGrpSpPr/>
          <p:nvPr/>
        </p:nvGrpSpPr>
        <p:grpSpPr>
          <a:xfrm>
            <a:off x="6629400" y="3643962"/>
            <a:ext cx="338354" cy="324938"/>
            <a:chOff x="2670175" y="1819275"/>
            <a:chExt cx="360363" cy="346076"/>
          </a:xfrm>
          <a:solidFill>
            <a:srgbClr val="642B73"/>
          </a:solidFill>
        </p:grpSpPr>
        <p:sp>
          <p:nvSpPr>
            <p:cNvPr id="40" name="Freeform 1095">
              <a:extLst>
                <a:ext uri="{FF2B5EF4-FFF2-40B4-BE49-F238E27FC236}">
                  <a16:creationId xmlns="" xmlns:a16="http://schemas.microsoft.com/office/drawing/2014/main" id="{C897655E-8532-4ECC-944A-480E2BB33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1992313"/>
              <a:ext cx="128588" cy="101600"/>
            </a:xfrm>
            <a:custGeom>
              <a:avLst/>
              <a:gdLst>
                <a:gd name="T0" fmla="*/ 12 w 34"/>
                <a:gd name="T1" fmla="*/ 27 h 27"/>
                <a:gd name="T2" fmla="*/ 10 w 34"/>
                <a:gd name="T3" fmla="*/ 27 h 27"/>
                <a:gd name="T4" fmla="*/ 0 w 34"/>
                <a:gd name="T5" fmla="*/ 17 h 27"/>
                <a:gd name="T6" fmla="*/ 0 w 34"/>
                <a:gd name="T7" fmla="*/ 14 h 27"/>
                <a:gd name="T8" fmla="*/ 3 w 34"/>
                <a:gd name="T9" fmla="*/ 14 h 27"/>
                <a:gd name="T10" fmla="*/ 12 w 34"/>
                <a:gd name="T11" fmla="*/ 22 h 27"/>
                <a:gd name="T12" fmla="*/ 31 w 34"/>
                <a:gd name="T13" fmla="*/ 1 h 27"/>
                <a:gd name="T14" fmla="*/ 33 w 34"/>
                <a:gd name="T15" fmla="*/ 1 h 27"/>
                <a:gd name="T16" fmla="*/ 34 w 34"/>
                <a:gd name="T17" fmla="*/ 3 h 27"/>
                <a:gd name="T18" fmla="*/ 13 w 34"/>
                <a:gd name="T19" fmla="*/ 27 h 27"/>
                <a:gd name="T20" fmla="*/ 12 w 34"/>
                <a:gd name="T21" fmla="*/ 27 h 27"/>
                <a:gd name="T22" fmla="*/ 12 w 34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27">
                  <a:moveTo>
                    <a:pt x="12" y="27"/>
                  </a:moveTo>
                  <a:cubicBezTo>
                    <a:pt x="11" y="27"/>
                    <a:pt x="11" y="27"/>
                    <a:pt x="10" y="2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1"/>
                    <a:pt x="34" y="3"/>
                    <a:pt x="34" y="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096">
              <a:extLst>
                <a:ext uri="{FF2B5EF4-FFF2-40B4-BE49-F238E27FC236}">
                  <a16:creationId xmlns="" xmlns:a16="http://schemas.microsoft.com/office/drawing/2014/main" id="{25F4E111-D1E9-431A-AD69-5C92687DD6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925638"/>
              <a:ext cx="360363" cy="239713"/>
            </a:xfrm>
            <a:custGeom>
              <a:avLst/>
              <a:gdLst>
                <a:gd name="T0" fmla="*/ 94 w 96"/>
                <a:gd name="T1" fmla="*/ 64 h 64"/>
                <a:gd name="T2" fmla="*/ 2 w 96"/>
                <a:gd name="T3" fmla="*/ 64 h 64"/>
                <a:gd name="T4" fmla="*/ 0 w 96"/>
                <a:gd name="T5" fmla="*/ 62 h 64"/>
                <a:gd name="T6" fmla="*/ 0 w 96"/>
                <a:gd name="T7" fmla="*/ 2 h 64"/>
                <a:gd name="T8" fmla="*/ 2 w 96"/>
                <a:gd name="T9" fmla="*/ 0 h 64"/>
                <a:gd name="T10" fmla="*/ 94 w 96"/>
                <a:gd name="T11" fmla="*/ 0 h 64"/>
                <a:gd name="T12" fmla="*/ 96 w 96"/>
                <a:gd name="T13" fmla="*/ 2 h 64"/>
                <a:gd name="T14" fmla="*/ 96 w 96"/>
                <a:gd name="T15" fmla="*/ 62 h 64"/>
                <a:gd name="T16" fmla="*/ 94 w 96"/>
                <a:gd name="T17" fmla="*/ 64 h 64"/>
                <a:gd name="T18" fmla="*/ 4 w 96"/>
                <a:gd name="T19" fmla="*/ 60 h 64"/>
                <a:gd name="T20" fmla="*/ 92 w 96"/>
                <a:gd name="T21" fmla="*/ 60 h 64"/>
                <a:gd name="T22" fmla="*/ 92 w 96"/>
                <a:gd name="T23" fmla="*/ 4 h 64"/>
                <a:gd name="T24" fmla="*/ 4 w 96"/>
                <a:gd name="T25" fmla="*/ 4 h 64"/>
                <a:gd name="T26" fmla="*/ 4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3"/>
                    <a:pt x="95" y="64"/>
                    <a:pt x="94" y="64"/>
                  </a:cubicBezTo>
                  <a:close/>
                  <a:moveTo>
                    <a:pt x="4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097">
              <a:extLst>
                <a:ext uri="{FF2B5EF4-FFF2-40B4-BE49-F238E27FC236}">
                  <a16:creationId xmlns="" xmlns:a16="http://schemas.microsoft.com/office/drawing/2014/main" id="{6D4C9199-FD02-419D-9031-3EBE88F7F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1819275"/>
              <a:ext cx="150813" cy="120650"/>
            </a:xfrm>
            <a:custGeom>
              <a:avLst/>
              <a:gdLst>
                <a:gd name="T0" fmla="*/ 38 w 40"/>
                <a:gd name="T1" fmla="*/ 32 h 32"/>
                <a:gd name="T2" fmla="*/ 2 w 40"/>
                <a:gd name="T3" fmla="*/ 32 h 32"/>
                <a:gd name="T4" fmla="*/ 0 w 40"/>
                <a:gd name="T5" fmla="*/ 30 h 32"/>
                <a:gd name="T6" fmla="*/ 0 w 40"/>
                <a:gd name="T7" fmla="*/ 20 h 32"/>
                <a:gd name="T8" fmla="*/ 20 w 40"/>
                <a:gd name="T9" fmla="*/ 0 h 32"/>
                <a:gd name="T10" fmla="*/ 40 w 40"/>
                <a:gd name="T11" fmla="*/ 20 h 32"/>
                <a:gd name="T12" fmla="*/ 40 w 40"/>
                <a:gd name="T13" fmla="*/ 30 h 32"/>
                <a:gd name="T14" fmla="*/ 38 w 40"/>
                <a:gd name="T15" fmla="*/ 32 h 32"/>
                <a:gd name="T16" fmla="*/ 4 w 40"/>
                <a:gd name="T17" fmla="*/ 28 h 32"/>
                <a:gd name="T18" fmla="*/ 36 w 40"/>
                <a:gd name="T19" fmla="*/ 28 h 32"/>
                <a:gd name="T20" fmla="*/ 36 w 40"/>
                <a:gd name="T21" fmla="*/ 20 h 32"/>
                <a:gd name="T22" fmla="*/ 20 w 40"/>
                <a:gd name="T23" fmla="*/ 4 h 32"/>
                <a:gd name="T24" fmla="*/ 4 w 40"/>
                <a:gd name="T25" fmla="*/ 20 h 32"/>
                <a:gd name="T26" fmla="*/ 4 w 40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2">
                  <a:moveTo>
                    <a:pt x="38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1"/>
                    <a:pt x="39" y="32"/>
                    <a:pt x="38" y="32"/>
                  </a:cubicBezTo>
                  <a:close/>
                  <a:moveTo>
                    <a:pt x="4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ubicBezTo>
                    <a:pt x="11" y="4"/>
                    <a:pt x="4" y="11"/>
                    <a:pt x="4" y="20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098">
              <a:extLst>
                <a:ext uri="{FF2B5EF4-FFF2-40B4-BE49-F238E27FC236}">
                  <a16:creationId xmlns="" xmlns:a16="http://schemas.microsoft.com/office/drawing/2014/main" id="{E2AA7DF5-FF53-4B87-9E77-7FF03F192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050" y="1895475"/>
              <a:ext cx="87313" cy="44450"/>
            </a:xfrm>
            <a:custGeom>
              <a:avLst/>
              <a:gdLst>
                <a:gd name="T0" fmla="*/ 21 w 23"/>
                <a:gd name="T1" fmla="*/ 12 h 12"/>
                <a:gd name="T2" fmla="*/ 13 w 23"/>
                <a:gd name="T3" fmla="*/ 4 h 12"/>
                <a:gd name="T4" fmla="*/ 0 w 23"/>
                <a:gd name="T5" fmla="*/ 4 h 12"/>
                <a:gd name="T6" fmla="*/ 0 w 23"/>
                <a:gd name="T7" fmla="*/ 0 h 12"/>
                <a:gd name="T8" fmla="*/ 14 w 23"/>
                <a:gd name="T9" fmla="*/ 0 h 12"/>
                <a:gd name="T10" fmla="*/ 15 w 23"/>
                <a:gd name="T11" fmla="*/ 1 h 12"/>
                <a:gd name="T12" fmla="*/ 23 w 23"/>
                <a:gd name="T13" fmla="*/ 9 h 12"/>
                <a:gd name="T14" fmla="*/ 21 w 23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1" y="12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23" y="9"/>
                    <a:pt x="23" y="9"/>
                    <a:pt x="23" y="9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Rectangle 1099">
              <a:extLst>
                <a:ext uri="{FF2B5EF4-FFF2-40B4-BE49-F238E27FC236}">
                  <a16:creationId xmlns="" xmlns:a16="http://schemas.microsoft.com/office/drawing/2014/main" id="{DD63230B-9FA2-45F1-AFFD-681335AC7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5113" y="1895475"/>
              <a:ext cx="904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100">
              <a:extLst>
                <a:ext uri="{FF2B5EF4-FFF2-40B4-BE49-F238E27FC236}">
                  <a16:creationId xmlns="" xmlns:a16="http://schemas.microsoft.com/office/drawing/2014/main" id="{63ADC690-1CC5-46B5-9042-9EDE5138D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0" y="1895475"/>
              <a:ext cx="87313" cy="44450"/>
            </a:xfrm>
            <a:custGeom>
              <a:avLst/>
              <a:gdLst>
                <a:gd name="T0" fmla="*/ 2 w 23"/>
                <a:gd name="T1" fmla="*/ 12 h 12"/>
                <a:gd name="T2" fmla="*/ 0 w 23"/>
                <a:gd name="T3" fmla="*/ 9 h 12"/>
                <a:gd name="T4" fmla="*/ 9 w 23"/>
                <a:gd name="T5" fmla="*/ 1 h 12"/>
                <a:gd name="T6" fmla="*/ 10 w 23"/>
                <a:gd name="T7" fmla="*/ 0 h 12"/>
                <a:gd name="T8" fmla="*/ 23 w 23"/>
                <a:gd name="T9" fmla="*/ 0 h 12"/>
                <a:gd name="T10" fmla="*/ 23 w 23"/>
                <a:gd name="T11" fmla="*/ 4 h 12"/>
                <a:gd name="T12" fmla="*/ 11 w 23"/>
                <a:gd name="T13" fmla="*/ 4 h 12"/>
                <a:gd name="T14" fmla="*/ 2 w 23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" y="1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CB94BC2D-D620-4991-B534-6DE85F9FC4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9" r="26420" b="32926"/>
          <a:stretch>
            <a:fillRect/>
          </a:stretch>
        </p:blipFill>
        <p:spPr>
          <a:xfrm>
            <a:off x="3411766" y="3248304"/>
            <a:ext cx="2684235" cy="3609696"/>
          </a:xfrm>
          <a:custGeom>
            <a:avLst/>
            <a:gdLst>
              <a:gd name="connsiteX0" fmla="*/ 282274 w 2684235"/>
              <a:gd name="connsiteY0" fmla="*/ 0 h 3609696"/>
              <a:gd name="connsiteX1" fmla="*/ 2401961 w 2684235"/>
              <a:gd name="connsiteY1" fmla="*/ 0 h 3609696"/>
              <a:gd name="connsiteX2" fmla="*/ 2684235 w 2684235"/>
              <a:gd name="connsiteY2" fmla="*/ 282274 h 3609696"/>
              <a:gd name="connsiteX3" fmla="*/ 2684235 w 2684235"/>
              <a:gd name="connsiteY3" fmla="*/ 3609696 h 3609696"/>
              <a:gd name="connsiteX4" fmla="*/ 0 w 2684235"/>
              <a:gd name="connsiteY4" fmla="*/ 3609696 h 3609696"/>
              <a:gd name="connsiteX5" fmla="*/ 0 w 2684235"/>
              <a:gd name="connsiteY5" fmla="*/ 282274 h 3609696"/>
              <a:gd name="connsiteX6" fmla="*/ 282274 w 2684235"/>
              <a:gd name="connsiteY6" fmla="*/ 0 h 36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4235" h="3609696">
                <a:moveTo>
                  <a:pt x="282274" y="0"/>
                </a:moveTo>
                <a:lnTo>
                  <a:pt x="2401961" y="0"/>
                </a:lnTo>
                <a:cubicBezTo>
                  <a:pt x="2557857" y="0"/>
                  <a:pt x="2684235" y="126378"/>
                  <a:pt x="2684235" y="282274"/>
                </a:cubicBezTo>
                <a:lnTo>
                  <a:pt x="2684235" y="3609696"/>
                </a:lnTo>
                <a:lnTo>
                  <a:pt x="0" y="3609696"/>
                </a:lnTo>
                <a:lnTo>
                  <a:pt x="0" y="282274"/>
                </a:lnTo>
                <a:cubicBezTo>
                  <a:pt x="0" y="126378"/>
                  <a:pt x="126378" y="0"/>
                  <a:pt x="282274" y="0"/>
                </a:cubicBezTo>
                <a:close/>
              </a:path>
            </a:pathLst>
          </a:custGeom>
        </p:spPr>
      </p:pic>
      <p:sp>
        <p:nvSpPr>
          <p:cNvPr id="51" name="Rectangle: Top Corners Rounded 50">
            <a:extLst>
              <a:ext uri="{FF2B5EF4-FFF2-40B4-BE49-F238E27FC236}">
                <a16:creationId xmlns="" xmlns:a16="http://schemas.microsoft.com/office/drawing/2014/main" id="{F6B6D0AB-A658-4632-9ED3-C9573F8D3796}"/>
              </a:ext>
            </a:extLst>
          </p:cNvPr>
          <p:cNvSpPr/>
          <p:nvPr/>
        </p:nvSpPr>
        <p:spPr>
          <a:xfrm>
            <a:off x="3411766" y="3248303"/>
            <a:ext cx="2684235" cy="3609697"/>
          </a:xfrm>
          <a:prstGeom prst="round2SameRect">
            <a:avLst>
              <a:gd name="adj1" fmla="val 10516"/>
              <a:gd name="adj2" fmla="val 0"/>
            </a:avLst>
          </a:prstGeom>
          <a:gradFill>
            <a:gsLst>
              <a:gs pos="100000">
                <a:srgbClr val="A83974">
                  <a:alpha val="80000"/>
                </a:srgbClr>
              </a:gs>
              <a:gs pos="32000">
                <a:srgbClr val="642B73"/>
              </a:gs>
              <a:gs pos="52000">
                <a:srgbClr val="642B73">
                  <a:alpha val="9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83DBEA5C-F30E-4B01-8CCA-A017AFA475CC}"/>
              </a:ext>
            </a:extLst>
          </p:cNvPr>
          <p:cNvSpPr/>
          <p:nvPr/>
        </p:nvSpPr>
        <p:spPr>
          <a:xfrm>
            <a:off x="4358318" y="2852738"/>
            <a:ext cx="791128" cy="791128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79400" dist="889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9A43B9C3-C2E0-40BD-91F6-C9A713CC9C63}"/>
              </a:ext>
            </a:extLst>
          </p:cNvPr>
          <p:cNvSpPr txBox="1"/>
          <p:nvPr/>
        </p:nvSpPr>
        <p:spPr>
          <a:xfrm>
            <a:off x="3747504" y="3988704"/>
            <a:ext cx="201275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</a:rPr>
              <a:t>Maecen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</a:rPr>
              <a:t> porttitor congue massa. Fusce posuere, 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08E9DB63-400B-4325-A841-F6CD35734434}"/>
              </a:ext>
            </a:extLst>
          </p:cNvPr>
          <p:cNvGrpSpPr/>
          <p:nvPr/>
        </p:nvGrpSpPr>
        <p:grpSpPr>
          <a:xfrm>
            <a:off x="4549265" y="3062287"/>
            <a:ext cx="409234" cy="372030"/>
            <a:chOff x="4119563" y="2563813"/>
            <a:chExt cx="331788" cy="301625"/>
          </a:xfrm>
        </p:grpSpPr>
        <p:sp>
          <p:nvSpPr>
            <p:cNvPr id="56" name="Freeform 67">
              <a:extLst>
                <a:ext uri="{FF2B5EF4-FFF2-40B4-BE49-F238E27FC236}">
                  <a16:creationId xmlns="" xmlns:a16="http://schemas.microsoft.com/office/drawing/2014/main" id="{C6410B4F-D898-43E0-8015-22A633B5D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2586038"/>
              <a:ext cx="331788" cy="279400"/>
            </a:xfrm>
            <a:custGeom>
              <a:avLst/>
              <a:gdLst>
                <a:gd name="T0" fmla="*/ 62 w 209"/>
                <a:gd name="T1" fmla="*/ 0 h 176"/>
                <a:gd name="T2" fmla="*/ 48 w 209"/>
                <a:gd name="T3" fmla="*/ 0 h 176"/>
                <a:gd name="T4" fmla="*/ 0 w 209"/>
                <a:gd name="T5" fmla="*/ 52 h 176"/>
                <a:gd name="T6" fmla="*/ 24 w 209"/>
                <a:gd name="T7" fmla="*/ 81 h 176"/>
                <a:gd name="T8" fmla="*/ 48 w 209"/>
                <a:gd name="T9" fmla="*/ 57 h 176"/>
                <a:gd name="T10" fmla="*/ 48 w 209"/>
                <a:gd name="T11" fmla="*/ 176 h 176"/>
                <a:gd name="T12" fmla="*/ 105 w 209"/>
                <a:gd name="T13" fmla="*/ 176 h 176"/>
                <a:gd name="T14" fmla="*/ 161 w 209"/>
                <a:gd name="T15" fmla="*/ 176 h 176"/>
                <a:gd name="T16" fmla="*/ 161 w 209"/>
                <a:gd name="T17" fmla="*/ 57 h 176"/>
                <a:gd name="T18" fmla="*/ 185 w 209"/>
                <a:gd name="T19" fmla="*/ 81 h 176"/>
                <a:gd name="T20" fmla="*/ 209 w 209"/>
                <a:gd name="T21" fmla="*/ 52 h 176"/>
                <a:gd name="T22" fmla="*/ 161 w 209"/>
                <a:gd name="T23" fmla="*/ 0 h 176"/>
                <a:gd name="T24" fmla="*/ 147 w 209"/>
                <a:gd name="T2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6">
                  <a:moveTo>
                    <a:pt x="62" y="0"/>
                  </a:moveTo>
                  <a:lnTo>
                    <a:pt x="48" y="0"/>
                  </a:lnTo>
                  <a:lnTo>
                    <a:pt x="0" y="52"/>
                  </a:lnTo>
                  <a:lnTo>
                    <a:pt x="24" y="81"/>
                  </a:lnTo>
                  <a:lnTo>
                    <a:pt x="48" y="57"/>
                  </a:lnTo>
                  <a:lnTo>
                    <a:pt x="48" y="176"/>
                  </a:lnTo>
                  <a:lnTo>
                    <a:pt x="105" y="176"/>
                  </a:lnTo>
                  <a:lnTo>
                    <a:pt x="161" y="176"/>
                  </a:lnTo>
                  <a:lnTo>
                    <a:pt x="161" y="57"/>
                  </a:lnTo>
                  <a:lnTo>
                    <a:pt x="185" y="81"/>
                  </a:lnTo>
                  <a:lnTo>
                    <a:pt x="209" y="52"/>
                  </a:lnTo>
                  <a:lnTo>
                    <a:pt x="161" y="0"/>
                  </a:lnTo>
                  <a:lnTo>
                    <a:pt x="147" y="0"/>
                  </a:lnTo>
                </a:path>
              </a:pathLst>
            </a:custGeom>
            <a:noFill/>
            <a:ln w="13970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68">
              <a:extLst>
                <a:ext uri="{FF2B5EF4-FFF2-40B4-BE49-F238E27FC236}">
                  <a16:creationId xmlns="" xmlns:a16="http://schemas.microsoft.com/office/drawing/2014/main" id="{0D1BEE4A-C1E2-49E0-97DB-6760247FB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2563813"/>
              <a:ext cx="90488" cy="44450"/>
            </a:xfrm>
            <a:custGeom>
              <a:avLst/>
              <a:gdLst>
                <a:gd name="T0" fmla="*/ 29 w 57"/>
                <a:gd name="T1" fmla="*/ 28 h 28"/>
                <a:gd name="T2" fmla="*/ 0 w 57"/>
                <a:gd name="T3" fmla="*/ 0 h 28"/>
                <a:gd name="T4" fmla="*/ 57 w 57"/>
                <a:gd name="T5" fmla="*/ 0 h 28"/>
                <a:gd name="T6" fmla="*/ 29 w 57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28">
                  <a:moveTo>
                    <a:pt x="29" y="28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29" y="28"/>
                  </a:lnTo>
                  <a:close/>
                </a:path>
              </a:pathLst>
            </a:custGeom>
            <a:noFill/>
            <a:ln w="13970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69">
              <a:extLst>
                <a:ext uri="{FF2B5EF4-FFF2-40B4-BE49-F238E27FC236}">
                  <a16:creationId xmlns="" xmlns:a16="http://schemas.microsoft.com/office/drawing/2014/main" id="{499054E8-6900-4793-AE40-0182AF84F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1" y="2563813"/>
              <a:ext cx="66675" cy="68263"/>
            </a:xfrm>
            <a:custGeom>
              <a:avLst/>
              <a:gdLst>
                <a:gd name="T0" fmla="*/ 42 w 42"/>
                <a:gd name="T1" fmla="*/ 14 h 43"/>
                <a:gd name="T2" fmla="*/ 14 w 42"/>
                <a:gd name="T3" fmla="*/ 43 h 43"/>
                <a:gd name="T4" fmla="*/ 0 w 42"/>
                <a:gd name="T5" fmla="*/ 28 h 43"/>
                <a:gd name="T6" fmla="*/ 28 w 42"/>
                <a:gd name="T7" fmla="*/ 0 h 43"/>
                <a:gd name="T8" fmla="*/ 42 w 42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42" y="14"/>
                  </a:moveTo>
                  <a:lnTo>
                    <a:pt x="14" y="43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42" y="14"/>
                  </a:lnTo>
                  <a:close/>
                </a:path>
              </a:pathLst>
            </a:custGeom>
            <a:noFill/>
            <a:ln w="13970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0">
              <a:extLst>
                <a:ext uri="{FF2B5EF4-FFF2-40B4-BE49-F238E27FC236}">
                  <a16:creationId xmlns="" xmlns:a16="http://schemas.microsoft.com/office/drawing/2014/main" id="{2A306A4D-A57D-4D13-80FE-002DFCEED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563813"/>
              <a:ext cx="68263" cy="68263"/>
            </a:xfrm>
            <a:custGeom>
              <a:avLst/>
              <a:gdLst>
                <a:gd name="T0" fmla="*/ 0 w 43"/>
                <a:gd name="T1" fmla="*/ 14 h 43"/>
                <a:gd name="T2" fmla="*/ 28 w 43"/>
                <a:gd name="T3" fmla="*/ 43 h 43"/>
                <a:gd name="T4" fmla="*/ 43 w 43"/>
                <a:gd name="T5" fmla="*/ 28 h 43"/>
                <a:gd name="T6" fmla="*/ 14 w 43"/>
                <a:gd name="T7" fmla="*/ 0 h 43"/>
                <a:gd name="T8" fmla="*/ 0 w 43"/>
                <a:gd name="T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14"/>
                  </a:moveTo>
                  <a:lnTo>
                    <a:pt x="28" y="43"/>
                  </a:lnTo>
                  <a:lnTo>
                    <a:pt x="43" y="28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13970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71">
              <a:extLst>
                <a:ext uri="{FF2B5EF4-FFF2-40B4-BE49-F238E27FC236}">
                  <a16:creationId xmlns="" xmlns:a16="http://schemas.microsoft.com/office/drawing/2014/main" id="{37909295-CC80-4AFC-A8A3-8121BE7C5E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86251" y="2608263"/>
              <a:ext cx="0" cy="76200"/>
            </a:xfrm>
            <a:prstGeom prst="line">
              <a:avLst/>
            </a:prstGeom>
            <a:noFill/>
            <a:ln w="13970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Rectangle: Top Corners Rounded 37">
            <a:extLst>
              <a:ext uri="{FF2B5EF4-FFF2-40B4-BE49-F238E27FC236}">
                <a16:creationId xmlns="" xmlns:a16="http://schemas.microsoft.com/office/drawing/2014/main" id="{53DD8058-956B-47B0-A38B-3406D6872BA4}"/>
              </a:ext>
            </a:extLst>
          </p:cNvPr>
          <p:cNvSpPr/>
          <p:nvPr/>
        </p:nvSpPr>
        <p:spPr>
          <a:xfrm flipV="1">
            <a:off x="8434797" y="0"/>
            <a:ext cx="3025859" cy="3133475"/>
          </a:xfrm>
          <a:prstGeom prst="round2SameRect">
            <a:avLst>
              <a:gd name="adj1" fmla="val 11844"/>
              <a:gd name="adj2" fmla="val 0"/>
            </a:avLst>
          </a:prstGeom>
          <a:gradFill flip="none" rotWithShape="1">
            <a:gsLst>
              <a:gs pos="99000">
                <a:srgbClr val="FB885B"/>
              </a:gs>
              <a:gs pos="0">
                <a:srgbClr val="DB596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FBC3CA69-0805-4F9E-920A-28CF74068F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4" r="4736" b="17552"/>
          <a:stretch>
            <a:fillRect/>
          </a:stretch>
        </p:blipFill>
        <p:spPr>
          <a:xfrm>
            <a:off x="6629400" y="0"/>
            <a:ext cx="4502600" cy="2806462"/>
          </a:xfrm>
          <a:custGeom>
            <a:avLst/>
            <a:gdLst>
              <a:gd name="connsiteX0" fmla="*/ 0 w 4502600"/>
              <a:gd name="connsiteY0" fmla="*/ 0 h 2806462"/>
              <a:gd name="connsiteX1" fmla="*/ 4502600 w 4502600"/>
              <a:gd name="connsiteY1" fmla="*/ 0 h 2806462"/>
              <a:gd name="connsiteX2" fmla="*/ 4502600 w 4502600"/>
              <a:gd name="connsiteY2" fmla="*/ 2421949 h 2806462"/>
              <a:gd name="connsiteX3" fmla="*/ 4118088 w 4502600"/>
              <a:gd name="connsiteY3" fmla="*/ 2806462 h 2806462"/>
              <a:gd name="connsiteX4" fmla="*/ 384513 w 4502600"/>
              <a:gd name="connsiteY4" fmla="*/ 2806462 h 2806462"/>
              <a:gd name="connsiteX5" fmla="*/ 0 w 4502600"/>
              <a:gd name="connsiteY5" fmla="*/ 2421949 h 280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2600" h="2806462">
                <a:moveTo>
                  <a:pt x="0" y="0"/>
                </a:moveTo>
                <a:lnTo>
                  <a:pt x="4502600" y="0"/>
                </a:lnTo>
                <a:lnTo>
                  <a:pt x="4502600" y="2421949"/>
                </a:lnTo>
                <a:cubicBezTo>
                  <a:pt x="4502600" y="2634310"/>
                  <a:pt x="4330448" y="2806462"/>
                  <a:pt x="4118088" y="2806462"/>
                </a:cubicBezTo>
                <a:lnTo>
                  <a:pt x="384513" y="2806462"/>
                </a:lnTo>
                <a:cubicBezTo>
                  <a:pt x="172152" y="2806462"/>
                  <a:pt x="0" y="2634310"/>
                  <a:pt x="0" y="2421949"/>
                </a:cubicBezTo>
                <a:close/>
              </a:path>
            </a:pathLst>
          </a:custGeom>
        </p:spPr>
      </p:pic>
      <p:sp>
        <p:nvSpPr>
          <p:cNvPr id="70" name="Freeform: Shape 69">
            <a:extLst>
              <a:ext uri="{FF2B5EF4-FFF2-40B4-BE49-F238E27FC236}">
                <a16:creationId xmlns="" xmlns:a16="http://schemas.microsoft.com/office/drawing/2014/main" id="{2E93AD38-EBC0-4FC1-8B57-57E276B29CE0}"/>
              </a:ext>
            </a:extLst>
          </p:cNvPr>
          <p:cNvSpPr/>
          <p:nvPr/>
        </p:nvSpPr>
        <p:spPr>
          <a:xfrm flipH="1">
            <a:off x="495299" y="4978844"/>
            <a:ext cx="2916465" cy="1879156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2461892-A219-4A3F-9527-377C349E55D7}"/>
              </a:ext>
            </a:extLst>
          </p:cNvPr>
          <p:cNvSpPr txBox="1"/>
          <p:nvPr/>
        </p:nvSpPr>
        <p:spPr>
          <a:xfrm>
            <a:off x="495301" y="3194885"/>
            <a:ext cx="2641600" cy="2343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sz="1600" dirty="0" err="1"/>
              <a:t>urna</a:t>
            </a:r>
            <a:r>
              <a:rPr lang="en-US" sz="1600" dirty="0"/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C2622C-7EB6-4AEF-9952-05A18035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Your Footer Here</a:t>
            </a:r>
          </a:p>
        </p:txBody>
      </p:sp>
    </p:spTree>
    <p:extLst>
      <p:ext uri="{BB962C8B-B14F-4D97-AF65-F5344CB8AC3E}">
        <p14:creationId xmlns:p14="http://schemas.microsoft.com/office/powerpoint/2010/main" val="4271627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="" xmlns:a16="http://schemas.microsoft.com/office/drawing/2014/main" id="{22625A1D-9CC2-4C4F-9B68-46BC0050F8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91" b="22951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="" xmlns:a16="http://schemas.microsoft.com/office/drawing/2014/main" id="{00CD7BCE-2F43-4658-BA62-E2333E24A8D6}"/>
              </a:ext>
            </a:extLst>
          </p:cNvPr>
          <p:cNvSpPr/>
          <p:nvPr/>
        </p:nvSpPr>
        <p:spPr>
          <a:xfrm flipH="1"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88000">
                <a:schemeClr val="bg1">
                  <a:alpha val="91000"/>
                </a:schemeClr>
              </a:gs>
              <a:gs pos="3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="" xmlns:a16="http://schemas.microsoft.com/office/drawing/2014/main" id="{18A9AA68-4F5A-4C74-A184-FAD6BD4F9C8B}"/>
              </a:ext>
            </a:extLst>
          </p:cNvPr>
          <p:cNvSpPr/>
          <p:nvPr/>
        </p:nvSpPr>
        <p:spPr>
          <a:xfrm flipV="1">
            <a:off x="8369300" y="0"/>
            <a:ext cx="2980869" cy="2734410"/>
          </a:xfrm>
          <a:prstGeom prst="round2SameRect">
            <a:avLst>
              <a:gd name="adj1" fmla="val 13262"/>
              <a:gd name="adj2" fmla="val 0"/>
            </a:avLst>
          </a:prstGeom>
          <a:gradFill flip="none" rotWithShape="1">
            <a:gsLst>
              <a:gs pos="99000">
                <a:srgbClr val="A83974"/>
              </a:gs>
              <a:gs pos="0">
                <a:srgbClr val="642B73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4DCC25B9-26F3-4E05-B29F-9354B8687F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590"/>
                    </a14:imgEffect>
                    <a14:imgEffect>
                      <a14:saturation sat="120000"/>
                    </a14:imgEffect>
                    <a14:imgEffect>
                      <a14:brightnessContrast bright="4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31" t="271" r="51322" b="610"/>
          <a:stretch/>
        </p:blipFill>
        <p:spPr>
          <a:xfrm>
            <a:off x="7838706" y="0"/>
            <a:ext cx="3120810" cy="5309914"/>
          </a:xfrm>
          <a:custGeom>
            <a:avLst/>
            <a:gdLst>
              <a:gd name="connsiteX0" fmla="*/ 0 w 3120810"/>
              <a:gd name="connsiteY0" fmla="*/ 0 h 5309914"/>
              <a:gd name="connsiteX1" fmla="*/ 3120810 w 3120810"/>
              <a:gd name="connsiteY1" fmla="*/ 0 h 5309914"/>
              <a:gd name="connsiteX2" fmla="*/ 3120810 w 3120810"/>
              <a:gd name="connsiteY2" fmla="*/ 4838048 h 5309914"/>
              <a:gd name="connsiteX3" fmla="*/ 2648944 w 3120810"/>
              <a:gd name="connsiteY3" fmla="*/ 5309914 h 5309914"/>
              <a:gd name="connsiteX4" fmla="*/ 471866 w 3120810"/>
              <a:gd name="connsiteY4" fmla="*/ 5309914 h 5309914"/>
              <a:gd name="connsiteX5" fmla="*/ 0 w 3120810"/>
              <a:gd name="connsiteY5" fmla="*/ 4838048 h 530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0810" h="5309914">
                <a:moveTo>
                  <a:pt x="0" y="0"/>
                </a:moveTo>
                <a:lnTo>
                  <a:pt x="3120810" y="0"/>
                </a:lnTo>
                <a:lnTo>
                  <a:pt x="3120810" y="4838048"/>
                </a:lnTo>
                <a:cubicBezTo>
                  <a:pt x="3120810" y="5098652"/>
                  <a:pt x="2909548" y="5309914"/>
                  <a:pt x="2648944" y="5309914"/>
                </a:cubicBezTo>
                <a:lnTo>
                  <a:pt x="471866" y="5309914"/>
                </a:lnTo>
                <a:cubicBezTo>
                  <a:pt x="211262" y="5309914"/>
                  <a:pt x="0" y="5098652"/>
                  <a:pt x="0" y="4838048"/>
                </a:cubicBezTo>
                <a:close/>
              </a:path>
            </a:pathLst>
          </a:custGeom>
          <a:effectLst/>
        </p:spPr>
      </p:pic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35FDF260-D580-4EB5-8905-B8890C3CD144}"/>
              </a:ext>
            </a:extLst>
          </p:cNvPr>
          <p:cNvGrpSpPr/>
          <p:nvPr/>
        </p:nvGrpSpPr>
        <p:grpSpPr>
          <a:xfrm rot="16200000">
            <a:off x="489471" y="2438605"/>
            <a:ext cx="1223948" cy="1223948"/>
            <a:chOff x="495300" y="2807321"/>
            <a:chExt cx="1130300" cy="1130300"/>
          </a:xfrm>
        </p:grpSpPr>
        <p:sp>
          <p:nvSpPr>
            <p:cNvPr id="29" name="Arc 28">
              <a:extLst>
                <a:ext uri="{FF2B5EF4-FFF2-40B4-BE49-F238E27FC236}">
                  <a16:creationId xmlns="" xmlns:a16="http://schemas.microsoft.com/office/drawing/2014/main" id="{B0E1B34D-453C-43BD-AABE-B6E61FAEEE0A}"/>
                </a:ext>
              </a:extLst>
            </p:cNvPr>
            <p:cNvSpPr/>
            <p:nvPr/>
          </p:nvSpPr>
          <p:spPr>
            <a:xfrm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Arc 29">
              <a:extLst>
                <a:ext uri="{FF2B5EF4-FFF2-40B4-BE49-F238E27FC236}">
                  <a16:creationId xmlns="" xmlns:a16="http://schemas.microsoft.com/office/drawing/2014/main" id="{29DE3AAE-455B-4AB5-B539-5019EF18442C}"/>
                </a:ext>
              </a:extLst>
            </p:cNvPr>
            <p:cNvSpPr/>
            <p:nvPr/>
          </p:nvSpPr>
          <p:spPr>
            <a:xfrm flipH="1"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A5790873-0209-4C8E-9EEA-76401D63FACF}"/>
              </a:ext>
            </a:extLst>
          </p:cNvPr>
          <p:cNvGrpSpPr/>
          <p:nvPr/>
        </p:nvGrpSpPr>
        <p:grpSpPr>
          <a:xfrm rot="16200000">
            <a:off x="489471" y="4885682"/>
            <a:ext cx="1223948" cy="1223948"/>
            <a:chOff x="495300" y="2807321"/>
            <a:chExt cx="1130300" cy="1130300"/>
          </a:xfrm>
        </p:grpSpPr>
        <p:sp>
          <p:nvSpPr>
            <p:cNvPr id="33" name="Arc 32">
              <a:extLst>
                <a:ext uri="{FF2B5EF4-FFF2-40B4-BE49-F238E27FC236}">
                  <a16:creationId xmlns="" xmlns:a16="http://schemas.microsoft.com/office/drawing/2014/main" id="{5FF8E3B7-FBF6-4A55-B5C5-79BA41F934D4}"/>
                </a:ext>
              </a:extLst>
            </p:cNvPr>
            <p:cNvSpPr/>
            <p:nvPr/>
          </p:nvSpPr>
          <p:spPr>
            <a:xfrm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c 33">
              <a:extLst>
                <a:ext uri="{FF2B5EF4-FFF2-40B4-BE49-F238E27FC236}">
                  <a16:creationId xmlns="" xmlns:a16="http://schemas.microsoft.com/office/drawing/2014/main" id="{28EBBBDB-84ED-4430-AAE5-BD5B9EC829B4}"/>
                </a:ext>
              </a:extLst>
            </p:cNvPr>
            <p:cNvSpPr/>
            <p:nvPr/>
          </p:nvSpPr>
          <p:spPr>
            <a:xfrm flipH="1"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E8A59EE4-6AF9-4830-999D-3FD4ABC4265A}"/>
              </a:ext>
            </a:extLst>
          </p:cNvPr>
          <p:cNvGrpSpPr/>
          <p:nvPr/>
        </p:nvGrpSpPr>
        <p:grpSpPr>
          <a:xfrm rot="5400000" flipH="1">
            <a:off x="5801426" y="3662555"/>
            <a:ext cx="1223948" cy="1223948"/>
            <a:chOff x="495300" y="2807321"/>
            <a:chExt cx="1130300" cy="1130300"/>
          </a:xfrm>
        </p:grpSpPr>
        <p:sp>
          <p:nvSpPr>
            <p:cNvPr id="36" name="Arc 35">
              <a:extLst>
                <a:ext uri="{FF2B5EF4-FFF2-40B4-BE49-F238E27FC236}">
                  <a16:creationId xmlns="" xmlns:a16="http://schemas.microsoft.com/office/drawing/2014/main" id="{0BF5A1C3-5433-43F1-8636-3000ECFD1958}"/>
                </a:ext>
              </a:extLst>
            </p:cNvPr>
            <p:cNvSpPr/>
            <p:nvPr/>
          </p:nvSpPr>
          <p:spPr>
            <a:xfrm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Arc 36">
              <a:extLst>
                <a:ext uri="{FF2B5EF4-FFF2-40B4-BE49-F238E27FC236}">
                  <a16:creationId xmlns="" xmlns:a16="http://schemas.microsoft.com/office/drawing/2014/main" id="{9F57C088-2316-42F3-84D6-F2D0B2A4017E}"/>
                </a:ext>
              </a:extLst>
            </p:cNvPr>
            <p:cNvSpPr/>
            <p:nvPr/>
          </p:nvSpPr>
          <p:spPr>
            <a:xfrm flipH="1">
              <a:off x="495300" y="2807321"/>
              <a:ext cx="1130300" cy="1130300"/>
            </a:xfrm>
            <a:prstGeom prst="arc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DD7E576E-C381-43B2-A057-4E365D5645C5}"/>
              </a:ext>
            </a:extLst>
          </p:cNvPr>
          <p:cNvCxnSpPr>
            <a:cxnSpLocks/>
          </p:cNvCxnSpPr>
          <p:nvPr/>
        </p:nvCxnSpPr>
        <p:spPr>
          <a:xfrm>
            <a:off x="1097014" y="3664149"/>
            <a:ext cx="5334266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5583AD91-40F6-472C-988D-0F8C7BAA4C11}"/>
              </a:ext>
            </a:extLst>
          </p:cNvPr>
          <p:cNvCxnSpPr>
            <a:cxnSpLocks/>
          </p:cNvCxnSpPr>
          <p:nvPr/>
        </p:nvCxnSpPr>
        <p:spPr>
          <a:xfrm>
            <a:off x="1097014" y="4887277"/>
            <a:ext cx="5334266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BC96774B-0AF3-4C33-8A85-4A514C612ACC}"/>
              </a:ext>
            </a:extLst>
          </p:cNvPr>
          <p:cNvCxnSpPr>
            <a:cxnSpLocks/>
          </p:cNvCxnSpPr>
          <p:nvPr/>
        </p:nvCxnSpPr>
        <p:spPr>
          <a:xfrm>
            <a:off x="1058914" y="2438605"/>
            <a:ext cx="5966460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143AB101-5498-40E8-9B76-73CD2A40B818}"/>
              </a:ext>
            </a:extLst>
          </p:cNvPr>
          <p:cNvCxnSpPr>
            <a:cxnSpLocks/>
          </p:cNvCxnSpPr>
          <p:nvPr/>
        </p:nvCxnSpPr>
        <p:spPr>
          <a:xfrm>
            <a:off x="1058914" y="6109630"/>
            <a:ext cx="5966460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862607-0A7D-47D3-BE36-2B777B2C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716252"/>
            <a:ext cx="2419349" cy="1329595"/>
          </a:xfrm>
        </p:spPr>
        <p:txBody>
          <a:bodyPr wrap="square">
            <a:spAutoFit/>
          </a:bodyPr>
          <a:lstStyle/>
          <a:p>
            <a:r>
              <a:rPr lang="en-US" sz="4800" dirty="0"/>
              <a:t>Our </a:t>
            </a:r>
            <a:r>
              <a:rPr lang="en-US" sz="4800" dirty="0">
                <a:solidFill>
                  <a:srgbClr val="A83974"/>
                </a:solidFill>
              </a:rPr>
              <a:t>Mission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D710062-1BB9-4E0E-B483-576A5ABE0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1BE5FA2-673F-48E4-87F2-91D6DA9AFF7D}"/>
              </a:ext>
            </a:extLst>
          </p:cNvPr>
          <p:cNvSpPr txBox="1"/>
          <p:nvPr/>
        </p:nvSpPr>
        <p:spPr>
          <a:xfrm>
            <a:off x="3338287" y="765497"/>
            <a:ext cx="388166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sz="1600" dirty="0" err="1"/>
              <a:t>urna</a:t>
            </a:r>
            <a:r>
              <a:rPr lang="en-US" sz="1600" dirty="0"/>
              <a:t>.</a:t>
            </a: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2DAFCACB-54B0-4022-8ECF-7A3F88371D92}"/>
              </a:ext>
            </a:extLst>
          </p:cNvPr>
          <p:cNvSpPr/>
          <p:nvPr/>
        </p:nvSpPr>
        <p:spPr>
          <a:xfrm>
            <a:off x="777360" y="2734410"/>
            <a:ext cx="632340" cy="632338"/>
          </a:xfrm>
          <a:prstGeom prst="ellipse">
            <a:avLst/>
          </a:prstGeom>
          <a:gradFill>
            <a:gsLst>
              <a:gs pos="82000">
                <a:srgbClr val="FB885B"/>
              </a:gs>
              <a:gs pos="17000">
                <a:srgbClr val="DB5969"/>
              </a:gs>
            </a:gsLst>
            <a:lin ang="2400000" scaled="0"/>
          </a:gradFill>
          <a:ln>
            <a:noFill/>
          </a:ln>
          <a:effectLst>
            <a:outerShdw blurRad="101600" dist="88900" dir="5400000" sx="95000" sy="95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2864E92A-D93D-42B1-AEFB-4F0620600788}"/>
              </a:ext>
            </a:extLst>
          </p:cNvPr>
          <p:cNvSpPr/>
          <p:nvPr/>
        </p:nvSpPr>
        <p:spPr>
          <a:xfrm>
            <a:off x="777360" y="3958360"/>
            <a:ext cx="632340" cy="632338"/>
          </a:xfrm>
          <a:prstGeom prst="ellipse">
            <a:avLst/>
          </a:prstGeom>
          <a:gradFill>
            <a:gsLst>
              <a:gs pos="82000">
                <a:srgbClr val="FB885B"/>
              </a:gs>
              <a:gs pos="17000">
                <a:srgbClr val="DB5969"/>
              </a:gs>
            </a:gsLst>
            <a:lin ang="2400000" scaled="0"/>
          </a:gradFill>
          <a:ln>
            <a:noFill/>
          </a:ln>
          <a:effectLst>
            <a:outerShdw blurRad="101600" dist="88900" dir="5400000" sx="95000" sy="95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70FA26F2-B266-4789-93E3-C4C803A76628}"/>
              </a:ext>
            </a:extLst>
          </p:cNvPr>
          <p:cNvSpPr/>
          <p:nvPr/>
        </p:nvSpPr>
        <p:spPr>
          <a:xfrm>
            <a:off x="777360" y="5181487"/>
            <a:ext cx="632340" cy="632338"/>
          </a:xfrm>
          <a:prstGeom prst="ellipse">
            <a:avLst/>
          </a:prstGeom>
          <a:gradFill>
            <a:gsLst>
              <a:gs pos="82000">
                <a:srgbClr val="FB885B"/>
              </a:gs>
              <a:gs pos="17000">
                <a:srgbClr val="DB5969"/>
              </a:gs>
            </a:gsLst>
            <a:lin ang="2400000" scaled="0"/>
          </a:gradFill>
          <a:ln>
            <a:noFill/>
          </a:ln>
          <a:effectLst>
            <a:outerShdw blurRad="101600" dist="88900" dir="5400000" sx="95000" sy="95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1BFF144F-7395-4774-9709-A480B8D2543E}"/>
              </a:ext>
            </a:extLst>
          </p:cNvPr>
          <p:cNvSpPr txBox="1"/>
          <p:nvPr/>
        </p:nvSpPr>
        <p:spPr>
          <a:xfrm>
            <a:off x="1653683" y="2804358"/>
            <a:ext cx="4445239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amet, consectetuer adipiscing elit. Maecenas porttitor congue massa. </a:t>
            </a:r>
            <a:r>
              <a:rPr lang="en-US" sz="1600" dirty="0" err="1"/>
              <a:t>Fusce</a:t>
            </a:r>
            <a:r>
              <a:rPr lang="en-US" sz="1600" dirty="0"/>
              <a:t> </a:t>
            </a:r>
            <a:r>
              <a:rPr lang="en-US" sz="1600" dirty="0" err="1"/>
              <a:t>posuere</a:t>
            </a:r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4F9651D-3152-4281-88CB-EC2468C9ED75}"/>
              </a:ext>
            </a:extLst>
          </p:cNvPr>
          <p:cNvSpPr txBox="1"/>
          <p:nvPr/>
        </p:nvSpPr>
        <p:spPr>
          <a:xfrm>
            <a:off x="1653683" y="4028308"/>
            <a:ext cx="4445239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amet, consectetuer adipiscing elit. Maecenas porttitor congue massa. </a:t>
            </a:r>
            <a:r>
              <a:rPr lang="en-US" sz="1600" dirty="0" err="1"/>
              <a:t>Fusce</a:t>
            </a:r>
            <a:r>
              <a:rPr lang="en-US" sz="1600" dirty="0"/>
              <a:t> </a:t>
            </a:r>
            <a:r>
              <a:rPr lang="en-US" sz="1600" dirty="0" err="1"/>
              <a:t>posuere</a:t>
            </a:r>
            <a:endParaRPr lang="en-US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769A8343-0A1F-41D8-95CD-9BD71F9709F9}"/>
              </a:ext>
            </a:extLst>
          </p:cNvPr>
          <p:cNvSpPr txBox="1"/>
          <p:nvPr/>
        </p:nvSpPr>
        <p:spPr>
          <a:xfrm>
            <a:off x="1653683" y="5251435"/>
            <a:ext cx="4445239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600" dirty="0"/>
              <a:t>Lorem ipsum dolor sit amet, consectetuer adipiscing elit. Maecenas porttitor congue massa. </a:t>
            </a:r>
            <a:r>
              <a:rPr lang="en-US" sz="1600" dirty="0" err="1"/>
              <a:t>Fusce</a:t>
            </a:r>
            <a:r>
              <a:rPr lang="en-US" sz="1600" dirty="0"/>
              <a:t> </a:t>
            </a:r>
            <a:r>
              <a:rPr lang="en-US" sz="1600" dirty="0" err="1"/>
              <a:t>posuere</a:t>
            </a:r>
            <a:endParaRPr lang="en-US" sz="1600" dirty="0"/>
          </a:p>
        </p:txBody>
      </p: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E1DEBACD-C800-4810-9BC2-1468AD4563E8}"/>
              </a:ext>
            </a:extLst>
          </p:cNvPr>
          <p:cNvGrpSpPr/>
          <p:nvPr/>
        </p:nvGrpSpPr>
        <p:grpSpPr>
          <a:xfrm>
            <a:off x="960193" y="4141192"/>
            <a:ext cx="266674" cy="266674"/>
            <a:chOff x="2678113" y="4700588"/>
            <a:chExt cx="346075" cy="346075"/>
          </a:xfrm>
        </p:grpSpPr>
        <p:sp>
          <p:nvSpPr>
            <p:cNvPr id="65" name="Oval 183">
              <a:extLst>
                <a:ext uri="{FF2B5EF4-FFF2-40B4-BE49-F238E27FC236}">
                  <a16:creationId xmlns="" xmlns:a16="http://schemas.microsoft.com/office/drawing/2014/main" id="{FD4219EB-45EE-4386-B647-71CDF9040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4700588"/>
              <a:ext cx="239713" cy="241300"/>
            </a:xfrm>
            <a:prstGeom prst="ellipse">
              <a:avLst/>
            </a:prstGeom>
            <a:noFill/>
            <a:ln w="1397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184">
              <a:extLst>
                <a:ext uri="{FF2B5EF4-FFF2-40B4-BE49-F238E27FC236}">
                  <a16:creationId xmlns="" xmlns:a16="http://schemas.microsoft.com/office/drawing/2014/main" id="{BBCBCECB-0F0D-4EB9-B7EF-49300B024D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908550"/>
              <a:ext cx="139700" cy="138113"/>
            </a:xfrm>
            <a:prstGeom prst="line">
              <a:avLst/>
            </a:prstGeom>
            <a:noFill/>
            <a:ln w="1397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22F16DDF-CDA5-47C0-A2F2-2BA7305506A6}"/>
              </a:ext>
            </a:extLst>
          </p:cNvPr>
          <p:cNvGrpSpPr/>
          <p:nvPr/>
        </p:nvGrpSpPr>
        <p:grpSpPr>
          <a:xfrm>
            <a:off x="955816" y="2909409"/>
            <a:ext cx="262729" cy="256941"/>
            <a:chOff x="2670175" y="4338638"/>
            <a:chExt cx="360363" cy="352425"/>
          </a:xfrm>
          <a:solidFill>
            <a:schemeClr val="bg1">
              <a:lumMod val="95000"/>
            </a:schemeClr>
          </a:solidFill>
        </p:grpSpPr>
        <p:sp>
          <p:nvSpPr>
            <p:cNvPr id="68" name="Freeform 1221">
              <a:extLst>
                <a:ext uri="{FF2B5EF4-FFF2-40B4-BE49-F238E27FC236}">
                  <a16:creationId xmlns="" xmlns:a16="http://schemas.microsoft.com/office/drawing/2014/main" id="{DCA75B81-783D-421F-8620-ABB4D6A23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222">
              <a:extLst>
                <a:ext uri="{FF2B5EF4-FFF2-40B4-BE49-F238E27FC236}">
                  <a16:creationId xmlns="" xmlns:a16="http://schemas.microsoft.com/office/drawing/2014/main" id="{941BE172-FED5-45A2-8EF4-481A51D41F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223">
              <a:extLst>
                <a:ext uri="{FF2B5EF4-FFF2-40B4-BE49-F238E27FC236}">
                  <a16:creationId xmlns="" xmlns:a16="http://schemas.microsoft.com/office/drawing/2014/main" id="{84D5B4CD-45BE-4951-BAE9-91C56F9FE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224">
              <a:extLst>
                <a:ext uri="{FF2B5EF4-FFF2-40B4-BE49-F238E27FC236}">
                  <a16:creationId xmlns="" xmlns:a16="http://schemas.microsoft.com/office/drawing/2014/main" id="{E7F764AF-3D42-44C6-8DAE-F3EAB1A85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225">
              <a:extLst>
                <a:ext uri="{FF2B5EF4-FFF2-40B4-BE49-F238E27FC236}">
                  <a16:creationId xmlns="" xmlns:a16="http://schemas.microsoft.com/office/drawing/2014/main" id="{2BEAA481-FDDF-408A-B805-46ECBE7AB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226">
              <a:extLst>
                <a:ext uri="{FF2B5EF4-FFF2-40B4-BE49-F238E27FC236}">
                  <a16:creationId xmlns="" xmlns:a16="http://schemas.microsoft.com/office/drawing/2014/main" id="{A2286EEA-6FC6-4C1F-BF3F-28B13B544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227">
              <a:extLst>
                <a:ext uri="{FF2B5EF4-FFF2-40B4-BE49-F238E27FC236}">
                  <a16:creationId xmlns="" xmlns:a16="http://schemas.microsoft.com/office/drawing/2014/main" id="{C5A86232-F45D-44EA-93A4-3063D6364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B9C1B628-0B58-48E8-9A6A-E4CEA62204CD}"/>
              </a:ext>
            </a:extLst>
          </p:cNvPr>
          <p:cNvGrpSpPr/>
          <p:nvPr/>
        </p:nvGrpSpPr>
        <p:grpSpPr>
          <a:xfrm>
            <a:off x="929988" y="5355870"/>
            <a:ext cx="327084" cy="283572"/>
            <a:chOff x="8447088" y="2925764"/>
            <a:chExt cx="346076" cy="300038"/>
          </a:xfrm>
        </p:grpSpPr>
        <p:sp>
          <p:nvSpPr>
            <p:cNvPr id="76" name="Freeform 145">
              <a:extLst>
                <a:ext uri="{FF2B5EF4-FFF2-40B4-BE49-F238E27FC236}">
                  <a16:creationId xmlns="" xmlns:a16="http://schemas.microsoft.com/office/drawing/2014/main" id="{C2C9581B-22BA-4E65-A5F2-98FF5BAC6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7088" y="3030539"/>
              <a:ext cx="76200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46">
              <a:extLst>
                <a:ext uri="{FF2B5EF4-FFF2-40B4-BE49-F238E27FC236}">
                  <a16:creationId xmlns="" xmlns:a16="http://schemas.microsoft.com/office/drawing/2014/main" id="{6B02E417-DBAD-4124-9054-5FABBF3FF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551" y="3030539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47">
              <a:extLst>
                <a:ext uri="{FF2B5EF4-FFF2-40B4-BE49-F238E27FC236}">
                  <a16:creationId xmlns="" xmlns:a16="http://schemas.microsoft.com/office/drawing/2014/main" id="{EF27FC6E-CD63-41D4-9202-2FC58FBD8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738" y="3030539"/>
              <a:ext cx="104775" cy="195263"/>
            </a:xfrm>
            <a:custGeom>
              <a:avLst/>
              <a:gdLst>
                <a:gd name="T0" fmla="*/ 0 w 28"/>
                <a:gd name="T1" fmla="*/ 0 h 52"/>
                <a:gd name="T2" fmla="*/ 28 w 28"/>
                <a:gd name="T3" fmla="*/ 0 h 52"/>
                <a:gd name="T4" fmla="*/ 28 w 28"/>
                <a:gd name="T5" fmla="*/ 20 h 52"/>
                <a:gd name="T6" fmla="*/ 20 w 28"/>
                <a:gd name="T7" fmla="*/ 28 h 52"/>
                <a:gd name="T8" fmla="*/ 20 w 28"/>
                <a:gd name="T9" fmla="*/ 52 h 52"/>
                <a:gd name="T10" fmla="*/ 8 w 28"/>
                <a:gd name="T11" fmla="*/ 52 h 52"/>
                <a:gd name="T12" fmla="*/ 8 w 28"/>
                <a:gd name="T13" fmla="*/ 28 h 52"/>
                <a:gd name="T14" fmla="*/ 0 w 28"/>
                <a:gd name="T15" fmla="*/ 20 h 52"/>
                <a:gd name="T16" fmla="*/ 0 w 28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2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0" y="24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48">
              <a:extLst>
                <a:ext uri="{FF2B5EF4-FFF2-40B4-BE49-F238E27FC236}">
                  <a16:creationId xmlns="" xmlns:a16="http://schemas.microsoft.com/office/drawing/2014/main" id="{115D56BB-65EC-4082-B263-D471BF188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2963" y="2955926"/>
              <a:ext cx="44450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49">
              <a:extLst>
                <a:ext uri="{FF2B5EF4-FFF2-40B4-BE49-F238E27FC236}">
                  <a16:creationId xmlns="" xmlns:a16="http://schemas.microsoft.com/office/drawing/2014/main" id="{3BCB1C0D-1B98-4B1B-9931-2CFE33541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2838" y="2955926"/>
              <a:ext cx="46038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50">
              <a:extLst>
                <a:ext uri="{FF2B5EF4-FFF2-40B4-BE49-F238E27FC236}">
                  <a16:creationId xmlns="" xmlns:a16="http://schemas.microsoft.com/office/drawing/2014/main" id="{DF433577-91F2-4043-93BB-E86C16795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613" y="2925764"/>
              <a:ext cx="74613" cy="74613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0 w 20"/>
                <a:gd name="T5" fmla="*/ 20 h 20"/>
                <a:gd name="T6" fmla="*/ 0 w 20"/>
                <a:gd name="T7" fmla="*/ 10 h 20"/>
                <a:gd name="T8" fmla="*/ 0 w 20"/>
                <a:gd name="T9" fmla="*/ 10 h 20"/>
                <a:gd name="T10" fmla="*/ 10 w 20"/>
                <a:gd name="T11" fmla="*/ 0 h 20"/>
                <a:gd name="T12" fmla="*/ 10 w 20"/>
                <a:gd name="T13" fmla="*/ 0 h 20"/>
                <a:gd name="T14" fmla="*/ 20 w 20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</a:path>
              </a:pathLst>
            </a:cu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7" name="Rectangle: Single Corner Rounded 86">
            <a:extLst>
              <a:ext uri="{FF2B5EF4-FFF2-40B4-BE49-F238E27FC236}">
                <a16:creationId xmlns="" xmlns:a16="http://schemas.microsoft.com/office/drawing/2014/main" id="{5707CF67-1087-4D49-B09A-1C4487134D74}"/>
              </a:ext>
            </a:extLst>
          </p:cNvPr>
          <p:cNvSpPr/>
          <p:nvPr/>
        </p:nvSpPr>
        <p:spPr>
          <a:xfrm rot="10800000">
            <a:off x="11696700" y="1"/>
            <a:ext cx="495300" cy="502444"/>
          </a:xfrm>
          <a:prstGeom prst="round1Rect">
            <a:avLst>
              <a:gd name="adj" fmla="val 33975"/>
            </a:avLst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="" xmlns:a16="http://schemas.microsoft.com/office/drawing/2014/main" id="{723AAD08-F009-44A2-BBD7-2072CFB72CEB}"/>
              </a:ext>
            </a:extLst>
          </p:cNvPr>
          <p:cNvCxnSpPr>
            <a:cxnSpLocks/>
          </p:cNvCxnSpPr>
          <p:nvPr/>
        </p:nvCxnSpPr>
        <p:spPr>
          <a:xfrm>
            <a:off x="11944350" y="803275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B6857A4E-7E03-4E70-9847-BD5270953908}"/>
              </a:ext>
            </a:extLst>
          </p:cNvPr>
          <p:cNvSpPr txBox="1"/>
          <p:nvPr/>
        </p:nvSpPr>
        <p:spPr>
          <a:xfrm rot="5400000">
            <a:off x="11477736" y="3413175"/>
            <a:ext cx="96180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www.website.com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="" xmlns:a16="http://schemas.microsoft.com/office/drawing/2014/main" id="{309C2395-89EE-4DED-9FAB-5BFC555127D1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E57C298-B800-4EB2-8386-14C9AD9B2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7C5DF0A5-6E71-4B59-B0E3-3AA58C8CFB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6" t="61229" r="22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73717973-0EC6-42E8-8C6C-52E71E03FDBE}"/>
              </a:ext>
            </a:extLst>
          </p:cNvPr>
          <p:cNvSpPr/>
          <p:nvPr/>
        </p:nvSpPr>
        <p:spPr>
          <a:xfrm flipH="1" flipV="1"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88000">
                <a:schemeClr val="bg1">
                  <a:alpha val="91000"/>
                </a:schemeClr>
              </a:gs>
              <a:gs pos="3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02C353AE-14DC-4A76-B84B-3A0A5BE37B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4" r="9756" b="4473"/>
          <a:stretch/>
        </p:blipFill>
        <p:spPr>
          <a:xfrm>
            <a:off x="4005943" y="932544"/>
            <a:ext cx="4180114" cy="5696857"/>
          </a:xfrm>
          <a:custGeom>
            <a:avLst/>
            <a:gdLst>
              <a:gd name="connsiteX0" fmla="*/ 696700 w 4180114"/>
              <a:gd name="connsiteY0" fmla="*/ 0 h 5696857"/>
              <a:gd name="connsiteX1" fmla="*/ 3483414 w 4180114"/>
              <a:gd name="connsiteY1" fmla="*/ 0 h 5696857"/>
              <a:gd name="connsiteX2" fmla="*/ 4180114 w 4180114"/>
              <a:gd name="connsiteY2" fmla="*/ 696700 h 5696857"/>
              <a:gd name="connsiteX3" fmla="*/ 4180114 w 4180114"/>
              <a:gd name="connsiteY3" fmla="*/ 5696857 h 5696857"/>
              <a:gd name="connsiteX4" fmla="*/ 0 w 4180114"/>
              <a:gd name="connsiteY4" fmla="*/ 5696857 h 5696857"/>
              <a:gd name="connsiteX5" fmla="*/ 0 w 4180114"/>
              <a:gd name="connsiteY5" fmla="*/ 696700 h 5696857"/>
              <a:gd name="connsiteX6" fmla="*/ 696700 w 4180114"/>
              <a:gd name="connsiteY6" fmla="*/ 0 h 569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114" h="5696857">
                <a:moveTo>
                  <a:pt x="696700" y="0"/>
                </a:moveTo>
                <a:lnTo>
                  <a:pt x="3483414" y="0"/>
                </a:lnTo>
                <a:cubicBezTo>
                  <a:pt x="3868191" y="0"/>
                  <a:pt x="4180114" y="311923"/>
                  <a:pt x="4180114" y="696700"/>
                </a:cubicBezTo>
                <a:lnTo>
                  <a:pt x="4180114" y="5696857"/>
                </a:lnTo>
                <a:lnTo>
                  <a:pt x="0" y="5696857"/>
                </a:lnTo>
                <a:lnTo>
                  <a:pt x="0" y="696700"/>
                </a:lnTo>
                <a:cubicBezTo>
                  <a:pt x="0" y="311923"/>
                  <a:pt x="311923" y="0"/>
                  <a:pt x="696700" y="0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EA4005E-E2FF-470D-9EC2-3C9411E43F15}"/>
              </a:ext>
            </a:extLst>
          </p:cNvPr>
          <p:cNvSpPr txBox="1"/>
          <p:nvPr/>
        </p:nvSpPr>
        <p:spPr>
          <a:xfrm>
            <a:off x="8955318" y="2146640"/>
            <a:ext cx="24075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amet, consectetuer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BF4D469-E167-4449-A442-F03AE30C42CE}"/>
              </a:ext>
            </a:extLst>
          </p:cNvPr>
          <p:cNvSpPr txBox="1"/>
          <p:nvPr/>
        </p:nvSpPr>
        <p:spPr>
          <a:xfrm>
            <a:off x="8955317" y="1715813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DB5969"/>
                </a:solidFill>
                <a:latin typeface="+mj-lt"/>
              </a:rPr>
              <a:t>Question 3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="" xmlns:a16="http://schemas.microsoft.com/office/drawing/2014/main" id="{EC39EA7A-61A8-41CB-A58E-D029E3CD0F20}"/>
              </a:ext>
            </a:extLst>
          </p:cNvPr>
          <p:cNvSpPr/>
          <p:nvPr/>
        </p:nvSpPr>
        <p:spPr>
          <a:xfrm>
            <a:off x="4005943" y="932544"/>
            <a:ext cx="4180114" cy="5925456"/>
          </a:xfrm>
          <a:prstGeom prst="round2SameRect">
            <a:avLst/>
          </a:prstGeom>
          <a:gradFill>
            <a:gsLst>
              <a:gs pos="100000">
                <a:srgbClr val="A83974"/>
              </a:gs>
              <a:gs pos="22000">
                <a:srgbClr val="642B73">
                  <a:alpha val="83000"/>
                </a:srgbClr>
              </a:gs>
              <a:gs pos="52000">
                <a:srgbClr val="642B73">
                  <a:alpha val="9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689636-7B6E-4AC5-89AB-4946054C4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3129" y="4342829"/>
            <a:ext cx="2405742" cy="1329595"/>
          </a:xfr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Basic Question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1D914B8-9A96-4472-BF59-8CD08A6B9670}"/>
              </a:ext>
            </a:extLst>
          </p:cNvPr>
          <p:cNvSpPr txBox="1"/>
          <p:nvPr/>
        </p:nvSpPr>
        <p:spPr>
          <a:xfrm>
            <a:off x="871766" y="2146640"/>
            <a:ext cx="24075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amet, consectetuer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97310BB-BB4C-4027-8D79-D7BF542458BA}"/>
              </a:ext>
            </a:extLst>
          </p:cNvPr>
          <p:cNvSpPr txBox="1"/>
          <p:nvPr/>
        </p:nvSpPr>
        <p:spPr>
          <a:xfrm>
            <a:off x="1755322" y="1715813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400" b="1" dirty="0">
                <a:solidFill>
                  <a:srgbClr val="642B73"/>
                </a:solidFill>
                <a:latin typeface="+mj-lt"/>
              </a:rPr>
              <a:t>Question 1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7303D0F6-9C8D-467E-84DD-89E8D1ED1AFB}"/>
              </a:ext>
            </a:extLst>
          </p:cNvPr>
          <p:cNvSpPr/>
          <p:nvPr/>
        </p:nvSpPr>
        <p:spPr>
          <a:xfrm>
            <a:off x="8181977" y="4486848"/>
            <a:ext cx="3680046" cy="2371152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41FDF393-73A1-4E66-9BF9-C056F25FB6DD}"/>
              </a:ext>
            </a:extLst>
          </p:cNvPr>
          <p:cNvSpPr/>
          <p:nvPr/>
        </p:nvSpPr>
        <p:spPr>
          <a:xfrm flipH="1">
            <a:off x="325896" y="4486848"/>
            <a:ext cx="3680046" cy="2371152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56F38AF-2D6D-4D53-8F85-FB08908D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D8B833E-ADA4-43D2-86F4-C3E9F29BF9B4}"/>
              </a:ext>
            </a:extLst>
          </p:cNvPr>
          <p:cNvSpPr txBox="1"/>
          <p:nvPr/>
        </p:nvSpPr>
        <p:spPr>
          <a:xfrm>
            <a:off x="8955318" y="4724871"/>
            <a:ext cx="24075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amet, consectetuer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CBF6D1A-F6E1-475B-A643-E7C0FFF76578}"/>
              </a:ext>
            </a:extLst>
          </p:cNvPr>
          <p:cNvSpPr txBox="1"/>
          <p:nvPr/>
        </p:nvSpPr>
        <p:spPr>
          <a:xfrm>
            <a:off x="8955317" y="4294044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FB885B"/>
                </a:solidFill>
                <a:latin typeface="+mj-lt"/>
              </a:rPr>
              <a:t>Question 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D4CC348-77DB-4EAB-BD13-3AC90087B04E}"/>
              </a:ext>
            </a:extLst>
          </p:cNvPr>
          <p:cNvSpPr txBox="1"/>
          <p:nvPr/>
        </p:nvSpPr>
        <p:spPr>
          <a:xfrm>
            <a:off x="871766" y="4724871"/>
            <a:ext cx="24075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amet, consectetuer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99F5A94-FC22-424D-8DAA-4DDC511DF5A5}"/>
              </a:ext>
            </a:extLst>
          </p:cNvPr>
          <p:cNvSpPr txBox="1"/>
          <p:nvPr/>
        </p:nvSpPr>
        <p:spPr>
          <a:xfrm>
            <a:off x="1755322" y="4294044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400" b="1" dirty="0">
                <a:solidFill>
                  <a:srgbClr val="A83974"/>
                </a:solidFill>
                <a:latin typeface="+mj-lt"/>
              </a:rPr>
              <a:t>Question 2</a:t>
            </a:r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2FE23A05-BEE6-4A82-916F-90F19B38C0E5}"/>
              </a:ext>
            </a:extLst>
          </p:cNvPr>
          <p:cNvSpPr/>
          <p:nvPr/>
        </p:nvSpPr>
        <p:spPr>
          <a:xfrm>
            <a:off x="5352621" y="2260600"/>
            <a:ext cx="1486758" cy="1486758"/>
          </a:xfrm>
          <a:prstGeom prst="ellipse">
            <a:avLst/>
          </a:prstGeom>
          <a:noFill/>
          <a:ln w="317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6ABBBC50-1006-48D3-9345-F56038282CE3}"/>
              </a:ext>
            </a:extLst>
          </p:cNvPr>
          <p:cNvSpPr/>
          <p:nvPr/>
        </p:nvSpPr>
        <p:spPr>
          <a:xfrm>
            <a:off x="5928361" y="2677487"/>
            <a:ext cx="335278" cy="652984"/>
          </a:xfrm>
          <a:custGeom>
            <a:avLst/>
            <a:gdLst/>
            <a:ahLst/>
            <a:cxnLst/>
            <a:rect l="l" t="t" r="r" b="b"/>
            <a:pathLst>
              <a:path w="68954" h="134294">
                <a:moveTo>
                  <a:pt x="28812" y="115541"/>
                </a:moveTo>
                <a:cubicBezTo>
                  <a:pt x="30440" y="115541"/>
                  <a:pt x="31791" y="115688"/>
                  <a:pt x="32865" y="115981"/>
                </a:cubicBezTo>
                <a:cubicBezTo>
                  <a:pt x="33939" y="116274"/>
                  <a:pt x="34802" y="116762"/>
                  <a:pt x="35453" y="117446"/>
                </a:cubicBezTo>
                <a:cubicBezTo>
                  <a:pt x="36104" y="118130"/>
                  <a:pt x="36544" y="119090"/>
                  <a:pt x="36772" y="120327"/>
                </a:cubicBezTo>
                <a:cubicBezTo>
                  <a:pt x="37000" y="121564"/>
                  <a:pt x="37114" y="123094"/>
                  <a:pt x="37114" y="124918"/>
                </a:cubicBezTo>
                <a:cubicBezTo>
                  <a:pt x="37114" y="126741"/>
                  <a:pt x="37000" y="128255"/>
                  <a:pt x="36772" y="129459"/>
                </a:cubicBezTo>
                <a:cubicBezTo>
                  <a:pt x="36544" y="130664"/>
                  <a:pt x="36104" y="131624"/>
                  <a:pt x="35453" y="132340"/>
                </a:cubicBezTo>
                <a:cubicBezTo>
                  <a:pt x="34802" y="133057"/>
                  <a:pt x="33939" y="133561"/>
                  <a:pt x="32865" y="133854"/>
                </a:cubicBezTo>
                <a:cubicBezTo>
                  <a:pt x="31791" y="134147"/>
                  <a:pt x="30440" y="134294"/>
                  <a:pt x="28812" y="134294"/>
                </a:cubicBezTo>
                <a:cubicBezTo>
                  <a:pt x="27119" y="134294"/>
                  <a:pt x="25735" y="134147"/>
                  <a:pt x="24661" y="133854"/>
                </a:cubicBezTo>
                <a:cubicBezTo>
                  <a:pt x="23587" y="133561"/>
                  <a:pt x="22724" y="133057"/>
                  <a:pt x="22073" y="132340"/>
                </a:cubicBezTo>
                <a:cubicBezTo>
                  <a:pt x="21422" y="131624"/>
                  <a:pt x="20982" y="130664"/>
                  <a:pt x="20754" y="129459"/>
                </a:cubicBezTo>
                <a:cubicBezTo>
                  <a:pt x="20526" y="128255"/>
                  <a:pt x="20412" y="126741"/>
                  <a:pt x="20412" y="124918"/>
                </a:cubicBezTo>
                <a:cubicBezTo>
                  <a:pt x="20412" y="123094"/>
                  <a:pt x="20526" y="121564"/>
                  <a:pt x="20754" y="120327"/>
                </a:cubicBezTo>
                <a:cubicBezTo>
                  <a:pt x="20982" y="119090"/>
                  <a:pt x="21422" y="118130"/>
                  <a:pt x="22073" y="117446"/>
                </a:cubicBezTo>
                <a:cubicBezTo>
                  <a:pt x="22724" y="116762"/>
                  <a:pt x="23587" y="116274"/>
                  <a:pt x="24661" y="115981"/>
                </a:cubicBezTo>
                <a:cubicBezTo>
                  <a:pt x="25735" y="115688"/>
                  <a:pt x="27119" y="115541"/>
                  <a:pt x="28812" y="115541"/>
                </a:cubicBezTo>
                <a:close/>
                <a:moveTo>
                  <a:pt x="30765" y="0"/>
                </a:moveTo>
                <a:cubicBezTo>
                  <a:pt x="37342" y="0"/>
                  <a:pt x="43023" y="944"/>
                  <a:pt x="47808" y="2832"/>
                </a:cubicBezTo>
                <a:cubicBezTo>
                  <a:pt x="52594" y="4720"/>
                  <a:pt x="56550" y="7325"/>
                  <a:pt x="59675" y="10645"/>
                </a:cubicBezTo>
                <a:cubicBezTo>
                  <a:pt x="62800" y="13966"/>
                  <a:pt x="65128" y="17857"/>
                  <a:pt x="66658" y="22317"/>
                </a:cubicBezTo>
                <a:cubicBezTo>
                  <a:pt x="68188" y="26777"/>
                  <a:pt x="68954" y="31579"/>
                  <a:pt x="68954" y="36723"/>
                </a:cubicBezTo>
                <a:cubicBezTo>
                  <a:pt x="68954" y="42583"/>
                  <a:pt x="68107" y="47776"/>
                  <a:pt x="66414" y="52301"/>
                </a:cubicBezTo>
                <a:cubicBezTo>
                  <a:pt x="64721" y="56826"/>
                  <a:pt x="62361" y="60652"/>
                  <a:pt x="59333" y="63777"/>
                </a:cubicBezTo>
                <a:cubicBezTo>
                  <a:pt x="56305" y="66902"/>
                  <a:pt x="52675" y="69312"/>
                  <a:pt x="48443" y="71005"/>
                </a:cubicBezTo>
                <a:cubicBezTo>
                  <a:pt x="44211" y="72697"/>
                  <a:pt x="39523" y="73642"/>
                  <a:pt x="34379" y="73837"/>
                </a:cubicBezTo>
                <a:lnTo>
                  <a:pt x="33793" y="99914"/>
                </a:lnTo>
                <a:cubicBezTo>
                  <a:pt x="33793" y="100761"/>
                  <a:pt x="33402" y="101396"/>
                  <a:pt x="32621" y="101819"/>
                </a:cubicBezTo>
                <a:cubicBezTo>
                  <a:pt x="31840" y="102242"/>
                  <a:pt x="30440" y="102454"/>
                  <a:pt x="28421" y="102454"/>
                </a:cubicBezTo>
                <a:cubicBezTo>
                  <a:pt x="27444" y="102454"/>
                  <a:pt x="26598" y="102405"/>
                  <a:pt x="25882" y="102307"/>
                </a:cubicBezTo>
                <a:cubicBezTo>
                  <a:pt x="25166" y="102210"/>
                  <a:pt x="24596" y="102047"/>
                  <a:pt x="24173" y="101819"/>
                </a:cubicBezTo>
                <a:cubicBezTo>
                  <a:pt x="23749" y="101591"/>
                  <a:pt x="23440" y="101314"/>
                  <a:pt x="23245" y="100989"/>
                </a:cubicBezTo>
                <a:cubicBezTo>
                  <a:pt x="23049" y="100663"/>
                  <a:pt x="22952" y="100305"/>
                  <a:pt x="22952" y="99914"/>
                </a:cubicBezTo>
                <a:lnTo>
                  <a:pt x="22463" y="70614"/>
                </a:lnTo>
                <a:cubicBezTo>
                  <a:pt x="22463" y="69442"/>
                  <a:pt x="22610" y="68465"/>
                  <a:pt x="22903" y="67684"/>
                </a:cubicBezTo>
                <a:cubicBezTo>
                  <a:pt x="23196" y="66902"/>
                  <a:pt x="23619" y="66268"/>
                  <a:pt x="24173" y="65779"/>
                </a:cubicBezTo>
                <a:cubicBezTo>
                  <a:pt x="24726" y="65291"/>
                  <a:pt x="25410" y="64949"/>
                  <a:pt x="26224" y="64754"/>
                </a:cubicBezTo>
                <a:cubicBezTo>
                  <a:pt x="27037" y="64558"/>
                  <a:pt x="27998" y="64461"/>
                  <a:pt x="29105" y="64461"/>
                </a:cubicBezTo>
                <a:lnTo>
                  <a:pt x="31644" y="64461"/>
                </a:lnTo>
                <a:cubicBezTo>
                  <a:pt x="36332" y="64461"/>
                  <a:pt x="40304" y="63728"/>
                  <a:pt x="43560" y="62263"/>
                </a:cubicBezTo>
                <a:cubicBezTo>
                  <a:pt x="46815" y="60798"/>
                  <a:pt x="49436" y="58845"/>
                  <a:pt x="51422" y="56403"/>
                </a:cubicBezTo>
                <a:cubicBezTo>
                  <a:pt x="53408" y="53961"/>
                  <a:pt x="54840" y="51113"/>
                  <a:pt x="55719" y="47857"/>
                </a:cubicBezTo>
                <a:cubicBezTo>
                  <a:pt x="56598" y="44602"/>
                  <a:pt x="57038" y="41183"/>
                  <a:pt x="57038" y="37602"/>
                </a:cubicBezTo>
                <a:cubicBezTo>
                  <a:pt x="57038" y="33565"/>
                  <a:pt x="56485" y="29870"/>
                  <a:pt x="55378" y="26517"/>
                </a:cubicBezTo>
                <a:cubicBezTo>
                  <a:pt x="54271" y="23163"/>
                  <a:pt x="52594" y="20266"/>
                  <a:pt x="50348" y="17824"/>
                </a:cubicBezTo>
                <a:cubicBezTo>
                  <a:pt x="48101" y="15382"/>
                  <a:pt x="45269" y="13494"/>
                  <a:pt x="41851" y="12159"/>
                </a:cubicBezTo>
                <a:cubicBezTo>
                  <a:pt x="38432" y="10825"/>
                  <a:pt x="34379" y="10157"/>
                  <a:pt x="29691" y="10157"/>
                </a:cubicBezTo>
                <a:cubicBezTo>
                  <a:pt x="25719" y="10157"/>
                  <a:pt x="22219" y="10597"/>
                  <a:pt x="19191" y="11476"/>
                </a:cubicBezTo>
                <a:cubicBezTo>
                  <a:pt x="16164" y="12355"/>
                  <a:pt x="13543" y="13331"/>
                  <a:pt x="11329" y="14406"/>
                </a:cubicBezTo>
                <a:cubicBezTo>
                  <a:pt x="9115" y="15480"/>
                  <a:pt x="7308" y="16457"/>
                  <a:pt x="5909" y="17336"/>
                </a:cubicBezTo>
                <a:cubicBezTo>
                  <a:pt x="4509" y="18215"/>
                  <a:pt x="3483" y="18654"/>
                  <a:pt x="2832" y="18654"/>
                </a:cubicBezTo>
                <a:cubicBezTo>
                  <a:pt x="2376" y="18654"/>
                  <a:pt x="1969" y="18573"/>
                  <a:pt x="1611" y="18410"/>
                </a:cubicBezTo>
                <a:cubicBezTo>
                  <a:pt x="1253" y="18247"/>
                  <a:pt x="960" y="17954"/>
                  <a:pt x="732" y="17531"/>
                </a:cubicBezTo>
                <a:cubicBezTo>
                  <a:pt x="504" y="17108"/>
                  <a:pt x="325" y="16554"/>
                  <a:pt x="195" y="15871"/>
                </a:cubicBezTo>
                <a:cubicBezTo>
                  <a:pt x="65" y="15187"/>
                  <a:pt x="0" y="14357"/>
                  <a:pt x="0" y="13380"/>
                </a:cubicBezTo>
                <a:cubicBezTo>
                  <a:pt x="0" y="12208"/>
                  <a:pt x="81" y="11280"/>
                  <a:pt x="244" y="10597"/>
                </a:cubicBezTo>
                <a:cubicBezTo>
                  <a:pt x="407" y="9913"/>
                  <a:pt x="814" y="9262"/>
                  <a:pt x="1465" y="8643"/>
                </a:cubicBezTo>
                <a:cubicBezTo>
                  <a:pt x="2116" y="8025"/>
                  <a:pt x="3402" y="7194"/>
                  <a:pt x="5323" y="6153"/>
                </a:cubicBezTo>
                <a:cubicBezTo>
                  <a:pt x="7243" y="5111"/>
                  <a:pt x="9539" y="4134"/>
                  <a:pt x="12208" y="3223"/>
                </a:cubicBezTo>
                <a:cubicBezTo>
                  <a:pt x="14878" y="2311"/>
                  <a:pt x="17808" y="1546"/>
                  <a:pt x="20998" y="927"/>
                </a:cubicBezTo>
                <a:cubicBezTo>
                  <a:pt x="24189" y="309"/>
                  <a:pt x="27444" y="0"/>
                  <a:pt x="307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62FDCFA4-D4E2-40E2-B7EE-4B9B852D965A}"/>
              </a:ext>
            </a:extLst>
          </p:cNvPr>
          <p:cNvCxnSpPr/>
          <p:nvPr/>
        </p:nvCxnSpPr>
        <p:spPr>
          <a:xfrm>
            <a:off x="848406" y="3434299"/>
            <a:ext cx="2430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2C3A1724-28B8-4221-AB2D-1CA45A0805BB}"/>
              </a:ext>
            </a:extLst>
          </p:cNvPr>
          <p:cNvCxnSpPr/>
          <p:nvPr/>
        </p:nvCxnSpPr>
        <p:spPr>
          <a:xfrm>
            <a:off x="8955318" y="3434299"/>
            <a:ext cx="24309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="" xmlns:a16="http://schemas.microsoft.com/office/drawing/2014/main" id="{873E9185-FAE0-4D75-8363-5DCFF920D968}"/>
              </a:ext>
            </a:extLst>
          </p:cNvPr>
          <p:cNvSpPr/>
          <p:nvPr/>
        </p:nvSpPr>
        <p:spPr>
          <a:xfrm>
            <a:off x="3411311" y="4190103"/>
            <a:ext cx="1189264" cy="1189262"/>
          </a:xfrm>
          <a:prstGeom prst="ellipse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18EC82C6-38DA-46E5-8ADA-62F5F0C5C056}"/>
              </a:ext>
            </a:extLst>
          </p:cNvPr>
          <p:cNvGrpSpPr/>
          <p:nvPr/>
        </p:nvGrpSpPr>
        <p:grpSpPr>
          <a:xfrm>
            <a:off x="3556000" y="4342829"/>
            <a:ext cx="899885" cy="899885"/>
            <a:chOff x="3556000" y="4342829"/>
            <a:chExt cx="899885" cy="899885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0F0E550C-37E2-4CEA-81E8-55B2C2AAC5A3}"/>
                </a:ext>
              </a:extLst>
            </p:cNvPr>
            <p:cNvSpPr/>
            <p:nvPr/>
          </p:nvSpPr>
          <p:spPr>
            <a:xfrm>
              <a:off x="3556000" y="4342829"/>
              <a:ext cx="899885" cy="8998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215900" dist="165100" dir="5400000" sx="87000" sy="87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D9CD6B66-6846-4574-9916-AEB00F4CBA6F}"/>
                </a:ext>
              </a:extLst>
            </p:cNvPr>
            <p:cNvGrpSpPr/>
            <p:nvPr/>
          </p:nvGrpSpPr>
          <p:grpSpPr>
            <a:xfrm>
              <a:off x="3802327" y="4615054"/>
              <a:ext cx="407230" cy="355434"/>
              <a:chOff x="5554663" y="4737100"/>
              <a:chExt cx="361950" cy="315913"/>
            </a:xfrm>
            <a:solidFill>
              <a:srgbClr val="A83974"/>
            </a:solidFill>
          </p:grpSpPr>
          <p:sp>
            <p:nvSpPr>
              <p:cNvPr id="50" name="Freeform 702">
                <a:extLst>
                  <a:ext uri="{FF2B5EF4-FFF2-40B4-BE49-F238E27FC236}">
                    <a16:creationId xmlns="" xmlns:a16="http://schemas.microsoft.com/office/drawing/2014/main" id="{74E05EE0-B955-41B8-8DAC-DA9122C62E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10250" y="4992688"/>
                <a:ext cx="60325" cy="60325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8 w 16"/>
                  <a:gd name="T11" fmla="*/ 4 h 16"/>
                  <a:gd name="T12" fmla="*/ 4 w 16"/>
                  <a:gd name="T13" fmla="*/ 8 h 16"/>
                  <a:gd name="T14" fmla="*/ 8 w 16"/>
                  <a:gd name="T15" fmla="*/ 12 h 16"/>
                  <a:gd name="T16" fmla="*/ 12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2"/>
                      <a:pt x="12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703">
                <a:extLst>
                  <a:ext uri="{FF2B5EF4-FFF2-40B4-BE49-F238E27FC236}">
                    <a16:creationId xmlns="" xmlns:a16="http://schemas.microsoft.com/office/drawing/2014/main" id="{1A30D4EF-9E1A-4319-BD60-75DDC0F706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5150" y="4992688"/>
                <a:ext cx="60325" cy="60325"/>
              </a:xfrm>
              <a:custGeom>
                <a:avLst/>
                <a:gdLst>
                  <a:gd name="T0" fmla="*/ 8 w 16"/>
                  <a:gd name="T1" fmla="*/ 16 h 16"/>
                  <a:gd name="T2" fmla="*/ 0 w 16"/>
                  <a:gd name="T3" fmla="*/ 8 h 16"/>
                  <a:gd name="T4" fmla="*/ 8 w 16"/>
                  <a:gd name="T5" fmla="*/ 0 h 16"/>
                  <a:gd name="T6" fmla="*/ 16 w 16"/>
                  <a:gd name="T7" fmla="*/ 8 h 16"/>
                  <a:gd name="T8" fmla="*/ 8 w 16"/>
                  <a:gd name="T9" fmla="*/ 16 h 16"/>
                  <a:gd name="T10" fmla="*/ 8 w 16"/>
                  <a:gd name="T11" fmla="*/ 4 h 16"/>
                  <a:gd name="T12" fmla="*/ 4 w 16"/>
                  <a:gd name="T13" fmla="*/ 8 h 16"/>
                  <a:gd name="T14" fmla="*/ 8 w 16"/>
                  <a:gd name="T15" fmla="*/ 12 h 16"/>
                  <a:gd name="T16" fmla="*/ 12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4" y="16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2"/>
                      <a:pt x="12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704">
                <a:extLst>
                  <a:ext uri="{FF2B5EF4-FFF2-40B4-BE49-F238E27FC236}">
                    <a16:creationId xmlns="" xmlns:a16="http://schemas.microsoft.com/office/drawing/2014/main" id="{7226506B-D03C-4CDC-A977-7C726DB7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663" y="4737100"/>
                <a:ext cx="293688" cy="271463"/>
              </a:xfrm>
              <a:custGeom>
                <a:avLst/>
                <a:gdLst>
                  <a:gd name="T0" fmla="*/ 76 w 78"/>
                  <a:gd name="T1" fmla="*/ 72 h 72"/>
                  <a:gd name="T2" fmla="*/ 32 w 78"/>
                  <a:gd name="T3" fmla="*/ 72 h 72"/>
                  <a:gd name="T4" fmla="*/ 30 w 78"/>
                  <a:gd name="T5" fmla="*/ 70 h 72"/>
                  <a:gd name="T6" fmla="*/ 14 w 78"/>
                  <a:gd name="T7" fmla="*/ 4 h 72"/>
                  <a:gd name="T8" fmla="*/ 2 w 78"/>
                  <a:gd name="T9" fmla="*/ 4 h 72"/>
                  <a:gd name="T10" fmla="*/ 0 w 78"/>
                  <a:gd name="T11" fmla="*/ 2 h 72"/>
                  <a:gd name="T12" fmla="*/ 2 w 78"/>
                  <a:gd name="T13" fmla="*/ 0 h 72"/>
                  <a:gd name="T14" fmla="*/ 16 w 78"/>
                  <a:gd name="T15" fmla="*/ 0 h 72"/>
                  <a:gd name="T16" fmla="*/ 18 w 78"/>
                  <a:gd name="T17" fmla="*/ 2 h 72"/>
                  <a:gd name="T18" fmla="*/ 34 w 78"/>
                  <a:gd name="T19" fmla="*/ 68 h 72"/>
                  <a:gd name="T20" fmla="*/ 76 w 78"/>
                  <a:gd name="T21" fmla="*/ 68 h 72"/>
                  <a:gd name="T22" fmla="*/ 78 w 78"/>
                  <a:gd name="T23" fmla="*/ 70 h 72"/>
                  <a:gd name="T24" fmla="*/ 76 w 78"/>
                  <a:gd name="T2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72">
                    <a:moveTo>
                      <a:pt x="76" y="72"/>
                    </a:moveTo>
                    <a:cubicBezTo>
                      <a:pt x="32" y="72"/>
                      <a:pt x="32" y="72"/>
                      <a:pt x="32" y="72"/>
                    </a:cubicBezTo>
                    <a:cubicBezTo>
                      <a:pt x="31" y="72"/>
                      <a:pt x="30" y="71"/>
                      <a:pt x="30" y="7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7" y="68"/>
                      <a:pt x="78" y="69"/>
                      <a:pt x="78" y="70"/>
                    </a:cubicBezTo>
                    <a:cubicBezTo>
                      <a:pt x="78" y="71"/>
                      <a:pt x="77" y="72"/>
                      <a:pt x="7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705">
                <a:extLst>
                  <a:ext uri="{FF2B5EF4-FFF2-40B4-BE49-F238E27FC236}">
                    <a16:creationId xmlns="" xmlns:a16="http://schemas.microsoft.com/office/drawing/2014/main" id="{8E79CE96-7462-437A-988C-9E6C458C3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863" y="4827588"/>
                <a:ext cx="285750" cy="150813"/>
              </a:xfrm>
              <a:custGeom>
                <a:avLst/>
                <a:gdLst>
                  <a:gd name="T0" fmla="*/ 62 w 76"/>
                  <a:gd name="T1" fmla="*/ 40 h 40"/>
                  <a:gd name="T2" fmla="*/ 10 w 76"/>
                  <a:gd name="T3" fmla="*/ 40 h 40"/>
                  <a:gd name="T4" fmla="*/ 8 w 76"/>
                  <a:gd name="T5" fmla="*/ 38 h 40"/>
                  <a:gd name="T6" fmla="*/ 10 w 76"/>
                  <a:gd name="T7" fmla="*/ 36 h 40"/>
                  <a:gd name="T8" fmla="*/ 61 w 76"/>
                  <a:gd name="T9" fmla="*/ 36 h 40"/>
                  <a:gd name="T10" fmla="*/ 71 w 76"/>
                  <a:gd name="T11" fmla="*/ 4 h 40"/>
                  <a:gd name="T12" fmla="*/ 2 w 76"/>
                  <a:gd name="T13" fmla="*/ 4 h 40"/>
                  <a:gd name="T14" fmla="*/ 0 w 76"/>
                  <a:gd name="T15" fmla="*/ 2 h 40"/>
                  <a:gd name="T16" fmla="*/ 2 w 76"/>
                  <a:gd name="T17" fmla="*/ 0 h 40"/>
                  <a:gd name="T18" fmla="*/ 74 w 76"/>
                  <a:gd name="T19" fmla="*/ 0 h 40"/>
                  <a:gd name="T20" fmla="*/ 76 w 76"/>
                  <a:gd name="T21" fmla="*/ 1 h 40"/>
                  <a:gd name="T22" fmla="*/ 76 w 76"/>
                  <a:gd name="T23" fmla="*/ 3 h 40"/>
                  <a:gd name="T24" fmla="*/ 64 w 76"/>
                  <a:gd name="T25" fmla="*/ 39 h 40"/>
                  <a:gd name="T26" fmla="*/ 62 w 76"/>
                  <a:gd name="T2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40">
                    <a:moveTo>
                      <a:pt x="62" y="40"/>
                    </a:move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8" y="39"/>
                      <a:pt x="8" y="38"/>
                    </a:cubicBezTo>
                    <a:cubicBezTo>
                      <a:pt x="8" y="37"/>
                      <a:pt x="9" y="36"/>
                      <a:pt x="10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5" y="0"/>
                      <a:pt x="75" y="0"/>
                      <a:pt x="76" y="1"/>
                    </a:cubicBezTo>
                    <a:cubicBezTo>
                      <a:pt x="76" y="1"/>
                      <a:pt x="76" y="2"/>
                      <a:pt x="76" y="3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3" y="40"/>
                      <a:pt x="6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66" name="Oval 65">
            <a:extLst>
              <a:ext uri="{FF2B5EF4-FFF2-40B4-BE49-F238E27FC236}">
                <a16:creationId xmlns="" xmlns:a16="http://schemas.microsoft.com/office/drawing/2014/main" id="{9DDFF3DB-C24D-4EA2-A8C3-13045E381DC0}"/>
              </a:ext>
            </a:extLst>
          </p:cNvPr>
          <p:cNvSpPr/>
          <p:nvPr/>
        </p:nvSpPr>
        <p:spPr>
          <a:xfrm>
            <a:off x="3411311" y="1604473"/>
            <a:ext cx="1189264" cy="1189262"/>
          </a:xfrm>
          <a:prstGeom prst="ellipse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49A0000E-3921-4B16-B668-73801FF38139}"/>
              </a:ext>
            </a:extLst>
          </p:cNvPr>
          <p:cNvSpPr/>
          <p:nvPr/>
        </p:nvSpPr>
        <p:spPr>
          <a:xfrm>
            <a:off x="3556000" y="1749162"/>
            <a:ext cx="899885" cy="89988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15900" dist="165100" dir="5400000" sx="87000" sy="8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AA081402-FF74-41DD-AF58-FBBEB64D788D}"/>
              </a:ext>
            </a:extLst>
          </p:cNvPr>
          <p:cNvGrpSpPr/>
          <p:nvPr/>
        </p:nvGrpSpPr>
        <p:grpSpPr>
          <a:xfrm>
            <a:off x="3803220" y="2022280"/>
            <a:ext cx="405444" cy="353648"/>
            <a:chOff x="2670175" y="739775"/>
            <a:chExt cx="360363" cy="314326"/>
          </a:xfrm>
          <a:solidFill>
            <a:srgbClr val="642B73"/>
          </a:solidFill>
        </p:grpSpPr>
        <p:sp>
          <p:nvSpPr>
            <p:cNvPr id="39" name="Freeform 1720">
              <a:extLst>
                <a:ext uri="{FF2B5EF4-FFF2-40B4-BE49-F238E27FC236}">
                  <a16:creationId xmlns="" xmlns:a16="http://schemas.microsoft.com/office/drawing/2014/main" id="{CC2D0AE3-B7F6-4764-8654-DD05539D7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798513"/>
              <a:ext cx="360363" cy="255588"/>
            </a:xfrm>
            <a:custGeom>
              <a:avLst/>
              <a:gdLst>
                <a:gd name="T0" fmla="*/ 82 w 96"/>
                <a:gd name="T1" fmla="*/ 68 h 68"/>
                <a:gd name="T2" fmla="*/ 14 w 96"/>
                <a:gd name="T3" fmla="*/ 68 h 68"/>
                <a:gd name="T4" fmla="*/ 0 w 96"/>
                <a:gd name="T5" fmla="*/ 54 h 68"/>
                <a:gd name="T6" fmla="*/ 0 w 96"/>
                <a:gd name="T7" fmla="*/ 14 h 68"/>
                <a:gd name="T8" fmla="*/ 14 w 96"/>
                <a:gd name="T9" fmla="*/ 0 h 68"/>
                <a:gd name="T10" fmla="*/ 82 w 96"/>
                <a:gd name="T11" fmla="*/ 0 h 68"/>
                <a:gd name="T12" fmla="*/ 96 w 96"/>
                <a:gd name="T13" fmla="*/ 14 h 68"/>
                <a:gd name="T14" fmla="*/ 96 w 96"/>
                <a:gd name="T15" fmla="*/ 54 h 68"/>
                <a:gd name="T16" fmla="*/ 82 w 96"/>
                <a:gd name="T17" fmla="*/ 68 h 68"/>
                <a:gd name="T18" fmla="*/ 14 w 96"/>
                <a:gd name="T19" fmla="*/ 4 h 68"/>
                <a:gd name="T20" fmla="*/ 4 w 96"/>
                <a:gd name="T21" fmla="*/ 14 h 68"/>
                <a:gd name="T22" fmla="*/ 4 w 96"/>
                <a:gd name="T23" fmla="*/ 54 h 68"/>
                <a:gd name="T24" fmla="*/ 14 w 96"/>
                <a:gd name="T25" fmla="*/ 64 h 68"/>
                <a:gd name="T26" fmla="*/ 82 w 96"/>
                <a:gd name="T27" fmla="*/ 64 h 68"/>
                <a:gd name="T28" fmla="*/ 92 w 96"/>
                <a:gd name="T29" fmla="*/ 54 h 68"/>
                <a:gd name="T30" fmla="*/ 92 w 96"/>
                <a:gd name="T31" fmla="*/ 14 h 68"/>
                <a:gd name="T32" fmla="*/ 82 w 96"/>
                <a:gd name="T33" fmla="*/ 4 h 68"/>
                <a:gd name="T34" fmla="*/ 14 w 96"/>
                <a:gd name="T35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8">
                  <a:moveTo>
                    <a:pt x="82" y="68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6" y="68"/>
                    <a:pt x="0" y="62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0" y="0"/>
                    <a:pt x="96" y="6"/>
                    <a:pt x="96" y="1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62"/>
                    <a:pt x="90" y="68"/>
                    <a:pt x="82" y="6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60"/>
                    <a:pt x="8" y="64"/>
                    <a:pt x="14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8" y="64"/>
                    <a:pt x="92" y="60"/>
                    <a:pt x="92" y="5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8"/>
                    <a:pt x="88" y="4"/>
                    <a:pt x="8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721">
              <a:extLst>
                <a:ext uri="{FF2B5EF4-FFF2-40B4-BE49-F238E27FC236}">
                  <a16:creationId xmlns="" xmlns:a16="http://schemas.microsoft.com/office/drawing/2014/main" id="{FFF16A3A-6C3F-4312-AF27-408C9D8D4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5" y="739775"/>
              <a:ext cx="120650" cy="74613"/>
            </a:xfrm>
            <a:custGeom>
              <a:avLst/>
              <a:gdLst>
                <a:gd name="T0" fmla="*/ 30 w 32"/>
                <a:gd name="T1" fmla="*/ 20 h 20"/>
                <a:gd name="T2" fmla="*/ 28 w 32"/>
                <a:gd name="T3" fmla="*/ 18 h 20"/>
                <a:gd name="T4" fmla="*/ 28 w 32"/>
                <a:gd name="T5" fmla="*/ 10 h 20"/>
                <a:gd name="T6" fmla="*/ 22 w 32"/>
                <a:gd name="T7" fmla="*/ 4 h 20"/>
                <a:gd name="T8" fmla="*/ 10 w 32"/>
                <a:gd name="T9" fmla="*/ 4 h 20"/>
                <a:gd name="T10" fmla="*/ 4 w 32"/>
                <a:gd name="T11" fmla="*/ 10 h 20"/>
                <a:gd name="T12" fmla="*/ 4 w 32"/>
                <a:gd name="T13" fmla="*/ 18 h 20"/>
                <a:gd name="T14" fmla="*/ 2 w 32"/>
                <a:gd name="T15" fmla="*/ 20 h 20"/>
                <a:gd name="T16" fmla="*/ 0 w 32"/>
                <a:gd name="T17" fmla="*/ 18 h 20"/>
                <a:gd name="T18" fmla="*/ 0 w 32"/>
                <a:gd name="T19" fmla="*/ 10 h 20"/>
                <a:gd name="T20" fmla="*/ 10 w 32"/>
                <a:gd name="T21" fmla="*/ 0 h 20"/>
                <a:gd name="T22" fmla="*/ 22 w 32"/>
                <a:gd name="T23" fmla="*/ 0 h 20"/>
                <a:gd name="T24" fmla="*/ 32 w 32"/>
                <a:gd name="T25" fmla="*/ 10 h 20"/>
                <a:gd name="T26" fmla="*/ 32 w 32"/>
                <a:gd name="T27" fmla="*/ 18 h 20"/>
                <a:gd name="T28" fmla="*/ 30 w 32"/>
                <a:gd name="T2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0">
                  <a:moveTo>
                    <a:pt x="30" y="20"/>
                  </a:moveTo>
                  <a:cubicBezTo>
                    <a:pt x="29" y="20"/>
                    <a:pt x="28" y="19"/>
                    <a:pt x="28" y="1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7"/>
                    <a:pt x="25" y="4"/>
                    <a:pt x="2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2" y="4"/>
                    <a:pt x="32" y="1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9"/>
                    <a:pt x="31" y="20"/>
                    <a:pt x="3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722">
              <a:extLst>
                <a:ext uri="{FF2B5EF4-FFF2-40B4-BE49-F238E27FC236}">
                  <a16:creationId xmlns="" xmlns:a16="http://schemas.microsoft.com/office/drawing/2014/main" id="{0FE31EBB-969D-4F62-9DF2-B99AE17DA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0" y="866775"/>
              <a:ext cx="74613" cy="127000"/>
            </a:xfrm>
            <a:custGeom>
              <a:avLst/>
              <a:gdLst>
                <a:gd name="T0" fmla="*/ 10 w 20"/>
                <a:gd name="T1" fmla="*/ 34 h 34"/>
                <a:gd name="T2" fmla="*/ 0 w 20"/>
                <a:gd name="T3" fmla="*/ 25 h 34"/>
                <a:gd name="T4" fmla="*/ 2 w 20"/>
                <a:gd name="T5" fmla="*/ 23 h 34"/>
                <a:gd name="T6" fmla="*/ 4 w 20"/>
                <a:gd name="T7" fmla="*/ 25 h 34"/>
                <a:gd name="T8" fmla="*/ 10 w 20"/>
                <a:gd name="T9" fmla="*/ 30 h 34"/>
                <a:gd name="T10" fmla="*/ 16 w 20"/>
                <a:gd name="T11" fmla="*/ 25 h 34"/>
                <a:gd name="T12" fmla="*/ 10 w 20"/>
                <a:gd name="T13" fmla="*/ 19 h 34"/>
                <a:gd name="T14" fmla="*/ 0 w 20"/>
                <a:gd name="T15" fmla="*/ 9 h 34"/>
                <a:gd name="T16" fmla="*/ 10 w 20"/>
                <a:gd name="T17" fmla="*/ 0 h 34"/>
                <a:gd name="T18" fmla="*/ 20 w 20"/>
                <a:gd name="T19" fmla="*/ 9 h 34"/>
                <a:gd name="T20" fmla="*/ 18 w 20"/>
                <a:gd name="T21" fmla="*/ 11 h 34"/>
                <a:gd name="T22" fmla="*/ 16 w 20"/>
                <a:gd name="T23" fmla="*/ 9 h 34"/>
                <a:gd name="T24" fmla="*/ 10 w 20"/>
                <a:gd name="T25" fmla="*/ 4 h 34"/>
                <a:gd name="T26" fmla="*/ 4 w 20"/>
                <a:gd name="T27" fmla="*/ 9 h 34"/>
                <a:gd name="T28" fmla="*/ 10 w 20"/>
                <a:gd name="T29" fmla="*/ 15 h 34"/>
                <a:gd name="T30" fmla="*/ 20 w 20"/>
                <a:gd name="T31" fmla="*/ 25 h 34"/>
                <a:gd name="T32" fmla="*/ 10 w 20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0" y="34"/>
                  </a:moveTo>
                  <a:cubicBezTo>
                    <a:pt x="5" y="34"/>
                    <a:pt x="0" y="30"/>
                    <a:pt x="0" y="25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4" y="23"/>
                    <a:pt x="4" y="23"/>
                    <a:pt x="4" y="25"/>
                  </a:cubicBezTo>
                  <a:cubicBezTo>
                    <a:pt x="4" y="28"/>
                    <a:pt x="7" y="30"/>
                    <a:pt x="10" y="30"/>
                  </a:cubicBezTo>
                  <a:cubicBezTo>
                    <a:pt x="13" y="30"/>
                    <a:pt x="16" y="28"/>
                    <a:pt x="16" y="25"/>
                  </a:cubicBezTo>
                  <a:cubicBezTo>
                    <a:pt x="16" y="21"/>
                    <a:pt x="13" y="19"/>
                    <a:pt x="10" y="19"/>
                  </a:cubicBezTo>
                  <a:cubicBezTo>
                    <a:pt x="5" y="19"/>
                    <a:pt x="0" y="15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9"/>
                  </a:cubicBezTo>
                  <a:cubicBezTo>
                    <a:pt x="20" y="10"/>
                    <a:pt x="19" y="11"/>
                    <a:pt x="18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9"/>
                  </a:cubicBezTo>
                  <a:cubicBezTo>
                    <a:pt x="4" y="12"/>
                    <a:pt x="7" y="15"/>
                    <a:pt x="10" y="15"/>
                  </a:cubicBezTo>
                  <a:cubicBezTo>
                    <a:pt x="15" y="15"/>
                    <a:pt x="20" y="19"/>
                    <a:pt x="20" y="25"/>
                  </a:cubicBezTo>
                  <a:cubicBezTo>
                    <a:pt x="20" y="30"/>
                    <a:pt x="15" y="34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723">
              <a:extLst>
                <a:ext uri="{FF2B5EF4-FFF2-40B4-BE49-F238E27FC236}">
                  <a16:creationId xmlns="" xmlns:a16="http://schemas.microsoft.com/office/drawing/2014/main" id="{C4A7D708-D985-478B-8562-734CC6389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847725"/>
              <a:ext cx="14288" cy="165100"/>
            </a:xfrm>
            <a:custGeom>
              <a:avLst/>
              <a:gdLst>
                <a:gd name="T0" fmla="*/ 2 w 4"/>
                <a:gd name="T1" fmla="*/ 44 h 44"/>
                <a:gd name="T2" fmla="*/ 0 w 4"/>
                <a:gd name="T3" fmla="*/ 42 h 44"/>
                <a:gd name="T4" fmla="*/ 0 w 4"/>
                <a:gd name="T5" fmla="*/ 2 h 44"/>
                <a:gd name="T6" fmla="*/ 2 w 4"/>
                <a:gd name="T7" fmla="*/ 0 h 44"/>
                <a:gd name="T8" fmla="*/ 4 w 4"/>
                <a:gd name="T9" fmla="*/ 2 h 44"/>
                <a:gd name="T10" fmla="*/ 4 w 4"/>
                <a:gd name="T11" fmla="*/ 42 h 44"/>
                <a:gd name="T12" fmla="*/ 2 w 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4">
                  <a:moveTo>
                    <a:pt x="2" y="44"/>
                  </a:move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3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7" name="Oval 66">
            <a:extLst>
              <a:ext uri="{FF2B5EF4-FFF2-40B4-BE49-F238E27FC236}">
                <a16:creationId xmlns="" xmlns:a16="http://schemas.microsoft.com/office/drawing/2014/main" id="{3BA99A57-247F-4DD1-A13B-E2211BDA9551}"/>
              </a:ext>
            </a:extLst>
          </p:cNvPr>
          <p:cNvSpPr/>
          <p:nvPr/>
        </p:nvSpPr>
        <p:spPr>
          <a:xfrm>
            <a:off x="7591425" y="4190103"/>
            <a:ext cx="1189264" cy="1189262"/>
          </a:xfrm>
          <a:prstGeom prst="ellipse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="" xmlns:a16="http://schemas.microsoft.com/office/drawing/2014/main" id="{F199AAAE-F6C9-4922-A27C-0AC2A2FC7758}"/>
              </a:ext>
            </a:extLst>
          </p:cNvPr>
          <p:cNvSpPr/>
          <p:nvPr/>
        </p:nvSpPr>
        <p:spPr>
          <a:xfrm>
            <a:off x="7591425" y="1604473"/>
            <a:ext cx="1189264" cy="1189262"/>
          </a:xfrm>
          <a:prstGeom prst="ellipse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40A08F29-8EFC-4A98-88AF-AAE377172AB7}"/>
              </a:ext>
            </a:extLst>
          </p:cNvPr>
          <p:cNvSpPr/>
          <p:nvPr/>
        </p:nvSpPr>
        <p:spPr>
          <a:xfrm>
            <a:off x="7736117" y="1749162"/>
            <a:ext cx="899885" cy="89988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15900" dist="165100" dir="5400000" sx="87000" sy="8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B3A59373-1DC3-465B-A1AE-5FAF72386790}"/>
              </a:ext>
            </a:extLst>
          </p:cNvPr>
          <p:cNvSpPr/>
          <p:nvPr/>
        </p:nvSpPr>
        <p:spPr>
          <a:xfrm>
            <a:off x="7736117" y="4342829"/>
            <a:ext cx="899885" cy="89988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15900" dist="165100" dir="5400000" sx="87000" sy="8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1AA7DE14-C827-4E55-A7B9-35EFC5D89576}"/>
              </a:ext>
            </a:extLst>
          </p:cNvPr>
          <p:cNvGrpSpPr/>
          <p:nvPr/>
        </p:nvGrpSpPr>
        <p:grpSpPr>
          <a:xfrm>
            <a:off x="7983338" y="2063361"/>
            <a:ext cx="405443" cy="271486"/>
            <a:chOff x="8440738" y="3729038"/>
            <a:chExt cx="360363" cy="241300"/>
          </a:xfrm>
          <a:solidFill>
            <a:srgbClr val="DB5969"/>
          </a:solidFill>
        </p:grpSpPr>
        <p:sp>
          <p:nvSpPr>
            <p:cNvPr id="44" name="Freeform 1204">
              <a:extLst>
                <a:ext uri="{FF2B5EF4-FFF2-40B4-BE49-F238E27FC236}">
                  <a16:creationId xmlns="" xmlns:a16="http://schemas.microsoft.com/office/drawing/2014/main" id="{106CADE6-FC30-43CF-A55B-33740DCA9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3954463"/>
              <a:ext cx="360363" cy="15875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205">
              <a:extLst>
                <a:ext uri="{FF2B5EF4-FFF2-40B4-BE49-F238E27FC236}">
                  <a16:creationId xmlns="" xmlns:a16="http://schemas.microsoft.com/office/drawing/2014/main" id="{A422311C-5C39-4432-A6D2-F1A16AFC4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5025" y="3879850"/>
              <a:ext cx="60325" cy="90488"/>
            </a:xfrm>
            <a:custGeom>
              <a:avLst/>
              <a:gdLst>
                <a:gd name="T0" fmla="*/ 14 w 16"/>
                <a:gd name="T1" fmla="*/ 24 h 24"/>
                <a:gd name="T2" fmla="*/ 2 w 16"/>
                <a:gd name="T3" fmla="*/ 24 h 24"/>
                <a:gd name="T4" fmla="*/ 0 w 16"/>
                <a:gd name="T5" fmla="*/ 22 h 24"/>
                <a:gd name="T6" fmla="*/ 0 w 16"/>
                <a:gd name="T7" fmla="*/ 2 h 24"/>
                <a:gd name="T8" fmla="*/ 2 w 16"/>
                <a:gd name="T9" fmla="*/ 0 h 24"/>
                <a:gd name="T10" fmla="*/ 14 w 16"/>
                <a:gd name="T11" fmla="*/ 0 h 24"/>
                <a:gd name="T12" fmla="*/ 16 w 16"/>
                <a:gd name="T13" fmla="*/ 2 h 24"/>
                <a:gd name="T14" fmla="*/ 16 w 16"/>
                <a:gd name="T15" fmla="*/ 22 h 24"/>
                <a:gd name="T16" fmla="*/ 14 w 16"/>
                <a:gd name="T17" fmla="*/ 24 h 24"/>
                <a:gd name="T18" fmla="*/ 4 w 16"/>
                <a:gd name="T19" fmla="*/ 20 h 24"/>
                <a:gd name="T20" fmla="*/ 12 w 16"/>
                <a:gd name="T21" fmla="*/ 20 h 24"/>
                <a:gd name="T22" fmla="*/ 12 w 16"/>
                <a:gd name="T23" fmla="*/ 4 h 24"/>
                <a:gd name="T24" fmla="*/ 4 w 16"/>
                <a:gd name="T25" fmla="*/ 4 h 24"/>
                <a:gd name="T26" fmla="*/ 4 w 16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4">
                  <a:moveTo>
                    <a:pt x="14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5" y="24"/>
                    <a:pt x="14" y="24"/>
                  </a:cubicBezTo>
                  <a:close/>
                  <a:moveTo>
                    <a:pt x="4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1206">
              <a:extLst>
                <a:ext uri="{FF2B5EF4-FFF2-40B4-BE49-F238E27FC236}">
                  <a16:creationId xmlns="" xmlns:a16="http://schemas.microsoft.com/office/drawing/2014/main" id="{480E5B96-8893-43CE-9980-2593ACE18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5513" y="3805238"/>
              <a:ext cx="60325" cy="165100"/>
            </a:xfrm>
            <a:custGeom>
              <a:avLst/>
              <a:gdLst>
                <a:gd name="T0" fmla="*/ 14 w 16"/>
                <a:gd name="T1" fmla="*/ 44 h 44"/>
                <a:gd name="T2" fmla="*/ 2 w 16"/>
                <a:gd name="T3" fmla="*/ 44 h 44"/>
                <a:gd name="T4" fmla="*/ 0 w 16"/>
                <a:gd name="T5" fmla="*/ 42 h 44"/>
                <a:gd name="T6" fmla="*/ 0 w 16"/>
                <a:gd name="T7" fmla="*/ 2 h 44"/>
                <a:gd name="T8" fmla="*/ 2 w 16"/>
                <a:gd name="T9" fmla="*/ 0 h 44"/>
                <a:gd name="T10" fmla="*/ 14 w 16"/>
                <a:gd name="T11" fmla="*/ 0 h 44"/>
                <a:gd name="T12" fmla="*/ 16 w 16"/>
                <a:gd name="T13" fmla="*/ 2 h 44"/>
                <a:gd name="T14" fmla="*/ 16 w 16"/>
                <a:gd name="T15" fmla="*/ 42 h 44"/>
                <a:gd name="T16" fmla="*/ 14 w 16"/>
                <a:gd name="T17" fmla="*/ 44 h 44"/>
                <a:gd name="T18" fmla="*/ 4 w 16"/>
                <a:gd name="T19" fmla="*/ 40 h 44"/>
                <a:gd name="T20" fmla="*/ 12 w 16"/>
                <a:gd name="T21" fmla="*/ 40 h 44"/>
                <a:gd name="T22" fmla="*/ 12 w 16"/>
                <a:gd name="T23" fmla="*/ 4 h 44"/>
                <a:gd name="T24" fmla="*/ 4 w 16"/>
                <a:gd name="T25" fmla="*/ 4 h 44"/>
                <a:gd name="T26" fmla="*/ 4 w 16"/>
                <a:gd name="T2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4">
                  <a:moveTo>
                    <a:pt x="14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3"/>
                    <a:pt x="15" y="44"/>
                    <a:pt x="14" y="44"/>
                  </a:cubicBezTo>
                  <a:close/>
                  <a:moveTo>
                    <a:pt x="4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207">
              <a:extLst>
                <a:ext uri="{FF2B5EF4-FFF2-40B4-BE49-F238E27FC236}">
                  <a16:creationId xmlns="" xmlns:a16="http://schemas.microsoft.com/office/drawing/2014/main" id="{C698097B-B44A-4459-BDF6-5F24778F1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6000" y="3835400"/>
              <a:ext cx="60325" cy="134938"/>
            </a:xfrm>
            <a:custGeom>
              <a:avLst/>
              <a:gdLst>
                <a:gd name="T0" fmla="*/ 14 w 16"/>
                <a:gd name="T1" fmla="*/ 36 h 36"/>
                <a:gd name="T2" fmla="*/ 2 w 16"/>
                <a:gd name="T3" fmla="*/ 36 h 36"/>
                <a:gd name="T4" fmla="*/ 0 w 16"/>
                <a:gd name="T5" fmla="*/ 34 h 36"/>
                <a:gd name="T6" fmla="*/ 0 w 16"/>
                <a:gd name="T7" fmla="*/ 2 h 36"/>
                <a:gd name="T8" fmla="*/ 2 w 16"/>
                <a:gd name="T9" fmla="*/ 0 h 36"/>
                <a:gd name="T10" fmla="*/ 14 w 16"/>
                <a:gd name="T11" fmla="*/ 0 h 36"/>
                <a:gd name="T12" fmla="*/ 16 w 16"/>
                <a:gd name="T13" fmla="*/ 2 h 36"/>
                <a:gd name="T14" fmla="*/ 16 w 16"/>
                <a:gd name="T15" fmla="*/ 34 h 36"/>
                <a:gd name="T16" fmla="*/ 14 w 16"/>
                <a:gd name="T17" fmla="*/ 36 h 36"/>
                <a:gd name="T18" fmla="*/ 4 w 16"/>
                <a:gd name="T19" fmla="*/ 32 h 36"/>
                <a:gd name="T20" fmla="*/ 12 w 16"/>
                <a:gd name="T21" fmla="*/ 32 h 36"/>
                <a:gd name="T22" fmla="*/ 12 w 16"/>
                <a:gd name="T23" fmla="*/ 4 h 36"/>
                <a:gd name="T24" fmla="*/ 4 w 16"/>
                <a:gd name="T25" fmla="*/ 4 h 36"/>
                <a:gd name="T26" fmla="*/ 4 w 16"/>
                <a:gd name="T2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5" y="36"/>
                    <a:pt x="14" y="36"/>
                  </a:cubicBezTo>
                  <a:close/>
                  <a:moveTo>
                    <a:pt x="4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208">
              <a:extLst>
                <a:ext uri="{FF2B5EF4-FFF2-40B4-BE49-F238E27FC236}">
                  <a16:creationId xmlns="" xmlns:a16="http://schemas.microsoft.com/office/drawing/2014/main" id="{71F2CD2D-1C63-4F0D-AE6C-BD7A40A0A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4900" y="3729038"/>
              <a:ext cx="60325" cy="241300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47AF5F7A-9C1A-42BC-BFD9-61B214FC837A}"/>
              </a:ext>
            </a:extLst>
          </p:cNvPr>
          <p:cNvGrpSpPr/>
          <p:nvPr/>
        </p:nvGrpSpPr>
        <p:grpSpPr>
          <a:xfrm>
            <a:off x="7983337" y="4615054"/>
            <a:ext cx="405445" cy="355434"/>
            <a:chOff x="2670175" y="1112838"/>
            <a:chExt cx="360363" cy="315913"/>
          </a:xfrm>
          <a:solidFill>
            <a:srgbClr val="FB885B"/>
          </a:solidFill>
        </p:grpSpPr>
        <p:sp>
          <p:nvSpPr>
            <p:cNvPr id="55" name="Freeform 793">
              <a:extLst>
                <a:ext uri="{FF2B5EF4-FFF2-40B4-BE49-F238E27FC236}">
                  <a16:creationId xmlns="" xmlns:a16="http://schemas.microsoft.com/office/drawing/2014/main" id="{7C3BFDF6-52A5-4368-8755-D76D119E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228725"/>
              <a:ext cx="300038" cy="200025"/>
            </a:xfrm>
            <a:custGeom>
              <a:avLst/>
              <a:gdLst>
                <a:gd name="T0" fmla="*/ 78 w 80"/>
                <a:gd name="T1" fmla="*/ 53 h 53"/>
                <a:gd name="T2" fmla="*/ 2 w 80"/>
                <a:gd name="T3" fmla="*/ 53 h 53"/>
                <a:gd name="T4" fmla="*/ 0 w 80"/>
                <a:gd name="T5" fmla="*/ 51 h 53"/>
                <a:gd name="T6" fmla="*/ 0 w 80"/>
                <a:gd name="T7" fmla="*/ 2 h 53"/>
                <a:gd name="T8" fmla="*/ 2 w 80"/>
                <a:gd name="T9" fmla="*/ 0 h 53"/>
                <a:gd name="T10" fmla="*/ 4 w 80"/>
                <a:gd name="T11" fmla="*/ 2 h 53"/>
                <a:gd name="T12" fmla="*/ 4 w 80"/>
                <a:gd name="T13" fmla="*/ 49 h 53"/>
                <a:gd name="T14" fmla="*/ 76 w 80"/>
                <a:gd name="T15" fmla="*/ 49 h 53"/>
                <a:gd name="T16" fmla="*/ 76 w 80"/>
                <a:gd name="T17" fmla="*/ 2 h 53"/>
                <a:gd name="T18" fmla="*/ 78 w 80"/>
                <a:gd name="T19" fmla="*/ 0 h 53"/>
                <a:gd name="T20" fmla="*/ 80 w 80"/>
                <a:gd name="T21" fmla="*/ 2 h 53"/>
                <a:gd name="T22" fmla="*/ 80 w 80"/>
                <a:gd name="T23" fmla="*/ 51 h 53"/>
                <a:gd name="T24" fmla="*/ 78 w 80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3">
                  <a:moveTo>
                    <a:pt x="78" y="53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7" y="0"/>
                    <a:pt x="78" y="0"/>
                  </a:cubicBezTo>
                  <a:cubicBezTo>
                    <a:pt x="79" y="0"/>
                    <a:pt x="80" y="1"/>
                    <a:pt x="80" y="2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2"/>
                    <a:pt x="79" y="53"/>
                    <a:pt x="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794">
              <a:extLst>
                <a:ext uri="{FF2B5EF4-FFF2-40B4-BE49-F238E27FC236}">
                  <a16:creationId xmlns="" xmlns:a16="http://schemas.microsoft.com/office/drawing/2014/main" id="{04A5C2B6-69B8-4F87-848F-1DF21F30D7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1277938"/>
              <a:ext cx="134938" cy="106363"/>
            </a:xfrm>
            <a:custGeom>
              <a:avLst/>
              <a:gdLst>
                <a:gd name="T0" fmla="*/ 34 w 36"/>
                <a:gd name="T1" fmla="*/ 28 h 28"/>
                <a:gd name="T2" fmla="*/ 2 w 36"/>
                <a:gd name="T3" fmla="*/ 28 h 28"/>
                <a:gd name="T4" fmla="*/ 0 w 36"/>
                <a:gd name="T5" fmla="*/ 26 h 28"/>
                <a:gd name="T6" fmla="*/ 0 w 36"/>
                <a:gd name="T7" fmla="*/ 2 h 28"/>
                <a:gd name="T8" fmla="*/ 2 w 36"/>
                <a:gd name="T9" fmla="*/ 0 h 28"/>
                <a:gd name="T10" fmla="*/ 34 w 36"/>
                <a:gd name="T11" fmla="*/ 0 h 28"/>
                <a:gd name="T12" fmla="*/ 36 w 36"/>
                <a:gd name="T13" fmla="*/ 2 h 28"/>
                <a:gd name="T14" fmla="*/ 36 w 36"/>
                <a:gd name="T15" fmla="*/ 26 h 28"/>
                <a:gd name="T16" fmla="*/ 34 w 36"/>
                <a:gd name="T17" fmla="*/ 28 h 28"/>
                <a:gd name="T18" fmla="*/ 4 w 36"/>
                <a:gd name="T19" fmla="*/ 24 h 28"/>
                <a:gd name="T20" fmla="*/ 32 w 36"/>
                <a:gd name="T21" fmla="*/ 24 h 28"/>
                <a:gd name="T22" fmla="*/ 32 w 36"/>
                <a:gd name="T23" fmla="*/ 4 h 28"/>
                <a:gd name="T24" fmla="*/ 4 w 36"/>
                <a:gd name="T25" fmla="*/ 4 h 28"/>
                <a:gd name="T26" fmla="*/ 4 w 36"/>
                <a:gd name="T2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34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5" y="28"/>
                    <a:pt x="34" y="28"/>
                  </a:cubicBezTo>
                  <a:close/>
                  <a:moveTo>
                    <a:pt x="4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795">
              <a:extLst>
                <a:ext uri="{FF2B5EF4-FFF2-40B4-BE49-F238E27FC236}">
                  <a16:creationId xmlns="" xmlns:a16="http://schemas.microsoft.com/office/drawing/2014/main" id="{6A0F6F10-6D8B-4823-89B4-ADEDC570C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313" y="1277938"/>
              <a:ext cx="88900" cy="150813"/>
            </a:xfrm>
            <a:custGeom>
              <a:avLst/>
              <a:gdLst>
                <a:gd name="T0" fmla="*/ 22 w 24"/>
                <a:gd name="T1" fmla="*/ 40 h 40"/>
                <a:gd name="T2" fmla="*/ 2 w 24"/>
                <a:gd name="T3" fmla="*/ 40 h 40"/>
                <a:gd name="T4" fmla="*/ 0 w 24"/>
                <a:gd name="T5" fmla="*/ 38 h 40"/>
                <a:gd name="T6" fmla="*/ 0 w 24"/>
                <a:gd name="T7" fmla="*/ 2 h 40"/>
                <a:gd name="T8" fmla="*/ 2 w 24"/>
                <a:gd name="T9" fmla="*/ 0 h 40"/>
                <a:gd name="T10" fmla="*/ 22 w 24"/>
                <a:gd name="T11" fmla="*/ 0 h 40"/>
                <a:gd name="T12" fmla="*/ 24 w 24"/>
                <a:gd name="T13" fmla="*/ 2 h 40"/>
                <a:gd name="T14" fmla="*/ 24 w 24"/>
                <a:gd name="T15" fmla="*/ 38 h 40"/>
                <a:gd name="T16" fmla="*/ 22 w 24"/>
                <a:gd name="T17" fmla="*/ 40 h 40"/>
                <a:gd name="T18" fmla="*/ 4 w 24"/>
                <a:gd name="T19" fmla="*/ 36 h 40"/>
                <a:gd name="T20" fmla="*/ 20 w 24"/>
                <a:gd name="T21" fmla="*/ 36 h 40"/>
                <a:gd name="T22" fmla="*/ 20 w 24"/>
                <a:gd name="T23" fmla="*/ 4 h 40"/>
                <a:gd name="T24" fmla="*/ 4 w 24"/>
                <a:gd name="T25" fmla="*/ 4 h 40"/>
                <a:gd name="T26" fmla="*/ 4 w 24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2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3" y="40"/>
                    <a:pt x="22" y="40"/>
                  </a:cubicBezTo>
                  <a:close/>
                  <a:moveTo>
                    <a:pt x="4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796">
              <a:extLst>
                <a:ext uri="{FF2B5EF4-FFF2-40B4-BE49-F238E27FC236}">
                  <a16:creationId xmlns="" xmlns:a16="http://schemas.microsoft.com/office/drawing/2014/main" id="{3736E896-D489-4D33-9B6E-7DB702C5F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12838"/>
              <a:ext cx="360363" cy="74613"/>
            </a:xfrm>
            <a:custGeom>
              <a:avLst/>
              <a:gdLst>
                <a:gd name="T0" fmla="*/ 94 w 96"/>
                <a:gd name="T1" fmla="*/ 20 h 20"/>
                <a:gd name="T2" fmla="*/ 2 w 96"/>
                <a:gd name="T3" fmla="*/ 20 h 20"/>
                <a:gd name="T4" fmla="*/ 0 w 96"/>
                <a:gd name="T5" fmla="*/ 19 h 20"/>
                <a:gd name="T6" fmla="*/ 0 w 96"/>
                <a:gd name="T7" fmla="*/ 17 h 20"/>
                <a:gd name="T8" fmla="*/ 8 w 96"/>
                <a:gd name="T9" fmla="*/ 1 h 20"/>
                <a:gd name="T10" fmla="*/ 10 w 96"/>
                <a:gd name="T11" fmla="*/ 0 h 20"/>
                <a:gd name="T12" fmla="*/ 86 w 96"/>
                <a:gd name="T13" fmla="*/ 0 h 20"/>
                <a:gd name="T14" fmla="*/ 88 w 96"/>
                <a:gd name="T15" fmla="*/ 1 h 20"/>
                <a:gd name="T16" fmla="*/ 96 w 96"/>
                <a:gd name="T17" fmla="*/ 17 h 20"/>
                <a:gd name="T18" fmla="*/ 96 w 96"/>
                <a:gd name="T19" fmla="*/ 19 h 20"/>
                <a:gd name="T20" fmla="*/ 94 w 96"/>
                <a:gd name="T21" fmla="*/ 20 h 20"/>
                <a:gd name="T22" fmla="*/ 5 w 96"/>
                <a:gd name="T23" fmla="*/ 16 h 20"/>
                <a:gd name="T24" fmla="*/ 91 w 96"/>
                <a:gd name="T25" fmla="*/ 16 h 20"/>
                <a:gd name="T26" fmla="*/ 85 w 96"/>
                <a:gd name="T27" fmla="*/ 4 h 20"/>
                <a:gd name="T28" fmla="*/ 11 w 96"/>
                <a:gd name="T29" fmla="*/ 4 h 20"/>
                <a:gd name="T30" fmla="*/ 5 w 96"/>
                <a:gd name="T3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">
                  <a:moveTo>
                    <a:pt x="9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8" y="1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8"/>
                    <a:pt x="96" y="18"/>
                    <a:pt x="96" y="19"/>
                  </a:cubicBezTo>
                  <a:cubicBezTo>
                    <a:pt x="95" y="20"/>
                    <a:pt x="95" y="20"/>
                    <a:pt x="94" y="20"/>
                  </a:cubicBezTo>
                  <a:close/>
                  <a:moveTo>
                    <a:pt x="5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97">
              <a:extLst>
                <a:ext uri="{FF2B5EF4-FFF2-40B4-BE49-F238E27FC236}">
                  <a16:creationId xmlns="" xmlns:a16="http://schemas.microsoft.com/office/drawing/2014/main" id="{9C25D544-6FA9-4740-84A3-F98B49745F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73163"/>
              <a:ext cx="360363" cy="90488"/>
            </a:xfrm>
            <a:custGeom>
              <a:avLst/>
              <a:gdLst>
                <a:gd name="T0" fmla="*/ 60 w 96"/>
                <a:gd name="T1" fmla="*/ 24 h 24"/>
                <a:gd name="T2" fmla="*/ 48 w 96"/>
                <a:gd name="T3" fmla="*/ 19 h 24"/>
                <a:gd name="T4" fmla="*/ 36 w 96"/>
                <a:gd name="T5" fmla="*/ 24 h 24"/>
                <a:gd name="T6" fmla="*/ 22 w 96"/>
                <a:gd name="T7" fmla="*/ 17 h 24"/>
                <a:gd name="T8" fmla="*/ 14 w 96"/>
                <a:gd name="T9" fmla="*/ 20 h 24"/>
                <a:gd name="T10" fmla="*/ 0 w 96"/>
                <a:gd name="T11" fmla="*/ 6 h 24"/>
                <a:gd name="T12" fmla="*/ 0 w 96"/>
                <a:gd name="T13" fmla="*/ 2 h 24"/>
                <a:gd name="T14" fmla="*/ 2 w 96"/>
                <a:gd name="T15" fmla="*/ 0 h 24"/>
                <a:gd name="T16" fmla="*/ 94 w 96"/>
                <a:gd name="T17" fmla="*/ 0 h 24"/>
                <a:gd name="T18" fmla="*/ 96 w 96"/>
                <a:gd name="T19" fmla="*/ 2 h 24"/>
                <a:gd name="T20" fmla="*/ 96 w 96"/>
                <a:gd name="T21" fmla="*/ 6 h 24"/>
                <a:gd name="T22" fmla="*/ 82 w 96"/>
                <a:gd name="T23" fmla="*/ 20 h 24"/>
                <a:gd name="T24" fmla="*/ 74 w 96"/>
                <a:gd name="T25" fmla="*/ 17 h 24"/>
                <a:gd name="T26" fmla="*/ 60 w 96"/>
                <a:gd name="T27" fmla="*/ 24 h 24"/>
                <a:gd name="T28" fmla="*/ 48 w 96"/>
                <a:gd name="T29" fmla="*/ 15 h 24"/>
                <a:gd name="T30" fmla="*/ 50 w 96"/>
                <a:gd name="T31" fmla="*/ 15 h 24"/>
                <a:gd name="T32" fmla="*/ 60 w 96"/>
                <a:gd name="T33" fmla="*/ 20 h 24"/>
                <a:gd name="T34" fmla="*/ 72 w 96"/>
                <a:gd name="T35" fmla="*/ 13 h 24"/>
                <a:gd name="T36" fmla="*/ 74 w 96"/>
                <a:gd name="T37" fmla="*/ 12 h 24"/>
                <a:gd name="T38" fmla="*/ 75 w 96"/>
                <a:gd name="T39" fmla="*/ 13 h 24"/>
                <a:gd name="T40" fmla="*/ 82 w 96"/>
                <a:gd name="T41" fmla="*/ 16 h 24"/>
                <a:gd name="T42" fmla="*/ 92 w 96"/>
                <a:gd name="T43" fmla="*/ 6 h 24"/>
                <a:gd name="T44" fmla="*/ 92 w 96"/>
                <a:gd name="T45" fmla="*/ 4 h 24"/>
                <a:gd name="T46" fmla="*/ 4 w 96"/>
                <a:gd name="T47" fmla="*/ 4 h 24"/>
                <a:gd name="T48" fmla="*/ 4 w 96"/>
                <a:gd name="T49" fmla="*/ 6 h 24"/>
                <a:gd name="T50" fmla="*/ 14 w 96"/>
                <a:gd name="T51" fmla="*/ 16 h 24"/>
                <a:gd name="T52" fmla="*/ 21 w 96"/>
                <a:gd name="T53" fmla="*/ 13 h 24"/>
                <a:gd name="T54" fmla="*/ 22 w 96"/>
                <a:gd name="T55" fmla="*/ 12 h 24"/>
                <a:gd name="T56" fmla="*/ 24 w 96"/>
                <a:gd name="T57" fmla="*/ 13 h 24"/>
                <a:gd name="T58" fmla="*/ 36 w 96"/>
                <a:gd name="T59" fmla="*/ 20 h 24"/>
                <a:gd name="T60" fmla="*/ 47 w 96"/>
                <a:gd name="T61" fmla="*/ 15 h 24"/>
                <a:gd name="T62" fmla="*/ 48 w 96"/>
                <a:gd name="T6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4">
                  <a:moveTo>
                    <a:pt x="60" y="24"/>
                  </a:moveTo>
                  <a:cubicBezTo>
                    <a:pt x="56" y="24"/>
                    <a:pt x="51" y="22"/>
                    <a:pt x="48" y="19"/>
                  </a:cubicBezTo>
                  <a:cubicBezTo>
                    <a:pt x="45" y="22"/>
                    <a:pt x="40" y="24"/>
                    <a:pt x="36" y="24"/>
                  </a:cubicBezTo>
                  <a:cubicBezTo>
                    <a:pt x="31" y="24"/>
                    <a:pt x="25" y="21"/>
                    <a:pt x="22" y="17"/>
                  </a:cubicBezTo>
                  <a:cubicBezTo>
                    <a:pt x="20" y="19"/>
                    <a:pt x="17" y="20"/>
                    <a:pt x="14" y="20"/>
                  </a:cubicBezTo>
                  <a:cubicBezTo>
                    <a:pt x="6" y="20"/>
                    <a:pt x="0" y="14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14"/>
                    <a:pt x="90" y="20"/>
                    <a:pt x="82" y="20"/>
                  </a:cubicBezTo>
                  <a:cubicBezTo>
                    <a:pt x="79" y="20"/>
                    <a:pt x="76" y="19"/>
                    <a:pt x="74" y="17"/>
                  </a:cubicBezTo>
                  <a:cubicBezTo>
                    <a:pt x="71" y="21"/>
                    <a:pt x="65" y="24"/>
                    <a:pt x="60" y="24"/>
                  </a:cubicBezTo>
                  <a:close/>
                  <a:moveTo>
                    <a:pt x="48" y="15"/>
                  </a:moveTo>
                  <a:cubicBezTo>
                    <a:pt x="49" y="15"/>
                    <a:pt x="49" y="15"/>
                    <a:pt x="50" y="15"/>
                  </a:cubicBezTo>
                  <a:cubicBezTo>
                    <a:pt x="52" y="18"/>
                    <a:pt x="56" y="20"/>
                    <a:pt x="60" y="20"/>
                  </a:cubicBezTo>
                  <a:cubicBezTo>
                    <a:pt x="65" y="20"/>
                    <a:pt x="70" y="17"/>
                    <a:pt x="72" y="13"/>
                  </a:cubicBezTo>
                  <a:cubicBezTo>
                    <a:pt x="73" y="12"/>
                    <a:pt x="73" y="12"/>
                    <a:pt x="74" y="12"/>
                  </a:cubicBezTo>
                  <a:cubicBezTo>
                    <a:pt x="74" y="12"/>
                    <a:pt x="75" y="12"/>
                    <a:pt x="75" y="13"/>
                  </a:cubicBezTo>
                  <a:cubicBezTo>
                    <a:pt x="78" y="15"/>
                    <a:pt x="80" y="16"/>
                    <a:pt x="82" y="16"/>
                  </a:cubicBezTo>
                  <a:cubicBezTo>
                    <a:pt x="88" y="16"/>
                    <a:pt x="92" y="12"/>
                    <a:pt x="92" y="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2"/>
                    <a:pt x="8" y="16"/>
                    <a:pt x="14" y="16"/>
                  </a:cubicBezTo>
                  <a:cubicBezTo>
                    <a:pt x="16" y="16"/>
                    <a:pt x="18" y="15"/>
                    <a:pt x="21" y="13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3"/>
                  </a:cubicBezTo>
                  <a:cubicBezTo>
                    <a:pt x="26" y="17"/>
                    <a:pt x="31" y="20"/>
                    <a:pt x="36" y="20"/>
                  </a:cubicBezTo>
                  <a:cubicBezTo>
                    <a:pt x="40" y="20"/>
                    <a:pt x="44" y="18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798">
              <a:extLst>
                <a:ext uri="{FF2B5EF4-FFF2-40B4-BE49-F238E27FC236}">
                  <a16:creationId xmlns="" xmlns:a16="http://schemas.microsoft.com/office/drawing/2014/main" id="{81FAC8BA-114E-4418-B86A-B51203CA1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1112838"/>
              <a:ext cx="30163" cy="120650"/>
            </a:xfrm>
            <a:custGeom>
              <a:avLst/>
              <a:gdLst>
                <a:gd name="T0" fmla="*/ 2 w 8"/>
                <a:gd name="T1" fmla="*/ 32 h 32"/>
                <a:gd name="T2" fmla="*/ 0 w 8"/>
                <a:gd name="T3" fmla="*/ 30 h 32"/>
                <a:gd name="T4" fmla="*/ 0 w 8"/>
                <a:gd name="T5" fmla="*/ 18 h 32"/>
                <a:gd name="T6" fmla="*/ 0 w 8"/>
                <a:gd name="T7" fmla="*/ 18 h 32"/>
                <a:gd name="T8" fmla="*/ 4 w 8"/>
                <a:gd name="T9" fmla="*/ 2 h 32"/>
                <a:gd name="T10" fmla="*/ 6 w 8"/>
                <a:gd name="T11" fmla="*/ 0 h 32"/>
                <a:gd name="T12" fmla="*/ 8 w 8"/>
                <a:gd name="T13" fmla="*/ 2 h 32"/>
                <a:gd name="T14" fmla="*/ 4 w 8"/>
                <a:gd name="T15" fmla="*/ 18 h 32"/>
                <a:gd name="T16" fmla="*/ 4 w 8"/>
                <a:gd name="T17" fmla="*/ 30 h 32"/>
                <a:gd name="T18" fmla="*/ 2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2" y="32"/>
                  </a:moveTo>
                  <a:cubicBezTo>
                    <a:pt x="1" y="32"/>
                    <a:pt x="0" y="31"/>
                    <a:pt x="0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3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799">
              <a:extLst>
                <a:ext uri="{FF2B5EF4-FFF2-40B4-BE49-F238E27FC236}">
                  <a16:creationId xmlns="" xmlns:a16="http://schemas.microsoft.com/office/drawing/2014/main" id="{6BADF22E-284E-4FD0-AA51-0172C2081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1112838"/>
              <a:ext cx="14288" cy="131763"/>
            </a:xfrm>
            <a:custGeom>
              <a:avLst/>
              <a:gdLst>
                <a:gd name="T0" fmla="*/ 2 w 4"/>
                <a:gd name="T1" fmla="*/ 35 h 35"/>
                <a:gd name="T2" fmla="*/ 0 w 4"/>
                <a:gd name="T3" fmla="*/ 33 h 35"/>
                <a:gd name="T4" fmla="*/ 0 w 4"/>
                <a:gd name="T5" fmla="*/ 2 h 35"/>
                <a:gd name="T6" fmla="*/ 2 w 4"/>
                <a:gd name="T7" fmla="*/ 0 h 35"/>
                <a:gd name="T8" fmla="*/ 4 w 4"/>
                <a:gd name="T9" fmla="*/ 2 h 35"/>
                <a:gd name="T10" fmla="*/ 4 w 4"/>
                <a:gd name="T11" fmla="*/ 33 h 35"/>
                <a:gd name="T12" fmla="*/ 2 w 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">
                  <a:moveTo>
                    <a:pt x="2" y="35"/>
                  </a:move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800">
              <a:extLst>
                <a:ext uri="{FF2B5EF4-FFF2-40B4-BE49-F238E27FC236}">
                  <a16:creationId xmlns="" xmlns:a16="http://schemas.microsoft.com/office/drawing/2014/main" id="{A53C738F-7329-4C01-BE14-4B48F11AD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1112838"/>
              <a:ext cx="30163" cy="120650"/>
            </a:xfrm>
            <a:custGeom>
              <a:avLst/>
              <a:gdLst>
                <a:gd name="T0" fmla="*/ 6 w 8"/>
                <a:gd name="T1" fmla="*/ 32 h 32"/>
                <a:gd name="T2" fmla="*/ 4 w 8"/>
                <a:gd name="T3" fmla="*/ 30 h 32"/>
                <a:gd name="T4" fmla="*/ 4 w 8"/>
                <a:gd name="T5" fmla="*/ 18 h 32"/>
                <a:gd name="T6" fmla="*/ 0 w 8"/>
                <a:gd name="T7" fmla="*/ 2 h 32"/>
                <a:gd name="T8" fmla="*/ 2 w 8"/>
                <a:gd name="T9" fmla="*/ 0 h 32"/>
                <a:gd name="T10" fmla="*/ 4 w 8"/>
                <a:gd name="T11" fmla="*/ 2 h 32"/>
                <a:gd name="T12" fmla="*/ 8 w 8"/>
                <a:gd name="T13" fmla="*/ 18 h 32"/>
                <a:gd name="T14" fmla="*/ 8 w 8"/>
                <a:gd name="T15" fmla="*/ 18 h 32"/>
                <a:gd name="T16" fmla="*/ 8 w 8"/>
                <a:gd name="T17" fmla="*/ 30 h 32"/>
                <a:gd name="T18" fmla="*/ 6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6" y="32"/>
                  </a:moveTo>
                  <a:cubicBezTo>
                    <a:pt x="5" y="32"/>
                    <a:pt x="4" y="31"/>
                    <a:pt x="4" y="3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7" y="32"/>
                    <a:pt x="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801">
              <a:extLst>
                <a:ext uri="{FF2B5EF4-FFF2-40B4-BE49-F238E27FC236}">
                  <a16:creationId xmlns="" xmlns:a16="http://schemas.microsoft.com/office/drawing/2014/main" id="{BC469E75-ABCC-44E5-AD81-4D1158525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5763" y="1354138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2" name="Rectangle: Single Corner Rounded 71">
            <a:extLst>
              <a:ext uri="{FF2B5EF4-FFF2-40B4-BE49-F238E27FC236}">
                <a16:creationId xmlns="" xmlns:a16="http://schemas.microsoft.com/office/drawing/2014/main" id="{50529735-6160-4023-8A20-F239736D381E}"/>
              </a:ext>
            </a:extLst>
          </p:cNvPr>
          <p:cNvSpPr/>
          <p:nvPr/>
        </p:nvSpPr>
        <p:spPr>
          <a:xfrm rot="10800000">
            <a:off x="11696700" y="1"/>
            <a:ext cx="495300" cy="502444"/>
          </a:xfrm>
          <a:prstGeom prst="round1Rect">
            <a:avLst>
              <a:gd name="adj" fmla="val 33975"/>
            </a:avLst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C9A6FA8E-B71C-4EB4-8BC0-55F885166B41}"/>
              </a:ext>
            </a:extLst>
          </p:cNvPr>
          <p:cNvCxnSpPr>
            <a:cxnSpLocks/>
          </p:cNvCxnSpPr>
          <p:nvPr/>
        </p:nvCxnSpPr>
        <p:spPr>
          <a:xfrm>
            <a:off x="11944350" y="803275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E5029CDF-3E27-4AFE-A540-E98D92120AB1}"/>
              </a:ext>
            </a:extLst>
          </p:cNvPr>
          <p:cNvSpPr txBox="1"/>
          <p:nvPr/>
        </p:nvSpPr>
        <p:spPr>
          <a:xfrm rot="5400000">
            <a:off x="11477736" y="3413175"/>
            <a:ext cx="96180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www.website.com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0FA7CC57-E01A-43E3-A0FD-5840E50892BA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Slide Number Placeholder 4">
            <a:extLst>
              <a:ext uri="{FF2B5EF4-FFF2-40B4-BE49-F238E27FC236}">
                <a16:creationId xmlns="" xmlns:a16="http://schemas.microsoft.com/office/drawing/2014/main" id="{D7917F4C-B91C-45E0-BF31-BE77F78E6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71630" y="140005"/>
            <a:ext cx="345440" cy="222436"/>
          </a:xfrm>
        </p:spPr>
        <p:txBody>
          <a:bodyPr/>
          <a:lstStyle/>
          <a:p>
            <a:fld id="{63FF70F8-3F76-4ECA-B539-A26828CC2C2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451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8129CBEC-3EE5-4A93-9F9A-CB42F51EF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9788" r="-3" b="37940"/>
          <a:stretch/>
        </p:blipFill>
        <p:spPr>
          <a:xfrm flipH="1">
            <a:off x="-4" y="0"/>
            <a:ext cx="12191999" cy="3429000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B4A7FCB8-34C5-43B6-8447-9B287FABEFB7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 flip="none" rotWithShape="1">
            <a:gsLst>
              <a:gs pos="88000">
                <a:schemeClr val="bg1">
                  <a:alpha val="91000"/>
                </a:schemeClr>
              </a:gs>
              <a:gs pos="36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Rectangle: Single Corner Rounded 70">
            <a:extLst>
              <a:ext uri="{FF2B5EF4-FFF2-40B4-BE49-F238E27FC236}">
                <a16:creationId xmlns="" xmlns:a16="http://schemas.microsoft.com/office/drawing/2014/main" id="{F7A9EAD7-A4D5-4EEA-B524-067EDD0F41C6}"/>
              </a:ext>
            </a:extLst>
          </p:cNvPr>
          <p:cNvSpPr/>
          <p:nvPr/>
        </p:nvSpPr>
        <p:spPr>
          <a:xfrm rot="10800000">
            <a:off x="11696700" y="1"/>
            <a:ext cx="495300" cy="502444"/>
          </a:xfrm>
          <a:prstGeom prst="round1Rect">
            <a:avLst>
              <a:gd name="adj" fmla="val 33975"/>
            </a:avLst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02EEDD5-EEEF-4802-9BC7-B4EC57147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33896" r="-6" b="27242"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1C7557B-A923-44BD-97F4-A7F7F76D8C0E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gradFill>
            <a:gsLst>
              <a:gs pos="100000">
                <a:srgbClr val="A83974">
                  <a:alpha val="80000"/>
                </a:srgbClr>
              </a:gs>
              <a:gs pos="24000">
                <a:srgbClr val="642B73"/>
              </a:gs>
              <a:gs pos="61000">
                <a:srgbClr val="642B73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6CEB6F-5289-4BDD-9311-44F3C83DF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757389"/>
            <a:ext cx="2915557" cy="1329595"/>
          </a:xfrm>
        </p:spPr>
        <p:txBody>
          <a:bodyPr>
            <a:spAutoFit/>
          </a:bodyPr>
          <a:lstStyle/>
          <a:p>
            <a:r>
              <a:rPr lang="en-US" sz="4800" dirty="0">
                <a:solidFill>
                  <a:srgbClr val="262626"/>
                </a:solidFill>
              </a:rPr>
              <a:t>Annual </a:t>
            </a:r>
            <a:r>
              <a:rPr lang="en-US" sz="4800" dirty="0">
                <a:solidFill>
                  <a:srgbClr val="A83974"/>
                </a:solidFill>
              </a:rPr>
              <a:t>Report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343E3ED-E844-48D9-A7B0-96D467EDD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="" xmlns:a16="http://schemas.microsoft.com/office/drawing/2014/main" id="{20E4526B-126F-4C9E-8E5D-3FC6684EBA1D}"/>
              </a:ext>
            </a:extLst>
          </p:cNvPr>
          <p:cNvSpPr/>
          <p:nvPr/>
        </p:nvSpPr>
        <p:spPr>
          <a:xfrm rot="16200000">
            <a:off x="5196695" y="-713015"/>
            <a:ext cx="5601356" cy="8389258"/>
          </a:xfrm>
          <a:prstGeom prst="round2SameRect">
            <a:avLst>
              <a:gd name="adj1" fmla="val 8741"/>
              <a:gd name="adj2" fmla="val 0"/>
            </a:avLst>
          </a:prstGeom>
          <a:solidFill>
            <a:srgbClr val="FFFFFF"/>
          </a:solidFill>
          <a:ln>
            <a:noFill/>
          </a:ln>
          <a:effectLst>
            <a:outerShdw blurRad="990600" dist="419100" dir="5400000" sx="91000" sy="9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B562CCE-0816-4A57-B0EB-8A7F9FFBB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Your Footer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B5EDE9E-F951-4E40-A514-0F9351EF37AB}"/>
              </a:ext>
            </a:extLst>
          </p:cNvPr>
          <p:cNvSpPr txBox="1"/>
          <p:nvPr/>
        </p:nvSpPr>
        <p:spPr>
          <a:xfrm>
            <a:off x="495300" y="4642553"/>
            <a:ext cx="26252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CA1E16A-6F97-4FDC-A5EF-5571F93D32EF}"/>
              </a:ext>
            </a:extLst>
          </p:cNvPr>
          <p:cNvSpPr txBox="1"/>
          <p:nvPr/>
        </p:nvSpPr>
        <p:spPr>
          <a:xfrm>
            <a:off x="495300" y="2270554"/>
            <a:ext cx="26252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endParaRPr lang="en-US" sz="1600" dirty="0">
              <a:solidFill>
                <a:srgbClr val="262626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FAFC1390-8EBD-4C98-AC39-62199ADB7F43}"/>
              </a:ext>
            </a:extLst>
          </p:cNvPr>
          <p:cNvGrpSpPr/>
          <p:nvPr/>
        </p:nvGrpSpPr>
        <p:grpSpPr>
          <a:xfrm>
            <a:off x="495300" y="4084181"/>
            <a:ext cx="375504" cy="367227"/>
            <a:chOff x="2670175" y="4338638"/>
            <a:chExt cx="360363" cy="352425"/>
          </a:xfrm>
          <a:solidFill>
            <a:schemeClr val="bg1">
              <a:lumMod val="95000"/>
            </a:schemeClr>
          </a:solidFill>
        </p:grpSpPr>
        <p:sp>
          <p:nvSpPr>
            <p:cNvPr id="23" name="Freeform 1221">
              <a:extLst>
                <a:ext uri="{FF2B5EF4-FFF2-40B4-BE49-F238E27FC236}">
                  <a16:creationId xmlns="" xmlns:a16="http://schemas.microsoft.com/office/drawing/2014/main" id="{99BFC4CC-E28C-4590-A8C6-81CB2077E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222">
              <a:extLst>
                <a:ext uri="{FF2B5EF4-FFF2-40B4-BE49-F238E27FC236}">
                  <a16:creationId xmlns="" xmlns:a16="http://schemas.microsoft.com/office/drawing/2014/main" id="{D93A4671-ACA4-4045-B029-E5442C993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223">
              <a:extLst>
                <a:ext uri="{FF2B5EF4-FFF2-40B4-BE49-F238E27FC236}">
                  <a16:creationId xmlns="" xmlns:a16="http://schemas.microsoft.com/office/drawing/2014/main" id="{11602ABE-3848-4D1C-BE14-3F34C12AE1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224">
              <a:extLst>
                <a:ext uri="{FF2B5EF4-FFF2-40B4-BE49-F238E27FC236}">
                  <a16:creationId xmlns="" xmlns:a16="http://schemas.microsoft.com/office/drawing/2014/main" id="{4AFB82C3-5FFD-4FED-8605-86762412C8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225">
              <a:extLst>
                <a:ext uri="{FF2B5EF4-FFF2-40B4-BE49-F238E27FC236}">
                  <a16:creationId xmlns="" xmlns:a16="http://schemas.microsoft.com/office/drawing/2014/main" id="{672F876A-E5AB-42DF-8CB4-652C8A749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226">
              <a:extLst>
                <a:ext uri="{FF2B5EF4-FFF2-40B4-BE49-F238E27FC236}">
                  <a16:creationId xmlns="" xmlns:a16="http://schemas.microsoft.com/office/drawing/2014/main" id="{5E650CA1-4EFF-44EE-8DED-2454AD14D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227">
              <a:extLst>
                <a:ext uri="{FF2B5EF4-FFF2-40B4-BE49-F238E27FC236}">
                  <a16:creationId xmlns="" xmlns:a16="http://schemas.microsoft.com/office/drawing/2014/main" id="{E2B66437-3A4A-4858-BD9A-0D81DD036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7" name="Freeform: Shape 66">
            <a:extLst>
              <a:ext uri="{FF2B5EF4-FFF2-40B4-BE49-F238E27FC236}">
                <a16:creationId xmlns="" xmlns:a16="http://schemas.microsoft.com/office/drawing/2014/main" id="{C772CE1F-4BB1-437E-B7CE-46BE0ED2BBCE}"/>
              </a:ext>
            </a:extLst>
          </p:cNvPr>
          <p:cNvSpPr/>
          <p:nvPr/>
        </p:nvSpPr>
        <p:spPr>
          <a:xfrm flipH="1">
            <a:off x="7698002" y="3386692"/>
            <a:ext cx="4493995" cy="2895600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C74BE917-C49C-4E1A-A61A-D0259C632816}"/>
              </a:ext>
            </a:extLst>
          </p:cNvPr>
          <p:cNvSpPr txBox="1"/>
          <p:nvPr/>
        </p:nvSpPr>
        <p:spPr>
          <a:xfrm>
            <a:off x="4865185" y="5588260"/>
            <a:ext cx="11427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262626"/>
                </a:solidFill>
              </a:rPr>
              <a:t>Lorem ipsum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DDAE7695-7DF5-463A-819D-716613ADA006}"/>
              </a:ext>
            </a:extLst>
          </p:cNvPr>
          <p:cNvSpPr txBox="1"/>
          <p:nvPr/>
        </p:nvSpPr>
        <p:spPr>
          <a:xfrm>
            <a:off x="6219181" y="5588260"/>
            <a:ext cx="11427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262626"/>
                </a:solidFill>
              </a:rPr>
              <a:t>Lorem ipsum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28911BA2-7715-4321-989C-487DA773FF20}"/>
              </a:ext>
            </a:extLst>
          </p:cNvPr>
          <p:cNvSpPr txBox="1"/>
          <p:nvPr/>
        </p:nvSpPr>
        <p:spPr>
          <a:xfrm>
            <a:off x="7573177" y="5588260"/>
            <a:ext cx="11427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262626"/>
                </a:solidFill>
              </a:rPr>
              <a:t>Lorem ipsum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C2977C18-11F9-4E7D-8845-E6E332A4C442}"/>
              </a:ext>
            </a:extLst>
          </p:cNvPr>
          <p:cNvSpPr txBox="1"/>
          <p:nvPr/>
        </p:nvSpPr>
        <p:spPr>
          <a:xfrm>
            <a:off x="8927173" y="5588260"/>
            <a:ext cx="11427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262626"/>
                </a:solidFill>
              </a:rPr>
              <a:t>Lorem ipsum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9962EF3E-90E7-43FC-895E-501A31B876A2}"/>
              </a:ext>
            </a:extLst>
          </p:cNvPr>
          <p:cNvSpPr txBox="1"/>
          <p:nvPr/>
        </p:nvSpPr>
        <p:spPr>
          <a:xfrm>
            <a:off x="10281167" y="5588260"/>
            <a:ext cx="11427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262626"/>
                </a:solidFill>
              </a:rPr>
              <a:t>Lorem ipsum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49B456D1-926F-4935-8E88-50D1D356D9E4}"/>
              </a:ext>
            </a:extLst>
          </p:cNvPr>
          <p:cNvCxnSpPr/>
          <p:nvPr/>
        </p:nvCxnSpPr>
        <p:spPr>
          <a:xfrm>
            <a:off x="4626587" y="5409428"/>
            <a:ext cx="67247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E46140D3-2C8B-483D-9C96-2F6DC1E998A9}"/>
              </a:ext>
            </a:extLst>
          </p:cNvPr>
          <p:cNvCxnSpPr>
            <a:cxnSpLocks/>
          </p:cNvCxnSpPr>
          <p:nvPr/>
        </p:nvCxnSpPr>
        <p:spPr>
          <a:xfrm>
            <a:off x="4626587" y="1346200"/>
            <a:ext cx="0" cy="406322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37513095-466D-4140-B2B8-351C4B30D341}"/>
              </a:ext>
            </a:extLst>
          </p:cNvPr>
          <p:cNvSpPr txBox="1"/>
          <p:nvPr/>
        </p:nvSpPr>
        <p:spPr>
          <a:xfrm>
            <a:off x="4246073" y="4990337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C72003A2-C180-4555-9B97-B172ADD7E063}"/>
              </a:ext>
            </a:extLst>
          </p:cNvPr>
          <p:cNvSpPr txBox="1"/>
          <p:nvPr/>
        </p:nvSpPr>
        <p:spPr>
          <a:xfrm>
            <a:off x="4246073" y="4202515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30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BD0C9F05-8EFD-40DE-9285-C7BCF4BBAAE3}"/>
              </a:ext>
            </a:extLst>
          </p:cNvPr>
          <p:cNvSpPr txBox="1"/>
          <p:nvPr/>
        </p:nvSpPr>
        <p:spPr>
          <a:xfrm>
            <a:off x="4246073" y="3808603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40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D234541B-ECB5-4454-984A-5D89E917F0BB}"/>
              </a:ext>
            </a:extLst>
          </p:cNvPr>
          <p:cNvSpPr txBox="1"/>
          <p:nvPr/>
        </p:nvSpPr>
        <p:spPr>
          <a:xfrm>
            <a:off x="4246073" y="3414691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50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D9F9DA67-45C7-4A8D-8C1A-D124DB23AAC4}"/>
              </a:ext>
            </a:extLst>
          </p:cNvPr>
          <p:cNvSpPr txBox="1"/>
          <p:nvPr/>
        </p:nvSpPr>
        <p:spPr>
          <a:xfrm>
            <a:off x="4246073" y="3020779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60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D8BB3108-7CBE-48AD-B390-A41A74E6DC6A}"/>
              </a:ext>
            </a:extLst>
          </p:cNvPr>
          <p:cNvSpPr txBox="1"/>
          <p:nvPr/>
        </p:nvSpPr>
        <p:spPr>
          <a:xfrm>
            <a:off x="4246073" y="2626867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70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6549555A-A688-41E9-ABED-8D4FEBEC6A6E}"/>
              </a:ext>
            </a:extLst>
          </p:cNvPr>
          <p:cNvSpPr txBox="1"/>
          <p:nvPr/>
        </p:nvSpPr>
        <p:spPr>
          <a:xfrm>
            <a:off x="4246073" y="2232955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80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6D5E22D-1948-4A23-A1D5-BF216318A156}"/>
              </a:ext>
            </a:extLst>
          </p:cNvPr>
          <p:cNvSpPr txBox="1"/>
          <p:nvPr/>
        </p:nvSpPr>
        <p:spPr>
          <a:xfrm>
            <a:off x="4246073" y="1839043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90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D89E6B50-5F96-4E9B-AE8C-75FB968782E2}"/>
              </a:ext>
            </a:extLst>
          </p:cNvPr>
          <p:cNvSpPr txBox="1"/>
          <p:nvPr/>
        </p:nvSpPr>
        <p:spPr>
          <a:xfrm>
            <a:off x="4206125" y="1445131"/>
            <a:ext cx="24852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100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7068063C-8CF9-4680-B27B-F46D427CF679}"/>
              </a:ext>
            </a:extLst>
          </p:cNvPr>
          <p:cNvSpPr txBox="1"/>
          <p:nvPr/>
        </p:nvSpPr>
        <p:spPr>
          <a:xfrm>
            <a:off x="4246073" y="4596427"/>
            <a:ext cx="2085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20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B86C0DCC-B90C-4024-B760-EEDE71425912}"/>
              </a:ext>
            </a:extLst>
          </p:cNvPr>
          <p:cNvCxnSpPr>
            <a:cxnSpLocks/>
          </p:cNvCxnSpPr>
          <p:nvPr/>
        </p:nvCxnSpPr>
        <p:spPr>
          <a:xfrm>
            <a:off x="11944350" y="803275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9AC917B-C1BB-4220-BBD4-11286515ABBF}"/>
              </a:ext>
            </a:extLst>
          </p:cNvPr>
          <p:cNvSpPr txBox="1"/>
          <p:nvPr/>
        </p:nvSpPr>
        <p:spPr>
          <a:xfrm rot="5400000">
            <a:off x="11477736" y="3413175"/>
            <a:ext cx="96180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www.website.com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40D1B2AD-24CC-46A9-8755-665A1B82E641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5D633F56-5695-4859-9942-4EB544F94EBE}"/>
              </a:ext>
            </a:extLst>
          </p:cNvPr>
          <p:cNvCxnSpPr/>
          <p:nvPr/>
        </p:nvCxnSpPr>
        <p:spPr>
          <a:xfrm>
            <a:off x="4626587" y="5082670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18035BB8-6DD6-40BD-9862-6BEDA686D419}"/>
              </a:ext>
            </a:extLst>
          </p:cNvPr>
          <p:cNvCxnSpPr/>
          <p:nvPr/>
        </p:nvCxnSpPr>
        <p:spPr>
          <a:xfrm>
            <a:off x="4626587" y="4688760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="" xmlns:a16="http://schemas.microsoft.com/office/drawing/2014/main" id="{9C5D7905-6AC0-4417-A61D-628489038853}"/>
              </a:ext>
            </a:extLst>
          </p:cNvPr>
          <p:cNvCxnSpPr/>
          <p:nvPr/>
        </p:nvCxnSpPr>
        <p:spPr>
          <a:xfrm>
            <a:off x="4626587" y="4294848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53C95D4D-D32B-45EC-A4EA-5E4059497284}"/>
              </a:ext>
            </a:extLst>
          </p:cNvPr>
          <p:cNvCxnSpPr/>
          <p:nvPr/>
        </p:nvCxnSpPr>
        <p:spPr>
          <a:xfrm>
            <a:off x="4626587" y="3900936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F2F8D517-7B1F-4365-9644-1C7238464BA8}"/>
              </a:ext>
            </a:extLst>
          </p:cNvPr>
          <p:cNvCxnSpPr/>
          <p:nvPr/>
        </p:nvCxnSpPr>
        <p:spPr>
          <a:xfrm>
            <a:off x="4626587" y="3507024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4504415B-0DED-4239-B0A3-1378294E4409}"/>
              </a:ext>
            </a:extLst>
          </p:cNvPr>
          <p:cNvCxnSpPr/>
          <p:nvPr/>
        </p:nvCxnSpPr>
        <p:spPr>
          <a:xfrm>
            <a:off x="4626587" y="3113112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="" xmlns:a16="http://schemas.microsoft.com/office/drawing/2014/main" id="{0F6A0E86-F85A-45A3-A606-7145540421F5}"/>
              </a:ext>
            </a:extLst>
          </p:cNvPr>
          <p:cNvCxnSpPr/>
          <p:nvPr/>
        </p:nvCxnSpPr>
        <p:spPr>
          <a:xfrm>
            <a:off x="4626587" y="2719200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="" xmlns:a16="http://schemas.microsoft.com/office/drawing/2014/main" id="{16BFD165-6875-44AC-9C73-8632C7305F77}"/>
              </a:ext>
            </a:extLst>
          </p:cNvPr>
          <p:cNvCxnSpPr/>
          <p:nvPr/>
        </p:nvCxnSpPr>
        <p:spPr>
          <a:xfrm>
            <a:off x="4626587" y="2325288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="" xmlns:a16="http://schemas.microsoft.com/office/drawing/2014/main" id="{EA52A5A4-5483-4822-A915-0696F6CE3A11}"/>
              </a:ext>
            </a:extLst>
          </p:cNvPr>
          <p:cNvCxnSpPr/>
          <p:nvPr/>
        </p:nvCxnSpPr>
        <p:spPr>
          <a:xfrm>
            <a:off x="4626587" y="1931376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="" xmlns:a16="http://schemas.microsoft.com/office/drawing/2014/main" id="{F06E6717-F214-4888-A099-3AD99A9D0AA3}"/>
              </a:ext>
            </a:extLst>
          </p:cNvPr>
          <p:cNvCxnSpPr/>
          <p:nvPr/>
        </p:nvCxnSpPr>
        <p:spPr>
          <a:xfrm>
            <a:off x="4626587" y="1537464"/>
            <a:ext cx="67247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A8D7905C-C321-4C1C-A72D-1AE28AF3E787}"/>
              </a:ext>
            </a:extLst>
          </p:cNvPr>
          <p:cNvSpPr/>
          <p:nvPr/>
        </p:nvSpPr>
        <p:spPr>
          <a:xfrm>
            <a:off x="4597838" y="1508715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C63F147F-BA9F-4114-B90B-26280546AAE9}"/>
              </a:ext>
            </a:extLst>
          </p:cNvPr>
          <p:cNvSpPr/>
          <p:nvPr/>
        </p:nvSpPr>
        <p:spPr>
          <a:xfrm>
            <a:off x="4597838" y="1902627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3870E36D-4E31-474E-A08D-95D091B5AC52}"/>
              </a:ext>
            </a:extLst>
          </p:cNvPr>
          <p:cNvSpPr/>
          <p:nvPr/>
        </p:nvSpPr>
        <p:spPr>
          <a:xfrm>
            <a:off x="4597838" y="2296539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08458D21-440D-419F-AFC4-E3C2D898C169}"/>
              </a:ext>
            </a:extLst>
          </p:cNvPr>
          <p:cNvSpPr/>
          <p:nvPr/>
        </p:nvSpPr>
        <p:spPr>
          <a:xfrm>
            <a:off x="4597838" y="2690451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B103DC81-0FE7-4239-9207-84ABFCFEA721}"/>
              </a:ext>
            </a:extLst>
          </p:cNvPr>
          <p:cNvSpPr/>
          <p:nvPr/>
        </p:nvSpPr>
        <p:spPr>
          <a:xfrm>
            <a:off x="4597838" y="3084363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88E36617-1BF5-4365-B563-1E40FAFBEB64}"/>
              </a:ext>
            </a:extLst>
          </p:cNvPr>
          <p:cNvSpPr/>
          <p:nvPr/>
        </p:nvSpPr>
        <p:spPr>
          <a:xfrm>
            <a:off x="4597838" y="3478275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9532FF23-1502-4169-B0F4-3AFF2DDBB135}"/>
              </a:ext>
            </a:extLst>
          </p:cNvPr>
          <p:cNvSpPr/>
          <p:nvPr/>
        </p:nvSpPr>
        <p:spPr>
          <a:xfrm>
            <a:off x="4597838" y="3872187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="" xmlns:a16="http://schemas.microsoft.com/office/drawing/2014/main" id="{83846174-E2F0-4876-9C2E-D890FC154F96}"/>
              </a:ext>
            </a:extLst>
          </p:cNvPr>
          <p:cNvSpPr/>
          <p:nvPr/>
        </p:nvSpPr>
        <p:spPr>
          <a:xfrm>
            <a:off x="4597838" y="4266099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="" xmlns:a16="http://schemas.microsoft.com/office/drawing/2014/main" id="{2D84C41E-BEF5-4B7A-A652-5521898D37B8}"/>
              </a:ext>
            </a:extLst>
          </p:cNvPr>
          <p:cNvSpPr/>
          <p:nvPr/>
        </p:nvSpPr>
        <p:spPr>
          <a:xfrm>
            <a:off x="4597838" y="4660011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786FB0D5-8620-4539-BA44-146159801252}"/>
              </a:ext>
            </a:extLst>
          </p:cNvPr>
          <p:cNvSpPr/>
          <p:nvPr/>
        </p:nvSpPr>
        <p:spPr>
          <a:xfrm>
            <a:off x="4597838" y="5053921"/>
            <a:ext cx="57498" cy="57498"/>
          </a:xfrm>
          <a:prstGeom prst="ellipse">
            <a:avLst/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extLst>
              <a:ext uri="{FF2B5EF4-FFF2-40B4-BE49-F238E27FC236}">
                <a16:creationId xmlns="" xmlns:a16="http://schemas.microsoft.com/office/drawing/2014/main" id="{99DAB27F-C8ED-49E8-9D42-5C41BFEAB718}"/>
              </a:ext>
            </a:extLst>
          </p:cNvPr>
          <p:cNvSpPr/>
          <p:nvPr/>
        </p:nvSpPr>
        <p:spPr>
          <a:xfrm>
            <a:off x="5187934" y="3485553"/>
            <a:ext cx="497291" cy="1928659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Rectangle: Top Corners Rounded 62">
            <a:extLst>
              <a:ext uri="{FF2B5EF4-FFF2-40B4-BE49-F238E27FC236}">
                <a16:creationId xmlns="" xmlns:a16="http://schemas.microsoft.com/office/drawing/2014/main" id="{C4986431-6916-4E8A-9D38-C6018DA023CA}"/>
              </a:ext>
            </a:extLst>
          </p:cNvPr>
          <p:cNvSpPr/>
          <p:nvPr/>
        </p:nvSpPr>
        <p:spPr>
          <a:xfrm>
            <a:off x="10603916" y="1493006"/>
            <a:ext cx="497291" cy="392120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Rectangle: Top Corners Rounded 63">
            <a:extLst>
              <a:ext uri="{FF2B5EF4-FFF2-40B4-BE49-F238E27FC236}">
                <a16:creationId xmlns="" xmlns:a16="http://schemas.microsoft.com/office/drawing/2014/main" id="{52645FD2-1E05-4D7A-B527-36DEB5BC6998}"/>
              </a:ext>
            </a:extLst>
          </p:cNvPr>
          <p:cNvSpPr/>
          <p:nvPr/>
        </p:nvSpPr>
        <p:spPr>
          <a:xfrm>
            <a:off x="9249922" y="2165931"/>
            <a:ext cx="497291" cy="324828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Rectangle: Top Corners Rounded 64">
            <a:extLst>
              <a:ext uri="{FF2B5EF4-FFF2-40B4-BE49-F238E27FC236}">
                <a16:creationId xmlns="" xmlns:a16="http://schemas.microsoft.com/office/drawing/2014/main" id="{CE8FE2C7-C8FA-4FB4-BF7F-D118B68412E4}"/>
              </a:ext>
            </a:extLst>
          </p:cNvPr>
          <p:cNvSpPr/>
          <p:nvPr/>
        </p:nvSpPr>
        <p:spPr>
          <a:xfrm>
            <a:off x="7895926" y="2789505"/>
            <a:ext cx="497291" cy="262470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Rectangle: Top Corners Rounded 65">
            <a:extLst>
              <a:ext uri="{FF2B5EF4-FFF2-40B4-BE49-F238E27FC236}">
                <a16:creationId xmlns="" xmlns:a16="http://schemas.microsoft.com/office/drawing/2014/main" id="{4B8B036B-4A80-4D9E-B758-39ADCA709D80}"/>
              </a:ext>
            </a:extLst>
          </p:cNvPr>
          <p:cNvSpPr/>
          <p:nvPr/>
        </p:nvSpPr>
        <p:spPr>
          <a:xfrm>
            <a:off x="6541930" y="2622417"/>
            <a:ext cx="497291" cy="2791795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44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76147560-24E0-4583-9DCE-BB27DDAEF88E}"/>
              </a:ext>
            </a:extLst>
          </p:cNvPr>
          <p:cNvSpPr/>
          <p:nvPr/>
        </p:nvSpPr>
        <p:spPr>
          <a:xfrm flipH="1">
            <a:off x="6417830" y="3137549"/>
            <a:ext cx="5774169" cy="3720451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EEDC1C2C-D638-437A-9401-9DF90DAC90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6" r="44005"/>
          <a:stretch/>
        </p:blipFill>
        <p:spPr>
          <a:xfrm>
            <a:off x="0" y="0"/>
            <a:ext cx="319297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9BB4AB85-2360-4FE2-B4C6-916911331453}"/>
              </a:ext>
            </a:extLst>
          </p:cNvPr>
          <p:cNvSpPr/>
          <p:nvPr/>
        </p:nvSpPr>
        <p:spPr>
          <a:xfrm>
            <a:off x="0" y="0"/>
            <a:ext cx="3192970" cy="6858000"/>
          </a:xfrm>
          <a:prstGeom prst="rect">
            <a:avLst/>
          </a:prstGeom>
          <a:gradFill>
            <a:gsLst>
              <a:gs pos="100000">
                <a:srgbClr val="A83974">
                  <a:alpha val="95000"/>
                </a:srgbClr>
              </a:gs>
              <a:gs pos="14000">
                <a:srgbClr val="642B73">
                  <a:alpha val="80000"/>
                </a:srgbClr>
              </a:gs>
              <a:gs pos="54000">
                <a:srgbClr val="642B73">
                  <a:alpha val="9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C44B90-A763-4A4F-9B87-C26A22645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4107064"/>
            <a:ext cx="2311399" cy="1329595"/>
          </a:xfrm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SWOT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83F492F-1C6B-40AD-8BDF-E0772FBE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3CD204E-CC6A-4E1B-B1AD-CC6FF540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BC47DBC-4364-4C67-845B-A73E46EA058B}"/>
              </a:ext>
            </a:extLst>
          </p:cNvPr>
          <p:cNvSpPr txBox="1"/>
          <p:nvPr/>
        </p:nvSpPr>
        <p:spPr>
          <a:xfrm>
            <a:off x="8964386" y="5138331"/>
            <a:ext cx="262527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</a:t>
            </a:r>
            <a:r>
              <a:rPr lang="en-US" sz="1600" dirty="0" err="1">
                <a:solidFill>
                  <a:srgbClr val="262626"/>
                </a:solidFill>
              </a:rPr>
              <a:t>Fusce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posuere</a:t>
            </a:r>
            <a:endParaRPr lang="en-US" sz="1600" dirty="0">
              <a:solidFill>
                <a:srgbClr val="26262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B58ADF6-6E00-4412-A49C-45BC7DDEE3F4}"/>
              </a:ext>
            </a:extLst>
          </p:cNvPr>
          <p:cNvSpPr txBox="1"/>
          <p:nvPr/>
        </p:nvSpPr>
        <p:spPr>
          <a:xfrm>
            <a:off x="8964386" y="4707504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262626"/>
                </a:solidFill>
                <a:latin typeface="+mj-lt"/>
              </a:rPr>
              <a:t>Threat</a:t>
            </a:r>
          </a:p>
        </p:txBody>
      </p:sp>
      <p:sp>
        <p:nvSpPr>
          <p:cNvPr id="9" name="Rectangle: Top Corners Rounded 8">
            <a:extLst>
              <a:ext uri="{FF2B5EF4-FFF2-40B4-BE49-F238E27FC236}">
                <a16:creationId xmlns="" xmlns:a16="http://schemas.microsoft.com/office/drawing/2014/main" id="{08EE67CB-9D33-47BF-8A98-C152E0BA0825}"/>
              </a:ext>
            </a:extLst>
          </p:cNvPr>
          <p:cNvSpPr/>
          <p:nvPr/>
        </p:nvSpPr>
        <p:spPr>
          <a:xfrm flipV="1">
            <a:off x="7749814" y="0"/>
            <a:ext cx="3279140" cy="3946262"/>
          </a:xfrm>
          <a:prstGeom prst="round2SameRect">
            <a:avLst/>
          </a:prstGeom>
          <a:gradFill flip="none" rotWithShape="1">
            <a:gsLst>
              <a:gs pos="99000">
                <a:srgbClr val="A83974"/>
              </a:gs>
              <a:gs pos="0">
                <a:srgbClr val="642B73"/>
              </a:gs>
            </a:gsLst>
            <a:lin ang="16200000" scaled="1"/>
            <a:tileRect/>
          </a:gradFill>
          <a:ln>
            <a:noFill/>
          </a:ln>
          <a:effectLst>
            <a:outerShdw blurRad="342900" dist="533400" dir="5400000" sx="90000" sy="90000" algn="t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="" xmlns:a16="http://schemas.microsoft.com/office/drawing/2014/main" id="{19AA97C6-9C75-460D-B560-33C4135AE761}"/>
              </a:ext>
            </a:extLst>
          </p:cNvPr>
          <p:cNvSpPr/>
          <p:nvPr/>
        </p:nvSpPr>
        <p:spPr>
          <a:xfrm>
            <a:off x="4044951" y="2911738"/>
            <a:ext cx="3279140" cy="3946262"/>
          </a:xfrm>
          <a:prstGeom prst="round2SameRect">
            <a:avLst/>
          </a:prstGeom>
          <a:gradFill flip="none" rotWithShape="1">
            <a:gsLst>
              <a:gs pos="99000">
                <a:srgbClr val="FB885B"/>
              </a:gs>
              <a:gs pos="0">
                <a:srgbClr val="DB5969"/>
              </a:gs>
            </a:gsLst>
            <a:lin ang="5400000" scaled="1"/>
            <a:tileRect/>
          </a:gradFill>
          <a:ln>
            <a:noFill/>
          </a:ln>
          <a:effectLst>
            <a:outerShdw blurRad="292100" dist="520700" dir="5400000" sx="90000" sy="9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E92598A-E90E-428B-B265-B2DC34280923}"/>
              </a:ext>
            </a:extLst>
          </p:cNvPr>
          <p:cNvSpPr txBox="1"/>
          <p:nvPr/>
        </p:nvSpPr>
        <p:spPr>
          <a:xfrm>
            <a:off x="3509020" y="1081813"/>
            <a:ext cx="262527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</a:t>
            </a:r>
            <a:r>
              <a:rPr lang="en-US" sz="1600" dirty="0" err="1">
                <a:solidFill>
                  <a:srgbClr val="262626"/>
                </a:solidFill>
              </a:rPr>
              <a:t>Fusce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posuere</a:t>
            </a:r>
            <a:endParaRPr lang="en-US" sz="1600" dirty="0">
              <a:solidFill>
                <a:srgbClr val="26262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74EF297-99FF-4F0E-B5F2-EA69EB915B3A}"/>
              </a:ext>
            </a:extLst>
          </p:cNvPr>
          <p:cNvSpPr txBox="1"/>
          <p:nvPr/>
        </p:nvSpPr>
        <p:spPr>
          <a:xfrm>
            <a:off x="4610290" y="650986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400" b="1" dirty="0">
                <a:solidFill>
                  <a:srgbClr val="262626"/>
                </a:solidFill>
                <a:latin typeface="+mj-lt"/>
              </a:rPr>
              <a:t>Strength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3CBE018-DECD-4942-9AB2-E6038376A73B}"/>
              </a:ext>
            </a:extLst>
          </p:cNvPr>
          <p:cNvSpPr txBox="1"/>
          <p:nvPr/>
        </p:nvSpPr>
        <p:spPr>
          <a:xfrm>
            <a:off x="6386286" y="1174178"/>
            <a:ext cx="84727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1500" b="1" dirty="0">
                <a:solidFill>
                  <a:srgbClr val="A83974"/>
                </a:solidFill>
                <a:latin typeface="+mj-lt"/>
              </a:rPr>
              <a:t>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3EF44A3-E60A-4C52-9F65-DC1EB6D55911}"/>
              </a:ext>
            </a:extLst>
          </p:cNvPr>
          <p:cNvSpPr txBox="1"/>
          <p:nvPr/>
        </p:nvSpPr>
        <p:spPr>
          <a:xfrm>
            <a:off x="8364272" y="2144371"/>
            <a:ext cx="84727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15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15BA7B73-7144-47EB-A3B0-CBA3B29AAD8B}"/>
              </a:ext>
            </a:extLst>
          </p:cNvPr>
          <p:cNvSpPr txBox="1"/>
          <p:nvPr/>
        </p:nvSpPr>
        <p:spPr>
          <a:xfrm>
            <a:off x="6059171" y="2850418"/>
            <a:ext cx="84727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15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4B8056C-FC59-4E0A-871D-A640DDCDC04E}"/>
              </a:ext>
            </a:extLst>
          </p:cNvPr>
          <p:cNvSpPr txBox="1"/>
          <p:nvPr/>
        </p:nvSpPr>
        <p:spPr>
          <a:xfrm>
            <a:off x="7884168" y="4025094"/>
            <a:ext cx="84727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1500" b="1" dirty="0">
                <a:solidFill>
                  <a:srgbClr val="FB885B"/>
                </a:solidFill>
                <a:latin typeface="+mj-lt"/>
              </a:rPr>
              <a:t>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11AF0264-0CC9-4FB4-806E-6A5CC47C87FC}"/>
              </a:ext>
            </a:extLst>
          </p:cNvPr>
          <p:cNvSpPr txBox="1"/>
          <p:nvPr/>
        </p:nvSpPr>
        <p:spPr>
          <a:xfrm>
            <a:off x="8173772" y="1089411"/>
            <a:ext cx="262527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Fusce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posuere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84AAA7A-5943-4625-99DA-4DA3A6C29385}"/>
              </a:ext>
            </a:extLst>
          </p:cNvPr>
          <p:cNvSpPr txBox="1"/>
          <p:nvPr/>
        </p:nvSpPr>
        <p:spPr>
          <a:xfrm>
            <a:off x="8173772" y="658584"/>
            <a:ext cx="1524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Weakness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4BA26E6-DA93-4CBB-BF18-FCA74FB883E4}"/>
              </a:ext>
            </a:extLst>
          </p:cNvPr>
          <p:cNvSpPr txBox="1"/>
          <p:nvPr/>
        </p:nvSpPr>
        <p:spPr>
          <a:xfrm>
            <a:off x="4281171" y="5037589"/>
            <a:ext cx="262527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Fusce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posuere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4E2F63A1-832F-4CEB-BF85-C52858BBBC7F}"/>
              </a:ext>
            </a:extLst>
          </p:cNvPr>
          <p:cNvSpPr txBox="1"/>
          <p:nvPr/>
        </p:nvSpPr>
        <p:spPr>
          <a:xfrm>
            <a:off x="5283200" y="4606762"/>
            <a:ext cx="16232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Opportunity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97E6F164-A98D-401F-A935-8CA845D42880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754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Oval 21">
            <a:extLst>
              <a:ext uri="{FF2B5EF4-FFF2-40B4-BE49-F238E27FC236}">
                <a16:creationId xmlns="" xmlns:a16="http://schemas.microsoft.com/office/drawing/2014/main" id="{A81F4DE1-24F0-482D-A5AA-7CB373DCAF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079410" y="3376083"/>
            <a:ext cx="1283040" cy="1283040"/>
          </a:xfrm>
          <a:prstGeom prst="ellipse">
            <a:avLst/>
          </a:pr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72" name="Oval 21">
            <a:extLst>
              <a:ext uri="{FF2B5EF4-FFF2-40B4-BE49-F238E27FC236}">
                <a16:creationId xmlns="" xmlns:a16="http://schemas.microsoft.com/office/drawing/2014/main" id="{9EE6B669-5340-4D02-9C09-341354B2433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245589" y="3376083"/>
            <a:ext cx="1283040" cy="1283040"/>
          </a:xfrm>
          <a:prstGeom prst="ellipse">
            <a:avLst/>
          </a:pr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73" name="Oval 21">
            <a:extLst>
              <a:ext uri="{FF2B5EF4-FFF2-40B4-BE49-F238E27FC236}">
                <a16:creationId xmlns="" xmlns:a16="http://schemas.microsoft.com/office/drawing/2014/main" id="{F83CA588-EA14-4239-BD13-E3BD2111DE9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161129" y="4299713"/>
            <a:ext cx="1283040" cy="1283040"/>
          </a:xfrm>
          <a:prstGeom prst="ellipse">
            <a:avLst/>
          </a:pr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74" name="Oval 21">
            <a:extLst>
              <a:ext uri="{FF2B5EF4-FFF2-40B4-BE49-F238E27FC236}">
                <a16:creationId xmlns="" xmlns:a16="http://schemas.microsoft.com/office/drawing/2014/main" id="{729F9AAC-C553-4695-A9FD-4E099B8C66C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94950" y="4299713"/>
            <a:ext cx="1283040" cy="1283040"/>
          </a:xfrm>
          <a:prstGeom prst="ellipse">
            <a:avLst/>
          </a:pr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75" name="Oval 21">
            <a:extLst>
              <a:ext uri="{FF2B5EF4-FFF2-40B4-BE49-F238E27FC236}">
                <a16:creationId xmlns="" xmlns:a16="http://schemas.microsoft.com/office/drawing/2014/main" id="{6E167027-C8A5-46A8-8426-AA5075F2228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330049" y="4299713"/>
            <a:ext cx="1283040" cy="1283040"/>
          </a:xfrm>
          <a:prstGeom prst="ellipse">
            <a:avLst/>
          </a:prstGeom>
          <a:noFill/>
          <a:ln w="3175" cap="flat">
            <a:solidFill>
              <a:schemeClr val="bg1">
                <a:lumMod val="85000"/>
              </a:schemeClr>
            </a:solidFill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2BD4631F-C421-420D-AF75-5891323334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t="67698" r="65" b="5808"/>
          <a:stretch/>
        </p:blipFill>
        <p:spPr>
          <a:xfrm>
            <a:off x="722666" y="435659"/>
            <a:ext cx="10404900" cy="1773654"/>
          </a:xfrm>
          <a:custGeom>
            <a:avLst/>
            <a:gdLst>
              <a:gd name="connsiteX0" fmla="*/ 0 w 10404900"/>
              <a:gd name="connsiteY0" fmla="*/ 0 h 1773654"/>
              <a:gd name="connsiteX1" fmla="*/ 9992030 w 10404900"/>
              <a:gd name="connsiteY1" fmla="*/ 0 h 1773654"/>
              <a:gd name="connsiteX2" fmla="*/ 10404900 w 10404900"/>
              <a:gd name="connsiteY2" fmla="*/ 412871 h 1773654"/>
              <a:gd name="connsiteX3" fmla="*/ 10404900 w 10404900"/>
              <a:gd name="connsiteY3" fmla="*/ 1360783 h 1773654"/>
              <a:gd name="connsiteX4" fmla="*/ 9992030 w 10404900"/>
              <a:gd name="connsiteY4" fmla="*/ 1773654 h 1773654"/>
              <a:gd name="connsiteX5" fmla="*/ 0 w 10404900"/>
              <a:gd name="connsiteY5" fmla="*/ 1773654 h 1773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4900" h="1773654">
                <a:moveTo>
                  <a:pt x="0" y="0"/>
                </a:moveTo>
                <a:lnTo>
                  <a:pt x="9992030" y="0"/>
                </a:lnTo>
                <a:cubicBezTo>
                  <a:pt x="10220050" y="0"/>
                  <a:pt x="10404900" y="184849"/>
                  <a:pt x="10404900" y="412871"/>
                </a:cubicBezTo>
                <a:lnTo>
                  <a:pt x="10404900" y="1360783"/>
                </a:lnTo>
                <a:cubicBezTo>
                  <a:pt x="10404900" y="1588805"/>
                  <a:pt x="10220050" y="1773654"/>
                  <a:pt x="9992030" y="1773654"/>
                </a:cubicBezTo>
                <a:lnTo>
                  <a:pt x="0" y="1773654"/>
                </a:lnTo>
                <a:close/>
              </a:path>
            </a:pathLst>
          </a:custGeom>
        </p:spPr>
      </p:pic>
      <p:sp>
        <p:nvSpPr>
          <p:cNvPr id="6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5038289" y="-3879964"/>
            <a:ext cx="1773654" cy="104049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A83974">
                  <a:alpha val="85000"/>
                </a:srgbClr>
              </a:gs>
              <a:gs pos="30000">
                <a:srgbClr val="642B73"/>
              </a:gs>
              <a:gs pos="59000">
                <a:srgbClr val="642B73">
                  <a:alpha val="9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A7A966-E6F3-44BD-8A05-7C55D5CD2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420" y="768487"/>
            <a:ext cx="3056723" cy="1107996"/>
          </a:xfr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</a:rPr>
              <a:t>Advertising Process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ECE5451-EED8-4EA8-B4F4-59D46C090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106153D-AC4E-490C-B5A5-E91AF4E0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8511813E-19C0-4BB5-97A8-4FD8A3F7B2D9}"/>
              </a:ext>
            </a:extLst>
          </p:cNvPr>
          <p:cNvGrpSpPr/>
          <p:nvPr/>
        </p:nvGrpSpPr>
        <p:grpSpPr>
          <a:xfrm>
            <a:off x="2963693" y="5094424"/>
            <a:ext cx="1524000" cy="984320"/>
            <a:chOff x="1151018" y="4176241"/>
            <a:chExt cx="1524000" cy="984320"/>
          </a:xfrm>
        </p:grpSpPr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0893DEBD-A48D-4182-B179-0BB7E113DF4E}"/>
                </a:ext>
              </a:extLst>
            </p:cNvPr>
            <p:cNvSpPr txBox="1"/>
            <p:nvPr/>
          </p:nvSpPr>
          <p:spPr>
            <a:xfrm>
              <a:off x="1151018" y="4514230"/>
              <a:ext cx="152400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amet, consectetuer adipiscing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5198270E-9B7B-4ED2-89F1-8114B7D73FFF}"/>
                </a:ext>
              </a:extLst>
            </p:cNvPr>
            <p:cNvSpPr txBox="1"/>
            <p:nvPr/>
          </p:nvSpPr>
          <p:spPr>
            <a:xfrm>
              <a:off x="1151018" y="4176241"/>
              <a:ext cx="152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Title Here</a:t>
              </a:r>
            </a:p>
          </p:txBody>
        </p:sp>
      </p:grpSp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C08F9AFD-F2BD-450A-B57A-636E33A39193}"/>
              </a:ext>
            </a:extLst>
          </p:cNvPr>
          <p:cNvSpPr/>
          <p:nvPr/>
        </p:nvSpPr>
        <p:spPr>
          <a:xfrm>
            <a:off x="490537" y="435220"/>
            <a:ext cx="10643386" cy="5691588"/>
          </a:xfrm>
          <a:custGeom>
            <a:avLst/>
            <a:gdLst>
              <a:gd name="connsiteX0" fmla="*/ 4761 w 10643386"/>
              <a:gd name="connsiteY0" fmla="*/ 0 h 5691588"/>
              <a:gd name="connsiteX1" fmla="*/ 233362 w 10643386"/>
              <a:gd name="connsiteY1" fmla="*/ 0 h 5691588"/>
              <a:gd name="connsiteX2" fmla="*/ 233362 w 10643386"/>
              <a:gd name="connsiteY2" fmla="*/ 4046772 h 5691588"/>
              <a:gd name="connsiteX3" fmla="*/ 234727 w 10643386"/>
              <a:gd name="connsiteY3" fmla="*/ 4046772 h 5691588"/>
              <a:gd name="connsiteX4" fmla="*/ 233819 w 10643386"/>
              <a:gd name="connsiteY4" fmla="*/ 4100556 h 5691588"/>
              <a:gd name="connsiteX5" fmla="*/ 245629 w 10643386"/>
              <a:gd name="connsiteY5" fmla="*/ 4587253 h 5691588"/>
              <a:gd name="connsiteX6" fmla="*/ 1158867 w 10643386"/>
              <a:gd name="connsiteY6" fmla="*/ 5445479 h 5691588"/>
              <a:gd name="connsiteX7" fmla="*/ 2072109 w 10643386"/>
              <a:gd name="connsiteY7" fmla="*/ 4593564 h 5691588"/>
              <a:gd name="connsiteX8" fmla="*/ 2083918 w 10643386"/>
              <a:gd name="connsiteY8" fmla="*/ 4101345 h 5691588"/>
              <a:gd name="connsiteX9" fmla="*/ 2083002 w 10643386"/>
              <a:gd name="connsiteY9" fmla="*/ 4046772 h 5691588"/>
              <a:gd name="connsiteX10" fmla="*/ 2086132 w 10643386"/>
              <a:gd name="connsiteY10" fmla="*/ 4046772 h 5691588"/>
              <a:gd name="connsiteX11" fmla="*/ 2085290 w 10643386"/>
              <a:gd name="connsiteY11" fmla="*/ 3933997 h 5691588"/>
              <a:gd name="connsiteX12" fmla="*/ 2082436 w 10643386"/>
              <a:gd name="connsiteY12" fmla="*/ 3564742 h 5691588"/>
              <a:gd name="connsiteX13" fmla="*/ 3241303 w 10643386"/>
              <a:gd name="connsiteY13" fmla="*/ 2403611 h 5691588"/>
              <a:gd name="connsiteX14" fmla="*/ 4400177 w 10643386"/>
              <a:gd name="connsiteY14" fmla="*/ 3564742 h 5691588"/>
              <a:gd name="connsiteX15" fmla="*/ 4399390 w 10643386"/>
              <a:gd name="connsiteY15" fmla="*/ 3987544 h 5691588"/>
              <a:gd name="connsiteX16" fmla="*/ 4399100 w 10643386"/>
              <a:gd name="connsiteY16" fmla="*/ 4048427 h 5691588"/>
              <a:gd name="connsiteX17" fmla="*/ 4397141 w 10643386"/>
              <a:gd name="connsiteY17" fmla="*/ 4048427 h 5691588"/>
              <a:gd name="connsiteX18" fmla="*/ 4396262 w 10643386"/>
              <a:gd name="connsiteY18" fmla="*/ 4100556 h 5691588"/>
              <a:gd name="connsiteX19" fmla="*/ 4408071 w 10643386"/>
              <a:gd name="connsiteY19" fmla="*/ 4587253 h 5691588"/>
              <a:gd name="connsiteX20" fmla="*/ 5321310 w 10643386"/>
              <a:gd name="connsiteY20" fmla="*/ 5445479 h 5691588"/>
              <a:gd name="connsiteX21" fmla="*/ 6234551 w 10643386"/>
              <a:gd name="connsiteY21" fmla="*/ 4593564 h 5691588"/>
              <a:gd name="connsiteX22" fmla="*/ 6246360 w 10643386"/>
              <a:gd name="connsiteY22" fmla="*/ 4101345 h 5691588"/>
              <a:gd name="connsiteX23" fmla="*/ 6245444 w 10643386"/>
              <a:gd name="connsiteY23" fmla="*/ 4046772 h 5691588"/>
              <a:gd name="connsiteX24" fmla="*/ 6247702 w 10643386"/>
              <a:gd name="connsiteY24" fmla="*/ 4046772 h 5691588"/>
              <a:gd name="connsiteX25" fmla="*/ 6246861 w 10643386"/>
              <a:gd name="connsiteY25" fmla="*/ 3933997 h 5691588"/>
              <a:gd name="connsiteX26" fmla="*/ 6244007 w 10643386"/>
              <a:gd name="connsiteY26" fmla="*/ 3564742 h 5691588"/>
              <a:gd name="connsiteX27" fmla="*/ 7402874 w 10643386"/>
              <a:gd name="connsiteY27" fmla="*/ 2403611 h 5691588"/>
              <a:gd name="connsiteX28" fmla="*/ 8561748 w 10643386"/>
              <a:gd name="connsiteY28" fmla="*/ 3564742 h 5691588"/>
              <a:gd name="connsiteX29" fmla="*/ 8560960 w 10643386"/>
              <a:gd name="connsiteY29" fmla="*/ 3987544 h 5691588"/>
              <a:gd name="connsiteX30" fmla="*/ 8560670 w 10643386"/>
              <a:gd name="connsiteY30" fmla="*/ 4048427 h 5691588"/>
              <a:gd name="connsiteX31" fmla="*/ 8560343 w 10643386"/>
              <a:gd name="connsiteY31" fmla="*/ 4048427 h 5691588"/>
              <a:gd name="connsiteX32" fmla="*/ 8559464 w 10643386"/>
              <a:gd name="connsiteY32" fmla="*/ 4100556 h 5691588"/>
              <a:gd name="connsiteX33" fmla="*/ 8571274 w 10643386"/>
              <a:gd name="connsiteY33" fmla="*/ 4587253 h 5691588"/>
              <a:gd name="connsiteX34" fmla="*/ 9484512 w 10643386"/>
              <a:gd name="connsiteY34" fmla="*/ 5445479 h 5691588"/>
              <a:gd name="connsiteX35" fmla="*/ 10397753 w 10643386"/>
              <a:gd name="connsiteY35" fmla="*/ 4593564 h 5691588"/>
              <a:gd name="connsiteX36" fmla="*/ 10409563 w 10643386"/>
              <a:gd name="connsiteY36" fmla="*/ 4101345 h 5691588"/>
              <a:gd name="connsiteX37" fmla="*/ 10408647 w 10643386"/>
              <a:gd name="connsiteY37" fmla="*/ 4046772 h 5691588"/>
              <a:gd name="connsiteX38" fmla="*/ 10411776 w 10643386"/>
              <a:gd name="connsiteY38" fmla="*/ 4046772 h 5691588"/>
              <a:gd name="connsiteX39" fmla="*/ 10411764 w 10643386"/>
              <a:gd name="connsiteY39" fmla="*/ 4045194 h 5691588"/>
              <a:gd name="connsiteX40" fmla="*/ 10642753 w 10643386"/>
              <a:gd name="connsiteY40" fmla="*/ 4045194 h 5691588"/>
              <a:gd name="connsiteX41" fmla="*/ 10642807 w 10643386"/>
              <a:gd name="connsiteY41" fmla="*/ 4048427 h 5691588"/>
              <a:gd name="connsiteX42" fmla="*/ 10642317 w 10643386"/>
              <a:gd name="connsiteY42" fmla="*/ 4048427 h 5691588"/>
              <a:gd name="connsiteX43" fmla="*/ 10642598 w 10643386"/>
              <a:gd name="connsiteY43" fmla="*/ 4107656 h 5691588"/>
              <a:gd name="connsiteX44" fmla="*/ 10643386 w 10643386"/>
              <a:gd name="connsiteY44" fmla="*/ 4530457 h 5691588"/>
              <a:gd name="connsiteX45" fmla="*/ 9484512 w 10643386"/>
              <a:gd name="connsiteY45" fmla="*/ 5691588 h 5691588"/>
              <a:gd name="connsiteX46" fmla="*/ 8325645 w 10643386"/>
              <a:gd name="connsiteY46" fmla="*/ 4530457 h 5691588"/>
              <a:gd name="connsiteX47" fmla="*/ 8328498 w 10643386"/>
              <a:gd name="connsiteY47" fmla="*/ 4161203 h 5691588"/>
              <a:gd name="connsiteX48" fmla="*/ 8329341 w 10643386"/>
              <a:gd name="connsiteY48" fmla="*/ 4048427 h 5691588"/>
              <a:gd name="connsiteX49" fmla="*/ 8327008 w 10643386"/>
              <a:gd name="connsiteY49" fmla="*/ 4048427 h 5691588"/>
              <a:gd name="connsiteX50" fmla="*/ 8327925 w 10643386"/>
              <a:gd name="connsiteY50" fmla="*/ 3993855 h 5691588"/>
              <a:gd name="connsiteX51" fmla="*/ 8316115 w 10643386"/>
              <a:gd name="connsiteY51" fmla="*/ 3501636 h 5691588"/>
              <a:gd name="connsiteX52" fmla="*/ 7402874 w 10643386"/>
              <a:gd name="connsiteY52" fmla="*/ 2649721 h 5691588"/>
              <a:gd name="connsiteX53" fmla="*/ 6489636 w 10643386"/>
              <a:gd name="connsiteY53" fmla="*/ 3507947 h 5691588"/>
              <a:gd name="connsiteX54" fmla="*/ 6477826 w 10643386"/>
              <a:gd name="connsiteY54" fmla="*/ 3994643 h 5691588"/>
              <a:gd name="connsiteX55" fmla="*/ 6478706 w 10643386"/>
              <a:gd name="connsiteY55" fmla="*/ 4046772 h 5691588"/>
              <a:gd name="connsiteX56" fmla="*/ 6479106 w 10643386"/>
              <a:gd name="connsiteY56" fmla="*/ 4046772 h 5691588"/>
              <a:gd name="connsiteX57" fmla="*/ 6479396 w 10643386"/>
              <a:gd name="connsiteY57" fmla="*/ 4107656 h 5691588"/>
              <a:gd name="connsiteX58" fmla="*/ 6480184 w 10643386"/>
              <a:gd name="connsiteY58" fmla="*/ 4530457 h 5691588"/>
              <a:gd name="connsiteX59" fmla="*/ 5321310 w 10643386"/>
              <a:gd name="connsiteY59" fmla="*/ 5691588 h 5691588"/>
              <a:gd name="connsiteX60" fmla="*/ 4162442 w 10643386"/>
              <a:gd name="connsiteY60" fmla="*/ 4530457 h 5691588"/>
              <a:gd name="connsiteX61" fmla="*/ 4165296 w 10643386"/>
              <a:gd name="connsiteY61" fmla="*/ 4161203 h 5691588"/>
              <a:gd name="connsiteX62" fmla="*/ 4166138 w 10643386"/>
              <a:gd name="connsiteY62" fmla="*/ 4048427 h 5691588"/>
              <a:gd name="connsiteX63" fmla="*/ 4165438 w 10643386"/>
              <a:gd name="connsiteY63" fmla="*/ 4048427 h 5691588"/>
              <a:gd name="connsiteX64" fmla="*/ 4166354 w 10643386"/>
              <a:gd name="connsiteY64" fmla="*/ 3993855 h 5691588"/>
              <a:gd name="connsiteX65" fmla="*/ 4154545 w 10643386"/>
              <a:gd name="connsiteY65" fmla="*/ 3501636 h 5691588"/>
              <a:gd name="connsiteX66" fmla="*/ 3241303 w 10643386"/>
              <a:gd name="connsiteY66" fmla="*/ 2649721 h 5691588"/>
              <a:gd name="connsiteX67" fmla="*/ 2328065 w 10643386"/>
              <a:gd name="connsiteY67" fmla="*/ 3507947 h 5691588"/>
              <a:gd name="connsiteX68" fmla="*/ 2316256 w 10643386"/>
              <a:gd name="connsiteY68" fmla="*/ 3994643 h 5691588"/>
              <a:gd name="connsiteX69" fmla="*/ 2317163 w 10643386"/>
              <a:gd name="connsiteY69" fmla="*/ 4048427 h 5691588"/>
              <a:gd name="connsiteX70" fmla="*/ 2316672 w 10643386"/>
              <a:gd name="connsiteY70" fmla="*/ 4048427 h 5691588"/>
              <a:gd name="connsiteX71" fmla="*/ 2316954 w 10643386"/>
              <a:gd name="connsiteY71" fmla="*/ 4107656 h 5691588"/>
              <a:gd name="connsiteX72" fmla="*/ 2317742 w 10643386"/>
              <a:gd name="connsiteY72" fmla="*/ 4530457 h 5691588"/>
              <a:gd name="connsiteX73" fmla="*/ 1158867 w 10643386"/>
              <a:gd name="connsiteY73" fmla="*/ 5691588 h 5691588"/>
              <a:gd name="connsiteX74" fmla="*/ 0 w 10643386"/>
              <a:gd name="connsiteY74" fmla="*/ 4530457 h 5691588"/>
              <a:gd name="connsiteX75" fmla="*/ 2854 w 10643386"/>
              <a:gd name="connsiteY75" fmla="*/ 4161203 h 5691588"/>
              <a:gd name="connsiteX76" fmla="*/ 3708 w 10643386"/>
              <a:gd name="connsiteY76" fmla="*/ 4046772 h 5691588"/>
              <a:gd name="connsiteX77" fmla="*/ 4761 w 10643386"/>
              <a:gd name="connsiteY77" fmla="*/ 4046772 h 569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643386" h="5691588">
                <a:moveTo>
                  <a:pt x="4761" y="0"/>
                </a:moveTo>
                <a:lnTo>
                  <a:pt x="233362" y="0"/>
                </a:lnTo>
                <a:lnTo>
                  <a:pt x="233362" y="4046772"/>
                </a:lnTo>
                <a:lnTo>
                  <a:pt x="234727" y="4046772"/>
                </a:lnTo>
                <a:lnTo>
                  <a:pt x="233819" y="4100556"/>
                </a:lnTo>
                <a:cubicBezTo>
                  <a:pt x="231458" y="4290660"/>
                  <a:pt x="233032" y="4476818"/>
                  <a:pt x="245629" y="4587253"/>
                </a:cubicBezTo>
                <a:cubicBezTo>
                  <a:pt x="302313" y="5092091"/>
                  <a:pt x="724294" y="5445479"/>
                  <a:pt x="1158867" y="5445479"/>
                </a:cubicBezTo>
                <a:cubicBezTo>
                  <a:pt x="1593445" y="5445479"/>
                  <a:pt x="2015424" y="5092091"/>
                  <a:pt x="2072109" y="4593564"/>
                </a:cubicBezTo>
                <a:cubicBezTo>
                  <a:pt x="2084706" y="4479974"/>
                  <a:pt x="2086280" y="4292238"/>
                  <a:pt x="2083918" y="4101345"/>
                </a:cubicBezTo>
                <a:lnTo>
                  <a:pt x="2083002" y="4046772"/>
                </a:lnTo>
                <a:lnTo>
                  <a:pt x="2086132" y="4046772"/>
                </a:lnTo>
                <a:lnTo>
                  <a:pt x="2085290" y="3933997"/>
                </a:lnTo>
                <a:cubicBezTo>
                  <a:pt x="2083820" y="3743056"/>
                  <a:pt x="2082436" y="3582490"/>
                  <a:pt x="2082436" y="3564742"/>
                </a:cubicBezTo>
                <a:cubicBezTo>
                  <a:pt x="2082436" y="2921072"/>
                  <a:pt x="2605188" y="2403611"/>
                  <a:pt x="3241303" y="2403611"/>
                </a:cubicBezTo>
                <a:cubicBezTo>
                  <a:pt x="3883721" y="2403611"/>
                  <a:pt x="4400177" y="2921072"/>
                  <a:pt x="4400177" y="3564742"/>
                </a:cubicBezTo>
                <a:cubicBezTo>
                  <a:pt x="4400177" y="3583673"/>
                  <a:pt x="4400177" y="3777720"/>
                  <a:pt x="4399390" y="3987544"/>
                </a:cubicBezTo>
                <a:lnTo>
                  <a:pt x="4399100" y="4048427"/>
                </a:lnTo>
                <a:lnTo>
                  <a:pt x="4397141" y="4048427"/>
                </a:lnTo>
                <a:lnTo>
                  <a:pt x="4396262" y="4100556"/>
                </a:lnTo>
                <a:cubicBezTo>
                  <a:pt x="4393900" y="4290660"/>
                  <a:pt x="4395475" y="4476818"/>
                  <a:pt x="4408071" y="4587253"/>
                </a:cubicBezTo>
                <a:cubicBezTo>
                  <a:pt x="4464755" y="5092091"/>
                  <a:pt x="4886736" y="5445479"/>
                  <a:pt x="5321310" y="5445479"/>
                </a:cubicBezTo>
                <a:cubicBezTo>
                  <a:pt x="5755887" y="5445479"/>
                  <a:pt x="6177867" y="5092091"/>
                  <a:pt x="6234551" y="4593564"/>
                </a:cubicBezTo>
                <a:cubicBezTo>
                  <a:pt x="6247148" y="4479974"/>
                  <a:pt x="6248722" y="4292238"/>
                  <a:pt x="6246360" y="4101345"/>
                </a:cubicBezTo>
                <a:lnTo>
                  <a:pt x="6245444" y="4046772"/>
                </a:lnTo>
                <a:lnTo>
                  <a:pt x="6247702" y="4046772"/>
                </a:lnTo>
                <a:lnTo>
                  <a:pt x="6246861" y="3933997"/>
                </a:lnTo>
                <a:cubicBezTo>
                  <a:pt x="6245391" y="3743056"/>
                  <a:pt x="6244007" y="3582490"/>
                  <a:pt x="6244007" y="3564742"/>
                </a:cubicBezTo>
                <a:cubicBezTo>
                  <a:pt x="6244007" y="2921072"/>
                  <a:pt x="6766759" y="2403611"/>
                  <a:pt x="7402874" y="2403611"/>
                </a:cubicBezTo>
                <a:cubicBezTo>
                  <a:pt x="8045292" y="2403611"/>
                  <a:pt x="8561748" y="2921072"/>
                  <a:pt x="8561748" y="3564742"/>
                </a:cubicBezTo>
                <a:cubicBezTo>
                  <a:pt x="8561748" y="3583673"/>
                  <a:pt x="8561748" y="3777720"/>
                  <a:pt x="8560960" y="3987544"/>
                </a:cubicBezTo>
                <a:lnTo>
                  <a:pt x="8560670" y="4048427"/>
                </a:lnTo>
                <a:lnTo>
                  <a:pt x="8560343" y="4048427"/>
                </a:lnTo>
                <a:lnTo>
                  <a:pt x="8559464" y="4100556"/>
                </a:lnTo>
                <a:cubicBezTo>
                  <a:pt x="8557103" y="4290660"/>
                  <a:pt x="8558677" y="4476818"/>
                  <a:pt x="8571274" y="4587253"/>
                </a:cubicBezTo>
                <a:cubicBezTo>
                  <a:pt x="8627958" y="5092091"/>
                  <a:pt x="9049939" y="5445479"/>
                  <a:pt x="9484512" y="5445479"/>
                </a:cubicBezTo>
                <a:cubicBezTo>
                  <a:pt x="9919089" y="5445479"/>
                  <a:pt x="10341069" y="5092091"/>
                  <a:pt x="10397753" y="4593564"/>
                </a:cubicBezTo>
                <a:cubicBezTo>
                  <a:pt x="10410351" y="4479974"/>
                  <a:pt x="10411924" y="4292238"/>
                  <a:pt x="10409563" y="4101345"/>
                </a:cubicBezTo>
                <a:lnTo>
                  <a:pt x="10408647" y="4046772"/>
                </a:lnTo>
                <a:lnTo>
                  <a:pt x="10411776" y="4046772"/>
                </a:lnTo>
                <a:lnTo>
                  <a:pt x="10411764" y="4045194"/>
                </a:lnTo>
                <a:lnTo>
                  <a:pt x="10642753" y="4045194"/>
                </a:lnTo>
                <a:lnTo>
                  <a:pt x="10642807" y="4048427"/>
                </a:lnTo>
                <a:lnTo>
                  <a:pt x="10642317" y="4048427"/>
                </a:lnTo>
                <a:lnTo>
                  <a:pt x="10642598" y="4107656"/>
                </a:lnTo>
                <a:cubicBezTo>
                  <a:pt x="10643386" y="4317479"/>
                  <a:pt x="10643386" y="4511526"/>
                  <a:pt x="10643386" y="4530457"/>
                </a:cubicBezTo>
                <a:cubicBezTo>
                  <a:pt x="10643386" y="5174128"/>
                  <a:pt x="10126930" y="5691588"/>
                  <a:pt x="9484512" y="5691588"/>
                </a:cubicBezTo>
                <a:cubicBezTo>
                  <a:pt x="8848397" y="5691588"/>
                  <a:pt x="8325645" y="5174128"/>
                  <a:pt x="8325645" y="4530457"/>
                </a:cubicBezTo>
                <a:cubicBezTo>
                  <a:pt x="8325645" y="4512709"/>
                  <a:pt x="8327029" y="4352144"/>
                  <a:pt x="8328498" y="4161203"/>
                </a:cubicBezTo>
                <a:lnTo>
                  <a:pt x="8329341" y="4048427"/>
                </a:lnTo>
                <a:lnTo>
                  <a:pt x="8327008" y="4048427"/>
                </a:lnTo>
                <a:lnTo>
                  <a:pt x="8327925" y="3993855"/>
                </a:lnTo>
                <a:cubicBezTo>
                  <a:pt x="8330286" y="3802962"/>
                  <a:pt x="8328712" y="3615226"/>
                  <a:pt x="8316115" y="3501636"/>
                </a:cubicBezTo>
                <a:cubicBezTo>
                  <a:pt x="8259431" y="3003108"/>
                  <a:pt x="7837451" y="2649721"/>
                  <a:pt x="7402874" y="2649721"/>
                </a:cubicBezTo>
                <a:cubicBezTo>
                  <a:pt x="6968301" y="2649721"/>
                  <a:pt x="6546320" y="3003108"/>
                  <a:pt x="6489636" y="3507947"/>
                </a:cubicBezTo>
                <a:cubicBezTo>
                  <a:pt x="6477039" y="3618381"/>
                  <a:pt x="6475465" y="3804540"/>
                  <a:pt x="6477826" y="3994643"/>
                </a:cubicBezTo>
                <a:lnTo>
                  <a:pt x="6478706" y="4046772"/>
                </a:lnTo>
                <a:lnTo>
                  <a:pt x="6479106" y="4046772"/>
                </a:lnTo>
                <a:lnTo>
                  <a:pt x="6479396" y="4107656"/>
                </a:lnTo>
                <a:cubicBezTo>
                  <a:pt x="6480184" y="4317479"/>
                  <a:pt x="6480184" y="4511526"/>
                  <a:pt x="6480184" y="4530457"/>
                </a:cubicBezTo>
                <a:cubicBezTo>
                  <a:pt x="6480184" y="5174128"/>
                  <a:pt x="5963727" y="5691588"/>
                  <a:pt x="5321310" y="5691588"/>
                </a:cubicBezTo>
                <a:cubicBezTo>
                  <a:pt x="4685194" y="5691588"/>
                  <a:pt x="4162442" y="5174128"/>
                  <a:pt x="4162442" y="4530457"/>
                </a:cubicBezTo>
                <a:cubicBezTo>
                  <a:pt x="4162442" y="4512709"/>
                  <a:pt x="4163826" y="4352144"/>
                  <a:pt x="4165296" y="4161203"/>
                </a:cubicBezTo>
                <a:lnTo>
                  <a:pt x="4166138" y="4048427"/>
                </a:lnTo>
                <a:lnTo>
                  <a:pt x="4165438" y="4048427"/>
                </a:lnTo>
                <a:lnTo>
                  <a:pt x="4166354" y="3993855"/>
                </a:lnTo>
                <a:cubicBezTo>
                  <a:pt x="4168716" y="3802962"/>
                  <a:pt x="4167142" y="3615226"/>
                  <a:pt x="4154545" y="3501636"/>
                </a:cubicBezTo>
                <a:cubicBezTo>
                  <a:pt x="4097860" y="3003108"/>
                  <a:pt x="3675881" y="2649721"/>
                  <a:pt x="3241303" y="2649721"/>
                </a:cubicBezTo>
                <a:cubicBezTo>
                  <a:pt x="2806730" y="2649721"/>
                  <a:pt x="2384749" y="3003108"/>
                  <a:pt x="2328065" y="3507947"/>
                </a:cubicBezTo>
                <a:cubicBezTo>
                  <a:pt x="2315469" y="3618381"/>
                  <a:pt x="2313894" y="3804540"/>
                  <a:pt x="2316256" y="3994643"/>
                </a:cubicBezTo>
                <a:lnTo>
                  <a:pt x="2317163" y="4048427"/>
                </a:lnTo>
                <a:lnTo>
                  <a:pt x="2316672" y="4048427"/>
                </a:lnTo>
                <a:lnTo>
                  <a:pt x="2316954" y="4107656"/>
                </a:lnTo>
                <a:cubicBezTo>
                  <a:pt x="2317742" y="4317479"/>
                  <a:pt x="2317742" y="4511526"/>
                  <a:pt x="2317742" y="4530457"/>
                </a:cubicBezTo>
                <a:cubicBezTo>
                  <a:pt x="2317742" y="5174128"/>
                  <a:pt x="1801285" y="5691588"/>
                  <a:pt x="1158867" y="5691588"/>
                </a:cubicBezTo>
                <a:cubicBezTo>
                  <a:pt x="522752" y="5691588"/>
                  <a:pt x="0" y="5174128"/>
                  <a:pt x="0" y="4530457"/>
                </a:cubicBezTo>
                <a:cubicBezTo>
                  <a:pt x="0" y="4512709"/>
                  <a:pt x="1384" y="4352144"/>
                  <a:pt x="2854" y="4161203"/>
                </a:cubicBezTo>
                <a:lnTo>
                  <a:pt x="3708" y="4046772"/>
                </a:lnTo>
                <a:lnTo>
                  <a:pt x="4761" y="4046772"/>
                </a:lnTo>
                <a:close/>
              </a:path>
            </a:pathLst>
          </a:custGeom>
          <a:gradFill>
            <a:gsLst>
              <a:gs pos="27000">
                <a:srgbClr val="FFBF57"/>
              </a:gs>
              <a:gs pos="43000">
                <a:srgbClr val="FB885B"/>
              </a:gs>
              <a:gs pos="90000">
                <a:srgbClr val="642B73"/>
              </a:gs>
              <a:gs pos="75000">
                <a:srgbClr val="A83974"/>
              </a:gs>
              <a:gs pos="58000">
                <a:srgbClr val="DB5969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6C7C4B40-A7B9-4B81-B409-D3CA66410D4B}"/>
              </a:ext>
            </a:extLst>
          </p:cNvPr>
          <p:cNvGrpSpPr/>
          <p:nvPr/>
        </p:nvGrpSpPr>
        <p:grpSpPr>
          <a:xfrm>
            <a:off x="7129872" y="5094424"/>
            <a:ext cx="1524000" cy="984320"/>
            <a:chOff x="1151018" y="4176241"/>
            <a:chExt cx="1524000" cy="984320"/>
          </a:xfrm>
        </p:grpSpPr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11C06179-86D4-4FF8-B78F-A5611B625566}"/>
                </a:ext>
              </a:extLst>
            </p:cNvPr>
            <p:cNvSpPr txBox="1"/>
            <p:nvPr/>
          </p:nvSpPr>
          <p:spPr>
            <a:xfrm>
              <a:off x="1151018" y="4514230"/>
              <a:ext cx="152400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amet, consectetuer adipiscing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A7275BDA-F153-4AE7-ACE2-070705EBB953}"/>
                </a:ext>
              </a:extLst>
            </p:cNvPr>
            <p:cNvSpPr txBox="1"/>
            <p:nvPr/>
          </p:nvSpPr>
          <p:spPr>
            <a:xfrm>
              <a:off x="1151018" y="4176241"/>
              <a:ext cx="152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Title Here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CFA92375-11CE-4543-A1E6-A9B16482294B}"/>
              </a:ext>
            </a:extLst>
          </p:cNvPr>
          <p:cNvGrpSpPr/>
          <p:nvPr/>
        </p:nvGrpSpPr>
        <p:grpSpPr>
          <a:xfrm>
            <a:off x="5045412" y="3009778"/>
            <a:ext cx="1524000" cy="984320"/>
            <a:chOff x="1151018" y="4176241"/>
            <a:chExt cx="1524000" cy="984320"/>
          </a:xfrm>
        </p:grpSpPr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F60CD615-A051-427C-8776-71AB8F83FF12}"/>
                </a:ext>
              </a:extLst>
            </p:cNvPr>
            <p:cNvSpPr txBox="1"/>
            <p:nvPr/>
          </p:nvSpPr>
          <p:spPr>
            <a:xfrm>
              <a:off x="1151018" y="4514230"/>
              <a:ext cx="152400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amet, consectetuer adipiscing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AE727E93-3361-4313-AE1A-FADA26292E3A}"/>
                </a:ext>
              </a:extLst>
            </p:cNvPr>
            <p:cNvSpPr txBox="1"/>
            <p:nvPr/>
          </p:nvSpPr>
          <p:spPr>
            <a:xfrm>
              <a:off x="1151018" y="4176241"/>
              <a:ext cx="152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Title Here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746A65C2-8045-4688-AE17-6D114B72C765}"/>
              </a:ext>
            </a:extLst>
          </p:cNvPr>
          <p:cNvGrpSpPr/>
          <p:nvPr/>
        </p:nvGrpSpPr>
        <p:grpSpPr>
          <a:xfrm>
            <a:off x="879233" y="3009778"/>
            <a:ext cx="1524000" cy="984320"/>
            <a:chOff x="1151018" y="4176241"/>
            <a:chExt cx="1524000" cy="984320"/>
          </a:xfrm>
        </p:grpSpPr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DFA1949E-57DE-4990-BAEB-F95D30A24D4F}"/>
                </a:ext>
              </a:extLst>
            </p:cNvPr>
            <p:cNvSpPr txBox="1"/>
            <p:nvPr/>
          </p:nvSpPr>
          <p:spPr>
            <a:xfrm>
              <a:off x="1151018" y="4514230"/>
              <a:ext cx="152400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amet, consectetuer adipiscing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DB417ECB-CE9F-4EC9-A54D-29F0F2A38D42}"/>
                </a:ext>
              </a:extLst>
            </p:cNvPr>
            <p:cNvSpPr txBox="1"/>
            <p:nvPr/>
          </p:nvSpPr>
          <p:spPr>
            <a:xfrm>
              <a:off x="1151018" y="4176241"/>
              <a:ext cx="152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Title Here</a:t>
              </a:r>
            </a:p>
          </p:txBody>
        </p:sp>
      </p:grpSp>
      <p:sp>
        <p:nvSpPr>
          <p:cNvPr id="8" name="Oval 21">
            <a:extLst>
              <a:ext uri="{FF2B5EF4-FFF2-40B4-BE49-F238E27FC236}">
                <a16:creationId xmlns="" xmlns:a16="http://schemas.microsoft.com/office/drawing/2014/main" id="{29B92F8C-FA7A-4C79-9E17-855D3782DBB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237102" y="3533775"/>
            <a:ext cx="967656" cy="967656"/>
          </a:xfrm>
          <a:prstGeom prst="ellipse">
            <a:avLst/>
          </a:prstGeom>
          <a:solidFill>
            <a:srgbClr val="FB885B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42" name="Oval 21">
            <a:extLst>
              <a:ext uri="{FF2B5EF4-FFF2-40B4-BE49-F238E27FC236}">
                <a16:creationId xmlns="" xmlns:a16="http://schemas.microsoft.com/office/drawing/2014/main" id="{06459696-3845-4C72-BD7E-72127FE0C93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403281" y="3533775"/>
            <a:ext cx="967656" cy="967656"/>
          </a:xfrm>
          <a:prstGeom prst="ellipse">
            <a:avLst/>
          </a:prstGeom>
          <a:solidFill>
            <a:srgbClr val="A83974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="" xmlns:a16="http://schemas.microsoft.com/office/drawing/2014/main" id="{CA2C85D8-33D1-46EB-9416-9E9B2B360C0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318821" y="4457405"/>
            <a:ext cx="967656" cy="967656"/>
          </a:xfrm>
          <a:prstGeom prst="ellipse">
            <a:avLst/>
          </a:prstGeom>
          <a:solidFill>
            <a:srgbClr val="DB5969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51" name="Oval 21">
            <a:extLst>
              <a:ext uri="{FF2B5EF4-FFF2-40B4-BE49-F238E27FC236}">
                <a16:creationId xmlns="" xmlns:a16="http://schemas.microsoft.com/office/drawing/2014/main" id="{E5B1BCA2-A82B-458C-B553-DC85CC51861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152642" y="4457405"/>
            <a:ext cx="967656" cy="967656"/>
          </a:xfrm>
          <a:prstGeom prst="ellipse">
            <a:avLst/>
          </a:prstGeom>
          <a:solidFill>
            <a:srgbClr val="FFBF57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57" name="Oval 21">
            <a:extLst>
              <a:ext uri="{FF2B5EF4-FFF2-40B4-BE49-F238E27FC236}">
                <a16:creationId xmlns="" xmlns:a16="http://schemas.microsoft.com/office/drawing/2014/main" id="{C1A6D5CB-21A0-461B-A211-DFA4DC550FA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487741" y="4457405"/>
            <a:ext cx="967656" cy="967656"/>
          </a:xfrm>
          <a:prstGeom prst="ellipse">
            <a:avLst/>
          </a:prstGeom>
          <a:solidFill>
            <a:srgbClr val="642B73"/>
          </a:solidFill>
          <a:ln w="3175" cap="flat">
            <a:noFill/>
            <a:prstDash val="solid"/>
            <a:miter lim="800000"/>
            <a:headEnd/>
            <a:tailEnd/>
          </a:ln>
          <a:effectLst>
            <a:outerShdw blurRad="165100" dist="152400" dir="5400000" sx="90000" sy="9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5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EF785A0C-8096-4829-BE4B-00DB6012C4C8}"/>
              </a:ext>
            </a:extLst>
          </p:cNvPr>
          <p:cNvGrpSpPr/>
          <p:nvPr/>
        </p:nvGrpSpPr>
        <p:grpSpPr>
          <a:xfrm>
            <a:off x="9214332" y="3009778"/>
            <a:ext cx="1524000" cy="984320"/>
            <a:chOff x="1151018" y="4176241"/>
            <a:chExt cx="1524000" cy="984320"/>
          </a:xfrm>
        </p:grpSpPr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2BE34B7A-82AD-499C-90A6-1C4706CAC5DE}"/>
                </a:ext>
              </a:extLst>
            </p:cNvPr>
            <p:cNvSpPr txBox="1"/>
            <p:nvPr/>
          </p:nvSpPr>
          <p:spPr>
            <a:xfrm>
              <a:off x="1151018" y="4514230"/>
              <a:ext cx="152400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amet, consectetuer adipiscing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B8FDE0C5-BE62-42FC-A216-3DF5637FF467}"/>
                </a:ext>
              </a:extLst>
            </p:cNvPr>
            <p:cNvSpPr txBox="1"/>
            <p:nvPr/>
          </p:nvSpPr>
          <p:spPr>
            <a:xfrm>
              <a:off x="1151018" y="4176241"/>
              <a:ext cx="15240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Title Here</a:t>
              </a: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1D011907-24D4-49B4-BF81-B47A97355672}"/>
              </a:ext>
            </a:extLst>
          </p:cNvPr>
          <p:cNvSpPr txBox="1"/>
          <p:nvPr/>
        </p:nvSpPr>
        <p:spPr>
          <a:xfrm>
            <a:off x="4707448" y="953153"/>
            <a:ext cx="568353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eros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quis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="" xmlns:a16="http://schemas.microsoft.com/office/drawing/2014/main" id="{0EDB889C-0D13-4B96-B671-C902FE616DB0}"/>
              </a:ext>
            </a:extLst>
          </p:cNvPr>
          <p:cNvSpPr/>
          <p:nvPr/>
        </p:nvSpPr>
        <p:spPr>
          <a:xfrm flipH="1">
            <a:off x="6417830" y="3137549"/>
            <a:ext cx="5774169" cy="3720451"/>
          </a:xfrm>
          <a:custGeom>
            <a:avLst/>
            <a:gdLst>
              <a:gd name="connsiteX0" fmla="*/ 0 w 5245701"/>
              <a:gd name="connsiteY0" fmla="*/ 0 h 3910221"/>
              <a:gd name="connsiteX1" fmla="*/ 39635 w 5245701"/>
              <a:gd name="connsiteY1" fmla="*/ 306730 h 3910221"/>
              <a:gd name="connsiteX2" fmla="*/ 923925 w 5245701"/>
              <a:gd name="connsiteY2" fmla="*/ 2852947 h 3910221"/>
              <a:gd name="connsiteX3" fmla="*/ 3790950 w 5245701"/>
              <a:gd name="connsiteY3" fmla="*/ 3281572 h 3910221"/>
              <a:gd name="connsiteX4" fmla="*/ 5162122 w 5245701"/>
              <a:gd name="connsiteY4" fmla="*/ 3864048 h 3910221"/>
              <a:gd name="connsiteX5" fmla="*/ 5245701 w 5245701"/>
              <a:gd name="connsiteY5" fmla="*/ 3910221 h 3910221"/>
              <a:gd name="connsiteX6" fmla="*/ 0 w 5245701"/>
              <a:gd name="connsiteY6" fmla="*/ 3910221 h 3910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5701" h="3910221">
                <a:moveTo>
                  <a:pt x="0" y="0"/>
                </a:moveTo>
                <a:lnTo>
                  <a:pt x="39635" y="306730"/>
                </a:lnTo>
                <a:cubicBezTo>
                  <a:pt x="180950" y="1360573"/>
                  <a:pt x="368300" y="2352885"/>
                  <a:pt x="923925" y="2852947"/>
                </a:cubicBezTo>
                <a:cubicBezTo>
                  <a:pt x="1558925" y="3424447"/>
                  <a:pt x="3000375" y="3065672"/>
                  <a:pt x="3790950" y="3281572"/>
                </a:cubicBezTo>
                <a:cubicBezTo>
                  <a:pt x="4285059" y="3416510"/>
                  <a:pt x="4787850" y="3661828"/>
                  <a:pt x="5162122" y="3864048"/>
                </a:cubicBezTo>
                <a:lnTo>
                  <a:pt x="5245701" y="3910221"/>
                </a:lnTo>
                <a:lnTo>
                  <a:pt x="0" y="39102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>
            <a:extLst>
              <a:ext uri="{FF2B5EF4-FFF2-40B4-BE49-F238E27FC236}">
                <a16:creationId xmlns="" xmlns:a16="http://schemas.microsoft.com/office/drawing/2014/main" id="{DB43070A-6FF1-4C56-8882-3690CCB116EB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6FB2EA57-DE1E-4531-AE7B-49B8B9E5F510}"/>
              </a:ext>
            </a:extLst>
          </p:cNvPr>
          <p:cNvGrpSpPr/>
          <p:nvPr/>
        </p:nvGrpSpPr>
        <p:grpSpPr>
          <a:xfrm>
            <a:off x="1438687" y="4743450"/>
            <a:ext cx="395566" cy="395566"/>
            <a:chOff x="2678113" y="4700588"/>
            <a:chExt cx="346075" cy="346075"/>
          </a:xfrm>
        </p:grpSpPr>
        <p:sp>
          <p:nvSpPr>
            <p:cNvPr id="79" name="Oval 183">
              <a:extLst>
                <a:ext uri="{FF2B5EF4-FFF2-40B4-BE49-F238E27FC236}">
                  <a16:creationId xmlns="" xmlns:a16="http://schemas.microsoft.com/office/drawing/2014/main" id="{4F731A20-541A-4572-B8B5-19739D9C0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4700588"/>
              <a:ext cx="239713" cy="241300"/>
            </a:xfrm>
            <a:prstGeom prst="ellipse">
              <a:avLst/>
            </a:prstGeom>
            <a:noFill/>
            <a:ln w="19050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184">
              <a:extLst>
                <a:ext uri="{FF2B5EF4-FFF2-40B4-BE49-F238E27FC236}">
                  <a16:creationId xmlns="" xmlns:a16="http://schemas.microsoft.com/office/drawing/2014/main" id="{947A1D8B-ED94-4376-91FF-B13B57549E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908550"/>
              <a:ext cx="139700" cy="138113"/>
            </a:xfrm>
            <a:prstGeom prst="line">
              <a:avLst/>
            </a:prstGeom>
            <a:noFill/>
            <a:ln w="1905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8AB9047A-1B30-4E15-A858-D20793A4BCE3}"/>
              </a:ext>
            </a:extLst>
          </p:cNvPr>
          <p:cNvGrpSpPr/>
          <p:nvPr/>
        </p:nvGrpSpPr>
        <p:grpSpPr>
          <a:xfrm>
            <a:off x="7668350" y="3869088"/>
            <a:ext cx="437518" cy="297031"/>
            <a:chOff x="3416301" y="2947988"/>
            <a:chExt cx="346075" cy="234950"/>
          </a:xfrm>
        </p:grpSpPr>
        <p:sp>
          <p:nvSpPr>
            <p:cNvPr id="82" name="Freeform 36">
              <a:extLst>
                <a:ext uri="{FF2B5EF4-FFF2-40B4-BE49-F238E27FC236}">
                  <a16:creationId xmlns="" xmlns:a16="http://schemas.microsoft.com/office/drawing/2014/main" id="{492FB6E1-BBA2-4D44-8BBF-083BFC6CB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001" y="2947988"/>
              <a:ext cx="112713" cy="93663"/>
            </a:xfrm>
            <a:custGeom>
              <a:avLst/>
              <a:gdLst>
                <a:gd name="T0" fmla="*/ 71 w 71"/>
                <a:gd name="T1" fmla="*/ 14 h 59"/>
                <a:gd name="T2" fmla="*/ 56 w 71"/>
                <a:gd name="T3" fmla="*/ 0 h 59"/>
                <a:gd name="T4" fmla="*/ 0 w 71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59">
                  <a:moveTo>
                    <a:pt x="71" y="14"/>
                  </a:moveTo>
                  <a:lnTo>
                    <a:pt x="56" y="0"/>
                  </a:lnTo>
                  <a:lnTo>
                    <a:pt x="0" y="59"/>
                  </a:lnTo>
                </a:path>
              </a:pathLst>
            </a:cu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37">
              <a:extLst>
                <a:ext uri="{FF2B5EF4-FFF2-40B4-BE49-F238E27FC236}">
                  <a16:creationId xmlns="" xmlns:a16="http://schemas.microsoft.com/office/drawing/2014/main" id="{E3018F66-6A48-46E8-ADF4-9BA027DF6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301" y="3057525"/>
              <a:ext cx="98425" cy="125413"/>
            </a:xfrm>
            <a:custGeom>
              <a:avLst/>
              <a:gdLst>
                <a:gd name="T0" fmla="*/ 40 w 62"/>
                <a:gd name="T1" fmla="*/ 12 h 79"/>
                <a:gd name="T2" fmla="*/ 26 w 62"/>
                <a:gd name="T3" fmla="*/ 0 h 79"/>
                <a:gd name="T4" fmla="*/ 0 w 62"/>
                <a:gd name="T5" fmla="*/ 26 h 79"/>
                <a:gd name="T6" fmla="*/ 52 w 62"/>
                <a:gd name="T7" fmla="*/ 79 h 79"/>
                <a:gd name="T8" fmla="*/ 62 w 62"/>
                <a:gd name="T9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40" y="12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52" y="79"/>
                  </a:lnTo>
                  <a:lnTo>
                    <a:pt x="62" y="67"/>
                  </a:lnTo>
                </a:path>
              </a:pathLst>
            </a:cu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38">
              <a:extLst>
                <a:ext uri="{FF2B5EF4-FFF2-40B4-BE49-F238E27FC236}">
                  <a16:creationId xmlns="" xmlns:a16="http://schemas.microsoft.com/office/drawing/2014/main" id="{EEBFC68F-271E-4004-BB28-01AC41079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947988"/>
              <a:ext cx="271463" cy="234950"/>
            </a:xfrm>
            <a:custGeom>
              <a:avLst/>
              <a:gdLst>
                <a:gd name="T0" fmla="*/ 145 w 171"/>
                <a:gd name="T1" fmla="*/ 0 h 148"/>
                <a:gd name="T2" fmla="*/ 52 w 171"/>
                <a:gd name="T3" fmla="*/ 95 h 148"/>
                <a:gd name="T4" fmla="*/ 26 w 171"/>
                <a:gd name="T5" fmla="*/ 69 h 148"/>
                <a:gd name="T6" fmla="*/ 0 w 171"/>
                <a:gd name="T7" fmla="*/ 95 h 148"/>
                <a:gd name="T8" fmla="*/ 52 w 171"/>
                <a:gd name="T9" fmla="*/ 148 h 148"/>
                <a:gd name="T10" fmla="*/ 171 w 171"/>
                <a:gd name="T11" fmla="*/ 26 h 148"/>
                <a:gd name="T12" fmla="*/ 145 w 171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48">
                  <a:moveTo>
                    <a:pt x="145" y="0"/>
                  </a:moveTo>
                  <a:lnTo>
                    <a:pt x="52" y="95"/>
                  </a:lnTo>
                  <a:lnTo>
                    <a:pt x="26" y="69"/>
                  </a:lnTo>
                  <a:lnTo>
                    <a:pt x="0" y="95"/>
                  </a:lnTo>
                  <a:lnTo>
                    <a:pt x="52" y="148"/>
                  </a:lnTo>
                  <a:lnTo>
                    <a:pt x="171" y="26"/>
                  </a:lnTo>
                  <a:lnTo>
                    <a:pt x="145" y="0"/>
                  </a:lnTo>
                  <a:close/>
                </a:path>
              </a:pathLst>
            </a:cu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="" xmlns:a16="http://schemas.microsoft.com/office/drawing/2014/main" id="{1C61E35B-6619-4326-ADF2-3EFC2CE85339}"/>
              </a:ext>
            </a:extLst>
          </p:cNvPr>
          <p:cNvGrpSpPr/>
          <p:nvPr/>
        </p:nvGrpSpPr>
        <p:grpSpPr>
          <a:xfrm>
            <a:off x="3502171" y="3783604"/>
            <a:ext cx="437519" cy="437518"/>
            <a:chOff x="5562600" y="3979863"/>
            <a:chExt cx="346076" cy="346075"/>
          </a:xfrm>
        </p:grpSpPr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E16009D4-1881-47BA-8DB8-E8966B2DB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7213" y="4160838"/>
              <a:ext cx="90488" cy="90488"/>
            </a:xfrm>
            <a:prstGeom prst="ellipse">
              <a:avLst/>
            </a:pr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3D1052E9-1A87-40C7-A3AA-7A22F3C33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188" y="4024313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66">
              <a:extLst>
                <a:ext uri="{FF2B5EF4-FFF2-40B4-BE49-F238E27FC236}">
                  <a16:creationId xmlns="" xmlns:a16="http://schemas.microsoft.com/office/drawing/2014/main" id="{5B4D9EB2-639C-4142-B553-8B205F63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4084638"/>
              <a:ext cx="241300" cy="241300"/>
            </a:xfrm>
            <a:custGeom>
              <a:avLst/>
              <a:gdLst>
                <a:gd name="T0" fmla="*/ 58 w 64"/>
                <a:gd name="T1" fmla="*/ 32 h 64"/>
                <a:gd name="T2" fmla="*/ 57 w 64"/>
                <a:gd name="T3" fmla="*/ 27 h 64"/>
                <a:gd name="T4" fmla="*/ 64 w 64"/>
                <a:gd name="T5" fmla="*/ 23 h 64"/>
                <a:gd name="T6" fmla="*/ 56 w 64"/>
                <a:gd name="T7" fmla="*/ 9 h 64"/>
                <a:gd name="T8" fmla="*/ 50 w 64"/>
                <a:gd name="T9" fmla="*/ 13 h 64"/>
                <a:gd name="T10" fmla="*/ 40 w 64"/>
                <a:gd name="T11" fmla="*/ 7 h 64"/>
                <a:gd name="T12" fmla="*/ 40 w 64"/>
                <a:gd name="T13" fmla="*/ 0 h 64"/>
                <a:gd name="T14" fmla="*/ 24 w 64"/>
                <a:gd name="T15" fmla="*/ 0 h 64"/>
                <a:gd name="T16" fmla="*/ 24 w 64"/>
                <a:gd name="T17" fmla="*/ 7 h 64"/>
                <a:gd name="T18" fmla="*/ 15 w 64"/>
                <a:gd name="T19" fmla="*/ 13 h 64"/>
                <a:gd name="T20" fmla="*/ 8 w 64"/>
                <a:gd name="T21" fmla="*/ 9 h 64"/>
                <a:gd name="T22" fmla="*/ 0 w 64"/>
                <a:gd name="T23" fmla="*/ 23 h 64"/>
                <a:gd name="T24" fmla="*/ 7 w 64"/>
                <a:gd name="T25" fmla="*/ 27 h 64"/>
                <a:gd name="T26" fmla="*/ 6 w 64"/>
                <a:gd name="T27" fmla="*/ 32 h 64"/>
                <a:gd name="T28" fmla="*/ 7 w 64"/>
                <a:gd name="T29" fmla="*/ 37 h 64"/>
                <a:gd name="T30" fmla="*/ 0 w 64"/>
                <a:gd name="T31" fmla="*/ 41 h 64"/>
                <a:gd name="T32" fmla="*/ 8 w 64"/>
                <a:gd name="T33" fmla="*/ 55 h 64"/>
                <a:gd name="T34" fmla="*/ 15 w 64"/>
                <a:gd name="T35" fmla="*/ 51 h 64"/>
                <a:gd name="T36" fmla="*/ 24 w 64"/>
                <a:gd name="T37" fmla="*/ 57 h 64"/>
                <a:gd name="T38" fmla="*/ 24 w 64"/>
                <a:gd name="T39" fmla="*/ 64 h 64"/>
                <a:gd name="T40" fmla="*/ 40 w 64"/>
                <a:gd name="T41" fmla="*/ 64 h 64"/>
                <a:gd name="T42" fmla="*/ 40 w 64"/>
                <a:gd name="T43" fmla="*/ 57 h 64"/>
                <a:gd name="T44" fmla="*/ 50 w 64"/>
                <a:gd name="T45" fmla="*/ 51 h 64"/>
                <a:gd name="T46" fmla="*/ 56 w 64"/>
                <a:gd name="T47" fmla="*/ 55 h 64"/>
                <a:gd name="T48" fmla="*/ 64 w 64"/>
                <a:gd name="T49" fmla="*/ 41 h 64"/>
                <a:gd name="T50" fmla="*/ 57 w 64"/>
                <a:gd name="T51" fmla="*/ 37 h 64"/>
                <a:gd name="T52" fmla="*/ 58 w 64"/>
                <a:gd name="T5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64">
                  <a:moveTo>
                    <a:pt x="58" y="32"/>
                  </a:moveTo>
                  <a:cubicBezTo>
                    <a:pt x="58" y="30"/>
                    <a:pt x="58" y="28"/>
                    <a:pt x="57" y="27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7" y="10"/>
                    <a:pt x="44" y="8"/>
                    <a:pt x="40" y="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30"/>
                    <a:pt x="6" y="32"/>
                  </a:cubicBezTo>
                  <a:cubicBezTo>
                    <a:pt x="6" y="34"/>
                    <a:pt x="6" y="36"/>
                    <a:pt x="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4"/>
                    <a:pt x="20" y="56"/>
                    <a:pt x="24" y="5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4" y="56"/>
                    <a:pt x="47" y="54"/>
                    <a:pt x="50" y="5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8" y="36"/>
                    <a:pt x="58" y="34"/>
                    <a:pt x="58" y="32"/>
                  </a:cubicBezTo>
                  <a:close/>
                </a:path>
              </a:pathLst>
            </a:cu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67">
              <a:extLst>
                <a:ext uri="{FF2B5EF4-FFF2-40B4-BE49-F238E27FC236}">
                  <a16:creationId xmlns="" xmlns:a16="http://schemas.microsoft.com/office/drawing/2014/main" id="{10A5A396-9E29-499D-A474-09CED5F33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979863"/>
              <a:ext cx="134938" cy="134938"/>
            </a:xfrm>
            <a:custGeom>
              <a:avLst/>
              <a:gdLst>
                <a:gd name="T0" fmla="*/ 32 w 36"/>
                <a:gd name="T1" fmla="*/ 18 h 36"/>
                <a:gd name="T2" fmla="*/ 32 w 36"/>
                <a:gd name="T3" fmla="*/ 15 h 36"/>
                <a:gd name="T4" fmla="*/ 36 w 36"/>
                <a:gd name="T5" fmla="*/ 12 h 36"/>
                <a:gd name="T6" fmla="*/ 32 w 36"/>
                <a:gd name="T7" fmla="*/ 6 h 36"/>
                <a:gd name="T8" fmla="*/ 28 w 36"/>
                <a:gd name="T9" fmla="*/ 8 h 36"/>
                <a:gd name="T10" fmla="*/ 22 w 36"/>
                <a:gd name="T11" fmla="*/ 5 h 36"/>
                <a:gd name="T12" fmla="*/ 22 w 36"/>
                <a:gd name="T13" fmla="*/ 0 h 36"/>
                <a:gd name="T14" fmla="*/ 14 w 36"/>
                <a:gd name="T15" fmla="*/ 0 h 36"/>
                <a:gd name="T16" fmla="*/ 14 w 36"/>
                <a:gd name="T17" fmla="*/ 5 h 36"/>
                <a:gd name="T18" fmla="*/ 9 w 36"/>
                <a:gd name="T19" fmla="*/ 8 h 36"/>
                <a:gd name="T20" fmla="*/ 5 w 36"/>
                <a:gd name="T21" fmla="*/ 6 h 36"/>
                <a:gd name="T22" fmla="*/ 0 w 36"/>
                <a:gd name="T23" fmla="*/ 12 h 36"/>
                <a:gd name="T24" fmla="*/ 4 w 36"/>
                <a:gd name="T25" fmla="*/ 15 h 36"/>
                <a:gd name="T26" fmla="*/ 4 w 36"/>
                <a:gd name="T27" fmla="*/ 18 h 36"/>
                <a:gd name="T28" fmla="*/ 4 w 36"/>
                <a:gd name="T29" fmla="*/ 21 h 36"/>
                <a:gd name="T30" fmla="*/ 0 w 36"/>
                <a:gd name="T31" fmla="*/ 24 h 36"/>
                <a:gd name="T32" fmla="*/ 4 w 36"/>
                <a:gd name="T33" fmla="*/ 30 h 36"/>
                <a:gd name="T34" fmla="*/ 9 w 36"/>
                <a:gd name="T35" fmla="*/ 28 h 36"/>
                <a:gd name="T36" fmla="*/ 14 w 36"/>
                <a:gd name="T37" fmla="*/ 31 h 36"/>
                <a:gd name="T38" fmla="*/ 14 w 36"/>
                <a:gd name="T39" fmla="*/ 36 h 36"/>
                <a:gd name="T40" fmla="*/ 22 w 36"/>
                <a:gd name="T41" fmla="*/ 36 h 36"/>
                <a:gd name="T42" fmla="*/ 22 w 36"/>
                <a:gd name="T43" fmla="*/ 31 h 36"/>
                <a:gd name="T44" fmla="*/ 28 w 36"/>
                <a:gd name="T45" fmla="*/ 28 h 36"/>
                <a:gd name="T46" fmla="*/ 32 w 36"/>
                <a:gd name="T47" fmla="*/ 30 h 36"/>
                <a:gd name="T48" fmla="*/ 36 w 36"/>
                <a:gd name="T49" fmla="*/ 24 h 36"/>
                <a:gd name="T50" fmla="*/ 32 w 36"/>
                <a:gd name="T51" fmla="*/ 21 h 36"/>
                <a:gd name="T52" fmla="*/ 32 w 36"/>
                <a:gd name="T5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6">
                  <a:moveTo>
                    <a:pt x="32" y="18"/>
                  </a:moveTo>
                  <a:cubicBezTo>
                    <a:pt x="32" y="17"/>
                    <a:pt x="32" y="16"/>
                    <a:pt x="32" y="15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4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6"/>
                    <a:pt x="9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0"/>
                    <a:pt x="12" y="31"/>
                    <a:pt x="14" y="3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4" y="31"/>
                    <a:pt x="26" y="30"/>
                    <a:pt x="2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19"/>
                    <a:pt x="32" y="18"/>
                  </a:cubicBezTo>
                  <a:close/>
                </a:path>
              </a:pathLst>
            </a:custGeom>
            <a:noFill/>
            <a:ln w="15875" cap="flat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="" xmlns:a16="http://schemas.microsoft.com/office/drawing/2014/main" id="{0E088F13-566B-4D7A-A040-88552111A25A}"/>
              </a:ext>
            </a:extLst>
          </p:cNvPr>
          <p:cNvGrpSpPr/>
          <p:nvPr/>
        </p:nvGrpSpPr>
        <p:grpSpPr>
          <a:xfrm>
            <a:off x="5583890" y="4591050"/>
            <a:ext cx="437518" cy="624166"/>
            <a:chOff x="2678113" y="2787650"/>
            <a:chExt cx="346075" cy="493713"/>
          </a:xfrm>
        </p:grpSpPr>
        <p:sp>
          <p:nvSpPr>
            <p:cNvPr id="91" name="Freeform 5">
              <a:extLst>
                <a:ext uri="{FF2B5EF4-FFF2-40B4-BE49-F238E27FC236}">
                  <a16:creationId xmlns="" xmlns:a16="http://schemas.microsoft.com/office/drawing/2014/main" id="{4611ADF0-35BE-427E-A1C5-FEE87BCF9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2787650"/>
              <a:ext cx="60325" cy="493713"/>
            </a:xfrm>
            <a:custGeom>
              <a:avLst/>
              <a:gdLst>
                <a:gd name="T0" fmla="*/ 0 w 16"/>
                <a:gd name="T1" fmla="*/ 51 h 130"/>
                <a:gd name="T2" fmla="*/ 0 w 16"/>
                <a:gd name="T3" fmla="*/ 85 h 130"/>
                <a:gd name="T4" fmla="*/ 16 w 16"/>
                <a:gd name="T5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0">
                  <a:moveTo>
                    <a:pt x="0" y="51"/>
                  </a:moveTo>
                  <a:cubicBezTo>
                    <a:pt x="0" y="130"/>
                    <a:pt x="0" y="0"/>
                    <a:pt x="0" y="85"/>
                  </a:cubicBezTo>
                  <a:cubicBezTo>
                    <a:pt x="0" y="96"/>
                    <a:pt x="6" y="106"/>
                    <a:pt x="16" y="111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6">
              <a:extLst>
                <a:ext uri="{FF2B5EF4-FFF2-40B4-BE49-F238E27FC236}">
                  <a16:creationId xmlns="" xmlns:a16="http://schemas.microsoft.com/office/drawing/2014/main" id="{D903A892-5390-44CF-8468-BFAABC229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3011488"/>
              <a:ext cx="30163" cy="61913"/>
            </a:xfrm>
            <a:custGeom>
              <a:avLst/>
              <a:gdLst>
                <a:gd name="T0" fmla="*/ 8 w 8"/>
                <a:gd name="T1" fmla="*/ 10 h 16"/>
                <a:gd name="T2" fmla="*/ 2 w 8"/>
                <a:gd name="T3" fmla="*/ 16 h 16"/>
                <a:gd name="T4" fmla="*/ 0 w 8"/>
                <a:gd name="T5" fmla="*/ 16 h 16"/>
                <a:gd name="T6" fmla="*/ 0 w 8"/>
                <a:gd name="T7" fmla="*/ 0 h 16"/>
                <a:gd name="T8" fmla="*/ 2 w 8"/>
                <a:gd name="T9" fmla="*/ 0 h 16"/>
                <a:gd name="T10" fmla="*/ 8 w 8"/>
                <a:gd name="T11" fmla="*/ 6 h 16"/>
                <a:gd name="T12" fmla="*/ 8 w 8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8" y="10"/>
                  </a:moveTo>
                  <a:cubicBezTo>
                    <a:pt x="8" y="13"/>
                    <a:pt x="5" y="16"/>
                    <a:pt x="2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8" y="3"/>
                    <a:pt x="8" y="6"/>
                  </a:cubicBezTo>
                  <a:lnTo>
                    <a:pt x="8" y="10"/>
                  </a:lnTo>
                  <a:close/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7">
              <a:extLst>
                <a:ext uri="{FF2B5EF4-FFF2-40B4-BE49-F238E27FC236}">
                  <a16:creationId xmlns="" xmlns:a16="http://schemas.microsoft.com/office/drawing/2014/main" id="{F6BBB2E3-31B5-443C-A725-33A531397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2921000"/>
              <a:ext cx="315913" cy="242888"/>
            </a:xfrm>
            <a:custGeom>
              <a:avLst/>
              <a:gdLst>
                <a:gd name="T0" fmla="*/ 16 w 84"/>
                <a:gd name="T1" fmla="*/ 16 h 64"/>
                <a:gd name="T2" fmla="*/ 12 w 84"/>
                <a:gd name="T3" fmla="*/ 16 h 64"/>
                <a:gd name="T4" fmla="*/ 0 w 84"/>
                <a:gd name="T5" fmla="*/ 28 h 64"/>
                <a:gd name="T6" fmla="*/ 0 w 84"/>
                <a:gd name="T7" fmla="*/ 36 h 64"/>
                <a:gd name="T8" fmla="*/ 12 w 84"/>
                <a:gd name="T9" fmla="*/ 48 h 64"/>
                <a:gd name="T10" fmla="*/ 16 w 84"/>
                <a:gd name="T11" fmla="*/ 48 h 64"/>
                <a:gd name="T12" fmla="*/ 84 w 84"/>
                <a:gd name="T13" fmla="*/ 64 h 64"/>
                <a:gd name="T14" fmla="*/ 84 w 84"/>
                <a:gd name="T15" fmla="*/ 0 h 64"/>
                <a:gd name="T16" fmla="*/ 16 w 84"/>
                <a:gd name="T17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64">
                  <a:moveTo>
                    <a:pt x="16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5" y="16"/>
                    <a:pt x="0" y="21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5" y="48"/>
                    <a:pt x="12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2" y="48"/>
                    <a:pt x="66" y="56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6" y="8"/>
                    <a:pt x="52" y="16"/>
                    <a:pt x="16" y="16"/>
                  </a:cubicBezTo>
                  <a:close/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601DF42C-2D5D-4BDC-85B1-BCB13C89CD50}"/>
              </a:ext>
            </a:extLst>
          </p:cNvPr>
          <p:cNvGrpSpPr/>
          <p:nvPr/>
        </p:nvGrpSpPr>
        <p:grpSpPr>
          <a:xfrm>
            <a:off x="9762845" y="4716140"/>
            <a:ext cx="417448" cy="399386"/>
            <a:chOff x="4127500" y="2909888"/>
            <a:chExt cx="330200" cy="315913"/>
          </a:xfrm>
        </p:grpSpPr>
        <p:sp>
          <p:nvSpPr>
            <p:cNvPr id="95" name="Oval 268">
              <a:extLst>
                <a:ext uri="{FF2B5EF4-FFF2-40B4-BE49-F238E27FC236}">
                  <a16:creationId xmlns="" xmlns:a16="http://schemas.microsoft.com/office/drawing/2014/main" id="{85C741A3-5A89-4E93-ABA0-1D78021F2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725" y="3060701"/>
              <a:ext cx="76200" cy="74613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269">
              <a:extLst>
                <a:ext uri="{FF2B5EF4-FFF2-40B4-BE49-F238E27FC236}">
                  <a16:creationId xmlns="" xmlns:a16="http://schemas.microsoft.com/office/drawing/2014/main" id="{9079BDEA-B543-48FC-86F0-61523E1D9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3135313"/>
              <a:ext cx="109538" cy="60325"/>
            </a:xfrm>
            <a:custGeom>
              <a:avLst/>
              <a:gdLst>
                <a:gd name="T0" fmla="*/ 22 w 29"/>
                <a:gd name="T1" fmla="*/ 16 h 16"/>
                <a:gd name="T2" fmla="*/ 0 w 29"/>
                <a:gd name="T3" fmla="*/ 16 h 16"/>
                <a:gd name="T4" fmla="*/ 16 w 29"/>
                <a:gd name="T5" fmla="*/ 0 h 16"/>
                <a:gd name="T6" fmla="*/ 29 w 29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3"/>
                    <a:pt x="29" y="7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Oval 270">
              <a:extLst>
                <a:ext uri="{FF2B5EF4-FFF2-40B4-BE49-F238E27FC236}">
                  <a16:creationId xmlns="" xmlns:a16="http://schemas.microsoft.com/office/drawing/2014/main" id="{AD2F452E-B557-4D6C-BB9C-231AE841F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0863" y="3060701"/>
              <a:ext cx="74613" cy="74613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271">
              <a:extLst>
                <a:ext uri="{FF2B5EF4-FFF2-40B4-BE49-F238E27FC236}">
                  <a16:creationId xmlns="" xmlns:a16="http://schemas.microsoft.com/office/drawing/2014/main" id="{A12B663D-C49A-4918-8A4F-DF7EB19C8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0" y="3135313"/>
              <a:ext cx="107950" cy="60325"/>
            </a:xfrm>
            <a:custGeom>
              <a:avLst/>
              <a:gdLst>
                <a:gd name="T0" fmla="*/ 0 w 29"/>
                <a:gd name="T1" fmla="*/ 7 h 16"/>
                <a:gd name="T2" fmla="*/ 13 w 29"/>
                <a:gd name="T3" fmla="*/ 0 h 16"/>
                <a:gd name="T4" fmla="*/ 29 w 29"/>
                <a:gd name="T5" fmla="*/ 16 h 16"/>
                <a:gd name="T6" fmla="*/ 7 w 2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7"/>
                  </a:moveTo>
                  <a:cubicBezTo>
                    <a:pt x="3" y="3"/>
                    <a:pt x="8" y="0"/>
                    <a:pt x="13" y="0"/>
                  </a:cubicBezTo>
                  <a:cubicBezTo>
                    <a:pt x="22" y="0"/>
                    <a:pt x="29" y="7"/>
                    <a:pt x="29" y="16"/>
                  </a:cubicBezTo>
                  <a:cubicBezTo>
                    <a:pt x="7" y="16"/>
                    <a:pt x="7" y="16"/>
                    <a:pt x="7" y="16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Oval 272">
              <a:extLst>
                <a:ext uri="{FF2B5EF4-FFF2-40B4-BE49-F238E27FC236}">
                  <a16:creationId xmlns="" xmlns:a16="http://schemas.microsoft.com/office/drawing/2014/main" id="{1A644013-96A4-42E8-9522-2BED3CA9D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213" y="3030538"/>
              <a:ext cx="104775" cy="109538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273">
              <a:extLst>
                <a:ext uri="{FF2B5EF4-FFF2-40B4-BE49-F238E27FC236}">
                  <a16:creationId xmlns="" xmlns:a16="http://schemas.microsoft.com/office/drawing/2014/main" id="{28CACAD1-25FE-4303-A63B-A9118C4B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813" y="2986088"/>
              <a:ext cx="157163" cy="36513"/>
            </a:xfrm>
            <a:custGeom>
              <a:avLst/>
              <a:gdLst>
                <a:gd name="T0" fmla="*/ 0 w 42"/>
                <a:gd name="T1" fmla="*/ 10 h 10"/>
                <a:gd name="T2" fmla="*/ 21 w 42"/>
                <a:gd name="T3" fmla="*/ 0 h 10"/>
                <a:gd name="T4" fmla="*/ 42 w 4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0">
                  <a:moveTo>
                    <a:pt x="0" y="10"/>
                  </a:moveTo>
                  <a:cubicBezTo>
                    <a:pt x="5" y="4"/>
                    <a:pt x="13" y="0"/>
                    <a:pt x="21" y="0"/>
                  </a:cubicBezTo>
                  <a:cubicBezTo>
                    <a:pt x="29" y="0"/>
                    <a:pt x="37" y="4"/>
                    <a:pt x="42" y="10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274">
              <a:extLst>
                <a:ext uri="{FF2B5EF4-FFF2-40B4-BE49-F238E27FC236}">
                  <a16:creationId xmlns="" xmlns:a16="http://schemas.microsoft.com/office/drawing/2014/main" id="{56620E34-E0A4-4B48-A15F-6EC31006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5" y="2947988"/>
              <a:ext cx="211138" cy="49213"/>
            </a:xfrm>
            <a:custGeom>
              <a:avLst/>
              <a:gdLst>
                <a:gd name="T0" fmla="*/ 0 w 56"/>
                <a:gd name="T1" fmla="*/ 13 h 13"/>
                <a:gd name="T2" fmla="*/ 28 w 56"/>
                <a:gd name="T3" fmla="*/ 0 h 13"/>
                <a:gd name="T4" fmla="*/ 56 w 5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3">
                  <a:moveTo>
                    <a:pt x="0" y="13"/>
                  </a:moveTo>
                  <a:cubicBezTo>
                    <a:pt x="7" y="5"/>
                    <a:pt x="17" y="0"/>
                    <a:pt x="28" y="0"/>
                  </a:cubicBezTo>
                  <a:cubicBezTo>
                    <a:pt x="39" y="0"/>
                    <a:pt x="49" y="5"/>
                    <a:pt x="56" y="13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275">
              <a:extLst>
                <a:ext uri="{FF2B5EF4-FFF2-40B4-BE49-F238E27FC236}">
                  <a16:creationId xmlns="" xmlns:a16="http://schemas.microsoft.com/office/drawing/2014/main" id="{9A6ED234-64CD-4F80-A1D0-EB4DFEF3F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2909888"/>
              <a:ext cx="269875" cy="63500"/>
            </a:xfrm>
            <a:custGeom>
              <a:avLst/>
              <a:gdLst>
                <a:gd name="T0" fmla="*/ 0 w 72"/>
                <a:gd name="T1" fmla="*/ 17 h 17"/>
                <a:gd name="T2" fmla="*/ 36 w 72"/>
                <a:gd name="T3" fmla="*/ 0 h 17"/>
                <a:gd name="T4" fmla="*/ 72 w 7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7">
                  <a:moveTo>
                    <a:pt x="0" y="17"/>
                  </a:moveTo>
                  <a:cubicBezTo>
                    <a:pt x="8" y="7"/>
                    <a:pt x="21" y="0"/>
                    <a:pt x="36" y="0"/>
                  </a:cubicBezTo>
                  <a:cubicBezTo>
                    <a:pt x="51" y="0"/>
                    <a:pt x="64" y="7"/>
                    <a:pt x="72" y="17"/>
                  </a:cubicBezTo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276">
              <a:extLst>
                <a:ext uri="{FF2B5EF4-FFF2-40B4-BE49-F238E27FC236}">
                  <a16:creationId xmlns="" xmlns:a16="http://schemas.microsoft.com/office/drawing/2014/main" id="{DBA44644-1A42-4F68-B7FB-B684EF171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75" y="3140076"/>
              <a:ext cx="173038" cy="85725"/>
            </a:xfrm>
            <a:custGeom>
              <a:avLst/>
              <a:gdLst>
                <a:gd name="T0" fmla="*/ 46 w 46"/>
                <a:gd name="T1" fmla="*/ 23 h 23"/>
                <a:gd name="T2" fmla="*/ 0 w 46"/>
                <a:gd name="T3" fmla="*/ 23 h 23"/>
                <a:gd name="T4" fmla="*/ 23 w 46"/>
                <a:gd name="T5" fmla="*/ 0 h 23"/>
                <a:gd name="T6" fmla="*/ 46 w 46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3">
                  <a:moveTo>
                    <a:pt x="46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</a:path>
              </a:pathLst>
            </a:custGeom>
            <a:noFill/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323863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: Shape 65">
            <a:extLst>
              <a:ext uri="{FF2B5EF4-FFF2-40B4-BE49-F238E27FC236}">
                <a16:creationId xmlns="" xmlns:a16="http://schemas.microsoft.com/office/drawing/2014/main" id="{C45DD0B1-2079-4B76-A6E0-EDA28151D306}"/>
              </a:ext>
            </a:extLst>
          </p:cNvPr>
          <p:cNvSpPr/>
          <p:nvPr/>
        </p:nvSpPr>
        <p:spPr>
          <a:xfrm>
            <a:off x="0" y="0"/>
            <a:ext cx="11267158" cy="6858000"/>
          </a:xfrm>
          <a:custGeom>
            <a:avLst/>
            <a:gdLst>
              <a:gd name="connsiteX0" fmla="*/ 0 w 11267158"/>
              <a:gd name="connsiteY0" fmla="*/ 0 h 6858000"/>
              <a:gd name="connsiteX1" fmla="*/ 11267158 w 11267158"/>
              <a:gd name="connsiteY1" fmla="*/ 0 h 6858000"/>
              <a:gd name="connsiteX2" fmla="*/ 9131300 w 11267158"/>
              <a:gd name="connsiteY2" fmla="*/ 3911600 h 6858000"/>
              <a:gd name="connsiteX3" fmla="*/ 7200900 w 11267158"/>
              <a:gd name="connsiteY3" fmla="*/ 4267200 h 6858000"/>
              <a:gd name="connsiteX4" fmla="*/ 5128261 w 11267158"/>
              <a:gd name="connsiteY4" fmla="*/ 6858000 h 6858000"/>
              <a:gd name="connsiteX5" fmla="*/ 0 w 11267158"/>
              <a:gd name="connsiteY5" fmla="*/ 6858000 h 6858000"/>
              <a:gd name="connsiteX0" fmla="*/ 0 w 11267158"/>
              <a:gd name="connsiteY0" fmla="*/ 0 h 6858000"/>
              <a:gd name="connsiteX1" fmla="*/ 11267158 w 11267158"/>
              <a:gd name="connsiteY1" fmla="*/ 0 h 6858000"/>
              <a:gd name="connsiteX2" fmla="*/ 9245600 w 11267158"/>
              <a:gd name="connsiteY2" fmla="*/ 3716338 h 6858000"/>
              <a:gd name="connsiteX3" fmla="*/ 7200900 w 11267158"/>
              <a:gd name="connsiteY3" fmla="*/ 4267200 h 6858000"/>
              <a:gd name="connsiteX4" fmla="*/ 5128261 w 11267158"/>
              <a:gd name="connsiteY4" fmla="*/ 6858000 h 6858000"/>
              <a:gd name="connsiteX5" fmla="*/ 0 w 11267158"/>
              <a:gd name="connsiteY5" fmla="*/ 6858000 h 6858000"/>
              <a:gd name="connsiteX6" fmla="*/ 0 w 11267158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67158" h="6858000">
                <a:moveTo>
                  <a:pt x="0" y="0"/>
                </a:moveTo>
                <a:lnTo>
                  <a:pt x="11267158" y="0"/>
                </a:lnTo>
                <a:lnTo>
                  <a:pt x="9245600" y="3716338"/>
                </a:lnTo>
                <a:lnTo>
                  <a:pt x="7200900" y="4267200"/>
                </a:lnTo>
                <a:lnTo>
                  <a:pt x="512826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60400" sx="99000" sy="99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B47CAE3-7E8F-4E2F-9377-19DAE5C40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70BDE7A-40BF-44A0-A4F4-77B55816E066}"/>
              </a:ext>
            </a:extLst>
          </p:cNvPr>
          <p:cNvSpPr txBox="1"/>
          <p:nvPr/>
        </p:nvSpPr>
        <p:spPr>
          <a:xfrm>
            <a:off x="6665108" y="5398285"/>
            <a:ext cx="1524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latin typeface="+mj-lt"/>
              </a:rPr>
              <a:t>Title Here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5B2F543B-0EF0-4FDF-B6CF-1E47B2503B4D}"/>
              </a:ext>
            </a:extLst>
          </p:cNvPr>
          <p:cNvCxnSpPr>
            <a:cxnSpLocks/>
            <a:stCxn id="58" idx="1"/>
            <a:endCxn id="66" idx="2"/>
          </p:cNvCxnSpPr>
          <p:nvPr/>
        </p:nvCxnSpPr>
        <p:spPr>
          <a:xfrm flipH="1">
            <a:off x="9245600" y="1028268"/>
            <a:ext cx="1459002" cy="268807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6DF38422-EF36-4536-82C0-C2F18AE5B442}"/>
              </a:ext>
            </a:extLst>
          </p:cNvPr>
          <p:cNvCxnSpPr>
            <a:cxnSpLocks/>
          </p:cNvCxnSpPr>
          <p:nvPr/>
        </p:nvCxnSpPr>
        <p:spPr>
          <a:xfrm flipH="1">
            <a:off x="5131240" y="4276725"/>
            <a:ext cx="2077533" cy="2581275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ED82640-5D8C-42F5-AE8E-1F668301599A}"/>
              </a:ext>
            </a:extLst>
          </p:cNvPr>
          <p:cNvCxnSpPr>
            <a:cxnSpLocks/>
            <a:stCxn id="66" idx="2"/>
          </p:cNvCxnSpPr>
          <p:nvPr/>
        </p:nvCxnSpPr>
        <p:spPr>
          <a:xfrm flipH="1">
            <a:off x="7208774" y="3716338"/>
            <a:ext cx="2036826" cy="566943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922EDD06-49CE-435D-A498-B7E6D6916DD6}"/>
              </a:ext>
            </a:extLst>
          </p:cNvPr>
          <p:cNvGrpSpPr/>
          <p:nvPr/>
        </p:nvGrpSpPr>
        <p:grpSpPr>
          <a:xfrm>
            <a:off x="9616547" y="2397066"/>
            <a:ext cx="442986" cy="442982"/>
            <a:chOff x="7732639" y="2967970"/>
            <a:chExt cx="442986" cy="442982"/>
          </a:xfrm>
        </p:grpSpPr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88DB63B5-6D8D-4B07-96D6-0DE132BC614A}"/>
                </a:ext>
              </a:extLst>
            </p:cNvPr>
            <p:cNvSpPr/>
            <p:nvPr/>
          </p:nvSpPr>
          <p:spPr>
            <a:xfrm>
              <a:off x="7849379" y="3084708"/>
              <a:ext cx="209507" cy="209507"/>
            </a:xfrm>
            <a:prstGeom prst="ellipse">
              <a:avLst/>
            </a:prstGeom>
            <a:solidFill>
              <a:srgbClr val="A83974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="" xmlns:a16="http://schemas.microsoft.com/office/drawing/2014/main" id="{4B55D52F-5232-4B8F-AB25-43B315E8E0DA}"/>
                </a:ext>
              </a:extLst>
            </p:cNvPr>
            <p:cNvSpPr/>
            <p:nvPr/>
          </p:nvSpPr>
          <p:spPr>
            <a:xfrm>
              <a:off x="7732639" y="2967970"/>
              <a:ext cx="442986" cy="442982"/>
            </a:xfrm>
            <a:prstGeom prst="ellipse">
              <a:avLst/>
            </a:prstGeom>
            <a:noFill/>
            <a:ln w="15875">
              <a:solidFill>
                <a:srgbClr val="F78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6255388B-694D-407C-B2C1-25233EDFED7F}"/>
              </a:ext>
            </a:extLst>
          </p:cNvPr>
          <p:cNvGrpSpPr/>
          <p:nvPr/>
        </p:nvGrpSpPr>
        <p:grpSpPr>
          <a:xfrm>
            <a:off x="8088165" y="3733084"/>
            <a:ext cx="442986" cy="442982"/>
            <a:chOff x="7732639" y="2967970"/>
            <a:chExt cx="442986" cy="442982"/>
          </a:xfrm>
        </p:grpSpPr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307AB169-9BB4-465A-B223-6EFCDA26A639}"/>
                </a:ext>
              </a:extLst>
            </p:cNvPr>
            <p:cNvSpPr/>
            <p:nvPr/>
          </p:nvSpPr>
          <p:spPr>
            <a:xfrm>
              <a:off x="7849379" y="3084708"/>
              <a:ext cx="209507" cy="209507"/>
            </a:xfrm>
            <a:prstGeom prst="ellipse">
              <a:avLst/>
            </a:prstGeom>
            <a:solidFill>
              <a:srgbClr val="A83974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A888656D-AD13-42F9-96D7-C22519A109BC}"/>
                </a:ext>
              </a:extLst>
            </p:cNvPr>
            <p:cNvSpPr/>
            <p:nvPr/>
          </p:nvSpPr>
          <p:spPr>
            <a:xfrm>
              <a:off x="7732639" y="2967970"/>
              <a:ext cx="442986" cy="442982"/>
            </a:xfrm>
            <a:prstGeom prst="ellipse">
              <a:avLst/>
            </a:prstGeom>
            <a:noFill/>
            <a:ln w="15875">
              <a:solidFill>
                <a:srgbClr val="F987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A1E6763B-89D8-4727-A0D9-45B389D5041A}"/>
              </a:ext>
            </a:extLst>
          </p:cNvPr>
          <p:cNvGrpSpPr/>
          <p:nvPr/>
        </p:nvGrpSpPr>
        <p:grpSpPr>
          <a:xfrm>
            <a:off x="5983424" y="5273760"/>
            <a:ext cx="442986" cy="442982"/>
            <a:chOff x="7732639" y="2967970"/>
            <a:chExt cx="442986" cy="442982"/>
          </a:xfrm>
        </p:grpSpPr>
        <p:sp>
          <p:nvSpPr>
            <p:cNvPr id="40" name="Oval 39">
              <a:extLst>
                <a:ext uri="{FF2B5EF4-FFF2-40B4-BE49-F238E27FC236}">
                  <a16:creationId xmlns="" xmlns:a16="http://schemas.microsoft.com/office/drawing/2014/main" id="{E4DE34FB-DBFC-4E6A-B447-0B044F41BAD8}"/>
                </a:ext>
              </a:extLst>
            </p:cNvPr>
            <p:cNvSpPr/>
            <p:nvPr/>
          </p:nvSpPr>
          <p:spPr>
            <a:xfrm>
              <a:off x="7849379" y="3084708"/>
              <a:ext cx="209507" cy="209507"/>
            </a:xfrm>
            <a:prstGeom prst="ellipse">
              <a:avLst/>
            </a:prstGeom>
            <a:solidFill>
              <a:srgbClr val="A83974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183E48C1-CD7B-4816-936C-9D5CC8F0ED82}"/>
                </a:ext>
              </a:extLst>
            </p:cNvPr>
            <p:cNvSpPr/>
            <p:nvPr/>
          </p:nvSpPr>
          <p:spPr>
            <a:xfrm>
              <a:off x="7732639" y="2967970"/>
              <a:ext cx="442986" cy="442982"/>
            </a:xfrm>
            <a:prstGeom prst="ellipse">
              <a:avLst/>
            </a:prstGeom>
            <a:noFill/>
            <a:ln w="15875">
              <a:solidFill>
                <a:srgbClr val="FB88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5B2EE9AB-CCD3-4591-9959-B8350B51EEEA}"/>
              </a:ext>
            </a:extLst>
          </p:cNvPr>
          <p:cNvSpPr txBox="1"/>
          <p:nvPr/>
        </p:nvSpPr>
        <p:spPr>
          <a:xfrm>
            <a:off x="6665109" y="5717905"/>
            <a:ext cx="2102756" cy="499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88D6354A-3034-4157-8ED6-80DCB1263CA9}"/>
              </a:ext>
            </a:extLst>
          </p:cNvPr>
          <p:cNvSpPr txBox="1"/>
          <p:nvPr/>
        </p:nvSpPr>
        <p:spPr>
          <a:xfrm>
            <a:off x="8490188" y="891812"/>
            <a:ext cx="1524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Title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9FE4B902-E5C6-493D-93A5-A5D6CA8C801E}"/>
              </a:ext>
            </a:extLst>
          </p:cNvPr>
          <p:cNvSpPr txBox="1"/>
          <p:nvPr/>
        </p:nvSpPr>
        <p:spPr>
          <a:xfrm>
            <a:off x="7911432" y="1211432"/>
            <a:ext cx="2102756" cy="499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5881D7F9-748E-4B90-9FF4-5EEC38D2E333}"/>
              </a:ext>
            </a:extLst>
          </p:cNvPr>
          <p:cNvSpPr txBox="1"/>
          <p:nvPr/>
        </p:nvSpPr>
        <p:spPr>
          <a:xfrm>
            <a:off x="7878646" y="4301114"/>
            <a:ext cx="1524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latin typeface="+mj-lt"/>
              </a:rPr>
              <a:t>Title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817A49B-EF56-4980-BAC2-EDF840745F65}"/>
              </a:ext>
            </a:extLst>
          </p:cNvPr>
          <p:cNvSpPr txBox="1"/>
          <p:nvPr/>
        </p:nvSpPr>
        <p:spPr>
          <a:xfrm>
            <a:off x="7878647" y="4620734"/>
            <a:ext cx="2102756" cy="499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DA2A1584-99CA-4E63-8398-5241DBA3E790}"/>
              </a:ext>
            </a:extLst>
          </p:cNvPr>
          <p:cNvSpPr txBox="1"/>
          <p:nvPr/>
        </p:nvSpPr>
        <p:spPr>
          <a:xfrm>
            <a:off x="7804316" y="2328114"/>
            <a:ext cx="1524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Title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D1C5C3FB-0790-47EC-9E69-DEB682A39878}"/>
              </a:ext>
            </a:extLst>
          </p:cNvPr>
          <p:cNvSpPr txBox="1"/>
          <p:nvPr/>
        </p:nvSpPr>
        <p:spPr>
          <a:xfrm>
            <a:off x="7225560" y="2647734"/>
            <a:ext cx="2102756" cy="499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58" name="Arrow: Chevron 57">
            <a:extLst>
              <a:ext uri="{FF2B5EF4-FFF2-40B4-BE49-F238E27FC236}">
                <a16:creationId xmlns="" xmlns:a16="http://schemas.microsoft.com/office/drawing/2014/main" id="{3EE906E3-95D4-4EA9-8BFD-BE72FABDF8DA}"/>
              </a:ext>
            </a:extLst>
          </p:cNvPr>
          <p:cNvSpPr/>
          <p:nvPr/>
        </p:nvSpPr>
        <p:spPr>
          <a:xfrm rot="18000000">
            <a:off x="10492164" y="815830"/>
            <a:ext cx="424876" cy="424876"/>
          </a:xfrm>
          <a:prstGeom prst="chevron">
            <a:avLst/>
          </a:prstGeom>
          <a:solidFill>
            <a:srgbClr val="A83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42A34F33-B78C-4FBC-B527-D62A4296AC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" t="29578" r="-1" b="-61"/>
          <a:stretch/>
        </p:blipFill>
        <p:spPr>
          <a:xfrm>
            <a:off x="0" y="-4"/>
            <a:ext cx="6096000" cy="3446117"/>
          </a:xfrm>
          <a:custGeom>
            <a:avLst/>
            <a:gdLst>
              <a:gd name="connsiteX0" fmla="*/ 0 w 6096000"/>
              <a:gd name="connsiteY0" fmla="*/ 0 h 3446117"/>
              <a:gd name="connsiteX1" fmla="*/ 6096000 w 6096000"/>
              <a:gd name="connsiteY1" fmla="*/ 0 h 3446117"/>
              <a:gd name="connsiteX2" fmla="*/ 6096000 w 6096000"/>
              <a:gd name="connsiteY2" fmla="*/ 2871753 h 3446117"/>
              <a:gd name="connsiteX3" fmla="*/ 5521636 w 6096000"/>
              <a:gd name="connsiteY3" fmla="*/ 3446117 h 3446117"/>
              <a:gd name="connsiteX4" fmla="*/ 0 w 6096000"/>
              <a:gd name="connsiteY4" fmla="*/ 3446117 h 344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3446117">
                <a:moveTo>
                  <a:pt x="0" y="0"/>
                </a:moveTo>
                <a:lnTo>
                  <a:pt x="6096000" y="0"/>
                </a:lnTo>
                <a:lnTo>
                  <a:pt x="6096000" y="2871753"/>
                </a:lnTo>
                <a:cubicBezTo>
                  <a:pt x="6096000" y="3188965"/>
                  <a:pt x="5838848" y="3446117"/>
                  <a:pt x="5521636" y="3446117"/>
                </a:cubicBezTo>
                <a:lnTo>
                  <a:pt x="0" y="3446117"/>
                </a:lnTo>
                <a:close/>
              </a:path>
            </a:pathLst>
          </a:custGeom>
        </p:spPr>
      </p:pic>
      <p:sp>
        <p:nvSpPr>
          <p:cNvPr id="45" name="Rectangle: Single Corner Rounded 44">
            <a:extLst>
              <a:ext uri="{FF2B5EF4-FFF2-40B4-BE49-F238E27FC236}">
                <a16:creationId xmlns="" xmlns:a16="http://schemas.microsoft.com/office/drawing/2014/main" id="{F85BB008-5513-49CB-8524-3CCFE87ED2B7}"/>
              </a:ext>
            </a:extLst>
          </p:cNvPr>
          <p:cNvSpPr/>
          <p:nvPr/>
        </p:nvSpPr>
        <p:spPr>
          <a:xfrm>
            <a:off x="0" y="2241776"/>
            <a:ext cx="4618729" cy="4616224"/>
          </a:xfrm>
          <a:prstGeom prst="round1Rect">
            <a:avLst/>
          </a:prstGeom>
          <a:gradFill flip="none" rotWithShape="1">
            <a:gsLst>
              <a:gs pos="99000">
                <a:srgbClr val="A83974"/>
              </a:gs>
              <a:gs pos="0">
                <a:srgbClr val="642B7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82043E-B39F-4478-91B6-E1CF32E14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2897642"/>
            <a:ext cx="3606800" cy="664797"/>
          </a:xfrm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Innovation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61D802E-7D0B-4C19-8BDD-92127D5E9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Your Footer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DBDB2E4-F9FB-4E0F-8F71-A42B817BC512}"/>
              </a:ext>
            </a:extLst>
          </p:cNvPr>
          <p:cNvSpPr txBox="1"/>
          <p:nvPr/>
        </p:nvSpPr>
        <p:spPr>
          <a:xfrm>
            <a:off x="495301" y="3814318"/>
            <a:ext cx="3372021" cy="1753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urna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666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120">
            <a:extLst>
              <a:ext uri="{FF2B5EF4-FFF2-40B4-BE49-F238E27FC236}">
                <a16:creationId xmlns="" xmlns:a16="http://schemas.microsoft.com/office/drawing/2014/main" id="{EC0B67E0-2944-4682-AAAE-D41692C97C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7" b="81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2" name="Rectangle 121">
            <a:extLst>
              <a:ext uri="{FF2B5EF4-FFF2-40B4-BE49-F238E27FC236}">
                <a16:creationId xmlns="" xmlns:a16="http://schemas.microsoft.com/office/drawing/2014/main" id="{09835F34-9831-4289-97DF-29C8FFFFA148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9000">
                <a:schemeClr val="bg1">
                  <a:alpha val="89000"/>
                </a:schemeClr>
              </a:gs>
              <a:gs pos="3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0E582E84-26F2-4794-BAE6-428BC4B751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20" r="394" b="54387"/>
          <a:stretch/>
        </p:blipFill>
        <p:spPr>
          <a:xfrm>
            <a:off x="3" y="3700996"/>
            <a:ext cx="10758714" cy="2072749"/>
          </a:xfrm>
          <a:custGeom>
            <a:avLst/>
            <a:gdLst>
              <a:gd name="connsiteX0" fmla="*/ 0 w 10758714"/>
              <a:gd name="connsiteY0" fmla="*/ 0 h 2072749"/>
              <a:gd name="connsiteX1" fmla="*/ 10384230 w 10758714"/>
              <a:gd name="connsiteY1" fmla="*/ 0 h 2072749"/>
              <a:gd name="connsiteX2" fmla="*/ 10758714 w 10758714"/>
              <a:gd name="connsiteY2" fmla="*/ 374484 h 2072749"/>
              <a:gd name="connsiteX3" fmla="*/ 10758714 w 10758714"/>
              <a:gd name="connsiteY3" fmla="*/ 1698266 h 2072749"/>
              <a:gd name="connsiteX4" fmla="*/ 10384230 w 10758714"/>
              <a:gd name="connsiteY4" fmla="*/ 2072749 h 2072749"/>
              <a:gd name="connsiteX5" fmla="*/ 0 w 10758714"/>
              <a:gd name="connsiteY5" fmla="*/ 2072749 h 20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58714" h="2072749">
                <a:moveTo>
                  <a:pt x="0" y="0"/>
                </a:moveTo>
                <a:lnTo>
                  <a:pt x="10384230" y="0"/>
                </a:lnTo>
                <a:cubicBezTo>
                  <a:pt x="10591052" y="0"/>
                  <a:pt x="10758714" y="167662"/>
                  <a:pt x="10758714" y="374484"/>
                </a:cubicBezTo>
                <a:lnTo>
                  <a:pt x="10758714" y="1698266"/>
                </a:lnTo>
                <a:cubicBezTo>
                  <a:pt x="10758714" y="1905088"/>
                  <a:pt x="10591052" y="2072749"/>
                  <a:pt x="10384230" y="2072749"/>
                </a:cubicBezTo>
                <a:lnTo>
                  <a:pt x="0" y="2072749"/>
                </a:lnTo>
                <a:close/>
              </a:path>
            </a:pathLst>
          </a:custGeom>
        </p:spPr>
      </p:pic>
      <p:sp>
        <p:nvSpPr>
          <p:cNvPr id="10" name="Rectangle: Top Corners Rounded 9">
            <a:extLst>
              <a:ext uri="{FF2B5EF4-FFF2-40B4-BE49-F238E27FC236}">
                <a16:creationId xmlns="" xmlns:a16="http://schemas.microsoft.com/office/drawing/2014/main" id="{89A0405E-74C9-4450-9CDE-45320DD24154}"/>
              </a:ext>
            </a:extLst>
          </p:cNvPr>
          <p:cNvSpPr/>
          <p:nvPr/>
        </p:nvSpPr>
        <p:spPr>
          <a:xfrm rot="5400000">
            <a:off x="4342984" y="-641988"/>
            <a:ext cx="2072750" cy="10758715"/>
          </a:xfrm>
          <a:prstGeom prst="round2SameRect">
            <a:avLst>
              <a:gd name="adj1" fmla="val 18067"/>
              <a:gd name="adj2" fmla="val 0"/>
            </a:avLst>
          </a:prstGeom>
          <a:gradFill flip="none" rotWithShape="1">
            <a:gsLst>
              <a:gs pos="100000">
                <a:srgbClr val="A83974">
                  <a:alpha val="80000"/>
                </a:srgbClr>
              </a:gs>
              <a:gs pos="37000">
                <a:srgbClr val="642B73"/>
              </a:gs>
              <a:gs pos="62000">
                <a:srgbClr val="642B73">
                  <a:alpha val="8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B22233-2B85-4153-B9AF-AAD3483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161613"/>
            <a:ext cx="3205843" cy="1329595"/>
          </a:xfrm>
        </p:spPr>
        <p:txBody>
          <a:bodyPr wrap="square">
            <a:spAutoFit/>
          </a:bodyPr>
          <a:lstStyle/>
          <a:p>
            <a:r>
              <a:rPr lang="en-US" sz="4800" dirty="0"/>
              <a:t>Final </a:t>
            </a:r>
            <a:r>
              <a:rPr lang="en-US" sz="4800" dirty="0">
                <a:solidFill>
                  <a:srgbClr val="A83974"/>
                </a:solidFill>
              </a:rPr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1496D04-3F0F-4D75-8067-1741EAE8F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Your Footer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F1CA68A-C741-4A64-9E26-7D1BB9B3C54E}"/>
              </a:ext>
            </a:extLst>
          </p:cNvPr>
          <p:cNvSpPr txBox="1"/>
          <p:nvPr/>
        </p:nvSpPr>
        <p:spPr>
          <a:xfrm>
            <a:off x="4468312" y="1210857"/>
            <a:ext cx="256086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amet, consectetuer adipiscing elit. Maecenas porttitor congue massa. Fusce posuere, magna sed pulvinar </a:t>
            </a:r>
            <a:r>
              <a:rPr lang="en-US" sz="1600" dirty="0" err="1"/>
              <a:t>ultricies</a:t>
            </a:r>
            <a:r>
              <a:rPr lang="en-US" sz="16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3A02197-A116-4790-B2F4-F78FFE641729}"/>
              </a:ext>
            </a:extLst>
          </p:cNvPr>
          <p:cNvSpPr txBox="1"/>
          <p:nvPr/>
        </p:nvSpPr>
        <p:spPr>
          <a:xfrm>
            <a:off x="7930788" y="1210857"/>
            <a:ext cx="256086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amet, consectetuer adipiscing elit. Maecenas porttitor congue massa. Fusce posuere, magna sed pulvinar </a:t>
            </a:r>
            <a:r>
              <a:rPr lang="en-US" sz="1600" dirty="0" err="1"/>
              <a:t>ultricies</a:t>
            </a:r>
            <a:r>
              <a:rPr lang="en-US" sz="1600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14736C18-B475-4016-B15A-45AE44B78167}"/>
              </a:ext>
            </a:extLst>
          </p:cNvPr>
          <p:cNvCxnSpPr>
            <a:cxnSpLocks/>
          </p:cNvCxnSpPr>
          <p:nvPr/>
        </p:nvCxnSpPr>
        <p:spPr>
          <a:xfrm>
            <a:off x="7403783" y="1210857"/>
            <a:ext cx="0" cy="123110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D41612F-2DBD-4E3D-A999-BEFFCD97C89F}"/>
              </a:ext>
            </a:extLst>
          </p:cNvPr>
          <p:cNvSpPr txBox="1"/>
          <p:nvPr/>
        </p:nvSpPr>
        <p:spPr>
          <a:xfrm>
            <a:off x="495302" y="4572402"/>
            <a:ext cx="26252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D22CB892-1E6C-48D6-B9AC-74737DE1B336}"/>
              </a:ext>
            </a:extLst>
          </p:cNvPr>
          <p:cNvSpPr txBox="1"/>
          <p:nvPr/>
        </p:nvSpPr>
        <p:spPr>
          <a:xfrm>
            <a:off x="4041323" y="4572402"/>
            <a:ext cx="26252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6B01248-C30C-4CCF-AAA6-0B430099D09D}"/>
              </a:ext>
            </a:extLst>
          </p:cNvPr>
          <p:cNvSpPr txBox="1"/>
          <p:nvPr/>
        </p:nvSpPr>
        <p:spPr>
          <a:xfrm>
            <a:off x="7587345" y="4572402"/>
            <a:ext cx="262527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6945ED6D-E53A-4007-B54F-FAAAC3C8F30F}"/>
              </a:ext>
            </a:extLst>
          </p:cNvPr>
          <p:cNvGrpSpPr/>
          <p:nvPr/>
        </p:nvGrpSpPr>
        <p:grpSpPr>
          <a:xfrm>
            <a:off x="3580948" y="4528881"/>
            <a:ext cx="3546021" cy="825707"/>
            <a:chOff x="3580947" y="3131809"/>
            <a:chExt cx="3546021" cy="2181091"/>
          </a:xfrm>
        </p:grpSpPr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0C2732A2-1D6E-4F58-81FF-DDD57C1500AA}"/>
                </a:ext>
              </a:extLst>
            </p:cNvPr>
            <p:cNvCxnSpPr>
              <a:cxnSpLocks/>
            </p:cNvCxnSpPr>
            <p:nvPr/>
          </p:nvCxnSpPr>
          <p:spPr>
            <a:xfrm>
              <a:off x="3580947" y="3131809"/>
              <a:ext cx="0" cy="2181091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0C366B0A-C391-453F-B418-6DBA464E8C94}"/>
                </a:ext>
              </a:extLst>
            </p:cNvPr>
            <p:cNvCxnSpPr>
              <a:cxnSpLocks/>
            </p:cNvCxnSpPr>
            <p:nvPr/>
          </p:nvCxnSpPr>
          <p:spPr>
            <a:xfrm>
              <a:off x="7126968" y="3131809"/>
              <a:ext cx="0" cy="2181091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Rectangle: Single Corner Rounded 122">
            <a:extLst>
              <a:ext uri="{FF2B5EF4-FFF2-40B4-BE49-F238E27FC236}">
                <a16:creationId xmlns="" xmlns:a16="http://schemas.microsoft.com/office/drawing/2014/main" id="{B3941769-20C1-4E6F-9910-95FC30DBDC78}"/>
              </a:ext>
            </a:extLst>
          </p:cNvPr>
          <p:cNvSpPr/>
          <p:nvPr/>
        </p:nvSpPr>
        <p:spPr>
          <a:xfrm rot="10800000">
            <a:off x="11696700" y="1"/>
            <a:ext cx="495300" cy="502444"/>
          </a:xfrm>
          <a:prstGeom prst="round1Rect">
            <a:avLst>
              <a:gd name="adj" fmla="val 33975"/>
            </a:avLst>
          </a:prstGeom>
          <a:solidFill>
            <a:srgbClr val="642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4" name="Straight Connector 123">
            <a:extLst>
              <a:ext uri="{FF2B5EF4-FFF2-40B4-BE49-F238E27FC236}">
                <a16:creationId xmlns="" xmlns:a16="http://schemas.microsoft.com/office/drawing/2014/main" id="{54401E0B-66E6-4FEE-95A3-351DC7AEA2D7}"/>
              </a:ext>
            </a:extLst>
          </p:cNvPr>
          <p:cNvCxnSpPr>
            <a:cxnSpLocks/>
          </p:cNvCxnSpPr>
          <p:nvPr/>
        </p:nvCxnSpPr>
        <p:spPr>
          <a:xfrm>
            <a:off x="11944350" y="803275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F89CBD7B-E6F6-468F-B7D7-1222B6F544C3}"/>
              </a:ext>
            </a:extLst>
          </p:cNvPr>
          <p:cNvSpPr txBox="1"/>
          <p:nvPr/>
        </p:nvSpPr>
        <p:spPr>
          <a:xfrm rot="5400000">
            <a:off x="11477736" y="3413175"/>
            <a:ext cx="96180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www.website.com</a:t>
            </a:r>
          </a:p>
        </p:txBody>
      </p:sp>
      <p:cxnSp>
        <p:nvCxnSpPr>
          <p:cNvPr id="126" name="Straight Connector 125">
            <a:extLst>
              <a:ext uri="{FF2B5EF4-FFF2-40B4-BE49-F238E27FC236}">
                <a16:creationId xmlns="" xmlns:a16="http://schemas.microsoft.com/office/drawing/2014/main" id="{DFFBABDD-4C32-474E-A05E-25DB6DBF315A}"/>
              </a:ext>
            </a:extLst>
          </p:cNvPr>
          <p:cNvCxnSpPr>
            <a:cxnSpLocks/>
          </p:cNvCxnSpPr>
          <p:nvPr/>
        </p:nvCxnSpPr>
        <p:spPr>
          <a:xfrm>
            <a:off x="11944350" y="4171050"/>
            <a:ext cx="0" cy="200591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D9E0FD9-8AF8-4705-A1DF-5165A97F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F70F8-3F76-4ECA-B539-A26828CC2C2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5" name="Oval 74">
            <a:extLst>
              <a:ext uri="{FF2B5EF4-FFF2-40B4-BE49-F238E27FC236}">
                <a16:creationId xmlns="" xmlns:a16="http://schemas.microsoft.com/office/drawing/2014/main" id="{AC16A152-A040-4090-BCC8-CF5C7C688A88}"/>
              </a:ext>
            </a:extLst>
          </p:cNvPr>
          <p:cNvSpPr/>
          <p:nvPr/>
        </p:nvSpPr>
        <p:spPr>
          <a:xfrm>
            <a:off x="4717286" y="3068982"/>
            <a:ext cx="1273344" cy="1273342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6" name="Oval 85">
            <a:extLst>
              <a:ext uri="{FF2B5EF4-FFF2-40B4-BE49-F238E27FC236}">
                <a16:creationId xmlns="" xmlns:a16="http://schemas.microsoft.com/office/drawing/2014/main" id="{25A83835-E4B2-48D5-A5E9-D52BA5DF9297}"/>
              </a:ext>
            </a:extLst>
          </p:cNvPr>
          <p:cNvSpPr/>
          <p:nvPr/>
        </p:nvSpPr>
        <p:spPr>
          <a:xfrm>
            <a:off x="8263308" y="3068982"/>
            <a:ext cx="1273344" cy="1273342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9" name="Oval 68">
            <a:extLst>
              <a:ext uri="{FF2B5EF4-FFF2-40B4-BE49-F238E27FC236}">
                <a16:creationId xmlns="" xmlns:a16="http://schemas.microsoft.com/office/drawing/2014/main" id="{004658CF-241C-40FE-B39C-BC42FA7EF050}"/>
              </a:ext>
            </a:extLst>
          </p:cNvPr>
          <p:cNvSpPr/>
          <p:nvPr/>
        </p:nvSpPr>
        <p:spPr>
          <a:xfrm>
            <a:off x="1171265" y="3068982"/>
            <a:ext cx="1273344" cy="1273342"/>
          </a:xfrm>
          <a:prstGeom prst="ellipse">
            <a:avLst/>
          </a:prstGeom>
          <a:solidFill>
            <a:schemeClr val="bg1">
              <a:alpha val="20000"/>
            </a:schemeClr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0" name="Oval 59">
            <a:extLst>
              <a:ext uri="{FF2B5EF4-FFF2-40B4-BE49-F238E27FC236}">
                <a16:creationId xmlns="" xmlns:a16="http://schemas.microsoft.com/office/drawing/2014/main" id="{BF334067-181B-47B8-986C-5803FA0B906F}"/>
              </a:ext>
            </a:extLst>
          </p:cNvPr>
          <p:cNvSpPr/>
          <p:nvPr/>
        </p:nvSpPr>
        <p:spPr>
          <a:xfrm>
            <a:off x="1323525" y="3221244"/>
            <a:ext cx="968826" cy="96882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52400" dir="5400000" sx="90000" sy="9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7" name="Oval 76">
            <a:extLst>
              <a:ext uri="{FF2B5EF4-FFF2-40B4-BE49-F238E27FC236}">
                <a16:creationId xmlns="" xmlns:a16="http://schemas.microsoft.com/office/drawing/2014/main" id="{0860F478-6115-4184-A32C-6AD23860D570}"/>
              </a:ext>
            </a:extLst>
          </p:cNvPr>
          <p:cNvSpPr/>
          <p:nvPr/>
        </p:nvSpPr>
        <p:spPr>
          <a:xfrm>
            <a:off x="4869545" y="3221244"/>
            <a:ext cx="968826" cy="96882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52400" dir="5400000" sx="90000" sy="9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8" name="Oval 87">
            <a:extLst>
              <a:ext uri="{FF2B5EF4-FFF2-40B4-BE49-F238E27FC236}">
                <a16:creationId xmlns="" xmlns:a16="http://schemas.microsoft.com/office/drawing/2014/main" id="{F9E60E91-241F-4A96-92E6-A0C4A96FE025}"/>
              </a:ext>
            </a:extLst>
          </p:cNvPr>
          <p:cNvSpPr/>
          <p:nvPr/>
        </p:nvSpPr>
        <p:spPr>
          <a:xfrm>
            <a:off x="8415567" y="3221244"/>
            <a:ext cx="968826" cy="96882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06400" dist="152400" dir="5400000" sx="90000" sy="9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89" name="Group 88">
            <a:extLst>
              <a:ext uri="{FF2B5EF4-FFF2-40B4-BE49-F238E27FC236}">
                <a16:creationId xmlns="" xmlns:a16="http://schemas.microsoft.com/office/drawing/2014/main" id="{F1F65392-D146-4261-8F9D-A571212ADFC4}"/>
              </a:ext>
            </a:extLst>
          </p:cNvPr>
          <p:cNvGrpSpPr/>
          <p:nvPr/>
        </p:nvGrpSpPr>
        <p:grpSpPr>
          <a:xfrm>
            <a:off x="8668356" y="3474089"/>
            <a:ext cx="443896" cy="434108"/>
            <a:chOff x="2670175" y="4338638"/>
            <a:chExt cx="360363" cy="352425"/>
          </a:xfrm>
          <a:solidFill>
            <a:srgbClr val="642B73"/>
          </a:solidFill>
        </p:grpSpPr>
        <p:sp>
          <p:nvSpPr>
            <p:cNvPr id="90" name="Freeform 1221">
              <a:extLst>
                <a:ext uri="{FF2B5EF4-FFF2-40B4-BE49-F238E27FC236}">
                  <a16:creationId xmlns="" xmlns:a16="http://schemas.microsoft.com/office/drawing/2014/main" id="{43436D5E-D43B-4D43-BFC9-2B52CA4A1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222">
              <a:extLst>
                <a:ext uri="{FF2B5EF4-FFF2-40B4-BE49-F238E27FC236}">
                  <a16:creationId xmlns="" xmlns:a16="http://schemas.microsoft.com/office/drawing/2014/main" id="{500BFF03-4861-41EA-98EA-865866011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223">
              <a:extLst>
                <a:ext uri="{FF2B5EF4-FFF2-40B4-BE49-F238E27FC236}">
                  <a16:creationId xmlns="" xmlns:a16="http://schemas.microsoft.com/office/drawing/2014/main" id="{4EA698AA-DD75-4DCE-B47A-A25280AD3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224">
              <a:extLst>
                <a:ext uri="{FF2B5EF4-FFF2-40B4-BE49-F238E27FC236}">
                  <a16:creationId xmlns="" xmlns:a16="http://schemas.microsoft.com/office/drawing/2014/main" id="{EEEA2FDD-F5BC-465E-993C-B86B07738A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225">
              <a:extLst>
                <a:ext uri="{FF2B5EF4-FFF2-40B4-BE49-F238E27FC236}">
                  <a16:creationId xmlns="" xmlns:a16="http://schemas.microsoft.com/office/drawing/2014/main" id="{6C45496C-0E40-44B2-ACFD-56185F7A8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226">
              <a:extLst>
                <a:ext uri="{FF2B5EF4-FFF2-40B4-BE49-F238E27FC236}">
                  <a16:creationId xmlns="" xmlns:a16="http://schemas.microsoft.com/office/drawing/2014/main" id="{925B0C97-6907-4288-B0CB-67E2A502A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227">
              <a:extLst>
                <a:ext uri="{FF2B5EF4-FFF2-40B4-BE49-F238E27FC236}">
                  <a16:creationId xmlns="" xmlns:a16="http://schemas.microsoft.com/office/drawing/2014/main" id="{EEBAE6E5-9B6C-4B25-813B-69E89B489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55684C61-1C0E-431A-A0BB-18971F1198B9}"/>
              </a:ext>
            </a:extLst>
          </p:cNvPr>
          <p:cNvGrpSpPr/>
          <p:nvPr/>
        </p:nvGrpSpPr>
        <p:grpSpPr>
          <a:xfrm>
            <a:off x="5092927" y="3444697"/>
            <a:ext cx="522062" cy="455006"/>
            <a:chOff x="5562601" y="2185989"/>
            <a:chExt cx="346075" cy="301625"/>
          </a:xfrm>
        </p:grpSpPr>
        <p:sp>
          <p:nvSpPr>
            <p:cNvPr id="98" name="Freeform 91">
              <a:extLst>
                <a:ext uri="{FF2B5EF4-FFF2-40B4-BE49-F238E27FC236}">
                  <a16:creationId xmlns="" xmlns:a16="http://schemas.microsoft.com/office/drawing/2014/main" id="{B064205B-9E69-46DF-ADB6-04C4A1900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1" y="2352676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92">
              <a:extLst>
                <a:ext uri="{FF2B5EF4-FFF2-40B4-BE49-F238E27FC236}">
                  <a16:creationId xmlns="" xmlns:a16="http://schemas.microsoft.com/office/drawing/2014/main" id="{297ED8A5-2D34-4DCB-92F7-C1924D34C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2306639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93">
              <a:extLst>
                <a:ext uri="{FF2B5EF4-FFF2-40B4-BE49-F238E27FC236}">
                  <a16:creationId xmlns="" xmlns:a16="http://schemas.microsoft.com/office/drawing/2014/main" id="{7536920E-321B-4553-B7B0-900332F7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344739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Oval 94">
              <a:extLst>
                <a:ext uri="{FF2B5EF4-FFF2-40B4-BE49-F238E27FC236}">
                  <a16:creationId xmlns="" xmlns:a16="http://schemas.microsoft.com/office/drawing/2014/main" id="{340071CD-4828-4234-A672-6214AB4F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6" y="2443164"/>
              <a:ext cx="44450" cy="44450"/>
            </a:xfrm>
            <a:prstGeom prst="ellips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Oval 95">
              <a:extLst>
                <a:ext uri="{FF2B5EF4-FFF2-40B4-BE49-F238E27FC236}">
                  <a16:creationId xmlns="" xmlns:a16="http://schemas.microsoft.com/office/drawing/2014/main" id="{D1118050-2520-4A38-A527-AAABE93B2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2443164"/>
              <a:ext cx="44450" cy="44450"/>
            </a:xfrm>
            <a:prstGeom prst="ellips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Oval 96">
              <a:extLst>
                <a:ext uri="{FF2B5EF4-FFF2-40B4-BE49-F238E27FC236}">
                  <a16:creationId xmlns="" xmlns:a16="http://schemas.microsoft.com/office/drawing/2014/main" id="{3295AFC6-4717-4C88-958B-5770701DD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185989"/>
              <a:ext cx="134938" cy="136525"/>
            </a:xfrm>
            <a:prstGeom prst="ellips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97">
              <a:extLst>
                <a:ext uri="{FF2B5EF4-FFF2-40B4-BE49-F238E27FC236}">
                  <a16:creationId xmlns="" xmlns:a16="http://schemas.microsoft.com/office/drawing/2014/main" id="{8B6DA3CC-64C8-4755-971A-CE75EA2D8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216151"/>
              <a:ext cx="30163" cy="46038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29 h 29"/>
                <a:gd name="T4" fmla="*/ 19 w 1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lnTo>
                    <a:pt x="0" y="29"/>
                  </a:lnTo>
                  <a:lnTo>
                    <a:pt x="19" y="29"/>
                  </a:lnTo>
                </a:path>
              </a:pathLst>
            </a:custGeom>
            <a:noFill/>
            <a:ln w="15875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Line 98">
              <a:extLst>
                <a:ext uri="{FF2B5EF4-FFF2-40B4-BE49-F238E27FC236}">
                  <a16:creationId xmlns="" xmlns:a16="http://schemas.microsoft.com/office/drawing/2014/main" id="{0BF9E09A-71AF-40E3-898A-D96D1A339E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1" y="2382839"/>
              <a:ext cx="44450" cy="0"/>
            </a:xfrm>
            <a:prstGeom prst="line">
              <a:avLst/>
            </a:prstGeom>
            <a:noFill/>
            <a:ln w="15875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Line 99">
              <a:extLst>
                <a:ext uri="{FF2B5EF4-FFF2-40B4-BE49-F238E27FC236}">
                  <a16:creationId xmlns="" xmlns:a16="http://schemas.microsoft.com/office/drawing/2014/main" id="{5A6A9459-A73C-4848-87C0-02AFCF8E66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4826" y="2413001"/>
              <a:ext cx="22225" cy="0"/>
            </a:xfrm>
            <a:prstGeom prst="line">
              <a:avLst/>
            </a:prstGeom>
            <a:noFill/>
            <a:ln w="15875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Line 100">
              <a:extLst>
                <a:ext uri="{FF2B5EF4-FFF2-40B4-BE49-F238E27FC236}">
                  <a16:creationId xmlns="" xmlns:a16="http://schemas.microsoft.com/office/drawing/2014/main" id="{E8105E84-EA31-4067-A2C1-E06FEFDDFB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2443164"/>
              <a:ext cx="6350" cy="0"/>
            </a:xfrm>
            <a:prstGeom prst="line">
              <a:avLst/>
            </a:prstGeom>
            <a:noFill/>
            <a:ln w="15875" cap="rnd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Line 101">
              <a:extLst>
                <a:ext uri="{FF2B5EF4-FFF2-40B4-BE49-F238E27FC236}">
                  <a16:creationId xmlns="" xmlns:a16="http://schemas.microsoft.com/office/drawing/2014/main" id="{76F77AE3-9B36-4A84-905C-F242996C8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13001"/>
              <a:ext cx="100013" cy="0"/>
            </a:xfrm>
            <a:prstGeom prst="lin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Line 102">
              <a:extLst>
                <a:ext uri="{FF2B5EF4-FFF2-40B4-BE49-F238E27FC236}">
                  <a16:creationId xmlns="" xmlns:a16="http://schemas.microsoft.com/office/drawing/2014/main" id="{BAF2CA44-E104-495E-A154-88C2C08975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0" cy="0"/>
            </a:xfrm>
            <a:prstGeom prst="lin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Line 103">
              <a:extLst>
                <a:ext uri="{FF2B5EF4-FFF2-40B4-BE49-F238E27FC236}">
                  <a16:creationId xmlns="" xmlns:a16="http://schemas.microsoft.com/office/drawing/2014/main" id="{A24AC2AC-8D6B-45C7-984F-27A526781D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25400" cy="0"/>
            </a:xfrm>
            <a:prstGeom prst="line">
              <a:avLst/>
            </a:prstGeom>
            <a:noFill/>
            <a:ln w="15875" cap="flat">
              <a:solidFill>
                <a:srgbClr val="642B7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="" xmlns:a16="http://schemas.microsoft.com/office/drawing/2014/main" id="{B184C2FD-C866-45F7-B561-70BF0A410AE6}"/>
              </a:ext>
            </a:extLst>
          </p:cNvPr>
          <p:cNvGrpSpPr/>
          <p:nvPr/>
        </p:nvGrpSpPr>
        <p:grpSpPr>
          <a:xfrm>
            <a:off x="1557645" y="3453157"/>
            <a:ext cx="500586" cy="504996"/>
            <a:chOff x="2670175" y="2884488"/>
            <a:chExt cx="360363" cy="363538"/>
          </a:xfrm>
          <a:solidFill>
            <a:srgbClr val="642B73"/>
          </a:solidFill>
        </p:grpSpPr>
        <p:sp>
          <p:nvSpPr>
            <p:cNvPr id="112" name="Freeform 1696">
              <a:extLst>
                <a:ext uri="{FF2B5EF4-FFF2-40B4-BE49-F238E27FC236}">
                  <a16:creationId xmlns="" xmlns:a16="http://schemas.microsoft.com/office/drawing/2014/main" id="{6B50B037-5F0D-40EA-9D2B-219CE1FBB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2884488"/>
              <a:ext cx="360363" cy="363538"/>
            </a:xfrm>
            <a:custGeom>
              <a:avLst/>
              <a:gdLst>
                <a:gd name="T0" fmla="*/ 49 w 96"/>
                <a:gd name="T1" fmla="*/ 97 h 97"/>
                <a:gd name="T2" fmla="*/ 47 w 96"/>
                <a:gd name="T3" fmla="*/ 95 h 97"/>
                <a:gd name="T4" fmla="*/ 49 w 96"/>
                <a:gd name="T5" fmla="*/ 93 h 97"/>
                <a:gd name="T6" fmla="*/ 75 w 96"/>
                <a:gd name="T7" fmla="*/ 83 h 97"/>
                <a:gd name="T8" fmla="*/ 78 w 96"/>
                <a:gd name="T9" fmla="*/ 84 h 97"/>
                <a:gd name="T10" fmla="*/ 78 w 96"/>
                <a:gd name="T11" fmla="*/ 87 h 97"/>
                <a:gd name="T12" fmla="*/ 49 w 96"/>
                <a:gd name="T13" fmla="*/ 97 h 97"/>
                <a:gd name="T14" fmla="*/ 49 w 96"/>
                <a:gd name="T15" fmla="*/ 97 h 97"/>
                <a:gd name="T16" fmla="*/ 38 w 96"/>
                <a:gd name="T17" fmla="*/ 96 h 97"/>
                <a:gd name="T18" fmla="*/ 37 w 96"/>
                <a:gd name="T19" fmla="*/ 96 h 97"/>
                <a:gd name="T20" fmla="*/ 11 w 96"/>
                <a:gd name="T21" fmla="*/ 80 h 97"/>
                <a:gd name="T22" fmla="*/ 11 w 96"/>
                <a:gd name="T23" fmla="*/ 77 h 97"/>
                <a:gd name="T24" fmla="*/ 14 w 96"/>
                <a:gd name="T25" fmla="*/ 77 h 97"/>
                <a:gd name="T26" fmla="*/ 38 w 96"/>
                <a:gd name="T27" fmla="*/ 92 h 97"/>
                <a:gd name="T28" fmla="*/ 40 w 96"/>
                <a:gd name="T29" fmla="*/ 94 h 97"/>
                <a:gd name="T30" fmla="*/ 38 w 96"/>
                <a:gd name="T31" fmla="*/ 96 h 97"/>
                <a:gd name="T32" fmla="*/ 85 w 96"/>
                <a:gd name="T33" fmla="*/ 79 h 97"/>
                <a:gd name="T34" fmla="*/ 83 w 96"/>
                <a:gd name="T35" fmla="*/ 79 h 97"/>
                <a:gd name="T36" fmla="*/ 83 w 96"/>
                <a:gd name="T37" fmla="*/ 76 h 97"/>
                <a:gd name="T38" fmla="*/ 92 w 96"/>
                <a:gd name="T39" fmla="*/ 49 h 97"/>
                <a:gd name="T40" fmla="*/ 94 w 96"/>
                <a:gd name="T41" fmla="*/ 47 h 97"/>
                <a:gd name="T42" fmla="*/ 96 w 96"/>
                <a:gd name="T43" fmla="*/ 49 h 97"/>
                <a:gd name="T44" fmla="*/ 96 w 96"/>
                <a:gd name="T45" fmla="*/ 49 h 97"/>
                <a:gd name="T46" fmla="*/ 86 w 96"/>
                <a:gd name="T47" fmla="*/ 78 h 97"/>
                <a:gd name="T48" fmla="*/ 85 w 96"/>
                <a:gd name="T49" fmla="*/ 79 h 97"/>
                <a:gd name="T50" fmla="*/ 7 w 96"/>
                <a:gd name="T51" fmla="*/ 71 h 97"/>
                <a:gd name="T52" fmla="*/ 5 w 96"/>
                <a:gd name="T53" fmla="*/ 70 h 97"/>
                <a:gd name="T54" fmla="*/ 0 w 96"/>
                <a:gd name="T55" fmla="*/ 49 h 97"/>
                <a:gd name="T56" fmla="*/ 1 w 96"/>
                <a:gd name="T57" fmla="*/ 39 h 97"/>
                <a:gd name="T58" fmla="*/ 3 w 96"/>
                <a:gd name="T59" fmla="*/ 38 h 97"/>
                <a:gd name="T60" fmla="*/ 5 w 96"/>
                <a:gd name="T61" fmla="*/ 40 h 97"/>
                <a:gd name="T62" fmla="*/ 4 w 96"/>
                <a:gd name="T63" fmla="*/ 49 h 97"/>
                <a:gd name="T64" fmla="*/ 8 w 96"/>
                <a:gd name="T65" fmla="*/ 68 h 97"/>
                <a:gd name="T66" fmla="*/ 7 w 96"/>
                <a:gd name="T67" fmla="*/ 71 h 97"/>
                <a:gd name="T68" fmla="*/ 7 w 96"/>
                <a:gd name="T69" fmla="*/ 71 h 97"/>
                <a:gd name="T70" fmla="*/ 93 w 96"/>
                <a:gd name="T71" fmla="*/ 40 h 97"/>
                <a:gd name="T72" fmla="*/ 91 w 96"/>
                <a:gd name="T73" fmla="*/ 38 h 97"/>
                <a:gd name="T74" fmla="*/ 75 w 96"/>
                <a:gd name="T75" fmla="*/ 14 h 97"/>
                <a:gd name="T76" fmla="*/ 75 w 96"/>
                <a:gd name="T77" fmla="*/ 12 h 97"/>
                <a:gd name="T78" fmla="*/ 78 w 96"/>
                <a:gd name="T79" fmla="*/ 11 h 97"/>
                <a:gd name="T80" fmla="*/ 95 w 96"/>
                <a:gd name="T81" fmla="*/ 37 h 97"/>
                <a:gd name="T82" fmla="*/ 93 w 96"/>
                <a:gd name="T83" fmla="*/ 40 h 97"/>
                <a:gd name="T84" fmla="*/ 93 w 96"/>
                <a:gd name="T85" fmla="*/ 40 h 97"/>
                <a:gd name="T86" fmla="*/ 6 w 96"/>
                <a:gd name="T87" fmla="*/ 31 h 97"/>
                <a:gd name="T88" fmla="*/ 6 w 96"/>
                <a:gd name="T89" fmla="*/ 31 h 97"/>
                <a:gd name="T90" fmla="*/ 5 w 96"/>
                <a:gd name="T91" fmla="*/ 28 h 97"/>
                <a:gd name="T92" fmla="*/ 26 w 96"/>
                <a:gd name="T93" fmla="*/ 6 h 97"/>
                <a:gd name="T94" fmla="*/ 29 w 96"/>
                <a:gd name="T95" fmla="*/ 7 h 97"/>
                <a:gd name="T96" fmla="*/ 28 w 96"/>
                <a:gd name="T97" fmla="*/ 10 h 97"/>
                <a:gd name="T98" fmla="*/ 8 w 96"/>
                <a:gd name="T99" fmla="*/ 30 h 97"/>
                <a:gd name="T100" fmla="*/ 6 w 96"/>
                <a:gd name="T101" fmla="*/ 31 h 97"/>
                <a:gd name="T102" fmla="*/ 67 w 96"/>
                <a:gd name="T103" fmla="*/ 9 h 97"/>
                <a:gd name="T104" fmla="*/ 66 w 96"/>
                <a:gd name="T105" fmla="*/ 9 h 97"/>
                <a:gd name="T106" fmla="*/ 38 w 96"/>
                <a:gd name="T107" fmla="*/ 6 h 97"/>
                <a:gd name="T108" fmla="*/ 36 w 96"/>
                <a:gd name="T109" fmla="*/ 5 h 97"/>
                <a:gd name="T110" fmla="*/ 37 w 96"/>
                <a:gd name="T111" fmla="*/ 2 h 97"/>
                <a:gd name="T112" fmla="*/ 68 w 96"/>
                <a:gd name="T113" fmla="*/ 5 h 97"/>
                <a:gd name="T114" fmla="*/ 69 w 96"/>
                <a:gd name="T115" fmla="*/ 8 h 97"/>
                <a:gd name="T116" fmla="*/ 67 w 96"/>
                <a:gd name="T117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7">
                  <a:moveTo>
                    <a:pt x="49" y="97"/>
                  </a:moveTo>
                  <a:cubicBezTo>
                    <a:pt x="48" y="97"/>
                    <a:pt x="47" y="96"/>
                    <a:pt x="47" y="95"/>
                  </a:cubicBezTo>
                  <a:cubicBezTo>
                    <a:pt x="47" y="94"/>
                    <a:pt x="48" y="93"/>
                    <a:pt x="49" y="93"/>
                  </a:cubicBezTo>
                  <a:cubicBezTo>
                    <a:pt x="59" y="93"/>
                    <a:pt x="68" y="89"/>
                    <a:pt x="75" y="83"/>
                  </a:cubicBezTo>
                  <a:cubicBezTo>
                    <a:pt x="76" y="83"/>
                    <a:pt x="78" y="83"/>
                    <a:pt x="78" y="84"/>
                  </a:cubicBezTo>
                  <a:cubicBezTo>
                    <a:pt x="79" y="85"/>
                    <a:pt x="79" y="86"/>
                    <a:pt x="78" y="87"/>
                  </a:cubicBezTo>
                  <a:cubicBezTo>
                    <a:pt x="70" y="93"/>
                    <a:pt x="60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lose/>
                  <a:moveTo>
                    <a:pt x="38" y="96"/>
                  </a:moveTo>
                  <a:cubicBezTo>
                    <a:pt x="38" y="96"/>
                    <a:pt x="38" y="96"/>
                    <a:pt x="37" y="96"/>
                  </a:cubicBezTo>
                  <a:cubicBezTo>
                    <a:pt x="27" y="94"/>
                    <a:pt x="18" y="88"/>
                    <a:pt x="11" y="80"/>
                  </a:cubicBezTo>
                  <a:cubicBezTo>
                    <a:pt x="10" y="79"/>
                    <a:pt x="11" y="78"/>
                    <a:pt x="11" y="77"/>
                  </a:cubicBezTo>
                  <a:cubicBezTo>
                    <a:pt x="12" y="76"/>
                    <a:pt x="13" y="76"/>
                    <a:pt x="14" y="77"/>
                  </a:cubicBezTo>
                  <a:cubicBezTo>
                    <a:pt x="20" y="85"/>
                    <a:pt x="29" y="90"/>
                    <a:pt x="38" y="92"/>
                  </a:cubicBezTo>
                  <a:cubicBezTo>
                    <a:pt x="39" y="92"/>
                    <a:pt x="40" y="93"/>
                    <a:pt x="40" y="94"/>
                  </a:cubicBezTo>
                  <a:cubicBezTo>
                    <a:pt x="40" y="95"/>
                    <a:pt x="39" y="96"/>
                    <a:pt x="38" y="96"/>
                  </a:cubicBezTo>
                  <a:close/>
                  <a:moveTo>
                    <a:pt x="85" y="79"/>
                  </a:moveTo>
                  <a:cubicBezTo>
                    <a:pt x="84" y="79"/>
                    <a:pt x="84" y="79"/>
                    <a:pt x="83" y="79"/>
                  </a:cubicBezTo>
                  <a:cubicBezTo>
                    <a:pt x="82" y="78"/>
                    <a:pt x="82" y="77"/>
                    <a:pt x="83" y="76"/>
                  </a:cubicBezTo>
                  <a:cubicBezTo>
                    <a:pt x="89" y="68"/>
                    <a:pt x="92" y="59"/>
                    <a:pt x="92" y="49"/>
                  </a:cubicBezTo>
                  <a:cubicBezTo>
                    <a:pt x="92" y="48"/>
                    <a:pt x="93" y="47"/>
                    <a:pt x="94" y="47"/>
                  </a:cubicBezTo>
                  <a:cubicBezTo>
                    <a:pt x="95" y="47"/>
                    <a:pt x="96" y="48"/>
                    <a:pt x="9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60"/>
                    <a:pt x="93" y="70"/>
                    <a:pt x="86" y="78"/>
                  </a:cubicBezTo>
                  <a:cubicBezTo>
                    <a:pt x="86" y="79"/>
                    <a:pt x="85" y="79"/>
                    <a:pt x="85" y="79"/>
                  </a:cubicBezTo>
                  <a:close/>
                  <a:moveTo>
                    <a:pt x="7" y="71"/>
                  </a:moveTo>
                  <a:cubicBezTo>
                    <a:pt x="6" y="71"/>
                    <a:pt x="5" y="71"/>
                    <a:pt x="5" y="70"/>
                  </a:cubicBezTo>
                  <a:cubicBezTo>
                    <a:pt x="2" y="63"/>
                    <a:pt x="0" y="56"/>
                    <a:pt x="0" y="49"/>
                  </a:cubicBezTo>
                  <a:cubicBezTo>
                    <a:pt x="0" y="46"/>
                    <a:pt x="0" y="43"/>
                    <a:pt x="1" y="39"/>
                  </a:cubicBezTo>
                  <a:cubicBezTo>
                    <a:pt x="1" y="38"/>
                    <a:pt x="2" y="38"/>
                    <a:pt x="3" y="38"/>
                  </a:cubicBezTo>
                  <a:cubicBezTo>
                    <a:pt x="4" y="38"/>
                    <a:pt x="5" y="39"/>
                    <a:pt x="5" y="40"/>
                  </a:cubicBezTo>
                  <a:cubicBezTo>
                    <a:pt x="4" y="43"/>
                    <a:pt x="4" y="46"/>
                    <a:pt x="4" y="49"/>
                  </a:cubicBezTo>
                  <a:cubicBezTo>
                    <a:pt x="4" y="56"/>
                    <a:pt x="5" y="62"/>
                    <a:pt x="8" y="68"/>
                  </a:cubicBezTo>
                  <a:cubicBezTo>
                    <a:pt x="9" y="69"/>
                    <a:pt x="8" y="70"/>
                    <a:pt x="7" y="71"/>
                  </a:cubicBezTo>
                  <a:cubicBezTo>
                    <a:pt x="7" y="71"/>
                    <a:pt x="7" y="71"/>
                    <a:pt x="7" y="71"/>
                  </a:cubicBezTo>
                  <a:close/>
                  <a:moveTo>
                    <a:pt x="93" y="40"/>
                  </a:moveTo>
                  <a:cubicBezTo>
                    <a:pt x="92" y="40"/>
                    <a:pt x="91" y="39"/>
                    <a:pt x="91" y="38"/>
                  </a:cubicBezTo>
                  <a:cubicBezTo>
                    <a:pt x="88" y="29"/>
                    <a:pt x="83" y="20"/>
                    <a:pt x="75" y="14"/>
                  </a:cubicBezTo>
                  <a:cubicBezTo>
                    <a:pt x="74" y="14"/>
                    <a:pt x="74" y="13"/>
                    <a:pt x="75" y="12"/>
                  </a:cubicBezTo>
                  <a:cubicBezTo>
                    <a:pt x="76" y="11"/>
                    <a:pt x="77" y="11"/>
                    <a:pt x="78" y="11"/>
                  </a:cubicBezTo>
                  <a:cubicBezTo>
                    <a:pt x="86" y="18"/>
                    <a:pt x="92" y="27"/>
                    <a:pt x="95" y="37"/>
                  </a:cubicBezTo>
                  <a:cubicBezTo>
                    <a:pt x="95" y="38"/>
                    <a:pt x="94" y="39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4" y="29"/>
                    <a:pt x="5" y="28"/>
                  </a:cubicBezTo>
                  <a:cubicBezTo>
                    <a:pt x="9" y="19"/>
                    <a:pt x="17" y="11"/>
                    <a:pt x="26" y="6"/>
                  </a:cubicBezTo>
                  <a:cubicBezTo>
                    <a:pt x="27" y="6"/>
                    <a:pt x="28" y="6"/>
                    <a:pt x="29" y="7"/>
                  </a:cubicBezTo>
                  <a:cubicBezTo>
                    <a:pt x="29" y="8"/>
                    <a:pt x="29" y="9"/>
                    <a:pt x="28" y="10"/>
                  </a:cubicBezTo>
                  <a:cubicBezTo>
                    <a:pt x="19" y="14"/>
                    <a:pt x="12" y="21"/>
                    <a:pt x="8" y="30"/>
                  </a:cubicBezTo>
                  <a:cubicBezTo>
                    <a:pt x="8" y="31"/>
                    <a:pt x="7" y="31"/>
                    <a:pt x="6" y="31"/>
                  </a:cubicBezTo>
                  <a:close/>
                  <a:moveTo>
                    <a:pt x="67" y="9"/>
                  </a:moveTo>
                  <a:cubicBezTo>
                    <a:pt x="67" y="9"/>
                    <a:pt x="66" y="9"/>
                    <a:pt x="66" y="9"/>
                  </a:cubicBezTo>
                  <a:cubicBezTo>
                    <a:pt x="57" y="5"/>
                    <a:pt x="47" y="4"/>
                    <a:pt x="38" y="6"/>
                  </a:cubicBezTo>
                  <a:cubicBezTo>
                    <a:pt x="37" y="6"/>
                    <a:pt x="36" y="6"/>
                    <a:pt x="36" y="5"/>
                  </a:cubicBezTo>
                  <a:cubicBezTo>
                    <a:pt x="35" y="4"/>
                    <a:pt x="36" y="2"/>
                    <a:pt x="37" y="2"/>
                  </a:cubicBezTo>
                  <a:cubicBezTo>
                    <a:pt x="47" y="0"/>
                    <a:pt x="58" y="1"/>
                    <a:pt x="68" y="5"/>
                  </a:cubicBezTo>
                  <a:cubicBezTo>
                    <a:pt x="69" y="6"/>
                    <a:pt x="69" y="7"/>
                    <a:pt x="69" y="8"/>
                  </a:cubicBezTo>
                  <a:cubicBezTo>
                    <a:pt x="68" y="9"/>
                    <a:pt x="68" y="9"/>
                    <a:pt x="6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1697">
              <a:extLst>
                <a:ext uri="{FF2B5EF4-FFF2-40B4-BE49-F238E27FC236}">
                  <a16:creationId xmlns="" xmlns:a16="http://schemas.microsoft.com/office/drawing/2014/main" id="{1B93F94A-A66F-41D4-B58D-219BBDAEE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0" y="2989263"/>
              <a:ext cx="90488" cy="158750"/>
            </a:xfrm>
            <a:custGeom>
              <a:avLst/>
              <a:gdLst>
                <a:gd name="T0" fmla="*/ 12 w 24"/>
                <a:gd name="T1" fmla="*/ 42 h 42"/>
                <a:gd name="T2" fmla="*/ 0 w 24"/>
                <a:gd name="T3" fmla="*/ 31 h 42"/>
                <a:gd name="T4" fmla="*/ 2 w 24"/>
                <a:gd name="T5" fmla="*/ 29 h 42"/>
                <a:gd name="T6" fmla="*/ 4 w 24"/>
                <a:gd name="T7" fmla="*/ 31 h 42"/>
                <a:gd name="T8" fmla="*/ 12 w 24"/>
                <a:gd name="T9" fmla="*/ 38 h 42"/>
                <a:gd name="T10" fmla="*/ 20 w 24"/>
                <a:gd name="T11" fmla="*/ 31 h 42"/>
                <a:gd name="T12" fmla="*/ 12 w 24"/>
                <a:gd name="T13" fmla="*/ 23 h 42"/>
                <a:gd name="T14" fmla="*/ 0 w 24"/>
                <a:gd name="T15" fmla="*/ 11 h 42"/>
                <a:gd name="T16" fmla="*/ 12 w 24"/>
                <a:gd name="T17" fmla="*/ 0 h 42"/>
                <a:gd name="T18" fmla="*/ 24 w 24"/>
                <a:gd name="T19" fmla="*/ 11 h 42"/>
                <a:gd name="T20" fmla="*/ 22 w 24"/>
                <a:gd name="T21" fmla="*/ 13 h 42"/>
                <a:gd name="T22" fmla="*/ 20 w 24"/>
                <a:gd name="T23" fmla="*/ 11 h 42"/>
                <a:gd name="T24" fmla="*/ 12 w 24"/>
                <a:gd name="T25" fmla="*/ 4 h 42"/>
                <a:gd name="T26" fmla="*/ 4 w 24"/>
                <a:gd name="T27" fmla="*/ 11 h 42"/>
                <a:gd name="T28" fmla="*/ 12 w 24"/>
                <a:gd name="T29" fmla="*/ 19 h 42"/>
                <a:gd name="T30" fmla="*/ 24 w 24"/>
                <a:gd name="T31" fmla="*/ 31 h 42"/>
                <a:gd name="T32" fmla="*/ 12 w 24"/>
                <a:gd name="T3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42">
                  <a:moveTo>
                    <a:pt x="12" y="42"/>
                  </a:moveTo>
                  <a:cubicBezTo>
                    <a:pt x="6" y="42"/>
                    <a:pt x="0" y="37"/>
                    <a:pt x="0" y="31"/>
                  </a:cubicBezTo>
                  <a:cubicBezTo>
                    <a:pt x="0" y="30"/>
                    <a:pt x="1" y="29"/>
                    <a:pt x="2" y="29"/>
                  </a:cubicBezTo>
                  <a:cubicBezTo>
                    <a:pt x="3" y="29"/>
                    <a:pt x="4" y="30"/>
                    <a:pt x="4" y="31"/>
                  </a:cubicBezTo>
                  <a:cubicBezTo>
                    <a:pt x="4" y="35"/>
                    <a:pt x="8" y="38"/>
                    <a:pt x="12" y="38"/>
                  </a:cubicBezTo>
                  <a:cubicBezTo>
                    <a:pt x="16" y="38"/>
                    <a:pt x="20" y="35"/>
                    <a:pt x="20" y="31"/>
                  </a:cubicBezTo>
                  <a:cubicBezTo>
                    <a:pt x="20" y="26"/>
                    <a:pt x="16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1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21" y="13"/>
                    <a:pt x="20" y="12"/>
                    <a:pt x="20" y="11"/>
                  </a:cubicBezTo>
                  <a:cubicBezTo>
                    <a:pt x="20" y="7"/>
                    <a:pt x="16" y="4"/>
                    <a:pt x="12" y="4"/>
                  </a:cubicBezTo>
                  <a:cubicBezTo>
                    <a:pt x="8" y="4"/>
                    <a:pt x="4" y="7"/>
                    <a:pt x="4" y="11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8" y="19"/>
                    <a:pt x="24" y="24"/>
                    <a:pt x="24" y="31"/>
                  </a:cubicBezTo>
                  <a:cubicBezTo>
                    <a:pt x="24" y="37"/>
                    <a:pt x="18" y="42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1698">
              <a:extLst>
                <a:ext uri="{FF2B5EF4-FFF2-40B4-BE49-F238E27FC236}">
                  <a16:creationId xmlns="" xmlns:a16="http://schemas.microsoft.com/office/drawing/2014/main" id="{AFF4A2EF-619D-455A-8A06-276EDC04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1150" y="3132138"/>
              <a:ext cx="14288" cy="41275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1699">
              <a:extLst>
                <a:ext uri="{FF2B5EF4-FFF2-40B4-BE49-F238E27FC236}">
                  <a16:creationId xmlns="" xmlns:a16="http://schemas.microsoft.com/office/drawing/2014/main" id="{B0D7A4EC-682B-4C58-8F04-67657C762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1150" y="2963863"/>
              <a:ext cx="14288" cy="41275"/>
            </a:xfrm>
            <a:custGeom>
              <a:avLst/>
              <a:gdLst>
                <a:gd name="T0" fmla="*/ 2 w 4"/>
                <a:gd name="T1" fmla="*/ 11 h 11"/>
                <a:gd name="T2" fmla="*/ 0 w 4"/>
                <a:gd name="T3" fmla="*/ 9 h 11"/>
                <a:gd name="T4" fmla="*/ 0 w 4"/>
                <a:gd name="T5" fmla="*/ 2 h 11"/>
                <a:gd name="T6" fmla="*/ 2 w 4"/>
                <a:gd name="T7" fmla="*/ 0 h 11"/>
                <a:gd name="T8" fmla="*/ 4 w 4"/>
                <a:gd name="T9" fmla="*/ 2 h 11"/>
                <a:gd name="T10" fmla="*/ 4 w 4"/>
                <a:gd name="T11" fmla="*/ 9 h 11"/>
                <a:gd name="T12" fmla="*/ 2 w 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04647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4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42B7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780</Words>
  <Application>Microsoft Office PowerPoint</Application>
  <PresentationFormat>Custom</PresentationFormat>
  <Paragraphs>142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Marketing Strategy</vt:lpstr>
      <vt:lpstr>Products</vt:lpstr>
      <vt:lpstr>Our Mission</vt:lpstr>
      <vt:lpstr>Basic Question</vt:lpstr>
      <vt:lpstr>Annual Report</vt:lpstr>
      <vt:lpstr>SWOT Analysis</vt:lpstr>
      <vt:lpstr>Advertising Process</vt:lpstr>
      <vt:lpstr>Innovation</vt:lpstr>
      <vt:lpstr>Final Conclusion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Here</dc:title>
  <dc:creator>Ramaditya</dc:creator>
  <cp:lastModifiedBy>USER</cp:lastModifiedBy>
  <cp:revision>69</cp:revision>
  <dcterms:created xsi:type="dcterms:W3CDTF">2019-07-09T07:46:46Z</dcterms:created>
  <dcterms:modified xsi:type="dcterms:W3CDTF">2022-07-21T07:12:03Z</dcterms:modified>
</cp:coreProperties>
</file>