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rts/chart1.xml" ContentType="application/vnd.openxmlformats-officedocument.drawingml.char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rts/chart2.xml" ContentType="application/vnd.openxmlformats-officedocument.drawingml.chart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charts/chart6.xml" ContentType="application/vnd.openxmlformats-officedocument.drawingml.chart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 showGuides="1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B4-451E-ACE8-9EE45401698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8B4-451E-ACE8-9EE45401698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B4-451E-ACE8-9EE454016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8739840"/>
        <c:axId val="166937728"/>
      </c:barChart>
      <c:catAx>
        <c:axId val="158739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6937728"/>
        <c:crosses val="autoZero"/>
        <c:auto val="1"/>
        <c:lblAlgn val="ctr"/>
        <c:lblOffset val="100"/>
        <c:noMultiLvlLbl val="0"/>
      </c:catAx>
      <c:valAx>
        <c:axId val="166937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873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470-4236-8E6D-3BBF576721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C470-4236-8E6D-3BBF576721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470-4236-8E6D-3BBF57672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3892352"/>
        <c:axId val="173894656"/>
      </c:lineChart>
      <c:catAx>
        <c:axId val="173892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894656"/>
        <c:crosses val="autoZero"/>
        <c:auto val="1"/>
        <c:lblAlgn val="ctr"/>
        <c:lblOffset val="100"/>
        <c:noMultiLvlLbl val="0"/>
      </c:catAx>
      <c:valAx>
        <c:axId val="1738946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73892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99-4304-9BCB-256E21BB3B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F99-4304-9BCB-256E21BB3B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F99-4304-9BCB-256E21BB3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478720"/>
        <c:axId val="10480640"/>
      </c:barChart>
      <c:catAx>
        <c:axId val="10478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480640"/>
        <c:crosses val="autoZero"/>
        <c:auto val="1"/>
        <c:lblAlgn val="ctr"/>
        <c:lblOffset val="100"/>
        <c:noMultiLvlLbl val="0"/>
      </c:catAx>
      <c:valAx>
        <c:axId val="1048064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47872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40A-43C4-B2B7-52FB03F1564F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40A-43C4-B2B7-52FB03F1564F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40A-43C4-B2B7-52FB03F1564F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40A-43C4-B2B7-52FB03F1564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0A-43C4-B2B7-52FB03F156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21-4A25-80E5-65B9CEB509D8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21-4A25-80E5-65B9CEB509D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521-4A25-80E5-65B9CEB509D8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521-4A25-80E5-65B9CEB509D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0A-43C4-B2B7-52FB03F156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6A5-4642-A531-1DFACA4B50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Segoe UI" panose="020B0502040204020203" pitchFamily="34" charset="0"/>
                    <a:ea typeface="+mn-ea"/>
                    <a:cs typeface="Segoe UI" panose="020B0502040204020203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6A5-4642-A531-1DFACA4B50E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7208832"/>
        <c:axId val="37210368"/>
      </c:barChart>
      <c:catAx>
        <c:axId val="37208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7210368"/>
        <c:crosses val="autoZero"/>
        <c:auto val="1"/>
        <c:lblAlgn val="ctr"/>
        <c:lblOffset val="100"/>
        <c:noMultiLvlLbl val="0"/>
      </c:catAx>
      <c:valAx>
        <c:axId val="372103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7208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77E77-A333-4C67-99EB-5A1B9D102CC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13846-06E2-42B5-AE06-8A90CC4D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48F328-31F6-4819-9973-079475117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EA64537-8DAB-43A0-9B28-2B92DEFC63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FC39FB1-2571-4E4D-ABD2-406E9C18A0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537290-6998-48AF-A14F-CAD6AC3DD794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0A17342-79B1-44BE-9237-AC8119FEF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426483A-00DE-4E4A-A632-634579ED6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1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90073C-AF48-472B-B620-52918F9B5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0CC4C05-EC15-41D4-B5EC-63FE84321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8CD1D4A-B965-4AE9-BD8A-EDFAC979CB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9AAF76-793A-41D0-B2FC-5F243646E2F6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F0C1BB-614C-4291-B3B1-F81AA4E2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7AF47BA-AC7C-40E0-991D-DFEE05805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9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C406D354-0CEC-477C-8BBB-B89B09CB40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80B9C5A-009D-462B-973B-72301DC26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7390D1F-2ADD-4E4D-9B3C-1F6FEA58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85344CA-4CC4-49A1-8A10-155C23E85E1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948D711-603C-43F8-8541-BD3B3B13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D05A0D8-2AA0-46F1-95BC-C2159C021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="" xmlns:a16="http://schemas.microsoft.com/office/drawing/2014/main" id="{65658B50-67D7-4478-B602-CBD1D06239A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921012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10D5196D-AA58-4AB1-8C23-AA7094AFB1B7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F50470C-071B-4DB0-8380-4AF3555761CC}"/>
              </a:ext>
            </a:extLst>
          </p:cNvPr>
          <p:cNvSpPr/>
          <p:nvPr userDrawn="1"/>
        </p:nvSpPr>
        <p:spPr>
          <a:xfrm>
            <a:off x="11315700" y="6356350"/>
            <a:ext cx="418353" cy="365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8F74383-D9F7-4295-BA50-4E5D21C7B578}"/>
              </a:ext>
            </a:extLst>
          </p:cNvPr>
          <p:cNvSpPr/>
          <p:nvPr userDrawn="1"/>
        </p:nvSpPr>
        <p:spPr>
          <a:xfrm>
            <a:off x="11379200" y="6356350"/>
            <a:ext cx="418353" cy="365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BBD567C-DE62-439D-994E-C4C1DC7C8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DF309AD-B46E-4D8A-ADCC-4745606CF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F8C54E-22D4-4D73-9A0C-51560A8E6E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C210A1-65E7-4279-817E-E0ABAF6736C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544F75F-DB7F-4501-BAA8-B51DF150B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B07F223-A35A-4ADB-8698-DEDD29E8B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5505" y="6414220"/>
            <a:ext cx="285741" cy="249385"/>
          </a:xfrm>
        </p:spPr>
        <p:txBody>
          <a:bodyPr lIns="0" tIns="0" rIns="0" bIns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3845BFCF-BC39-408B-B548-F4932151338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172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2E6010-E981-4A42-A25D-C0311B77A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6D9FDCC-8A41-4AF9-B356-6D3866C69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9851BF9-0C60-4D33-9525-D6E4E0A7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F80902-E1B5-4D91-9010-E47CA8B442C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E55647-C1E7-4F02-A039-613525F08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8500691-5AB5-48C1-AF1D-490625293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02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48471F-B85C-4540-8579-76111E729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FB4221-AB9E-41EF-A81D-095EA32AA3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A7BD745-DF38-4EC7-BB51-4B8C02A79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85B6463-B91B-4D94-A31F-CCA956AA1C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8FCE15-321B-47FC-BF07-3F46B3EFB067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CF3A0D1-5E3D-4D62-98FD-97EC8338D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C6E1BD6-F8E6-446D-A6DA-1693F37C4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85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DDA189-CCDF-4061-B033-8E3E63129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1C7ABF0-47B7-4E57-89BF-4BB4E9B66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E67041E-C689-4DD3-AD9B-CB53A8DBA5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DF98837-A4AE-4DED-B2A8-62FD06CBB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0556FC8-9361-4F7F-8740-554CDABB2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98F4CC9-EE91-46B1-9889-FBC38EA3CC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0364D1-831F-45F7-BA31-88159A973749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9EE8367-8B55-4224-8189-9EB626AB5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198FE702-40B0-4063-BCDA-5C2025CC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2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5F74F31-14B6-465F-825B-09BE2232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77C8DEC-88A0-4822-B915-7C87D7E7FF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A1C10E-289E-41F4-BAB5-4EC158FBCF74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90F50C3-B463-42B9-B485-662CFF3BD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A932133-0835-43A4-8CBA-155C2A61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80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D2229EC-A13D-46D0-BBB4-76B23ABFC6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D95F9-9031-447B-ADDD-655E0013CC39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9E89EAA-E2A9-4EE8-ACC6-A0A93B4A1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7079BB8-D7BF-46BD-BE06-F680B9062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9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79BEFF-77DB-4B07-B043-CAF45F136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FE4D1C-1AF1-4005-91C1-8E059DAEB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7050125-7B69-4240-A661-03E23A198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822E1ED-383E-4272-8BB2-94AE83C205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5A631A-38DA-4735-9362-375E28BC52A1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6A58DB6-CE2F-4AC4-9E09-C9DF2521B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9B1AF5C-BC52-48DB-917B-D31F2E21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6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A477F4-7C62-4C0B-9C76-9DB1E3227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CAA5FC57-23B7-43C7-8C8A-F27F4467F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45DEB4B-6641-458B-9B52-C1D8731CA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7272FA9-5BAC-49A9-96E4-2C69E7A3C1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444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13B86B-4E65-4405-AB86-382858068DA8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0CD362A-A202-4015-ACA3-FFDEE6A5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5222E54-E35F-413F-8007-411298E2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89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7D758D4D-29A0-4A07-9896-D3A7975F2FE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04798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think-cell Slide" r:id="rId16" imgW="383" imgH="384" progId="TCLayout.ActiveDocument.1">
                  <p:embed/>
                </p:oleObj>
              </mc:Choice>
              <mc:Fallback>
                <p:oleObj name="think-cell Slide" r:id="rId1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BCF01091-A17B-4F2E-B14C-53B9130E8EEC}"/>
              </a:ext>
            </a:extLst>
          </p:cNvPr>
          <p:cNvSpPr/>
          <p:nvPr userDrawn="1">
            <p:custDataLst>
              <p:tags r:id="rId1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2414F03-3128-4680-9234-6682960D1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11403106" cy="791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A8E431E-DEEE-47FA-80CE-C3A2248A7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4447" y="1304365"/>
            <a:ext cx="11403106" cy="4872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522FBA7-3E23-4707-9DBE-5D1FDF9C9F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4447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C4C51DC-A709-4D0E-ABC1-CF11D14B0D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5435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BFCF-BC39-408B-B548-F4932151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1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chart" Target="../charts/chart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chart" Target="../charts/char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tags" Target="../tags/tag21.xml"/><Relationship Id="rId7" Type="http://schemas.openxmlformats.org/officeDocument/2006/relationships/chart" Target="../charts/chart3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2.xml"/><Relationship Id="rId9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chart" Target="../charts/chart6.xml"/><Relationship Id="rId2" Type="http://schemas.openxmlformats.org/officeDocument/2006/relationships/tags" Target="../tags/tag2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A70ACA95-EC17-4C23-AC6E-A37BA3F338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263040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 hidden="1">
            <a:extLst>
              <a:ext uri="{FF2B5EF4-FFF2-40B4-BE49-F238E27FC236}">
                <a16:creationId xmlns="" xmlns:a16="http://schemas.microsoft.com/office/drawing/2014/main" id="{B5F4CD24-0CC5-46A8-A99C-3185CB857D3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5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3039203-9F9D-4514-9B8B-E9F46E506DC1}"/>
              </a:ext>
            </a:extLst>
          </p:cNvPr>
          <p:cNvSpPr/>
          <p:nvPr/>
        </p:nvSpPr>
        <p:spPr>
          <a:xfrm>
            <a:off x="5124090" y="0"/>
            <a:ext cx="70679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E35A9CB-FAD2-4A7F-B8A0-FBC0D428AC39}"/>
              </a:ext>
            </a:extLst>
          </p:cNvPr>
          <p:cNvSpPr/>
          <p:nvPr/>
        </p:nvSpPr>
        <p:spPr>
          <a:xfrm>
            <a:off x="643101" y="5711218"/>
            <a:ext cx="290235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POWERPOINT</a:t>
            </a:r>
          </a:p>
          <a:p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TEMPLATE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EDBE45A-F0A5-4A27-9A92-9EF468C0E601}"/>
              </a:ext>
            </a:extLst>
          </p:cNvPr>
          <p:cNvCxnSpPr>
            <a:cxnSpLocks/>
          </p:cNvCxnSpPr>
          <p:nvPr/>
        </p:nvCxnSpPr>
        <p:spPr>
          <a:xfrm>
            <a:off x="643101" y="5527287"/>
            <a:ext cx="41320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3">
            <a:extLst>
              <a:ext uri="{FF2B5EF4-FFF2-40B4-BE49-F238E27FC236}">
                <a16:creationId xmlns="" xmlns:a16="http://schemas.microsoft.com/office/drawing/2014/main" id="{EF17E567-1ACC-46C3-B4FD-6F70E1A6AC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100" y="1535654"/>
            <a:ext cx="4132099" cy="3679810"/>
          </a:xfrm>
        </p:spPr>
        <p:txBody>
          <a:bodyPr/>
          <a:lstStyle/>
          <a:p>
            <a:pPr algn="l"/>
            <a:r>
              <a:rPr lang="en-US" sz="5400" dirty="0"/>
              <a:t>Marketing Analysis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A5CDA3A-D8A7-40C2-AC97-4AD251850ADD}"/>
              </a:ext>
            </a:extLst>
          </p:cNvPr>
          <p:cNvSpPr/>
          <p:nvPr/>
        </p:nvSpPr>
        <p:spPr>
          <a:xfrm>
            <a:off x="5604933" y="5711218"/>
            <a:ext cx="582506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r>
              <a:rPr lang="en-US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endParaRPr lang="en-US" sz="1400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0463E7B7-7DBB-4C62-85EC-EF460C548DD7}"/>
              </a:ext>
            </a:extLst>
          </p:cNvPr>
          <p:cNvCxnSpPr>
            <a:cxnSpLocks/>
          </p:cNvCxnSpPr>
          <p:nvPr/>
        </p:nvCxnSpPr>
        <p:spPr>
          <a:xfrm>
            <a:off x="5604933" y="5527287"/>
            <a:ext cx="58250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11AF570-E1E0-47B5-8463-D45EC7FD0ABC}"/>
              </a:ext>
            </a:extLst>
          </p:cNvPr>
          <p:cNvSpPr/>
          <p:nvPr/>
        </p:nvSpPr>
        <p:spPr>
          <a:xfrm>
            <a:off x="5604933" y="752290"/>
            <a:ext cx="5825067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69853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7BB3FCA2-DC6A-467F-AEEB-1F2664A6089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487392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>
            <a:extLst>
              <a:ext uri="{FF2B5EF4-FFF2-40B4-BE49-F238E27FC236}">
                <a16:creationId xmlns="" xmlns:a16="http://schemas.microsoft.com/office/drawing/2014/main" id="{035C0714-9E2A-4C6C-BE43-40B1C25F331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72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F1BE918-AD44-466B-A434-A4F4052CD23F}"/>
              </a:ext>
            </a:extLst>
          </p:cNvPr>
          <p:cNvSpPr/>
          <p:nvPr/>
        </p:nvSpPr>
        <p:spPr>
          <a:xfrm>
            <a:off x="1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90C39B7E-ACCA-4F82-BA4F-3946ADE1BF50}"/>
              </a:ext>
            </a:extLst>
          </p:cNvPr>
          <p:cNvCxnSpPr>
            <a:cxnSpLocks/>
          </p:cNvCxnSpPr>
          <p:nvPr/>
        </p:nvCxnSpPr>
        <p:spPr>
          <a:xfrm>
            <a:off x="6488730" y="5527287"/>
            <a:ext cx="520252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3">
            <a:extLst>
              <a:ext uri="{FF2B5EF4-FFF2-40B4-BE49-F238E27FC236}">
                <a16:creationId xmlns="" xmlns:a16="http://schemas.microsoft.com/office/drawing/2014/main" id="{3F34B438-DC27-4E5F-81C1-25249C708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8729" y="1535654"/>
            <a:ext cx="5202529" cy="3679810"/>
          </a:xfrm>
        </p:spPr>
        <p:txBody>
          <a:bodyPr>
            <a:normAutofit/>
          </a:bodyPr>
          <a:lstStyle/>
          <a:p>
            <a:pPr algn="l"/>
            <a:r>
              <a:rPr lang="en-US" sz="72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85712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56A2BA29-6773-4B4D-90B3-FAC000A18AB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682861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000709BD-C237-4C83-B2AF-90784D60549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79880B-3C4B-4DBE-A2A2-6C25C0E26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Marketing Analysis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7A42B2EC-56FD-4B4E-A509-3543AB8C68DD}"/>
              </a:ext>
            </a:extLst>
          </p:cNvPr>
          <p:cNvSpPr/>
          <p:nvPr/>
        </p:nvSpPr>
        <p:spPr>
          <a:xfrm>
            <a:off x="1030406" y="1542176"/>
            <a:ext cx="4429635" cy="44296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89B2B002-CC39-4543-86AC-B07CC80FBE8B}"/>
              </a:ext>
            </a:extLst>
          </p:cNvPr>
          <p:cNvSpPr/>
          <p:nvPr/>
        </p:nvSpPr>
        <p:spPr>
          <a:xfrm>
            <a:off x="1532912" y="2547187"/>
            <a:ext cx="3424623" cy="342462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EC3E116C-977F-4A68-9B5A-D29853EA66E6}"/>
              </a:ext>
            </a:extLst>
          </p:cNvPr>
          <p:cNvSpPr/>
          <p:nvPr/>
        </p:nvSpPr>
        <p:spPr>
          <a:xfrm>
            <a:off x="2060843" y="3603049"/>
            <a:ext cx="2368761" cy="236876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B97EAB2-1262-4FFF-801F-8BBF72418D37}"/>
              </a:ext>
            </a:extLst>
          </p:cNvPr>
          <p:cNvSpPr/>
          <p:nvPr/>
        </p:nvSpPr>
        <p:spPr>
          <a:xfrm>
            <a:off x="1946013" y="1931567"/>
            <a:ext cx="2598420" cy="4924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consectetuer</a:t>
            </a:r>
            <a:endParaRPr lang="en-US" sz="16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4722F4D-B955-4266-B153-D7997ADECF7D}"/>
              </a:ext>
            </a:extLst>
          </p:cNvPr>
          <p:cNvSpPr/>
          <p:nvPr/>
        </p:nvSpPr>
        <p:spPr>
          <a:xfrm>
            <a:off x="2269107" y="2936579"/>
            <a:ext cx="1952232" cy="4924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BA9227B0-3BBF-4A74-9A38-42826FE6F712}"/>
              </a:ext>
            </a:extLst>
          </p:cNvPr>
          <p:cNvSpPr/>
          <p:nvPr/>
        </p:nvSpPr>
        <p:spPr>
          <a:xfrm>
            <a:off x="2269107" y="4541210"/>
            <a:ext cx="1952232" cy="49244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1F11D34-9BD2-44D2-A51D-383172EA66B3}"/>
              </a:ext>
            </a:extLst>
          </p:cNvPr>
          <p:cNvSpPr/>
          <p:nvPr/>
        </p:nvSpPr>
        <p:spPr>
          <a:xfrm>
            <a:off x="6375648" y="1542175"/>
            <a:ext cx="5816352" cy="44296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398FB452-4F67-4CE2-97D4-ABFEB84A7917}"/>
              </a:ext>
            </a:extLst>
          </p:cNvPr>
          <p:cNvSpPr/>
          <p:nvPr/>
        </p:nvSpPr>
        <p:spPr>
          <a:xfrm>
            <a:off x="7011609" y="1931567"/>
            <a:ext cx="4785943" cy="83099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7A8A97A-133B-4429-875E-E9B380C380D4}"/>
              </a:ext>
            </a:extLst>
          </p:cNvPr>
          <p:cNvSpPr/>
          <p:nvPr/>
        </p:nvSpPr>
        <p:spPr>
          <a:xfrm>
            <a:off x="7011609" y="3323238"/>
            <a:ext cx="4785943" cy="83099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FE08BDD-5045-419C-8890-6AFD2C9A9699}"/>
              </a:ext>
            </a:extLst>
          </p:cNvPr>
          <p:cNvSpPr/>
          <p:nvPr/>
        </p:nvSpPr>
        <p:spPr>
          <a:xfrm>
            <a:off x="7011609" y="4714909"/>
            <a:ext cx="4785943" cy="83099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229ACEA8-1A7B-4DFE-9D56-0577ED296051}"/>
              </a:ext>
            </a:extLst>
          </p:cNvPr>
          <p:cNvSpPr/>
          <p:nvPr/>
        </p:nvSpPr>
        <p:spPr>
          <a:xfrm>
            <a:off x="6096000" y="2029085"/>
            <a:ext cx="635961" cy="6359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4A796DEF-9B46-4C2F-9C34-E663C2CCB86E}"/>
              </a:ext>
            </a:extLst>
          </p:cNvPr>
          <p:cNvSpPr/>
          <p:nvPr/>
        </p:nvSpPr>
        <p:spPr>
          <a:xfrm>
            <a:off x="6096000" y="3420756"/>
            <a:ext cx="635961" cy="63596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276869D3-6713-4AC0-9CFD-37B7B1B011A7}"/>
              </a:ext>
            </a:extLst>
          </p:cNvPr>
          <p:cNvSpPr/>
          <p:nvPr/>
        </p:nvSpPr>
        <p:spPr>
          <a:xfrm>
            <a:off x="6096000" y="4812427"/>
            <a:ext cx="635961" cy="63596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977A3631-896E-405C-926E-C6572A2FEF92}"/>
              </a:ext>
            </a:extLst>
          </p:cNvPr>
          <p:cNvCxnSpPr>
            <a:cxnSpLocks/>
          </p:cNvCxnSpPr>
          <p:nvPr/>
        </p:nvCxnSpPr>
        <p:spPr>
          <a:xfrm>
            <a:off x="7039429" y="3035300"/>
            <a:ext cx="47461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3E276480-9116-496C-AFA7-9EE0C2E95754}"/>
              </a:ext>
            </a:extLst>
          </p:cNvPr>
          <p:cNvCxnSpPr>
            <a:cxnSpLocks/>
          </p:cNvCxnSpPr>
          <p:nvPr/>
        </p:nvCxnSpPr>
        <p:spPr>
          <a:xfrm>
            <a:off x="7039429" y="4434572"/>
            <a:ext cx="47461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876E0F76-E601-40E9-9D8A-D75FC62B43FD}"/>
              </a:ext>
            </a:extLst>
          </p:cNvPr>
          <p:cNvCxnSpPr>
            <a:cxnSpLocks/>
          </p:cNvCxnSpPr>
          <p:nvPr/>
        </p:nvCxnSpPr>
        <p:spPr>
          <a:xfrm>
            <a:off x="4635500" y="2347065"/>
            <a:ext cx="1587500" cy="0"/>
          </a:xfrm>
          <a:prstGeom prst="line">
            <a:avLst/>
          </a:prstGeom>
          <a:ln w="12700"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0FC13C4B-F101-4B0D-84E6-247F33AF620E}"/>
              </a:ext>
            </a:extLst>
          </p:cNvPr>
          <p:cNvCxnSpPr>
            <a:cxnSpLocks/>
          </p:cNvCxnSpPr>
          <p:nvPr/>
        </p:nvCxnSpPr>
        <p:spPr>
          <a:xfrm>
            <a:off x="4635500" y="3738736"/>
            <a:ext cx="1587500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7E7B13D0-BA81-4C30-B97F-34A4C577C9E3}"/>
              </a:ext>
            </a:extLst>
          </p:cNvPr>
          <p:cNvCxnSpPr>
            <a:cxnSpLocks/>
          </p:cNvCxnSpPr>
          <p:nvPr/>
        </p:nvCxnSpPr>
        <p:spPr>
          <a:xfrm>
            <a:off x="4168140" y="5130407"/>
            <a:ext cx="2054860" cy="0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F170D1F6-E24F-4D93-A82A-9B106060F986}"/>
              </a:ext>
            </a:extLst>
          </p:cNvPr>
          <p:cNvGrpSpPr/>
          <p:nvPr/>
        </p:nvGrpSpPr>
        <p:grpSpPr>
          <a:xfrm>
            <a:off x="6256673" y="2258309"/>
            <a:ext cx="314614" cy="177512"/>
            <a:chOff x="4119563" y="4054475"/>
            <a:chExt cx="346075" cy="195263"/>
          </a:xfrm>
        </p:grpSpPr>
        <p:sp>
          <p:nvSpPr>
            <p:cNvPr id="31" name="Oval 146">
              <a:extLst>
                <a:ext uri="{FF2B5EF4-FFF2-40B4-BE49-F238E27FC236}">
                  <a16:creationId xmlns="" xmlns:a16="http://schemas.microsoft.com/office/drawing/2014/main" id="{6876CF4F-0E26-4FC3-95F9-C84A7FC4A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563" y="4054475"/>
              <a:ext cx="346075" cy="195263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Oval 147">
              <a:extLst>
                <a:ext uri="{FF2B5EF4-FFF2-40B4-BE49-F238E27FC236}">
                  <a16:creationId xmlns="" xmlns:a16="http://schemas.microsoft.com/office/drawing/2014/main" id="{47394A0E-C47F-43A3-8ED3-E90B8015C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6" y="4090988"/>
              <a:ext cx="120650" cy="12065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48">
              <a:extLst>
                <a:ext uri="{FF2B5EF4-FFF2-40B4-BE49-F238E27FC236}">
                  <a16:creationId xmlns="" xmlns:a16="http://schemas.microsoft.com/office/drawing/2014/main" id="{62A75A68-B267-4347-9DDB-A37B1A557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4121150"/>
              <a:ext cx="60325" cy="60325"/>
            </a:xfrm>
            <a:custGeom>
              <a:avLst/>
              <a:gdLst>
                <a:gd name="T0" fmla="*/ 8 w 16"/>
                <a:gd name="T1" fmla="*/ 0 h 16"/>
                <a:gd name="T2" fmla="*/ 16 w 16"/>
                <a:gd name="T3" fmla="*/ 8 h 16"/>
                <a:gd name="T4" fmla="*/ 8 w 16"/>
                <a:gd name="T5" fmla="*/ 16 h 16"/>
                <a:gd name="T6" fmla="*/ 0 w 16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C67B41AE-DF10-427A-9F2D-71859905000A}"/>
              </a:ext>
            </a:extLst>
          </p:cNvPr>
          <p:cNvSpPr/>
          <p:nvPr/>
        </p:nvSpPr>
        <p:spPr>
          <a:xfrm>
            <a:off x="6038850" y="2301099"/>
            <a:ext cx="90488" cy="90488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5AB3CDB4-463F-48DD-9E11-02E747792ACD}"/>
              </a:ext>
            </a:extLst>
          </p:cNvPr>
          <p:cNvSpPr/>
          <p:nvPr/>
        </p:nvSpPr>
        <p:spPr>
          <a:xfrm>
            <a:off x="6038850" y="3693492"/>
            <a:ext cx="90488" cy="904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827FD22F-A2E4-4BAA-8E58-A73C6EB57803}"/>
              </a:ext>
            </a:extLst>
          </p:cNvPr>
          <p:cNvSpPr/>
          <p:nvPr/>
        </p:nvSpPr>
        <p:spPr>
          <a:xfrm>
            <a:off x="6038850" y="5085163"/>
            <a:ext cx="90488" cy="90488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AB5304ED-8E40-45B6-8186-4DC7B859711B}"/>
              </a:ext>
            </a:extLst>
          </p:cNvPr>
          <p:cNvGrpSpPr/>
          <p:nvPr/>
        </p:nvGrpSpPr>
        <p:grpSpPr>
          <a:xfrm>
            <a:off x="6283974" y="3608730"/>
            <a:ext cx="260012" cy="260012"/>
            <a:chOff x="2678113" y="4700588"/>
            <a:chExt cx="346075" cy="346075"/>
          </a:xfrm>
        </p:grpSpPr>
        <p:sp>
          <p:nvSpPr>
            <p:cNvPr id="38" name="Oval 183">
              <a:extLst>
                <a:ext uri="{FF2B5EF4-FFF2-40B4-BE49-F238E27FC236}">
                  <a16:creationId xmlns="" xmlns:a16="http://schemas.microsoft.com/office/drawing/2014/main" id="{1D6463C4-7347-4A72-939F-7CBA6836D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8113" y="4700588"/>
              <a:ext cx="239713" cy="241300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184">
              <a:extLst>
                <a:ext uri="{FF2B5EF4-FFF2-40B4-BE49-F238E27FC236}">
                  <a16:creationId xmlns="" xmlns:a16="http://schemas.microsoft.com/office/drawing/2014/main" id="{E3D94D32-2C6A-49AC-9B86-DB030D2E17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4488" y="4908550"/>
              <a:ext cx="139700" cy="138113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782FCF30-7BE6-46D2-BF8E-39257BE7342C}"/>
              </a:ext>
            </a:extLst>
          </p:cNvPr>
          <p:cNvGrpSpPr/>
          <p:nvPr/>
        </p:nvGrpSpPr>
        <p:grpSpPr>
          <a:xfrm>
            <a:off x="6274254" y="4987401"/>
            <a:ext cx="279452" cy="286013"/>
            <a:chOff x="7734301" y="3617914"/>
            <a:chExt cx="338137" cy="346075"/>
          </a:xfrm>
        </p:grpSpPr>
        <p:sp>
          <p:nvSpPr>
            <p:cNvPr id="41" name="Oval 179">
              <a:extLst>
                <a:ext uri="{FF2B5EF4-FFF2-40B4-BE49-F238E27FC236}">
                  <a16:creationId xmlns="" xmlns:a16="http://schemas.microsoft.com/office/drawing/2014/main" id="{E0189D98-ACCC-4625-B9A1-4AD891231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463" y="3617914"/>
              <a:ext cx="104775" cy="104775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80">
              <a:extLst>
                <a:ext uri="{FF2B5EF4-FFF2-40B4-BE49-F238E27FC236}">
                  <a16:creationId xmlns="" xmlns:a16="http://schemas.microsoft.com/office/drawing/2014/main" id="{FAB53DCF-947F-4879-BB40-3ABBC50E9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4301" y="3752851"/>
              <a:ext cx="165100" cy="211138"/>
            </a:xfrm>
            <a:custGeom>
              <a:avLst/>
              <a:gdLst>
                <a:gd name="T0" fmla="*/ 44 w 44"/>
                <a:gd name="T1" fmla="*/ 0 h 56"/>
                <a:gd name="T2" fmla="*/ 0 w 44"/>
                <a:gd name="T3" fmla="*/ 0 h 56"/>
                <a:gd name="T4" fmla="*/ 14 w 44"/>
                <a:gd name="T5" fmla="*/ 30 h 56"/>
                <a:gd name="T6" fmla="*/ 14 w 44"/>
                <a:gd name="T7" fmla="*/ 56 h 56"/>
                <a:gd name="T8" fmla="*/ 30 w 44"/>
                <a:gd name="T9" fmla="*/ 56 h 56"/>
                <a:gd name="T10" fmla="*/ 30 w 44"/>
                <a:gd name="T11" fmla="*/ 30 h 56"/>
                <a:gd name="T12" fmla="*/ 44 w 4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7" y="26"/>
                    <a:pt x="14" y="30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8" y="26"/>
                    <a:pt x="44" y="16"/>
                    <a:pt x="44" y="0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81">
              <a:extLst>
                <a:ext uri="{FF2B5EF4-FFF2-40B4-BE49-F238E27FC236}">
                  <a16:creationId xmlns="" xmlns:a16="http://schemas.microsoft.com/office/drawing/2014/main" id="{F456D067-85F0-42ED-9C82-CB0C62BD9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6" y="3752851"/>
              <a:ext cx="30163" cy="104775"/>
            </a:xfrm>
            <a:custGeom>
              <a:avLst/>
              <a:gdLst>
                <a:gd name="T0" fmla="*/ 15 w 19"/>
                <a:gd name="T1" fmla="*/ 0 h 66"/>
                <a:gd name="T2" fmla="*/ 5 w 19"/>
                <a:gd name="T3" fmla="*/ 0 h 66"/>
                <a:gd name="T4" fmla="*/ 0 w 19"/>
                <a:gd name="T5" fmla="*/ 57 h 66"/>
                <a:gd name="T6" fmla="*/ 10 w 19"/>
                <a:gd name="T7" fmla="*/ 66 h 66"/>
                <a:gd name="T8" fmla="*/ 19 w 19"/>
                <a:gd name="T9" fmla="*/ 57 h 66"/>
                <a:gd name="T10" fmla="*/ 15 w 19"/>
                <a:gd name="T11" fmla="*/ 0 h 66"/>
                <a:gd name="T12" fmla="*/ 15 w 19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15" y="0"/>
                  </a:moveTo>
                  <a:lnTo>
                    <a:pt x="5" y="0"/>
                  </a:lnTo>
                  <a:lnTo>
                    <a:pt x="0" y="57"/>
                  </a:lnTo>
                  <a:lnTo>
                    <a:pt x="10" y="66"/>
                  </a:lnTo>
                  <a:lnTo>
                    <a:pt x="19" y="5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82">
              <a:extLst>
                <a:ext uri="{FF2B5EF4-FFF2-40B4-BE49-F238E27FC236}">
                  <a16:creationId xmlns="" xmlns:a16="http://schemas.microsoft.com/office/drawing/2014/main" id="{06204F18-2787-4936-ABB1-2AEEC5C23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688" y="3632201"/>
              <a:ext cx="158750" cy="211138"/>
            </a:xfrm>
            <a:custGeom>
              <a:avLst/>
              <a:gdLst>
                <a:gd name="T0" fmla="*/ 10 w 100"/>
                <a:gd name="T1" fmla="*/ 133 h 133"/>
                <a:gd name="T2" fmla="*/ 100 w 100"/>
                <a:gd name="T3" fmla="*/ 133 h 133"/>
                <a:gd name="T4" fmla="*/ 100 w 100"/>
                <a:gd name="T5" fmla="*/ 0 h 133"/>
                <a:gd name="T6" fmla="*/ 0 w 1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33">
                  <a:moveTo>
                    <a:pt x="10" y="133"/>
                  </a:moveTo>
                  <a:lnTo>
                    <a:pt x="100" y="133"/>
                  </a:lnTo>
                  <a:lnTo>
                    <a:pt x="100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83">
              <a:extLst>
                <a:ext uri="{FF2B5EF4-FFF2-40B4-BE49-F238E27FC236}">
                  <a16:creationId xmlns="" xmlns:a16="http://schemas.microsoft.com/office/drawing/2014/main" id="{6AF76EA8-CD95-4CA3-99AA-DA21D7D5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1" y="3670301"/>
              <a:ext cx="93663" cy="120650"/>
            </a:xfrm>
            <a:custGeom>
              <a:avLst/>
              <a:gdLst>
                <a:gd name="T0" fmla="*/ 0 w 59"/>
                <a:gd name="T1" fmla="*/ 76 h 76"/>
                <a:gd name="T2" fmla="*/ 16 w 59"/>
                <a:gd name="T3" fmla="*/ 28 h 76"/>
                <a:gd name="T4" fmla="*/ 44 w 59"/>
                <a:gd name="T5" fmla="*/ 42 h 76"/>
                <a:gd name="T6" fmla="*/ 59 w 59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76">
                  <a:moveTo>
                    <a:pt x="0" y="76"/>
                  </a:moveTo>
                  <a:lnTo>
                    <a:pt x="16" y="28"/>
                  </a:lnTo>
                  <a:lnTo>
                    <a:pt x="44" y="42"/>
                  </a:lnTo>
                  <a:lnTo>
                    <a:pt x="59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Slide Number Placeholder 45">
            <a:extLst>
              <a:ext uri="{FF2B5EF4-FFF2-40B4-BE49-F238E27FC236}">
                <a16:creationId xmlns="" xmlns:a16="http://schemas.microsoft.com/office/drawing/2014/main" id="{CAD95830-DCB5-4F42-B99D-FA605E4C4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1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9EECD4E-E496-4E7D-B061-44F6643E597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831250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F070B9FE-EC04-4E3F-9C9D-C0049021366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B2CF46C3-2F66-4FED-87B5-926A7E8BD6FF}"/>
              </a:ext>
            </a:extLst>
          </p:cNvPr>
          <p:cNvSpPr/>
          <p:nvPr/>
        </p:nvSpPr>
        <p:spPr>
          <a:xfrm>
            <a:off x="0" y="3031067"/>
            <a:ext cx="12191995" cy="30310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739CD0-773E-4029-B46C-59056CABB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Marketing Analysis</a:t>
            </a:r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4AD4673B-CBB6-4789-8248-AF3B60481F19}"/>
              </a:ext>
            </a:extLst>
          </p:cNvPr>
          <p:cNvGrpSpPr/>
          <p:nvPr/>
        </p:nvGrpSpPr>
        <p:grpSpPr>
          <a:xfrm>
            <a:off x="4182533" y="4542131"/>
            <a:ext cx="3810000" cy="1150573"/>
            <a:chOff x="4182533" y="-355600"/>
            <a:chExt cx="3810000" cy="8703733"/>
          </a:xfrm>
        </p:grpSpPr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31A4F591-511E-4A71-BCB1-1D9687D03A1B}"/>
                </a:ext>
              </a:extLst>
            </p:cNvPr>
            <p:cNvCxnSpPr/>
            <p:nvPr/>
          </p:nvCxnSpPr>
          <p:spPr>
            <a:xfrm>
              <a:off x="4182533" y="-355600"/>
              <a:ext cx="0" cy="870373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2470AA1A-8ED1-46A1-84EE-B67797FA18DA}"/>
                </a:ext>
              </a:extLst>
            </p:cNvPr>
            <p:cNvCxnSpPr/>
            <p:nvPr/>
          </p:nvCxnSpPr>
          <p:spPr>
            <a:xfrm>
              <a:off x="7992533" y="-355600"/>
              <a:ext cx="0" cy="8703733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0DE7949-7F33-4A52-B39E-20F31B926E4D}"/>
              </a:ext>
            </a:extLst>
          </p:cNvPr>
          <p:cNvSpPr/>
          <p:nvPr/>
        </p:nvSpPr>
        <p:spPr>
          <a:xfrm>
            <a:off x="1126066" y="1877174"/>
            <a:ext cx="2302934" cy="23029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F3114AF-8545-4329-AD23-9B2C7E1B0717}"/>
              </a:ext>
            </a:extLst>
          </p:cNvPr>
          <p:cNvSpPr/>
          <p:nvPr/>
        </p:nvSpPr>
        <p:spPr>
          <a:xfrm>
            <a:off x="4936066" y="1877174"/>
            <a:ext cx="2302934" cy="23029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37ADA1CC-08A7-4563-A630-A12A38B96265}"/>
              </a:ext>
            </a:extLst>
          </p:cNvPr>
          <p:cNvSpPr/>
          <p:nvPr/>
        </p:nvSpPr>
        <p:spPr>
          <a:xfrm>
            <a:off x="8746066" y="1877174"/>
            <a:ext cx="2302934" cy="23029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>
            <a:extLst>
              <a:ext uri="{FF2B5EF4-FFF2-40B4-BE49-F238E27FC236}">
                <a16:creationId xmlns="" xmlns:a16="http://schemas.microsoft.com/office/drawing/2014/main" id="{E8ED9D58-CA97-487B-84F8-13BAC0FB408C}"/>
              </a:ext>
            </a:extLst>
          </p:cNvPr>
          <p:cNvSpPr/>
          <p:nvPr/>
        </p:nvSpPr>
        <p:spPr>
          <a:xfrm>
            <a:off x="1488088" y="2239197"/>
            <a:ext cx="1578888" cy="1578888"/>
          </a:xfrm>
          <a:prstGeom prst="arc">
            <a:avLst>
              <a:gd name="adj1" fmla="val 16200000"/>
              <a:gd name="adj2" fmla="val 16170500"/>
            </a:avLst>
          </a:prstGeom>
          <a:ln w="317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rc 15">
            <a:extLst>
              <a:ext uri="{FF2B5EF4-FFF2-40B4-BE49-F238E27FC236}">
                <a16:creationId xmlns="" xmlns:a16="http://schemas.microsoft.com/office/drawing/2014/main" id="{D1C065CE-FA2D-41AB-BF0E-7FD68AE99C66}"/>
              </a:ext>
            </a:extLst>
          </p:cNvPr>
          <p:cNvSpPr/>
          <p:nvPr/>
        </p:nvSpPr>
        <p:spPr>
          <a:xfrm>
            <a:off x="1488088" y="2239197"/>
            <a:ext cx="1578888" cy="1578888"/>
          </a:xfrm>
          <a:prstGeom prst="arc">
            <a:avLst>
              <a:gd name="adj1" fmla="val 13415072"/>
              <a:gd name="adj2" fmla="val 2074720"/>
            </a:avLst>
          </a:prstGeom>
          <a:ln w="317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c 16">
            <a:extLst>
              <a:ext uri="{FF2B5EF4-FFF2-40B4-BE49-F238E27FC236}">
                <a16:creationId xmlns="" xmlns:a16="http://schemas.microsoft.com/office/drawing/2014/main" id="{6464F3E2-E89B-415C-88FF-9897BBBDDB3D}"/>
              </a:ext>
            </a:extLst>
          </p:cNvPr>
          <p:cNvSpPr/>
          <p:nvPr/>
        </p:nvSpPr>
        <p:spPr>
          <a:xfrm>
            <a:off x="5298089" y="2239197"/>
            <a:ext cx="1578888" cy="1578888"/>
          </a:xfrm>
          <a:prstGeom prst="arc">
            <a:avLst>
              <a:gd name="adj1" fmla="val 16200000"/>
              <a:gd name="adj2" fmla="val 16170500"/>
            </a:avLst>
          </a:prstGeom>
          <a:ln w="317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rc 17">
            <a:extLst>
              <a:ext uri="{FF2B5EF4-FFF2-40B4-BE49-F238E27FC236}">
                <a16:creationId xmlns="" xmlns:a16="http://schemas.microsoft.com/office/drawing/2014/main" id="{8FA653D1-180D-4956-91A1-7E29B6C0E83A}"/>
              </a:ext>
            </a:extLst>
          </p:cNvPr>
          <p:cNvSpPr/>
          <p:nvPr/>
        </p:nvSpPr>
        <p:spPr>
          <a:xfrm>
            <a:off x="5298089" y="2239197"/>
            <a:ext cx="1578888" cy="1578888"/>
          </a:xfrm>
          <a:prstGeom prst="arc">
            <a:avLst>
              <a:gd name="adj1" fmla="val 13415072"/>
              <a:gd name="adj2" fmla="val 5319438"/>
            </a:avLst>
          </a:prstGeom>
          <a:ln w="317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rc 19">
            <a:extLst>
              <a:ext uri="{FF2B5EF4-FFF2-40B4-BE49-F238E27FC236}">
                <a16:creationId xmlns="" xmlns:a16="http://schemas.microsoft.com/office/drawing/2014/main" id="{3C192F12-DB06-4FC4-8F8F-4E8DFED9DF6A}"/>
              </a:ext>
            </a:extLst>
          </p:cNvPr>
          <p:cNvSpPr/>
          <p:nvPr/>
        </p:nvSpPr>
        <p:spPr>
          <a:xfrm>
            <a:off x="9108089" y="2239197"/>
            <a:ext cx="1578888" cy="1578888"/>
          </a:xfrm>
          <a:prstGeom prst="arc">
            <a:avLst>
              <a:gd name="adj1" fmla="val 16200000"/>
              <a:gd name="adj2" fmla="val 16170500"/>
            </a:avLst>
          </a:prstGeom>
          <a:ln w="3175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c 20">
            <a:extLst>
              <a:ext uri="{FF2B5EF4-FFF2-40B4-BE49-F238E27FC236}">
                <a16:creationId xmlns="" xmlns:a16="http://schemas.microsoft.com/office/drawing/2014/main" id="{80BC1947-E7CC-4A53-96B2-915025A3E2E9}"/>
              </a:ext>
            </a:extLst>
          </p:cNvPr>
          <p:cNvSpPr/>
          <p:nvPr/>
        </p:nvSpPr>
        <p:spPr>
          <a:xfrm>
            <a:off x="9108089" y="2239197"/>
            <a:ext cx="1578888" cy="1578888"/>
          </a:xfrm>
          <a:prstGeom prst="arc">
            <a:avLst>
              <a:gd name="adj1" fmla="val 13415072"/>
              <a:gd name="adj2" fmla="val 19127575"/>
            </a:avLst>
          </a:prstGeom>
          <a:ln w="317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2ACB932-6881-4221-A020-456D049878B4}"/>
              </a:ext>
            </a:extLst>
          </p:cNvPr>
          <p:cNvSpPr/>
          <p:nvPr/>
        </p:nvSpPr>
        <p:spPr>
          <a:xfrm>
            <a:off x="1696508" y="2744834"/>
            <a:ext cx="116205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2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50%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F0F6FFB1-6BA1-4FC3-9A5E-D1A4AD3DB4B8}"/>
              </a:ext>
            </a:extLst>
          </p:cNvPr>
          <p:cNvSpPr/>
          <p:nvPr/>
        </p:nvSpPr>
        <p:spPr>
          <a:xfrm>
            <a:off x="5506508" y="2744834"/>
            <a:ext cx="116205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2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75%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F053EA62-1880-4CAA-917C-AAB3FAB65375}"/>
              </a:ext>
            </a:extLst>
          </p:cNvPr>
          <p:cNvSpPr/>
          <p:nvPr/>
        </p:nvSpPr>
        <p:spPr>
          <a:xfrm>
            <a:off x="9316508" y="2744834"/>
            <a:ext cx="1162050" cy="4308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2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25%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E70FCD5F-2443-477A-9376-EF6DAE2E81BA}"/>
              </a:ext>
            </a:extLst>
          </p:cNvPr>
          <p:cNvSpPr/>
          <p:nvPr/>
        </p:nvSpPr>
        <p:spPr>
          <a:xfrm>
            <a:off x="561879" y="4466341"/>
            <a:ext cx="3448242" cy="11079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63EF1B18-05BB-489C-B341-66EBCAC8C7DD}"/>
              </a:ext>
            </a:extLst>
          </p:cNvPr>
          <p:cNvSpPr/>
          <p:nvPr/>
        </p:nvSpPr>
        <p:spPr>
          <a:xfrm>
            <a:off x="4371879" y="4466341"/>
            <a:ext cx="3448242" cy="11079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5015430B-4027-4611-A2C7-C00FBEB468E7}"/>
              </a:ext>
            </a:extLst>
          </p:cNvPr>
          <p:cNvSpPr/>
          <p:nvPr/>
        </p:nvSpPr>
        <p:spPr>
          <a:xfrm>
            <a:off x="8181879" y="4466341"/>
            <a:ext cx="3448242" cy="11079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 algn="ctr"/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magna.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Curabitur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lobortis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ultrices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ornare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4B4ED440-FE8C-48FF-AE9C-E01FDF50B2D3}"/>
              </a:ext>
            </a:extLst>
          </p:cNvPr>
          <p:cNvSpPr/>
          <p:nvPr/>
        </p:nvSpPr>
        <p:spPr>
          <a:xfrm>
            <a:off x="2747681" y="2016835"/>
            <a:ext cx="574887" cy="5748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650FA40F-6C3C-4CF2-8118-09017D186618}"/>
              </a:ext>
            </a:extLst>
          </p:cNvPr>
          <p:cNvSpPr/>
          <p:nvPr/>
        </p:nvSpPr>
        <p:spPr>
          <a:xfrm>
            <a:off x="6642348" y="2016835"/>
            <a:ext cx="574887" cy="5748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4304A652-2172-4486-8910-408DC49B568A}"/>
              </a:ext>
            </a:extLst>
          </p:cNvPr>
          <p:cNvSpPr/>
          <p:nvPr/>
        </p:nvSpPr>
        <p:spPr>
          <a:xfrm>
            <a:off x="10414248" y="2016835"/>
            <a:ext cx="574887" cy="5748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97A2D3AC-E060-4F77-BBA0-580042CF000C}"/>
              </a:ext>
            </a:extLst>
          </p:cNvPr>
          <p:cNvGrpSpPr/>
          <p:nvPr/>
        </p:nvGrpSpPr>
        <p:grpSpPr>
          <a:xfrm>
            <a:off x="10566318" y="2168905"/>
            <a:ext cx="270746" cy="270746"/>
            <a:chOff x="9161463" y="3609975"/>
            <a:chExt cx="360363" cy="360363"/>
          </a:xfrm>
          <a:solidFill>
            <a:schemeClr val="bg1"/>
          </a:solidFill>
        </p:grpSpPr>
        <p:sp>
          <p:nvSpPr>
            <p:cNvPr id="34" name="Freeform 1209">
              <a:extLst>
                <a:ext uri="{FF2B5EF4-FFF2-40B4-BE49-F238E27FC236}">
                  <a16:creationId xmlns="" xmlns:a16="http://schemas.microsoft.com/office/drawing/2014/main" id="{3027EFAF-4494-4FF8-AD6C-552C3A679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3954463"/>
              <a:ext cx="360363" cy="15875"/>
            </a:xfrm>
            <a:custGeom>
              <a:avLst/>
              <a:gdLst>
                <a:gd name="T0" fmla="*/ 94 w 96"/>
                <a:gd name="T1" fmla="*/ 4 h 4"/>
                <a:gd name="T2" fmla="*/ 2 w 96"/>
                <a:gd name="T3" fmla="*/ 4 h 4"/>
                <a:gd name="T4" fmla="*/ 0 w 96"/>
                <a:gd name="T5" fmla="*/ 2 h 4"/>
                <a:gd name="T6" fmla="*/ 2 w 96"/>
                <a:gd name="T7" fmla="*/ 0 h 4"/>
                <a:gd name="T8" fmla="*/ 94 w 96"/>
                <a:gd name="T9" fmla="*/ 0 h 4"/>
                <a:gd name="T10" fmla="*/ 96 w 96"/>
                <a:gd name="T11" fmla="*/ 2 h 4"/>
                <a:gd name="T12" fmla="*/ 94 w 9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3"/>
                    <a:pt x="95" y="4"/>
                    <a:pt x="9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210">
              <a:extLst>
                <a:ext uri="{FF2B5EF4-FFF2-40B4-BE49-F238E27FC236}">
                  <a16:creationId xmlns="" xmlns:a16="http://schemas.microsoft.com/office/drawing/2014/main" id="{7496D69D-9C1C-43BB-92C1-6E36E29FE4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5750" y="3879850"/>
              <a:ext cx="60325" cy="90488"/>
            </a:xfrm>
            <a:custGeom>
              <a:avLst/>
              <a:gdLst>
                <a:gd name="T0" fmla="*/ 14 w 16"/>
                <a:gd name="T1" fmla="*/ 24 h 24"/>
                <a:gd name="T2" fmla="*/ 2 w 16"/>
                <a:gd name="T3" fmla="*/ 24 h 24"/>
                <a:gd name="T4" fmla="*/ 0 w 16"/>
                <a:gd name="T5" fmla="*/ 22 h 24"/>
                <a:gd name="T6" fmla="*/ 0 w 16"/>
                <a:gd name="T7" fmla="*/ 2 h 24"/>
                <a:gd name="T8" fmla="*/ 2 w 16"/>
                <a:gd name="T9" fmla="*/ 0 h 24"/>
                <a:gd name="T10" fmla="*/ 14 w 16"/>
                <a:gd name="T11" fmla="*/ 0 h 24"/>
                <a:gd name="T12" fmla="*/ 16 w 16"/>
                <a:gd name="T13" fmla="*/ 2 h 24"/>
                <a:gd name="T14" fmla="*/ 16 w 16"/>
                <a:gd name="T15" fmla="*/ 22 h 24"/>
                <a:gd name="T16" fmla="*/ 14 w 16"/>
                <a:gd name="T17" fmla="*/ 24 h 24"/>
                <a:gd name="T18" fmla="*/ 4 w 16"/>
                <a:gd name="T19" fmla="*/ 20 h 24"/>
                <a:gd name="T20" fmla="*/ 12 w 16"/>
                <a:gd name="T21" fmla="*/ 20 h 24"/>
                <a:gd name="T22" fmla="*/ 12 w 16"/>
                <a:gd name="T23" fmla="*/ 4 h 24"/>
                <a:gd name="T24" fmla="*/ 4 w 16"/>
                <a:gd name="T25" fmla="*/ 4 h 24"/>
                <a:gd name="T26" fmla="*/ 4 w 16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4">
                  <a:moveTo>
                    <a:pt x="14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5" y="24"/>
                    <a:pt x="14" y="24"/>
                  </a:cubicBezTo>
                  <a:close/>
                  <a:moveTo>
                    <a:pt x="4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211">
              <a:extLst>
                <a:ext uri="{FF2B5EF4-FFF2-40B4-BE49-F238E27FC236}">
                  <a16:creationId xmlns="" xmlns:a16="http://schemas.microsoft.com/office/drawing/2014/main" id="{A922E7B4-5E06-4763-B486-ADDC11B93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66238" y="3805238"/>
              <a:ext cx="60325" cy="165100"/>
            </a:xfrm>
            <a:custGeom>
              <a:avLst/>
              <a:gdLst>
                <a:gd name="T0" fmla="*/ 14 w 16"/>
                <a:gd name="T1" fmla="*/ 44 h 44"/>
                <a:gd name="T2" fmla="*/ 2 w 16"/>
                <a:gd name="T3" fmla="*/ 44 h 44"/>
                <a:gd name="T4" fmla="*/ 0 w 16"/>
                <a:gd name="T5" fmla="*/ 42 h 44"/>
                <a:gd name="T6" fmla="*/ 0 w 16"/>
                <a:gd name="T7" fmla="*/ 2 h 44"/>
                <a:gd name="T8" fmla="*/ 2 w 16"/>
                <a:gd name="T9" fmla="*/ 0 h 44"/>
                <a:gd name="T10" fmla="*/ 14 w 16"/>
                <a:gd name="T11" fmla="*/ 0 h 44"/>
                <a:gd name="T12" fmla="*/ 16 w 16"/>
                <a:gd name="T13" fmla="*/ 2 h 44"/>
                <a:gd name="T14" fmla="*/ 16 w 16"/>
                <a:gd name="T15" fmla="*/ 42 h 44"/>
                <a:gd name="T16" fmla="*/ 14 w 16"/>
                <a:gd name="T17" fmla="*/ 44 h 44"/>
                <a:gd name="T18" fmla="*/ 4 w 16"/>
                <a:gd name="T19" fmla="*/ 40 h 44"/>
                <a:gd name="T20" fmla="*/ 12 w 16"/>
                <a:gd name="T21" fmla="*/ 40 h 44"/>
                <a:gd name="T22" fmla="*/ 12 w 16"/>
                <a:gd name="T23" fmla="*/ 4 h 44"/>
                <a:gd name="T24" fmla="*/ 4 w 16"/>
                <a:gd name="T25" fmla="*/ 4 h 44"/>
                <a:gd name="T26" fmla="*/ 4 w 16"/>
                <a:gd name="T27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44">
                  <a:moveTo>
                    <a:pt x="14" y="44"/>
                  </a:move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3"/>
                    <a:pt x="15" y="44"/>
                    <a:pt x="14" y="44"/>
                  </a:cubicBezTo>
                  <a:close/>
                  <a:moveTo>
                    <a:pt x="4" y="40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212">
              <a:extLst>
                <a:ext uri="{FF2B5EF4-FFF2-40B4-BE49-F238E27FC236}">
                  <a16:creationId xmlns="" xmlns:a16="http://schemas.microsoft.com/office/drawing/2014/main" id="{51D6E55E-03CA-481E-A508-69E129D8EF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6725" y="3835400"/>
              <a:ext cx="60325" cy="134938"/>
            </a:xfrm>
            <a:custGeom>
              <a:avLst/>
              <a:gdLst>
                <a:gd name="T0" fmla="*/ 14 w 16"/>
                <a:gd name="T1" fmla="*/ 36 h 36"/>
                <a:gd name="T2" fmla="*/ 2 w 16"/>
                <a:gd name="T3" fmla="*/ 36 h 36"/>
                <a:gd name="T4" fmla="*/ 0 w 16"/>
                <a:gd name="T5" fmla="*/ 34 h 36"/>
                <a:gd name="T6" fmla="*/ 0 w 16"/>
                <a:gd name="T7" fmla="*/ 2 h 36"/>
                <a:gd name="T8" fmla="*/ 2 w 16"/>
                <a:gd name="T9" fmla="*/ 0 h 36"/>
                <a:gd name="T10" fmla="*/ 14 w 16"/>
                <a:gd name="T11" fmla="*/ 0 h 36"/>
                <a:gd name="T12" fmla="*/ 16 w 16"/>
                <a:gd name="T13" fmla="*/ 2 h 36"/>
                <a:gd name="T14" fmla="*/ 16 w 16"/>
                <a:gd name="T15" fmla="*/ 34 h 36"/>
                <a:gd name="T16" fmla="*/ 14 w 16"/>
                <a:gd name="T17" fmla="*/ 36 h 36"/>
                <a:gd name="T18" fmla="*/ 4 w 16"/>
                <a:gd name="T19" fmla="*/ 32 h 36"/>
                <a:gd name="T20" fmla="*/ 12 w 16"/>
                <a:gd name="T21" fmla="*/ 32 h 36"/>
                <a:gd name="T22" fmla="*/ 12 w 16"/>
                <a:gd name="T23" fmla="*/ 4 h 36"/>
                <a:gd name="T24" fmla="*/ 4 w 16"/>
                <a:gd name="T25" fmla="*/ 4 h 36"/>
                <a:gd name="T26" fmla="*/ 4 w 16"/>
                <a:gd name="T27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6">
                  <a:moveTo>
                    <a:pt x="14" y="36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4" y="36"/>
                  </a:cubicBezTo>
                  <a:close/>
                  <a:moveTo>
                    <a:pt x="4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213">
              <a:extLst>
                <a:ext uri="{FF2B5EF4-FFF2-40B4-BE49-F238E27FC236}">
                  <a16:creationId xmlns="" xmlns:a16="http://schemas.microsoft.com/office/drawing/2014/main" id="{00F77AFC-878A-4367-90D8-AF05971D6F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7213" y="3729038"/>
              <a:ext cx="60325" cy="241300"/>
            </a:xfrm>
            <a:custGeom>
              <a:avLst/>
              <a:gdLst>
                <a:gd name="T0" fmla="*/ 14 w 16"/>
                <a:gd name="T1" fmla="*/ 64 h 64"/>
                <a:gd name="T2" fmla="*/ 2 w 16"/>
                <a:gd name="T3" fmla="*/ 64 h 64"/>
                <a:gd name="T4" fmla="*/ 0 w 16"/>
                <a:gd name="T5" fmla="*/ 62 h 64"/>
                <a:gd name="T6" fmla="*/ 0 w 16"/>
                <a:gd name="T7" fmla="*/ 2 h 64"/>
                <a:gd name="T8" fmla="*/ 2 w 16"/>
                <a:gd name="T9" fmla="*/ 0 h 64"/>
                <a:gd name="T10" fmla="*/ 14 w 16"/>
                <a:gd name="T11" fmla="*/ 0 h 64"/>
                <a:gd name="T12" fmla="*/ 16 w 16"/>
                <a:gd name="T13" fmla="*/ 2 h 64"/>
                <a:gd name="T14" fmla="*/ 16 w 16"/>
                <a:gd name="T15" fmla="*/ 62 h 64"/>
                <a:gd name="T16" fmla="*/ 14 w 16"/>
                <a:gd name="T17" fmla="*/ 64 h 64"/>
                <a:gd name="T18" fmla="*/ 4 w 16"/>
                <a:gd name="T19" fmla="*/ 60 h 64"/>
                <a:gd name="T20" fmla="*/ 12 w 16"/>
                <a:gd name="T21" fmla="*/ 60 h 64"/>
                <a:gd name="T22" fmla="*/ 12 w 16"/>
                <a:gd name="T23" fmla="*/ 4 h 64"/>
                <a:gd name="T24" fmla="*/ 4 w 16"/>
                <a:gd name="T25" fmla="*/ 4 h 64"/>
                <a:gd name="T26" fmla="*/ 4 w 1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4">
                  <a:moveTo>
                    <a:pt x="14" y="64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6" y="63"/>
                    <a:pt x="15" y="64"/>
                    <a:pt x="14" y="64"/>
                  </a:cubicBezTo>
                  <a:close/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214">
              <a:extLst>
                <a:ext uri="{FF2B5EF4-FFF2-40B4-BE49-F238E27FC236}">
                  <a16:creationId xmlns="" xmlns:a16="http://schemas.microsoft.com/office/drawing/2014/main" id="{C0251F51-EAB2-47C2-9752-EEA61F2F2D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3688" y="3759200"/>
              <a:ext cx="46038" cy="46038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215">
              <a:extLst>
                <a:ext uri="{FF2B5EF4-FFF2-40B4-BE49-F238E27FC236}">
                  <a16:creationId xmlns="" xmlns:a16="http://schemas.microsoft.com/office/drawing/2014/main" id="{0C7D3421-0D7E-4321-81BD-09287E0B63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3684588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216">
              <a:extLst>
                <a:ext uri="{FF2B5EF4-FFF2-40B4-BE49-F238E27FC236}">
                  <a16:creationId xmlns="" xmlns:a16="http://schemas.microsoft.com/office/drawing/2014/main" id="{0E8BC5CC-E481-44B2-9FE3-552EACF51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64663" y="3714750"/>
              <a:ext cx="44450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17">
              <a:extLst>
                <a:ext uri="{FF2B5EF4-FFF2-40B4-BE49-F238E27FC236}">
                  <a16:creationId xmlns="" xmlns:a16="http://schemas.microsoft.com/office/drawing/2014/main" id="{4708544A-F8D9-43E4-976B-DEA1F43F4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53563" y="3609975"/>
              <a:ext cx="46038" cy="44450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4 w 12"/>
                <a:gd name="T13" fmla="*/ 6 h 12"/>
                <a:gd name="T14" fmla="*/ 6 w 12"/>
                <a:gd name="T15" fmla="*/ 8 h 12"/>
                <a:gd name="T16" fmla="*/ 8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5"/>
                    <a:pt x="7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218">
              <a:extLst>
                <a:ext uri="{FF2B5EF4-FFF2-40B4-BE49-F238E27FC236}">
                  <a16:creationId xmlns="" xmlns:a16="http://schemas.microsoft.com/office/drawing/2014/main" id="{17EA6E2F-EAD7-40B9-B2D8-9DCA263C3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3706813"/>
              <a:ext cx="82550" cy="71438"/>
            </a:xfrm>
            <a:custGeom>
              <a:avLst/>
              <a:gdLst>
                <a:gd name="T0" fmla="*/ 2 w 22"/>
                <a:gd name="T1" fmla="*/ 19 h 19"/>
                <a:gd name="T2" fmla="*/ 1 w 22"/>
                <a:gd name="T3" fmla="*/ 19 h 19"/>
                <a:gd name="T4" fmla="*/ 1 w 22"/>
                <a:gd name="T5" fmla="*/ 16 h 19"/>
                <a:gd name="T6" fmla="*/ 19 w 22"/>
                <a:gd name="T7" fmla="*/ 1 h 19"/>
                <a:gd name="T8" fmla="*/ 21 w 22"/>
                <a:gd name="T9" fmla="*/ 1 h 19"/>
                <a:gd name="T10" fmla="*/ 21 w 22"/>
                <a:gd name="T11" fmla="*/ 4 h 19"/>
                <a:gd name="T12" fmla="*/ 3 w 22"/>
                <a:gd name="T13" fmla="*/ 19 h 19"/>
                <a:gd name="T14" fmla="*/ 2 w 22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9">
                  <a:moveTo>
                    <a:pt x="2" y="19"/>
                  </a:moveTo>
                  <a:cubicBezTo>
                    <a:pt x="2" y="19"/>
                    <a:pt x="1" y="19"/>
                    <a:pt x="1" y="19"/>
                  </a:cubicBezTo>
                  <a:cubicBezTo>
                    <a:pt x="0" y="18"/>
                    <a:pt x="0" y="17"/>
                    <a:pt x="1" y="16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1" y="0"/>
                    <a:pt x="21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219">
              <a:extLst>
                <a:ext uri="{FF2B5EF4-FFF2-40B4-BE49-F238E27FC236}">
                  <a16:creationId xmlns="" xmlns:a16="http://schemas.microsoft.com/office/drawing/2014/main" id="{83C5F736-28FA-42F2-9909-A9469280D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3703638"/>
              <a:ext cx="79375" cy="38100"/>
            </a:xfrm>
            <a:custGeom>
              <a:avLst/>
              <a:gdLst>
                <a:gd name="T0" fmla="*/ 18 w 21"/>
                <a:gd name="T1" fmla="*/ 10 h 10"/>
                <a:gd name="T2" fmla="*/ 18 w 21"/>
                <a:gd name="T3" fmla="*/ 10 h 10"/>
                <a:gd name="T4" fmla="*/ 1 w 21"/>
                <a:gd name="T5" fmla="*/ 4 h 10"/>
                <a:gd name="T6" fmla="*/ 0 w 21"/>
                <a:gd name="T7" fmla="*/ 2 h 10"/>
                <a:gd name="T8" fmla="*/ 2 w 21"/>
                <a:gd name="T9" fmla="*/ 0 h 10"/>
                <a:gd name="T10" fmla="*/ 19 w 21"/>
                <a:gd name="T11" fmla="*/ 6 h 10"/>
                <a:gd name="T12" fmla="*/ 20 w 21"/>
                <a:gd name="T13" fmla="*/ 8 h 10"/>
                <a:gd name="T14" fmla="*/ 18 w 2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1" y="7"/>
                    <a:pt x="20" y="8"/>
                  </a:cubicBezTo>
                  <a:cubicBezTo>
                    <a:pt x="20" y="9"/>
                    <a:pt x="19" y="10"/>
                    <a:pt x="1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220">
              <a:extLst>
                <a:ext uri="{FF2B5EF4-FFF2-40B4-BE49-F238E27FC236}">
                  <a16:creationId xmlns="" xmlns:a16="http://schemas.microsoft.com/office/drawing/2014/main" id="{5041E468-3649-4A9B-B94F-E2FF6BE8E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888" y="3635375"/>
              <a:ext cx="90488" cy="98425"/>
            </a:xfrm>
            <a:custGeom>
              <a:avLst/>
              <a:gdLst>
                <a:gd name="T0" fmla="*/ 3 w 24"/>
                <a:gd name="T1" fmla="*/ 26 h 26"/>
                <a:gd name="T2" fmla="*/ 1 w 24"/>
                <a:gd name="T3" fmla="*/ 25 h 26"/>
                <a:gd name="T4" fmla="*/ 1 w 24"/>
                <a:gd name="T5" fmla="*/ 23 h 26"/>
                <a:gd name="T6" fmla="*/ 20 w 24"/>
                <a:gd name="T7" fmla="*/ 1 h 26"/>
                <a:gd name="T8" fmla="*/ 23 w 24"/>
                <a:gd name="T9" fmla="*/ 1 h 26"/>
                <a:gd name="T10" fmla="*/ 23 w 24"/>
                <a:gd name="T11" fmla="*/ 3 h 26"/>
                <a:gd name="T12" fmla="*/ 4 w 24"/>
                <a:gd name="T13" fmla="*/ 25 h 26"/>
                <a:gd name="T14" fmla="*/ 3 w 2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6">
                  <a:moveTo>
                    <a:pt x="3" y="26"/>
                  </a:moveTo>
                  <a:cubicBezTo>
                    <a:pt x="2" y="26"/>
                    <a:pt x="2" y="26"/>
                    <a:pt x="1" y="25"/>
                  </a:cubicBezTo>
                  <a:cubicBezTo>
                    <a:pt x="0" y="25"/>
                    <a:pt x="0" y="23"/>
                    <a:pt x="1" y="2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4" y="1"/>
                    <a:pt x="24" y="2"/>
                    <a:pt x="23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7172C6DE-114D-40FA-8F38-0992C1E2133F}"/>
              </a:ext>
            </a:extLst>
          </p:cNvPr>
          <p:cNvGrpSpPr/>
          <p:nvPr/>
        </p:nvGrpSpPr>
        <p:grpSpPr>
          <a:xfrm>
            <a:off x="2892118" y="2154712"/>
            <a:ext cx="286013" cy="299132"/>
            <a:chOff x="2670175" y="5051425"/>
            <a:chExt cx="346075" cy="361950"/>
          </a:xfrm>
          <a:solidFill>
            <a:schemeClr val="bg1"/>
          </a:solidFill>
        </p:grpSpPr>
        <p:sp>
          <p:nvSpPr>
            <p:cNvPr id="47" name="Freeform 1408">
              <a:extLst>
                <a:ext uri="{FF2B5EF4-FFF2-40B4-BE49-F238E27FC236}">
                  <a16:creationId xmlns="" xmlns:a16="http://schemas.microsoft.com/office/drawing/2014/main" id="{7EDADFE8-FF02-4705-AB53-4A13BFC2B6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0175" y="5051425"/>
              <a:ext cx="346075" cy="60325"/>
            </a:xfrm>
            <a:custGeom>
              <a:avLst/>
              <a:gdLst>
                <a:gd name="T0" fmla="*/ 90 w 92"/>
                <a:gd name="T1" fmla="*/ 16 h 16"/>
                <a:gd name="T2" fmla="*/ 2 w 92"/>
                <a:gd name="T3" fmla="*/ 16 h 16"/>
                <a:gd name="T4" fmla="*/ 0 w 92"/>
                <a:gd name="T5" fmla="*/ 14 h 16"/>
                <a:gd name="T6" fmla="*/ 0 w 92"/>
                <a:gd name="T7" fmla="*/ 2 h 16"/>
                <a:gd name="T8" fmla="*/ 2 w 92"/>
                <a:gd name="T9" fmla="*/ 0 h 16"/>
                <a:gd name="T10" fmla="*/ 90 w 92"/>
                <a:gd name="T11" fmla="*/ 0 h 16"/>
                <a:gd name="T12" fmla="*/ 92 w 92"/>
                <a:gd name="T13" fmla="*/ 2 h 16"/>
                <a:gd name="T14" fmla="*/ 92 w 92"/>
                <a:gd name="T15" fmla="*/ 14 h 16"/>
                <a:gd name="T16" fmla="*/ 90 w 92"/>
                <a:gd name="T17" fmla="*/ 16 h 16"/>
                <a:gd name="T18" fmla="*/ 4 w 92"/>
                <a:gd name="T19" fmla="*/ 12 h 16"/>
                <a:gd name="T20" fmla="*/ 88 w 92"/>
                <a:gd name="T21" fmla="*/ 12 h 16"/>
                <a:gd name="T22" fmla="*/ 88 w 92"/>
                <a:gd name="T23" fmla="*/ 4 h 16"/>
                <a:gd name="T24" fmla="*/ 4 w 92"/>
                <a:gd name="T25" fmla="*/ 4 h 16"/>
                <a:gd name="T26" fmla="*/ 4 w 92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">
                  <a:moveTo>
                    <a:pt x="90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5"/>
                    <a:pt x="91" y="16"/>
                    <a:pt x="90" y="16"/>
                  </a:cubicBezTo>
                  <a:close/>
                  <a:moveTo>
                    <a:pt x="4" y="12"/>
                  </a:moveTo>
                  <a:cubicBezTo>
                    <a:pt x="88" y="12"/>
                    <a:pt x="88" y="12"/>
                    <a:pt x="88" y="12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409">
              <a:extLst>
                <a:ext uri="{FF2B5EF4-FFF2-40B4-BE49-F238E27FC236}">
                  <a16:creationId xmlns="" xmlns:a16="http://schemas.microsoft.com/office/drawing/2014/main" id="{1D8B9288-4589-4EF1-9D90-3A97FAB99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5307013"/>
              <a:ext cx="346075" cy="15875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410">
              <a:extLst>
                <a:ext uri="{FF2B5EF4-FFF2-40B4-BE49-F238E27FC236}">
                  <a16:creationId xmlns="" xmlns:a16="http://schemas.microsoft.com/office/drawing/2014/main" id="{F8F7EDAF-28C5-44DE-A929-0B05173B9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5097463"/>
              <a:ext cx="285750" cy="225425"/>
            </a:xfrm>
            <a:custGeom>
              <a:avLst/>
              <a:gdLst>
                <a:gd name="T0" fmla="*/ 74 w 76"/>
                <a:gd name="T1" fmla="*/ 60 h 60"/>
                <a:gd name="T2" fmla="*/ 2 w 76"/>
                <a:gd name="T3" fmla="*/ 60 h 60"/>
                <a:gd name="T4" fmla="*/ 0 w 76"/>
                <a:gd name="T5" fmla="*/ 58 h 60"/>
                <a:gd name="T6" fmla="*/ 0 w 76"/>
                <a:gd name="T7" fmla="*/ 2 h 60"/>
                <a:gd name="T8" fmla="*/ 2 w 76"/>
                <a:gd name="T9" fmla="*/ 0 h 60"/>
                <a:gd name="T10" fmla="*/ 74 w 76"/>
                <a:gd name="T11" fmla="*/ 0 h 60"/>
                <a:gd name="T12" fmla="*/ 76 w 76"/>
                <a:gd name="T13" fmla="*/ 2 h 60"/>
                <a:gd name="T14" fmla="*/ 76 w 76"/>
                <a:gd name="T15" fmla="*/ 58 h 60"/>
                <a:gd name="T16" fmla="*/ 74 w 76"/>
                <a:gd name="T17" fmla="*/ 60 h 60"/>
                <a:gd name="T18" fmla="*/ 4 w 76"/>
                <a:gd name="T19" fmla="*/ 56 h 60"/>
                <a:gd name="T20" fmla="*/ 72 w 76"/>
                <a:gd name="T21" fmla="*/ 56 h 60"/>
                <a:gd name="T22" fmla="*/ 72 w 76"/>
                <a:gd name="T23" fmla="*/ 4 h 60"/>
                <a:gd name="T24" fmla="*/ 4 w 76"/>
                <a:gd name="T25" fmla="*/ 4 h 60"/>
                <a:gd name="T26" fmla="*/ 4 w 76"/>
                <a:gd name="T2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60">
                  <a:moveTo>
                    <a:pt x="74" y="60"/>
                  </a:move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5" y="60"/>
                    <a:pt x="74" y="60"/>
                  </a:cubicBezTo>
                  <a:close/>
                  <a:moveTo>
                    <a:pt x="4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Rectangle 1411">
              <a:extLst>
                <a:ext uri="{FF2B5EF4-FFF2-40B4-BE49-F238E27FC236}">
                  <a16:creationId xmlns="" xmlns:a16="http://schemas.microsoft.com/office/drawing/2014/main" id="{873F63F4-E71A-4828-80E0-6216EDEC3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275" y="5314950"/>
              <a:ext cx="158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412">
              <a:extLst>
                <a:ext uri="{FF2B5EF4-FFF2-40B4-BE49-F238E27FC236}">
                  <a16:creationId xmlns="" xmlns:a16="http://schemas.microsoft.com/office/drawing/2014/main" id="{96AACF5A-2153-4B19-8DB7-4B084FD6AC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3050" y="5353050"/>
              <a:ext cx="60325" cy="60325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4 h 16"/>
                <a:gd name="T12" fmla="*/ 4 w 16"/>
                <a:gd name="T13" fmla="*/ 8 h 16"/>
                <a:gd name="T14" fmla="*/ 8 w 16"/>
                <a:gd name="T15" fmla="*/ 12 h 16"/>
                <a:gd name="T16" fmla="*/ 12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13">
              <a:extLst>
                <a:ext uri="{FF2B5EF4-FFF2-40B4-BE49-F238E27FC236}">
                  <a16:creationId xmlns="" xmlns:a16="http://schemas.microsoft.com/office/drawing/2014/main" id="{9F4E337B-A843-44CA-8C33-BA557A89E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5141913"/>
              <a:ext cx="134938" cy="134938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6"/>
                    <a:pt x="10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414">
              <a:extLst>
                <a:ext uri="{FF2B5EF4-FFF2-40B4-BE49-F238E27FC236}">
                  <a16:creationId xmlns="" xmlns:a16="http://schemas.microsoft.com/office/drawing/2014/main" id="{7E726AE0-44E8-4508-AF10-4A96235C5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5149850"/>
              <a:ext cx="104775" cy="68263"/>
            </a:xfrm>
            <a:custGeom>
              <a:avLst/>
              <a:gdLst>
                <a:gd name="T0" fmla="*/ 26 w 28"/>
                <a:gd name="T1" fmla="*/ 18 h 18"/>
                <a:gd name="T2" fmla="*/ 10 w 28"/>
                <a:gd name="T3" fmla="*/ 18 h 18"/>
                <a:gd name="T4" fmla="*/ 8 w 28"/>
                <a:gd name="T5" fmla="*/ 17 h 18"/>
                <a:gd name="T6" fmla="*/ 0 w 28"/>
                <a:gd name="T7" fmla="*/ 3 h 18"/>
                <a:gd name="T8" fmla="*/ 1 w 28"/>
                <a:gd name="T9" fmla="*/ 0 h 18"/>
                <a:gd name="T10" fmla="*/ 4 w 28"/>
                <a:gd name="T11" fmla="*/ 1 h 18"/>
                <a:gd name="T12" fmla="*/ 11 w 28"/>
                <a:gd name="T13" fmla="*/ 14 h 18"/>
                <a:gd name="T14" fmla="*/ 26 w 28"/>
                <a:gd name="T15" fmla="*/ 14 h 18"/>
                <a:gd name="T16" fmla="*/ 28 w 28"/>
                <a:gd name="T17" fmla="*/ 16 h 18"/>
                <a:gd name="T18" fmla="*/ 26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6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5"/>
                    <a:pt x="28" y="16"/>
                  </a:cubicBezTo>
                  <a:cubicBezTo>
                    <a:pt x="28" y="17"/>
                    <a:pt x="27" y="18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1415">
              <a:extLst>
                <a:ext uri="{FF2B5EF4-FFF2-40B4-BE49-F238E27FC236}">
                  <a16:creationId xmlns="" xmlns:a16="http://schemas.microsoft.com/office/drawing/2014/main" id="{B17CA717-3704-4827-8C06-B4C3769BD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5" y="5202238"/>
              <a:ext cx="25400" cy="74613"/>
            </a:xfrm>
            <a:custGeom>
              <a:avLst/>
              <a:gdLst>
                <a:gd name="T0" fmla="*/ 5 w 7"/>
                <a:gd name="T1" fmla="*/ 20 h 20"/>
                <a:gd name="T2" fmla="*/ 3 w 7"/>
                <a:gd name="T3" fmla="*/ 18 h 20"/>
                <a:gd name="T4" fmla="*/ 0 w 7"/>
                <a:gd name="T5" fmla="*/ 2 h 20"/>
                <a:gd name="T6" fmla="*/ 2 w 7"/>
                <a:gd name="T7" fmla="*/ 0 h 20"/>
                <a:gd name="T8" fmla="*/ 4 w 7"/>
                <a:gd name="T9" fmla="*/ 2 h 20"/>
                <a:gd name="T10" fmla="*/ 7 w 7"/>
                <a:gd name="T11" fmla="*/ 17 h 20"/>
                <a:gd name="T12" fmla="*/ 5 w 7"/>
                <a:gd name="T13" fmla="*/ 20 h 20"/>
                <a:gd name="T14" fmla="*/ 5 w 7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20"/>
                  </a:moveTo>
                  <a:cubicBezTo>
                    <a:pt x="4" y="20"/>
                    <a:pt x="3" y="19"/>
                    <a:pt x="3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6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416">
              <a:extLst>
                <a:ext uri="{FF2B5EF4-FFF2-40B4-BE49-F238E27FC236}">
                  <a16:creationId xmlns="" xmlns:a16="http://schemas.microsoft.com/office/drawing/2014/main" id="{19EF3C21-3058-46F9-9E19-64BBB3DB3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141913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417">
              <a:extLst>
                <a:ext uri="{FF2B5EF4-FFF2-40B4-BE49-F238E27FC236}">
                  <a16:creationId xmlns="" xmlns:a16="http://schemas.microsoft.com/office/drawing/2014/main" id="{2F5457F4-FFD4-4AE1-8A25-568A18F7B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172075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1418">
              <a:extLst>
                <a:ext uri="{FF2B5EF4-FFF2-40B4-BE49-F238E27FC236}">
                  <a16:creationId xmlns="" xmlns:a16="http://schemas.microsoft.com/office/drawing/2014/main" id="{04BD0542-462B-426E-9B30-3D5D6C2D1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202238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25134A9C-8EAD-4045-998D-F9917F639013}"/>
              </a:ext>
            </a:extLst>
          </p:cNvPr>
          <p:cNvGrpSpPr/>
          <p:nvPr/>
        </p:nvGrpSpPr>
        <p:grpSpPr>
          <a:xfrm>
            <a:off x="6786785" y="2154712"/>
            <a:ext cx="286013" cy="299132"/>
            <a:chOff x="4833938" y="5051425"/>
            <a:chExt cx="346075" cy="361950"/>
          </a:xfrm>
          <a:solidFill>
            <a:schemeClr val="bg1"/>
          </a:solidFill>
        </p:grpSpPr>
        <p:sp>
          <p:nvSpPr>
            <p:cNvPr id="59" name="Freeform 1575">
              <a:extLst>
                <a:ext uri="{FF2B5EF4-FFF2-40B4-BE49-F238E27FC236}">
                  <a16:creationId xmlns="" xmlns:a16="http://schemas.microsoft.com/office/drawing/2014/main" id="{C0B6D895-2D2A-466E-84D7-8F9155441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3938" y="5051425"/>
              <a:ext cx="346075" cy="60325"/>
            </a:xfrm>
            <a:custGeom>
              <a:avLst/>
              <a:gdLst>
                <a:gd name="T0" fmla="*/ 90 w 92"/>
                <a:gd name="T1" fmla="*/ 16 h 16"/>
                <a:gd name="T2" fmla="*/ 2 w 92"/>
                <a:gd name="T3" fmla="*/ 16 h 16"/>
                <a:gd name="T4" fmla="*/ 0 w 92"/>
                <a:gd name="T5" fmla="*/ 14 h 16"/>
                <a:gd name="T6" fmla="*/ 0 w 92"/>
                <a:gd name="T7" fmla="*/ 2 h 16"/>
                <a:gd name="T8" fmla="*/ 2 w 92"/>
                <a:gd name="T9" fmla="*/ 0 h 16"/>
                <a:gd name="T10" fmla="*/ 90 w 92"/>
                <a:gd name="T11" fmla="*/ 0 h 16"/>
                <a:gd name="T12" fmla="*/ 92 w 92"/>
                <a:gd name="T13" fmla="*/ 2 h 16"/>
                <a:gd name="T14" fmla="*/ 92 w 92"/>
                <a:gd name="T15" fmla="*/ 14 h 16"/>
                <a:gd name="T16" fmla="*/ 90 w 92"/>
                <a:gd name="T17" fmla="*/ 16 h 16"/>
                <a:gd name="T18" fmla="*/ 4 w 92"/>
                <a:gd name="T19" fmla="*/ 12 h 16"/>
                <a:gd name="T20" fmla="*/ 88 w 92"/>
                <a:gd name="T21" fmla="*/ 12 h 16"/>
                <a:gd name="T22" fmla="*/ 88 w 92"/>
                <a:gd name="T23" fmla="*/ 4 h 16"/>
                <a:gd name="T24" fmla="*/ 4 w 92"/>
                <a:gd name="T25" fmla="*/ 4 h 16"/>
                <a:gd name="T26" fmla="*/ 4 w 92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">
                  <a:moveTo>
                    <a:pt x="90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5"/>
                    <a:pt x="91" y="16"/>
                    <a:pt x="90" y="16"/>
                  </a:cubicBezTo>
                  <a:close/>
                  <a:moveTo>
                    <a:pt x="4" y="12"/>
                  </a:moveTo>
                  <a:cubicBezTo>
                    <a:pt x="88" y="12"/>
                    <a:pt x="88" y="12"/>
                    <a:pt x="88" y="12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576">
              <a:extLst>
                <a:ext uri="{FF2B5EF4-FFF2-40B4-BE49-F238E27FC236}">
                  <a16:creationId xmlns="" xmlns:a16="http://schemas.microsoft.com/office/drawing/2014/main" id="{E1F83DAB-D3AE-464B-924B-6320EB8E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938" y="5307013"/>
              <a:ext cx="346075" cy="15875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577">
              <a:extLst>
                <a:ext uri="{FF2B5EF4-FFF2-40B4-BE49-F238E27FC236}">
                  <a16:creationId xmlns="" xmlns:a16="http://schemas.microsoft.com/office/drawing/2014/main" id="{51E9921E-C4B7-420C-9847-AAC96ABF3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4100" y="5097463"/>
              <a:ext cx="285750" cy="225425"/>
            </a:xfrm>
            <a:custGeom>
              <a:avLst/>
              <a:gdLst>
                <a:gd name="T0" fmla="*/ 74 w 76"/>
                <a:gd name="T1" fmla="*/ 60 h 60"/>
                <a:gd name="T2" fmla="*/ 2 w 76"/>
                <a:gd name="T3" fmla="*/ 60 h 60"/>
                <a:gd name="T4" fmla="*/ 0 w 76"/>
                <a:gd name="T5" fmla="*/ 58 h 60"/>
                <a:gd name="T6" fmla="*/ 0 w 76"/>
                <a:gd name="T7" fmla="*/ 2 h 60"/>
                <a:gd name="T8" fmla="*/ 2 w 76"/>
                <a:gd name="T9" fmla="*/ 0 h 60"/>
                <a:gd name="T10" fmla="*/ 74 w 76"/>
                <a:gd name="T11" fmla="*/ 0 h 60"/>
                <a:gd name="T12" fmla="*/ 76 w 76"/>
                <a:gd name="T13" fmla="*/ 2 h 60"/>
                <a:gd name="T14" fmla="*/ 76 w 76"/>
                <a:gd name="T15" fmla="*/ 58 h 60"/>
                <a:gd name="T16" fmla="*/ 74 w 76"/>
                <a:gd name="T17" fmla="*/ 60 h 60"/>
                <a:gd name="T18" fmla="*/ 4 w 76"/>
                <a:gd name="T19" fmla="*/ 56 h 60"/>
                <a:gd name="T20" fmla="*/ 72 w 76"/>
                <a:gd name="T21" fmla="*/ 56 h 60"/>
                <a:gd name="T22" fmla="*/ 72 w 76"/>
                <a:gd name="T23" fmla="*/ 4 h 60"/>
                <a:gd name="T24" fmla="*/ 4 w 76"/>
                <a:gd name="T25" fmla="*/ 4 h 60"/>
                <a:gd name="T26" fmla="*/ 4 w 76"/>
                <a:gd name="T2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60">
                  <a:moveTo>
                    <a:pt x="74" y="60"/>
                  </a:move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5" y="60"/>
                    <a:pt x="74" y="60"/>
                  </a:cubicBezTo>
                  <a:close/>
                  <a:moveTo>
                    <a:pt x="4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Rectangle 1578">
              <a:extLst>
                <a:ext uri="{FF2B5EF4-FFF2-40B4-BE49-F238E27FC236}">
                  <a16:creationId xmlns="" xmlns:a16="http://schemas.microsoft.com/office/drawing/2014/main" id="{EB739E19-5F98-48FB-97ED-19963B11F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9038" y="5314950"/>
              <a:ext cx="158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579">
              <a:extLst>
                <a:ext uri="{FF2B5EF4-FFF2-40B4-BE49-F238E27FC236}">
                  <a16:creationId xmlns="" xmlns:a16="http://schemas.microsoft.com/office/drawing/2014/main" id="{42D70D41-E958-412C-BDDB-98A6B94C56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6813" y="5353050"/>
              <a:ext cx="60325" cy="60325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4 h 16"/>
                <a:gd name="T12" fmla="*/ 4 w 16"/>
                <a:gd name="T13" fmla="*/ 8 h 16"/>
                <a:gd name="T14" fmla="*/ 8 w 16"/>
                <a:gd name="T15" fmla="*/ 12 h 16"/>
                <a:gd name="T16" fmla="*/ 12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580">
              <a:extLst>
                <a:ext uri="{FF2B5EF4-FFF2-40B4-BE49-F238E27FC236}">
                  <a16:creationId xmlns="" xmlns:a16="http://schemas.microsoft.com/office/drawing/2014/main" id="{17224250-BA2A-44AA-9367-6DFB0C8EA4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038" y="5218113"/>
              <a:ext cx="46038" cy="74613"/>
            </a:xfrm>
            <a:custGeom>
              <a:avLst/>
              <a:gdLst>
                <a:gd name="T0" fmla="*/ 10 w 12"/>
                <a:gd name="T1" fmla="*/ 20 h 20"/>
                <a:gd name="T2" fmla="*/ 2 w 12"/>
                <a:gd name="T3" fmla="*/ 20 h 20"/>
                <a:gd name="T4" fmla="*/ 0 w 12"/>
                <a:gd name="T5" fmla="*/ 18 h 20"/>
                <a:gd name="T6" fmla="*/ 0 w 12"/>
                <a:gd name="T7" fmla="*/ 2 h 20"/>
                <a:gd name="T8" fmla="*/ 2 w 12"/>
                <a:gd name="T9" fmla="*/ 0 h 20"/>
                <a:gd name="T10" fmla="*/ 10 w 12"/>
                <a:gd name="T11" fmla="*/ 0 h 20"/>
                <a:gd name="T12" fmla="*/ 12 w 12"/>
                <a:gd name="T13" fmla="*/ 2 h 20"/>
                <a:gd name="T14" fmla="*/ 12 w 12"/>
                <a:gd name="T15" fmla="*/ 18 h 20"/>
                <a:gd name="T16" fmla="*/ 10 w 12"/>
                <a:gd name="T17" fmla="*/ 20 h 20"/>
                <a:gd name="T18" fmla="*/ 4 w 12"/>
                <a:gd name="T19" fmla="*/ 16 h 20"/>
                <a:gd name="T20" fmla="*/ 8 w 12"/>
                <a:gd name="T21" fmla="*/ 16 h 20"/>
                <a:gd name="T22" fmla="*/ 8 w 12"/>
                <a:gd name="T23" fmla="*/ 4 h 20"/>
                <a:gd name="T24" fmla="*/ 4 w 12"/>
                <a:gd name="T25" fmla="*/ 4 h 20"/>
                <a:gd name="T26" fmla="*/ 4 w 12"/>
                <a:gd name="T2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20">
                  <a:moveTo>
                    <a:pt x="10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20"/>
                    <a:pt x="10" y="20"/>
                  </a:cubicBezTo>
                  <a:close/>
                  <a:moveTo>
                    <a:pt x="4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581">
              <a:extLst>
                <a:ext uri="{FF2B5EF4-FFF2-40B4-BE49-F238E27FC236}">
                  <a16:creationId xmlns="" xmlns:a16="http://schemas.microsoft.com/office/drawing/2014/main" id="{0EC1EF05-485E-4FC3-9C73-A54935A39F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9363" y="5141913"/>
              <a:ext cx="44450" cy="150813"/>
            </a:xfrm>
            <a:custGeom>
              <a:avLst/>
              <a:gdLst>
                <a:gd name="T0" fmla="*/ 10 w 12"/>
                <a:gd name="T1" fmla="*/ 40 h 40"/>
                <a:gd name="T2" fmla="*/ 2 w 12"/>
                <a:gd name="T3" fmla="*/ 40 h 40"/>
                <a:gd name="T4" fmla="*/ 0 w 12"/>
                <a:gd name="T5" fmla="*/ 38 h 40"/>
                <a:gd name="T6" fmla="*/ 0 w 12"/>
                <a:gd name="T7" fmla="*/ 2 h 40"/>
                <a:gd name="T8" fmla="*/ 2 w 12"/>
                <a:gd name="T9" fmla="*/ 0 h 40"/>
                <a:gd name="T10" fmla="*/ 10 w 12"/>
                <a:gd name="T11" fmla="*/ 0 h 40"/>
                <a:gd name="T12" fmla="*/ 12 w 12"/>
                <a:gd name="T13" fmla="*/ 2 h 40"/>
                <a:gd name="T14" fmla="*/ 12 w 12"/>
                <a:gd name="T15" fmla="*/ 38 h 40"/>
                <a:gd name="T16" fmla="*/ 10 w 12"/>
                <a:gd name="T17" fmla="*/ 40 h 40"/>
                <a:gd name="T18" fmla="*/ 4 w 12"/>
                <a:gd name="T19" fmla="*/ 36 h 40"/>
                <a:gd name="T20" fmla="*/ 8 w 12"/>
                <a:gd name="T21" fmla="*/ 36 h 40"/>
                <a:gd name="T22" fmla="*/ 8 w 12"/>
                <a:gd name="T23" fmla="*/ 4 h 40"/>
                <a:gd name="T24" fmla="*/ 4 w 12"/>
                <a:gd name="T25" fmla="*/ 4 h 40"/>
                <a:gd name="T26" fmla="*/ 4 w 12"/>
                <a:gd name="T2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40">
                  <a:moveTo>
                    <a:pt x="10" y="40"/>
                  </a:move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11" y="40"/>
                    <a:pt x="10" y="40"/>
                  </a:cubicBezTo>
                  <a:close/>
                  <a:moveTo>
                    <a:pt x="4" y="36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582">
              <a:extLst>
                <a:ext uri="{FF2B5EF4-FFF2-40B4-BE49-F238E27FC236}">
                  <a16:creationId xmlns="" xmlns:a16="http://schemas.microsoft.com/office/drawing/2014/main" id="{9F89757D-FD4B-478B-8D4F-9459D05E3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438" y="5141913"/>
              <a:ext cx="68263" cy="117475"/>
            </a:xfrm>
            <a:custGeom>
              <a:avLst/>
              <a:gdLst>
                <a:gd name="T0" fmla="*/ 9 w 18"/>
                <a:gd name="T1" fmla="*/ 31 h 31"/>
                <a:gd name="T2" fmla="*/ 0 w 18"/>
                <a:gd name="T3" fmla="*/ 23 h 31"/>
                <a:gd name="T4" fmla="*/ 2 w 18"/>
                <a:gd name="T5" fmla="*/ 21 h 31"/>
                <a:gd name="T6" fmla="*/ 4 w 18"/>
                <a:gd name="T7" fmla="*/ 23 h 31"/>
                <a:gd name="T8" fmla="*/ 9 w 18"/>
                <a:gd name="T9" fmla="*/ 27 h 31"/>
                <a:gd name="T10" fmla="*/ 14 w 18"/>
                <a:gd name="T11" fmla="*/ 23 h 31"/>
                <a:gd name="T12" fmla="*/ 9 w 18"/>
                <a:gd name="T13" fmla="*/ 18 h 31"/>
                <a:gd name="T14" fmla="*/ 0 w 18"/>
                <a:gd name="T15" fmla="*/ 9 h 31"/>
                <a:gd name="T16" fmla="*/ 9 w 18"/>
                <a:gd name="T17" fmla="*/ 0 h 31"/>
                <a:gd name="T18" fmla="*/ 18 w 18"/>
                <a:gd name="T19" fmla="*/ 9 h 31"/>
                <a:gd name="T20" fmla="*/ 16 w 18"/>
                <a:gd name="T21" fmla="*/ 11 h 31"/>
                <a:gd name="T22" fmla="*/ 14 w 18"/>
                <a:gd name="T23" fmla="*/ 9 h 31"/>
                <a:gd name="T24" fmla="*/ 9 w 18"/>
                <a:gd name="T25" fmla="*/ 4 h 31"/>
                <a:gd name="T26" fmla="*/ 4 w 18"/>
                <a:gd name="T27" fmla="*/ 9 h 31"/>
                <a:gd name="T28" fmla="*/ 9 w 18"/>
                <a:gd name="T29" fmla="*/ 14 h 31"/>
                <a:gd name="T30" fmla="*/ 18 w 18"/>
                <a:gd name="T31" fmla="*/ 23 h 31"/>
                <a:gd name="T32" fmla="*/ 9 w 18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31">
                  <a:moveTo>
                    <a:pt x="9" y="31"/>
                  </a:moveTo>
                  <a:cubicBezTo>
                    <a:pt x="4" y="31"/>
                    <a:pt x="0" y="28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3" y="21"/>
                    <a:pt x="4" y="22"/>
                    <a:pt x="4" y="23"/>
                  </a:cubicBezTo>
                  <a:cubicBezTo>
                    <a:pt x="4" y="25"/>
                    <a:pt x="6" y="27"/>
                    <a:pt x="9" y="27"/>
                  </a:cubicBezTo>
                  <a:cubicBezTo>
                    <a:pt x="12" y="27"/>
                    <a:pt x="14" y="25"/>
                    <a:pt x="14" y="23"/>
                  </a:cubicBezTo>
                  <a:cubicBezTo>
                    <a:pt x="14" y="20"/>
                    <a:pt x="12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0"/>
                    <a:pt x="17" y="11"/>
                    <a:pt x="16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7"/>
                    <a:pt x="12" y="4"/>
                    <a:pt x="9" y="4"/>
                  </a:cubicBezTo>
                  <a:cubicBezTo>
                    <a:pt x="6" y="4"/>
                    <a:pt x="4" y="7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4" y="14"/>
                    <a:pt x="18" y="18"/>
                    <a:pt x="18" y="23"/>
                  </a:cubicBezTo>
                  <a:cubicBezTo>
                    <a:pt x="18" y="28"/>
                    <a:pt x="14" y="31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583">
              <a:extLst>
                <a:ext uri="{FF2B5EF4-FFF2-40B4-BE49-F238E27FC236}">
                  <a16:creationId xmlns="" xmlns:a16="http://schemas.microsoft.com/office/drawing/2014/main" id="{9E02C2C1-9FB1-4DEA-B0E1-5C1CAB690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5" y="5243513"/>
              <a:ext cx="14288" cy="33338"/>
            </a:xfrm>
            <a:custGeom>
              <a:avLst/>
              <a:gdLst>
                <a:gd name="T0" fmla="*/ 2 w 4"/>
                <a:gd name="T1" fmla="*/ 9 h 9"/>
                <a:gd name="T2" fmla="*/ 0 w 4"/>
                <a:gd name="T3" fmla="*/ 7 h 9"/>
                <a:gd name="T4" fmla="*/ 0 w 4"/>
                <a:gd name="T5" fmla="*/ 2 h 9"/>
                <a:gd name="T6" fmla="*/ 2 w 4"/>
                <a:gd name="T7" fmla="*/ 0 h 9"/>
                <a:gd name="T8" fmla="*/ 4 w 4"/>
                <a:gd name="T9" fmla="*/ 2 h 9"/>
                <a:gd name="T10" fmla="*/ 4 w 4"/>
                <a:gd name="T11" fmla="*/ 7 h 9"/>
                <a:gd name="T12" fmla="*/ 2 w 4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1584">
              <a:extLst>
                <a:ext uri="{FF2B5EF4-FFF2-40B4-BE49-F238E27FC236}">
                  <a16:creationId xmlns="" xmlns:a16="http://schemas.microsoft.com/office/drawing/2014/main" id="{F1DDDFCF-DA12-4D3D-9EFF-FB3EE3A5A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5" y="5127625"/>
              <a:ext cx="14288" cy="30163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6 h 8"/>
                <a:gd name="T4" fmla="*/ 0 w 4"/>
                <a:gd name="T5" fmla="*/ 2 h 8"/>
                <a:gd name="T6" fmla="*/ 2 w 4"/>
                <a:gd name="T7" fmla="*/ 0 h 8"/>
                <a:gd name="T8" fmla="*/ 4 w 4"/>
                <a:gd name="T9" fmla="*/ 2 h 8"/>
                <a:gd name="T10" fmla="*/ 4 w 4"/>
                <a:gd name="T11" fmla="*/ 6 h 8"/>
                <a:gd name="T12" fmla="*/ 2 w 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1" y="8"/>
                    <a:pt x="0" y="8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9" name="Slide Number Placeholder 68">
            <a:extLst>
              <a:ext uri="{FF2B5EF4-FFF2-40B4-BE49-F238E27FC236}">
                <a16:creationId xmlns="" xmlns:a16="http://schemas.microsoft.com/office/drawing/2014/main" id="{DFA14C3F-7D55-455F-866C-5EC13414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6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71112919-54E9-472A-A40C-A52C83B48B8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1066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B248C8AE-5301-4D16-9447-DB9A25B971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32DC244-F29A-4D2C-BC73-8F659934AC74}"/>
              </a:ext>
            </a:extLst>
          </p:cNvPr>
          <p:cNvSpPr/>
          <p:nvPr/>
        </p:nvSpPr>
        <p:spPr>
          <a:xfrm>
            <a:off x="0" y="0"/>
            <a:ext cx="4305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3CA60F-7643-4F4B-8B60-C48881E9E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3625103" cy="1558924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Marketing Analysis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CEAAEC4-E6D4-435B-9DDE-61F53A667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447" y="2794000"/>
            <a:ext cx="3625103" cy="3573462"/>
          </a:xfrm>
        </p:spPr>
        <p:txBody>
          <a:bodyPr>
            <a:noAutofit/>
          </a:bodyPr>
          <a:lstStyle/>
          <a:p>
            <a:pPr lvl="0"/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ante ipsum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primis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faucibus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orci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8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luctus</a:t>
            </a:r>
            <a:r>
              <a:rPr lang="en-US" sz="18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et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061C7208-AD1C-4956-A618-A7056D2BE8C7}"/>
              </a:ext>
            </a:extLst>
          </p:cNvPr>
          <p:cNvGrpSpPr/>
          <p:nvPr/>
        </p:nvGrpSpPr>
        <p:grpSpPr>
          <a:xfrm>
            <a:off x="485775" y="2073933"/>
            <a:ext cx="403226" cy="405083"/>
            <a:chOff x="4841875" y="3978275"/>
            <a:chExt cx="344488" cy="346075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812BF211-A7FE-433B-B054-65EB255F2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25" y="3978275"/>
              <a:ext cx="300038" cy="30162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Line 68">
              <a:extLst>
                <a:ext uri="{FF2B5EF4-FFF2-40B4-BE49-F238E27FC236}">
                  <a16:creationId xmlns="" xmlns:a16="http://schemas.microsoft.com/office/drawing/2014/main" id="{E0F65093-E553-435F-B0D6-1D619E2E3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38600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Line 69">
              <a:extLst>
                <a:ext uri="{FF2B5EF4-FFF2-40B4-BE49-F238E27FC236}">
                  <a16:creationId xmlns="" xmlns:a16="http://schemas.microsoft.com/office/drawing/2014/main" id="{D948C5C4-11D5-4484-88E1-0D337698B3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68763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Line 70">
              <a:extLst>
                <a:ext uri="{FF2B5EF4-FFF2-40B4-BE49-F238E27FC236}">
                  <a16:creationId xmlns="" xmlns:a16="http://schemas.microsoft.com/office/drawing/2014/main" id="{665EFF0D-EED0-4D8C-884C-1D890DBC7E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98925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Line 71">
              <a:extLst>
                <a:ext uri="{FF2B5EF4-FFF2-40B4-BE49-F238E27FC236}">
                  <a16:creationId xmlns="" xmlns:a16="http://schemas.microsoft.com/office/drawing/2014/main" id="{99C1D19E-CB74-4288-B371-FE8BB13948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29088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Line 72">
              <a:extLst>
                <a:ext uri="{FF2B5EF4-FFF2-40B4-BE49-F238E27FC236}">
                  <a16:creationId xmlns="" xmlns:a16="http://schemas.microsoft.com/office/drawing/2014/main" id="{E7304113-08C8-4E19-837D-8EC20242D3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59250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Line 73">
              <a:extLst>
                <a:ext uri="{FF2B5EF4-FFF2-40B4-BE49-F238E27FC236}">
                  <a16:creationId xmlns="" xmlns:a16="http://schemas.microsoft.com/office/drawing/2014/main" id="{DC16A51B-7667-438D-8598-2DBB67D234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89413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Line 74">
              <a:extLst>
                <a:ext uri="{FF2B5EF4-FFF2-40B4-BE49-F238E27FC236}">
                  <a16:creationId xmlns="" xmlns:a16="http://schemas.microsoft.com/office/drawing/2014/main" id="{76085782-1AAF-44AC-BC0B-5EA6C9BDB8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219575"/>
              <a:ext cx="90488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75">
              <a:extLst>
                <a:ext uri="{FF2B5EF4-FFF2-40B4-BE49-F238E27FC236}">
                  <a16:creationId xmlns="" xmlns:a16="http://schemas.microsoft.com/office/drawing/2014/main" id="{AF013902-733D-475F-824D-6E9050F36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5" y="4038600"/>
              <a:ext cx="285750" cy="285750"/>
            </a:xfrm>
            <a:custGeom>
              <a:avLst/>
              <a:gdLst>
                <a:gd name="T0" fmla="*/ 28 w 180"/>
                <a:gd name="T1" fmla="*/ 0 h 180"/>
                <a:gd name="T2" fmla="*/ 0 w 180"/>
                <a:gd name="T3" fmla="*/ 0 h 180"/>
                <a:gd name="T4" fmla="*/ 0 w 180"/>
                <a:gd name="T5" fmla="*/ 180 h 180"/>
                <a:gd name="T6" fmla="*/ 180 w 180"/>
                <a:gd name="T7" fmla="*/ 180 h 180"/>
                <a:gd name="T8" fmla="*/ 180 w 180"/>
                <a:gd name="T9" fmla="*/ 15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28" y="0"/>
                  </a:moveTo>
                  <a:lnTo>
                    <a:pt x="0" y="0"/>
                  </a:lnTo>
                  <a:lnTo>
                    <a:pt x="0" y="180"/>
                  </a:lnTo>
                  <a:lnTo>
                    <a:pt x="180" y="180"/>
                  </a:lnTo>
                  <a:lnTo>
                    <a:pt x="180" y="152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8D42657C-25EC-4135-B888-761DEDDFE8F7}"/>
              </a:ext>
            </a:extLst>
          </p:cNvPr>
          <p:cNvCxnSpPr>
            <a:cxnSpLocks/>
          </p:cNvCxnSpPr>
          <p:nvPr/>
        </p:nvCxnSpPr>
        <p:spPr>
          <a:xfrm>
            <a:off x="1028700" y="2480604"/>
            <a:ext cx="29337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Chart 22">
            <a:extLst>
              <a:ext uri="{FF2B5EF4-FFF2-40B4-BE49-F238E27FC236}">
                <a16:creationId xmlns="" xmlns:a16="http://schemas.microsoft.com/office/drawing/2014/main" id="{FCC038D1-EC07-4CA7-900F-695B2AB26C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4305044"/>
              </p:ext>
            </p:extLst>
          </p:nvPr>
        </p:nvGraphicFramePr>
        <p:xfrm>
          <a:off x="4699747" y="1262743"/>
          <a:ext cx="7097806" cy="3241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28D15E78-3F05-48A6-A3FE-B32AE733B4C2}"/>
              </a:ext>
            </a:extLst>
          </p:cNvPr>
          <p:cNvSpPr/>
          <p:nvPr/>
        </p:nvSpPr>
        <p:spPr>
          <a:xfrm>
            <a:off x="4699747" y="653520"/>
            <a:ext cx="7097806" cy="449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44210C53-8ACA-4D50-B76F-6686BF05092C}"/>
              </a:ext>
            </a:extLst>
          </p:cNvPr>
          <p:cNvSpPr/>
          <p:nvPr/>
        </p:nvSpPr>
        <p:spPr>
          <a:xfrm>
            <a:off x="4699748" y="4751752"/>
            <a:ext cx="2192119" cy="138499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Donec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7492F0B1-AA7E-44A4-8573-4371ECE90B4F}"/>
              </a:ext>
            </a:extLst>
          </p:cNvPr>
          <p:cNvSpPr/>
          <p:nvPr/>
        </p:nvSpPr>
        <p:spPr>
          <a:xfrm>
            <a:off x="7138148" y="4751752"/>
            <a:ext cx="2192119" cy="138499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Donec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F1448E9-AA6E-4405-B419-4FA0ADAE68F8}"/>
              </a:ext>
            </a:extLst>
          </p:cNvPr>
          <p:cNvSpPr/>
          <p:nvPr/>
        </p:nvSpPr>
        <p:spPr>
          <a:xfrm>
            <a:off x="9576548" y="4751752"/>
            <a:ext cx="2192119" cy="138499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marL="285750" lvl="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Donec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Slide Number Placeholder 32">
            <a:extLst>
              <a:ext uri="{FF2B5EF4-FFF2-40B4-BE49-F238E27FC236}">
                <a16:creationId xmlns="" xmlns:a16="http://schemas.microsoft.com/office/drawing/2014/main" id="{A4E46552-1801-4C3F-BB92-B7FFFC1E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0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F6036ED3-E4DE-4469-BD28-06F10389457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96615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6B34F7EE-157B-4DC6-858D-0B9FFACCB64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AF41FE55-DE36-4874-8359-D57A279D78E2}"/>
              </a:ext>
            </a:extLst>
          </p:cNvPr>
          <p:cNvSpPr/>
          <p:nvPr/>
        </p:nvSpPr>
        <p:spPr>
          <a:xfrm>
            <a:off x="4784721" y="2429385"/>
            <a:ext cx="2622558" cy="2622558"/>
          </a:xfrm>
          <a:prstGeom prst="ellipse">
            <a:avLst/>
          </a:pr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04DED8-35FF-4572-A954-2B2B41A7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11403106" cy="791322"/>
          </a:xfrm>
        </p:spPr>
        <p:txBody>
          <a:bodyPr/>
          <a:lstStyle/>
          <a:p>
            <a:r>
              <a:rPr lang="en-US" sz="4400" dirty="0"/>
              <a:t>Marketing Analysis</a:t>
            </a:r>
            <a:endParaRPr lang="en-US" dirty="0"/>
          </a:p>
        </p:txBody>
      </p:sp>
      <p:sp>
        <p:nvSpPr>
          <p:cNvPr id="7" name="Arc 6">
            <a:extLst>
              <a:ext uri="{FF2B5EF4-FFF2-40B4-BE49-F238E27FC236}">
                <a16:creationId xmlns="" xmlns:a16="http://schemas.microsoft.com/office/drawing/2014/main" id="{C52E2C33-2070-4D21-A212-63B6C0916149}"/>
              </a:ext>
            </a:extLst>
          </p:cNvPr>
          <p:cNvSpPr/>
          <p:nvPr/>
        </p:nvSpPr>
        <p:spPr>
          <a:xfrm>
            <a:off x="4557596" y="2202260"/>
            <a:ext cx="3076808" cy="3076808"/>
          </a:xfrm>
          <a:prstGeom prst="arc">
            <a:avLst>
              <a:gd name="adj1" fmla="val 16208914"/>
              <a:gd name="adj2" fmla="val 21596081"/>
            </a:avLst>
          </a:prstGeom>
          <a:ln w="889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c 7">
            <a:extLst>
              <a:ext uri="{FF2B5EF4-FFF2-40B4-BE49-F238E27FC236}">
                <a16:creationId xmlns="" xmlns:a16="http://schemas.microsoft.com/office/drawing/2014/main" id="{DB0340BB-0EC1-486D-BAA0-CDFFB40008F4}"/>
              </a:ext>
            </a:extLst>
          </p:cNvPr>
          <p:cNvSpPr/>
          <p:nvPr/>
        </p:nvSpPr>
        <p:spPr>
          <a:xfrm>
            <a:off x="4557596" y="2202260"/>
            <a:ext cx="3076808" cy="3076808"/>
          </a:xfrm>
          <a:prstGeom prst="arc">
            <a:avLst>
              <a:gd name="adj1" fmla="val 21549695"/>
              <a:gd name="adj2" fmla="val 5383017"/>
            </a:avLst>
          </a:prstGeom>
          <a:ln w="8890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>
            <a:extLst>
              <a:ext uri="{FF2B5EF4-FFF2-40B4-BE49-F238E27FC236}">
                <a16:creationId xmlns="" xmlns:a16="http://schemas.microsoft.com/office/drawing/2014/main" id="{39C65C0F-3C2F-48EC-8B09-EDC80785BD2B}"/>
              </a:ext>
            </a:extLst>
          </p:cNvPr>
          <p:cNvSpPr/>
          <p:nvPr/>
        </p:nvSpPr>
        <p:spPr>
          <a:xfrm>
            <a:off x="4557596" y="2202260"/>
            <a:ext cx="3076808" cy="3076808"/>
          </a:xfrm>
          <a:prstGeom prst="arc">
            <a:avLst>
              <a:gd name="adj1" fmla="val 5364054"/>
              <a:gd name="adj2" fmla="val 10803850"/>
            </a:avLst>
          </a:prstGeom>
          <a:ln w="8890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c 9">
            <a:extLst>
              <a:ext uri="{FF2B5EF4-FFF2-40B4-BE49-F238E27FC236}">
                <a16:creationId xmlns="" xmlns:a16="http://schemas.microsoft.com/office/drawing/2014/main" id="{6B781798-B278-4D7E-B8A7-41C4A8568533}"/>
              </a:ext>
            </a:extLst>
          </p:cNvPr>
          <p:cNvSpPr/>
          <p:nvPr/>
        </p:nvSpPr>
        <p:spPr>
          <a:xfrm>
            <a:off x="4557596" y="2202260"/>
            <a:ext cx="3076808" cy="3076808"/>
          </a:xfrm>
          <a:prstGeom prst="arc">
            <a:avLst>
              <a:gd name="adj1" fmla="val 10785429"/>
              <a:gd name="adj2" fmla="val 16206693"/>
            </a:avLst>
          </a:prstGeom>
          <a:ln w="8890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1631418-8505-4F5F-A8E0-C3A362578A94}"/>
              </a:ext>
            </a:extLst>
          </p:cNvPr>
          <p:cNvSpPr/>
          <p:nvPr/>
        </p:nvSpPr>
        <p:spPr>
          <a:xfrm>
            <a:off x="5355817" y="3000481"/>
            <a:ext cx="1480366" cy="14803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10E2120-2108-4131-8FFF-E27DE8C3529E}"/>
              </a:ext>
            </a:extLst>
          </p:cNvPr>
          <p:cNvGrpSpPr/>
          <p:nvPr/>
        </p:nvGrpSpPr>
        <p:grpSpPr>
          <a:xfrm>
            <a:off x="5775391" y="3421462"/>
            <a:ext cx="641219" cy="638405"/>
            <a:chOff x="3390900" y="3609975"/>
            <a:chExt cx="361951" cy="360363"/>
          </a:xfrm>
          <a:solidFill>
            <a:schemeClr val="bg1">
              <a:lumMod val="85000"/>
            </a:schemeClr>
          </a:solidFill>
        </p:grpSpPr>
        <p:sp>
          <p:nvSpPr>
            <p:cNvPr id="16" name="Freeform 1405">
              <a:extLst>
                <a:ext uri="{FF2B5EF4-FFF2-40B4-BE49-F238E27FC236}">
                  <a16:creationId xmlns="" xmlns:a16="http://schemas.microsoft.com/office/drawing/2014/main" id="{9A115EC3-3C2B-47C6-A565-834A0F9CE6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3609975"/>
              <a:ext cx="166688" cy="165100"/>
            </a:xfrm>
            <a:custGeom>
              <a:avLst/>
              <a:gdLst>
                <a:gd name="T0" fmla="*/ 42 w 44"/>
                <a:gd name="T1" fmla="*/ 44 h 44"/>
                <a:gd name="T2" fmla="*/ 2 w 44"/>
                <a:gd name="T3" fmla="*/ 44 h 44"/>
                <a:gd name="T4" fmla="*/ 0 w 44"/>
                <a:gd name="T5" fmla="*/ 42 h 44"/>
                <a:gd name="T6" fmla="*/ 0 w 44"/>
                <a:gd name="T7" fmla="*/ 2 h 44"/>
                <a:gd name="T8" fmla="*/ 2 w 44"/>
                <a:gd name="T9" fmla="*/ 0 h 44"/>
                <a:gd name="T10" fmla="*/ 44 w 44"/>
                <a:gd name="T11" fmla="*/ 42 h 44"/>
                <a:gd name="T12" fmla="*/ 42 w 44"/>
                <a:gd name="T13" fmla="*/ 44 h 44"/>
                <a:gd name="T14" fmla="*/ 4 w 44"/>
                <a:gd name="T15" fmla="*/ 40 h 44"/>
                <a:gd name="T16" fmla="*/ 40 w 44"/>
                <a:gd name="T17" fmla="*/ 40 h 44"/>
                <a:gd name="T18" fmla="*/ 4 w 44"/>
                <a:gd name="T19" fmla="*/ 4 h 44"/>
                <a:gd name="T20" fmla="*/ 4 w 44"/>
                <a:gd name="T2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4">
                  <a:moveTo>
                    <a:pt x="42" y="44"/>
                  </a:move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44" y="19"/>
                    <a:pt x="44" y="42"/>
                  </a:cubicBezTo>
                  <a:cubicBezTo>
                    <a:pt x="44" y="43"/>
                    <a:pt x="43" y="44"/>
                    <a:pt x="42" y="44"/>
                  </a:cubicBezTo>
                  <a:close/>
                  <a:moveTo>
                    <a:pt x="4" y="40"/>
                  </a:moveTo>
                  <a:cubicBezTo>
                    <a:pt x="40" y="40"/>
                    <a:pt x="40" y="40"/>
                    <a:pt x="40" y="40"/>
                  </a:cubicBezTo>
                  <a:cubicBezTo>
                    <a:pt x="39" y="21"/>
                    <a:pt x="23" y="5"/>
                    <a:pt x="4" y="4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406">
              <a:extLst>
                <a:ext uri="{FF2B5EF4-FFF2-40B4-BE49-F238E27FC236}">
                  <a16:creationId xmlns="" xmlns:a16="http://schemas.microsoft.com/office/drawing/2014/main" id="{110303FC-DA51-48FE-BEBA-9495C1D17C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3789363"/>
              <a:ext cx="166688" cy="120650"/>
            </a:xfrm>
            <a:custGeom>
              <a:avLst/>
              <a:gdLst>
                <a:gd name="T0" fmla="*/ 30 w 44"/>
                <a:gd name="T1" fmla="*/ 32 h 32"/>
                <a:gd name="T2" fmla="*/ 29 w 44"/>
                <a:gd name="T3" fmla="*/ 32 h 32"/>
                <a:gd name="T4" fmla="*/ 1 w 44"/>
                <a:gd name="T5" fmla="*/ 3 h 32"/>
                <a:gd name="T6" fmla="*/ 0 w 44"/>
                <a:gd name="T7" fmla="*/ 1 h 32"/>
                <a:gd name="T8" fmla="*/ 2 w 44"/>
                <a:gd name="T9" fmla="*/ 0 h 32"/>
                <a:gd name="T10" fmla="*/ 42 w 44"/>
                <a:gd name="T11" fmla="*/ 0 h 32"/>
                <a:gd name="T12" fmla="*/ 44 w 44"/>
                <a:gd name="T13" fmla="*/ 2 h 32"/>
                <a:gd name="T14" fmla="*/ 32 w 44"/>
                <a:gd name="T15" fmla="*/ 32 h 32"/>
                <a:gd name="T16" fmla="*/ 30 w 44"/>
                <a:gd name="T17" fmla="*/ 32 h 32"/>
                <a:gd name="T18" fmla="*/ 7 w 44"/>
                <a:gd name="T19" fmla="*/ 4 h 32"/>
                <a:gd name="T20" fmla="*/ 30 w 44"/>
                <a:gd name="T21" fmla="*/ 27 h 32"/>
                <a:gd name="T22" fmla="*/ 40 w 44"/>
                <a:gd name="T23" fmla="*/ 4 h 32"/>
                <a:gd name="T24" fmla="*/ 7 w 44"/>
                <a:gd name="T25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2">
                  <a:moveTo>
                    <a:pt x="30" y="32"/>
                  </a:moveTo>
                  <a:cubicBezTo>
                    <a:pt x="30" y="32"/>
                    <a:pt x="29" y="32"/>
                    <a:pt x="29" y="3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0"/>
                    <a:pt x="44" y="1"/>
                    <a:pt x="44" y="2"/>
                  </a:cubicBezTo>
                  <a:cubicBezTo>
                    <a:pt x="44" y="13"/>
                    <a:pt x="40" y="24"/>
                    <a:pt x="32" y="32"/>
                  </a:cubicBezTo>
                  <a:cubicBezTo>
                    <a:pt x="31" y="32"/>
                    <a:pt x="31" y="32"/>
                    <a:pt x="30" y="32"/>
                  </a:cubicBezTo>
                  <a:close/>
                  <a:moveTo>
                    <a:pt x="7" y="4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6" y="21"/>
                    <a:pt x="39" y="13"/>
                    <a:pt x="40" y="4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07">
              <a:extLst>
                <a:ext uri="{FF2B5EF4-FFF2-40B4-BE49-F238E27FC236}">
                  <a16:creationId xmlns="" xmlns:a16="http://schemas.microsoft.com/office/drawing/2014/main" id="{331D12D2-BC13-4E00-A4F2-2C66677BC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3654425"/>
              <a:ext cx="271463" cy="315913"/>
            </a:xfrm>
            <a:custGeom>
              <a:avLst/>
              <a:gdLst>
                <a:gd name="T0" fmla="*/ 42 w 72"/>
                <a:gd name="T1" fmla="*/ 84 h 84"/>
                <a:gd name="T2" fmla="*/ 0 w 72"/>
                <a:gd name="T3" fmla="*/ 42 h 84"/>
                <a:gd name="T4" fmla="*/ 42 w 72"/>
                <a:gd name="T5" fmla="*/ 0 h 84"/>
                <a:gd name="T6" fmla="*/ 44 w 72"/>
                <a:gd name="T7" fmla="*/ 2 h 84"/>
                <a:gd name="T8" fmla="*/ 44 w 72"/>
                <a:gd name="T9" fmla="*/ 41 h 84"/>
                <a:gd name="T10" fmla="*/ 72 w 72"/>
                <a:gd name="T11" fmla="*/ 69 h 84"/>
                <a:gd name="T12" fmla="*/ 72 w 72"/>
                <a:gd name="T13" fmla="*/ 72 h 84"/>
                <a:gd name="T14" fmla="*/ 42 w 72"/>
                <a:gd name="T15" fmla="*/ 84 h 84"/>
                <a:gd name="T16" fmla="*/ 40 w 72"/>
                <a:gd name="T17" fmla="*/ 4 h 84"/>
                <a:gd name="T18" fmla="*/ 4 w 72"/>
                <a:gd name="T19" fmla="*/ 42 h 84"/>
                <a:gd name="T20" fmla="*/ 42 w 72"/>
                <a:gd name="T21" fmla="*/ 80 h 84"/>
                <a:gd name="T22" fmla="*/ 67 w 72"/>
                <a:gd name="T23" fmla="*/ 70 h 84"/>
                <a:gd name="T24" fmla="*/ 41 w 72"/>
                <a:gd name="T25" fmla="*/ 43 h 84"/>
                <a:gd name="T26" fmla="*/ 40 w 72"/>
                <a:gd name="T27" fmla="*/ 42 h 84"/>
                <a:gd name="T28" fmla="*/ 40 w 72"/>
                <a:gd name="T2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43" y="0"/>
                    <a:pt x="44" y="1"/>
                    <a:pt x="44" y="2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2" y="70"/>
                    <a:pt x="72" y="71"/>
                    <a:pt x="72" y="72"/>
                  </a:cubicBezTo>
                  <a:cubicBezTo>
                    <a:pt x="64" y="80"/>
                    <a:pt x="53" y="84"/>
                    <a:pt x="42" y="84"/>
                  </a:cubicBezTo>
                  <a:close/>
                  <a:moveTo>
                    <a:pt x="40" y="4"/>
                  </a:moveTo>
                  <a:cubicBezTo>
                    <a:pt x="20" y="5"/>
                    <a:pt x="4" y="22"/>
                    <a:pt x="4" y="42"/>
                  </a:cubicBezTo>
                  <a:cubicBezTo>
                    <a:pt x="4" y="63"/>
                    <a:pt x="21" y="80"/>
                    <a:pt x="42" y="80"/>
                  </a:cubicBezTo>
                  <a:cubicBezTo>
                    <a:pt x="51" y="80"/>
                    <a:pt x="60" y="77"/>
                    <a:pt x="67" y="70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0" y="43"/>
                    <a:pt x="40" y="43"/>
                    <a:pt x="40" y="42"/>
                  </a:cubicBezTo>
                  <a:lnTo>
                    <a:pt x="4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4F5E2AF4-9553-4B2C-B122-3937B309E861}"/>
              </a:ext>
            </a:extLst>
          </p:cNvPr>
          <p:cNvSpPr/>
          <p:nvPr/>
        </p:nvSpPr>
        <p:spPr>
          <a:xfrm>
            <a:off x="394447" y="1767007"/>
            <a:ext cx="3495382" cy="166199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 lvl="0" algn="r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A748905-7823-4494-859D-CB1BAFB7FE19}"/>
              </a:ext>
            </a:extLst>
          </p:cNvPr>
          <p:cNvSpPr/>
          <p:nvPr/>
        </p:nvSpPr>
        <p:spPr>
          <a:xfrm>
            <a:off x="401614" y="4059867"/>
            <a:ext cx="3495382" cy="166199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 algn="r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EDB10671-A816-4A86-9204-52F2A15DB0F8}"/>
              </a:ext>
            </a:extLst>
          </p:cNvPr>
          <p:cNvSpPr/>
          <p:nvPr/>
        </p:nvSpPr>
        <p:spPr>
          <a:xfrm>
            <a:off x="8302171" y="1767007"/>
            <a:ext cx="3495382" cy="1661993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B1E31C55-AF7F-4328-AD67-892577D4E4F5}"/>
              </a:ext>
            </a:extLst>
          </p:cNvPr>
          <p:cNvSpPr/>
          <p:nvPr/>
        </p:nvSpPr>
        <p:spPr>
          <a:xfrm>
            <a:off x="8302171" y="4059867"/>
            <a:ext cx="3495382" cy="166199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616E0205-776A-4C08-9AEF-4AD79A28112F}"/>
              </a:ext>
            </a:extLst>
          </p:cNvPr>
          <p:cNvCxnSpPr>
            <a:cxnSpLocks/>
          </p:cNvCxnSpPr>
          <p:nvPr/>
        </p:nvCxnSpPr>
        <p:spPr>
          <a:xfrm>
            <a:off x="474133" y="3773036"/>
            <a:ext cx="3343124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8FFE70D1-77EE-4453-9D6D-C7F39EB9D910}"/>
              </a:ext>
            </a:extLst>
          </p:cNvPr>
          <p:cNvCxnSpPr>
            <a:cxnSpLocks/>
          </p:cNvCxnSpPr>
          <p:nvPr/>
        </p:nvCxnSpPr>
        <p:spPr>
          <a:xfrm>
            <a:off x="8302171" y="3773036"/>
            <a:ext cx="3343124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34">
            <a:extLst>
              <a:ext uri="{FF2B5EF4-FFF2-40B4-BE49-F238E27FC236}">
                <a16:creationId xmlns="" xmlns:a16="http://schemas.microsoft.com/office/drawing/2014/main" id="{270A0B3C-1785-4BEB-83FA-577D48679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601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D1AAE6E4-AA9B-4323-A512-CE0B5569335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702990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="" xmlns:a16="http://schemas.microsoft.com/office/drawing/2014/main" id="{57703815-6146-431F-8F79-BA113365A0A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8E4120B-A88E-4881-BEF2-98556B94957F}"/>
              </a:ext>
            </a:extLst>
          </p:cNvPr>
          <p:cNvSpPr/>
          <p:nvPr/>
        </p:nvSpPr>
        <p:spPr>
          <a:xfrm>
            <a:off x="4910667" y="0"/>
            <a:ext cx="728133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03FFBE33-EDD2-4A26-B3AA-354F8D025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4194486" cy="1558924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Marketing Analysis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="" xmlns:a16="http://schemas.microsoft.com/office/drawing/2014/main" id="{6A10DC08-7F29-400D-8493-EE85ABBA4F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1634196"/>
              </p:ext>
            </p:extLst>
          </p:nvPr>
        </p:nvGraphicFramePr>
        <p:xfrm>
          <a:off x="394448" y="2548466"/>
          <a:ext cx="4194486" cy="2480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0A8255B-CD97-498C-9C1A-AAE8D94969A3}"/>
              </a:ext>
            </a:extLst>
          </p:cNvPr>
          <p:cNvSpPr/>
          <p:nvPr/>
        </p:nvSpPr>
        <p:spPr>
          <a:xfrm>
            <a:off x="394447" y="2023533"/>
            <a:ext cx="4194486" cy="4254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8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1A248F86-E1A8-4FAB-9B5F-C5F84E6BA263}"/>
              </a:ext>
            </a:extLst>
          </p:cNvPr>
          <p:cNvSpPr/>
          <p:nvPr/>
        </p:nvSpPr>
        <p:spPr>
          <a:xfrm>
            <a:off x="394446" y="5147735"/>
            <a:ext cx="4194485" cy="11079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D50DC450-B8D2-49BC-8F09-FB44CF00869C}"/>
              </a:ext>
            </a:extLst>
          </p:cNvPr>
          <p:cNvSpPr/>
          <p:nvPr/>
        </p:nvSpPr>
        <p:spPr>
          <a:xfrm>
            <a:off x="6417733" y="5147735"/>
            <a:ext cx="5212388" cy="8309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932B09D-B665-4B39-B92A-779CFDBCAF8B}"/>
              </a:ext>
            </a:extLst>
          </p:cNvPr>
          <p:cNvSpPr/>
          <p:nvPr/>
        </p:nvSpPr>
        <p:spPr>
          <a:xfrm>
            <a:off x="6417733" y="3674853"/>
            <a:ext cx="5212388" cy="8309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C1BEBEC7-8C51-4B03-B20A-B0C81DD78326}"/>
              </a:ext>
            </a:extLst>
          </p:cNvPr>
          <p:cNvSpPr/>
          <p:nvPr/>
        </p:nvSpPr>
        <p:spPr>
          <a:xfrm>
            <a:off x="6417733" y="2201971"/>
            <a:ext cx="5212388" cy="8309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24A1F62-97CC-412C-9E9C-1176BED8A4E4}"/>
              </a:ext>
            </a:extLst>
          </p:cNvPr>
          <p:cNvSpPr/>
          <p:nvPr/>
        </p:nvSpPr>
        <p:spPr>
          <a:xfrm>
            <a:off x="6417733" y="729089"/>
            <a:ext cx="5212388" cy="83099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0A9AE63D-F7A2-48C9-841C-621453CBCF15}"/>
              </a:ext>
            </a:extLst>
          </p:cNvPr>
          <p:cNvSpPr/>
          <p:nvPr/>
        </p:nvSpPr>
        <p:spPr>
          <a:xfrm>
            <a:off x="5452533" y="822854"/>
            <a:ext cx="643467" cy="6434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4FCDAE71-3BB3-4017-9E22-3B1D6C6E3EA2}"/>
              </a:ext>
            </a:extLst>
          </p:cNvPr>
          <p:cNvSpPr/>
          <p:nvPr/>
        </p:nvSpPr>
        <p:spPr>
          <a:xfrm>
            <a:off x="5452533" y="2295736"/>
            <a:ext cx="643467" cy="6434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4535CC94-6DE4-4E06-8F69-20291A0F93D9}"/>
              </a:ext>
            </a:extLst>
          </p:cNvPr>
          <p:cNvSpPr/>
          <p:nvPr/>
        </p:nvSpPr>
        <p:spPr>
          <a:xfrm>
            <a:off x="5452533" y="3768618"/>
            <a:ext cx="643467" cy="6434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613EBF95-85BA-47A5-BDFF-8758EF679014}"/>
              </a:ext>
            </a:extLst>
          </p:cNvPr>
          <p:cNvSpPr/>
          <p:nvPr/>
        </p:nvSpPr>
        <p:spPr>
          <a:xfrm>
            <a:off x="5452533" y="5241500"/>
            <a:ext cx="643467" cy="6434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67992154-E30D-47D4-92C5-C97D99C783C1}"/>
              </a:ext>
            </a:extLst>
          </p:cNvPr>
          <p:cNvCxnSpPr>
            <a:cxnSpLocks/>
          </p:cNvCxnSpPr>
          <p:nvPr/>
        </p:nvCxnSpPr>
        <p:spPr>
          <a:xfrm>
            <a:off x="5490578" y="1881029"/>
            <a:ext cx="6139543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EC2BE4F9-DCCC-4B7F-AF9D-EEEB4119C228}"/>
              </a:ext>
            </a:extLst>
          </p:cNvPr>
          <p:cNvCxnSpPr>
            <a:cxnSpLocks/>
          </p:cNvCxnSpPr>
          <p:nvPr/>
        </p:nvCxnSpPr>
        <p:spPr>
          <a:xfrm>
            <a:off x="5490578" y="3353910"/>
            <a:ext cx="6139543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6C37F09A-F0C4-430D-B198-E9CE9FEB22C6}"/>
              </a:ext>
            </a:extLst>
          </p:cNvPr>
          <p:cNvCxnSpPr>
            <a:cxnSpLocks/>
          </p:cNvCxnSpPr>
          <p:nvPr/>
        </p:nvCxnSpPr>
        <p:spPr>
          <a:xfrm>
            <a:off x="5490578" y="4826792"/>
            <a:ext cx="6139543" cy="0"/>
          </a:xfrm>
          <a:prstGeom prst="line">
            <a:avLst/>
          </a:prstGeom>
          <a:ln w="952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92210DCA-19FD-4C8B-B194-D4B448A8EF68}"/>
              </a:ext>
            </a:extLst>
          </p:cNvPr>
          <p:cNvGrpSpPr/>
          <p:nvPr/>
        </p:nvGrpSpPr>
        <p:grpSpPr>
          <a:xfrm>
            <a:off x="5631916" y="1001580"/>
            <a:ext cx="284701" cy="286014"/>
            <a:chOff x="7005638" y="3978275"/>
            <a:chExt cx="344488" cy="346076"/>
          </a:xfrm>
        </p:grpSpPr>
        <p:sp>
          <p:nvSpPr>
            <p:cNvPr id="29" name="Line 253">
              <a:extLst>
                <a:ext uri="{FF2B5EF4-FFF2-40B4-BE49-F238E27FC236}">
                  <a16:creationId xmlns="" xmlns:a16="http://schemas.microsoft.com/office/drawing/2014/main" id="{0244EBCA-6410-4DA9-809C-964002A6B1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068763"/>
              <a:ext cx="68263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Line 254">
              <a:extLst>
                <a:ext uri="{FF2B5EF4-FFF2-40B4-BE49-F238E27FC236}">
                  <a16:creationId xmlns="" xmlns:a16="http://schemas.microsoft.com/office/drawing/2014/main" id="{132FBC4D-BCDB-4BD0-B2BC-A5C556D89A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13213"/>
              <a:ext cx="120650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Line 255">
              <a:extLst>
                <a:ext uri="{FF2B5EF4-FFF2-40B4-BE49-F238E27FC236}">
                  <a16:creationId xmlns="" xmlns:a16="http://schemas.microsoft.com/office/drawing/2014/main" id="{86FBD7C6-C96A-4CBE-BF4A-EB714DCF28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159250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Line 256">
              <a:extLst>
                <a:ext uri="{FF2B5EF4-FFF2-40B4-BE49-F238E27FC236}">
                  <a16:creationId xmlns="" xmlns:a16="http://schemas.microsoft.com/office/drawing/2014/main" id="{8BC74C75-C266-4AD1-B608-BB9589411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0088" y="4203700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Oval 257">
              <a:extLst>
                <a:ext uri="{FF2B5EF4-FFF2-40B4-BE49-F238E27FC236}">
                  <a16:creationId xmlns="" xmlns:a16="http://schemas.microsoft.com/office/drawing/2014/main" id="{802F8EE6-18B3-45A2-8E5F-1EB916C7B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901" y="4173538"/>
              <a:ext cx="112713" cy="112713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Line 258">
              <a:extLst>
                <a:ext uri="{FF2B5EF4-FFF2-40B4-BE49-F238E27FC236}">
                  <a16:creationId xmlns="" xmlns:a16="http://schemas.microsoft.com/office/drawing/2014/main" id="{48F498C8-7BD4-4A2C-9F99-D1B40E155F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97738" y="4271963"/>
              <a:ext cx="52388" cy="52388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59">
              <a:extLst>
                <a:ext uri="{FF2B5EF4-FFF2-40B4-BE49-F238E27FC236}">
                  <a16:creationId xmlns="" xmlns:a16="http://schemas.microsoft.com/office/drawing/2014/main" id="{6951A5AD-7B45-4E21-889B-FB03E4E2D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978275"/>
              <a:ext cx="239713" cy="315913"/>
            </a:xfrm>
            <a:custGeom>
              <a:avLst/>
              <a:gdLst>
                <a:gd name="T0" fmla="*/ 113 w 151"/>
                <a:gd name="T1" fmla="*/ 199 h 199"/>
                <a:gd name="T2" fmla="*/ 0 w 151"/>
                <a:gd name="T3" fmla="*/ 199 h 199"/>
                <a:gd name="T4" fmla="*/ 0 w 151"/>
                <a:gd name="T5" fmla="*/ 0 h 199"/>
                <a:gd name="T6" fmla="*/ 104 w 151"/>
                <a:gd name="T7" fmla="*/ 0 h 199"/>
                <a:gd name="T8" fmla="*/ 151 w 151"/>
                <a:gd name="T9" fmla="*/ 47 h 199"/>
                <a:gd name="T10" fmla="*/ 151 w 151"/>
                <a:gd name="T11" fmla="*/ 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99">
                  <a:moveTo>
                    <a:pt x="113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51" y="47"/>
                  </a:lnTo>
                  <a:lnTo>
                    <a:pt x="151" y="99"/>
                  </a:lnTo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60">
              <a:extLst>
                <a:ext uri="{FF2B5EF4-FFF2-40B4-BE49-F238E27FC236}">
                  <a16:creationId xmlns="" xmlns:a16="http://schemas.microsoft.com/office/drawing/2014/main" id="{EA39E40A-D664-4BBB-A6E4-E873E2D7A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738" y="3978275"/>
              <a:ext cx="74613" cy="74613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47 h 47"/>
                <a:gd name="T4" fmla="*/ 47 w 47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7">
                  <a:moveTo>
                    <a:pt x="0" y="0"/>
                  </a:moveTo>
                  <a:lnTo>
                    <a:pt x="0" y="47"/>
                  </a:lnTo>
                  <a:lnTo>
                    <a:pt x="47" y="47"/>
                  </a:ln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F2AA22F5-DADC-4291-8E05-3060EAA22433}"/>
              </a:ext>
            </a:extLst>
          </p:cNvPr>
          <p:cNvGrpSpPr/>
          <p:nvPr/>
        </p:nvGrpSpPr>
        <p:grpSpPr>
          <a:xfrm>
            <a:off x="5631260" y="2493487"/>
            <a:ext cx="286013" cy="247965"/>
            <a:chOff x="7726363" y="3648076"/>
            <a:chExt cx="346075" cy="300038"/>
          </a:xfrm>
        </p:grpSpPr>
        <p:sp>
          <p:nvSpPr>
            <p:cNvPr id="38" name="Freeform 149">
              <a:extLst>
                <a:ext uri="{FF2B5EF4-FFF2-40B4-BE49-F238E27FC236}">
                  <a16:creationId xmlns="" xmlns:a16="http://schemas.microsoft.com/office/drawing/2014/main" id="{285E7037-19D8-4B1D-A572-ABC1AA81C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648076"/>
              <a:ext cx="346075" cy="269875"/>
            </a:xfrm>
            <a:custGeom>
              <a:avLst/>
              <a:gdLst>
                <a:gd name="T0" fmla="*/ 92 w 92"/>
                <a:gd name="T1" fmla="*/ 66 h 72"/>
                <a:gd name="T2" fmla="*/ 86 w 92"/>
                <a:gd name="T3" fmla="*/ 72 h 72"/>
                <a:gd name="T4" fmla="*/ 6 w 92"/>
                <a:gd name="T5" fmla="*/ 72 h 72"/>
                <a:gd name="T6" fmla="*/ 0 w 92"/>
                <a:gd name="T7" fmla="*/ 66 h 72"/>
                <a:gd name="T8" fmla="*/ 0 w 92"/>
                <a:gd name="T9" fmla="*/ 6 h 72"/>
                <a:gd name="T10" fmla="*/ 6 w 92"/>
                <a:gd name="T11" fmla="*/ 0 h 72"/>
                <a:gd name="T12" fmla="*/ 86 w 92"/>
                <a:gd name="T13" fmla="*/ 0 h 72"/>
                <a:gd name="T14" fmla="*/ 92 w 92"/>
                <a:gd name="T15" fmla="*/ 6 h 72"/>
                <a:gd name="T16" fmla="*/ 92 w 92"/>
                <a:gd name="T17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72">
                  <a:moveTo>
                    <a:pt x="92" y="66"/>
                  </a:moveTo>
                  <a:cubicBezTo>
                    <a:pt x="92" y="69"/>
                    <a:pt x="89" y="72"/>
                    <a:pt x="8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3" y="72"/>
                    <a:pt x="0" y="69"/>
                    <a:pt x="0" y="6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9" y="0"/>
                    <a:pt x="92" y="3"/>
                    <a:pt x="92" y="6"/>
                  </a:cubicBezTo>
                  <a:lnTo>
                    <a:pt x="92" y="66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150">
              <a:extLst>
                <a:ext uri="{FF2B5EF4-FFF2-40B4-BE49-F238E27FC236}">
                  <a16:creationId xmlns="" xmlns:a16="http://schemas.microsoft.com/office/drawing/2014/main" id="{2283C209-F232-494C-8BCB-D17CF83D68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94626" y="3948113"/>
              <a:ext cx="209550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Line 151">
              <a:extLst>
                <a:ext uri="{FF2B5EF4-FFF2-40B4-BE49-F238E27FC236}">
                  <a16:creationId xmlns="" xmlns:a16="http://schemas.microsoft.com/office/drawing/2014/main" id="{EF551B78-3D22-4768-881A-2B4440769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1" y="3917951"/>
              <a:ext cx="0" cy="30163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Oval 152">
              <a:extLst>
                <a:ext uri="{FF2B5EF4-FFF2-40B4-BE49-F238E27FC236}">
                  <a16:creationId xmlns="" xmlns:a16="http://schemas.microsoft.com/office/drawing/2014/main" id="{3EDCFA29-DBE4-4E58-A454-615D5E596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1463" y="3881438"/>
              <a:ext cx="15875" cy="14288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153">
              <a:extLst>
                <a:ext uri="{FF2B5EF4-FFF2-40B4-BE49-F238E27FC236}">
                  <a16:creationId xmlns="" xmlns:a16="http://schemas.microsoft.com/office/drawing/2014/main" id="{436AFCD9-CDB3-4DF8-A40A-E016997A91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6363" y="3857626"/>
              <a:ext cx="346075" cy="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Oval 154">
              <a:extLst>
                <a:ext uri="{FF2B5EF4-FFF2-40B4-BE49-F238E27FC236}">
                  <a16:creationId xmlns="" xmlns:a16="http://schemas.microsoft.com/office/drawing/2014/main" id="{2CE4012C-369B-4F65-92E4-36E395C15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4463" y="3678238"/>
              <a:ext cx="149225" cy="149225"/>
            </a:xfrm>
            <a:prstGeom prst="ellips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55">
              <a:extLst>
                <a:ext uri="{FF2B5EF4-FFF2-40B4-BE49-F238E27FC236}">
                  <a16:creationId xmlns="" xmlns:a16="http://schemas.microsoft.com/office/drawing/2014/main" id="{C47D318D-3F58-4D7E-B063-2136F049C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6" y="3692526"/>
              <a:ext cx="49213" cy="117475"/>
            </a:xfrm>
            <a:custGeom>
              <a:avLst/>
              <a:gdLst>
                <a:gd name="T0" fmla="*/ 26 w 31"/>
                <a:gd name="T1" fmla="*/ 0 h 74"/>
                <a:gd name="T2" fmla="*/ 0 w 31"/>
                <a:gd name="T3" fmla="*/ 38 h 74"/>
                <a:gd name="T4" fmla="*/ 31 w 31"/>
                <a:gd name="T5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74">
                  <a:moveTo>
                    <a:pt x="26" y="0"/>
                  </a:moveTo>
                  <a:lnTo>
                    <a:pt x="0" y="38"/>
                  </a:lnTo>
                  <a:lnTo>
                    <a:pt x="31" y="74"/>
                  </a:lnTo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Line 156">
              <a:extLst>
                <a:ext uri="{FF2B5EF4-FFF2-40B4-BE49-F238E27FC236}">
                  <a16:creationId xmlns="" xmlns:a16="http://schemas.microsoft.com/office/drawing/2014/main" id="{8C71E568-E67B-4862-9CDB-F34A76BD60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64463" y="3752851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Line 157">
              <a:extLst>
                <a:ext uri="{FF2B5EF4-FFF2-40B4-BE49-F238E27FC236}">
                  <a16:creationId xmlns="" xmlns:a16="http://schemas.microsoft.com/office/drawing/2014/main" id="{D4A8B37E-42B5-4541-9C79-CD6C9D1E1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43851" y="3692526"/>
              <a:ext cx="90488" cy="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158">
              <a:extLst>
                <a:ext uri="{FF2B5EF4-FFF2-40B4-BE49-F238E27FC236}">
                  <a16:creationId xmlns="" xmlns:a16="http://schemas.microsoft.com/office/drawing/2014/main" id="{D7C2FA9E-5A2E-4A45-9E48-09CB64ACA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43851" y="3738563"/>
              <a:ext cx="90488" cy="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Line 159">
              <a:extLst>
                <a:ext uri="{FF2B5EF4-FFF2-40B4-BE49-F238E27FC236}">
                  <a16:creationId xmlns="" xmlns:a16="http://schemas.microsoft.com/office/drawing/2014/main" id="{8570E594-ECFD-4008-9A44-13F93DFB62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43851" y="3783013"/>
              <a:ext cx="90488" cy="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040A0038-3133-4DB6-ABAA-E27E4B0254D8}"/>
              </a:ext>
            </a:extLst>
          </p:cNvPr>
          <p:cNvGrpSpPr/>
          <p:nvPr/>
        </p:nvGrpSpPr>
        <p:grpSpPr>
          <a:xfrm>
            <a:off x="5631260" y="3947345"/>
            <a:ext cx="286013" cy="286013"/>
            <a:chOff x="8447088" y="3255963"/>
            <a:chExt cx="346075" cy="346075"/>
          </a:xfrm>
        </p:grpSpPr>
        <p:sp>
          <p:nvSpPr>
            <p:cNvPr id="50" name="Freeform 112">
              <a:extLst>
                <a:ext uri="{FF2B5EF4-FFF2-40B4-BE49-F238E27FC236}">
                  <a16:creationId xmlns="" xmlns:a16="http://schemas.microsoft.com/office/drawing/2014/main" id="{75488027-1E97-4D25-806B-A2F107C9D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3255963"/>
              <a:ext cx="346075" cy="346075"/>
            </a:xfrm>
            <a:custGeom>
              <a:avLst/>
              <a:gdLst>
                <a:gd name="T0" fmla="*/ 92 w 92"/>
                <a:gd name="T1" fmla="*/ 76 h 92"/>
                <a:gd name="T2" fmla="*/ 76 w 92"/>
                <a:gd name="T3" fmla="*/ 92 h 92"/>
                <a:gd name="T4" fmla="*/ 16 w 92"/>
                <a:gd name="T5" fmla="*/ 92 h 92"/>
                <a:gd name="T6" fmla="*/ 0 w 92"/>
                <a:gd name="T7" fmla="*/ 76 h 92"/>
                <a:gd name="T8" fmla="*/ 0 w 92"/>
                <a:gd name="T9" fmla="*/ 16 h 92"/>
                <a:gd name="T10" fmla="*/ 16 w 92"/>
                <a:gd name="T11" fmla="*/ 0 h 92"/>
                <a:gd name="T12" fmla="*/ 76 w 92"/>
                <a:gd name="T13" fmla="*/ 0 h 92"/>
                <a:gd name="T14" fmla="*/ 92 w 92"/>
                <a:gd name="T15" fmla="*/ 16 h 92"/>
                <a:gd name="T16" fmla="*/ 92 w 92"/>
                <a:gd name="T17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2">
                  <a:moveTo>
                    <a:pt x="92" y="76"/>
                  </a:moveTo>
                  <a:cubicBezTo>
                    <a:pt x="92" y="85"/>
                    <a:pt x="85" y="92"/>
                    <a:pt x="7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7" y="92"/>
                    <a:pt x="0" y="85"/>
                    <a:pt x="0" y="7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2" y="7"/>
                    <a:pt x="92" y="16"/>
                  </a:cubicBezTo>
                  <a:lnTo>
                    <a:pt x="92" y="76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1FC228BB-57D9-40BB-8D32-99CA2548F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8850" y="3395663"/>
              <a:ext cx="79375" cy="79375"/>
            </a:xfrm>
            <a:prstGeom prst="ellipse">
              <a:avLst/>
            </a:pr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14">
              <a:extLst>
                <a:ext uri="{FF2B5EF4-FFF2-40B4-BE49-F238E27FC236}">
                  <a16:creationId xmlns="" xmlns:a16="http://schemas.microsoft.com/office/drawing/2014/main" id="{18FAAC1A-78C8-4FF8-89FA-C26E9DB21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5350" y="3330575"/>
              <a:ext cx="209550" cy="211138"/>
            </a:xfrm>
            <a:custGeom>
              <a:avLst/>
              <a:gdLst>
                <a:gd name="T0" fmla="*/ 51 w 56"/>
                <a:gd name="T1" fmla="*/ 28 h 56"/>
                <a:gd name="T2" fmla="*/ 50 w 56"/>
                <a:gd name="T3" fmla="*/ 23 h 56"/>
                <a:gd name="T4" fmla="*/ 56 w 56"/>
                <a:gd name="T5" fmla="*/ 20 h 56"/>
                <a:gd name="T6" fmla="*/ 49 w 56"/>
                <a:gd name="T7" fmla="*/ 8 h 56"/>
                <a:gd name="T8" fmla="*/ 43 w 56"/>
                <a:gd name="T9" fmla="*/ 11 h 56"/>
                <a:gd name="T10" fmla="*/ 35 w 56"/>
                <a:gd name="T11" fmla="*/ 6 h 56"/>
                <a:gd name="T12" fmla="*/ 35 w 56"/>
                <a:gd name="T13" fmla="*/ 0 h 56"/>
                <a:gd name="T14" fmla="*/ 21 w 56"/>
                <a:gd name="T15" fmla="*/ 0 h 56"/>
                <a:gd name="T16" fmla="*/ 21 w 56"/>
                <a:gd name="T17" fmla="*/ 6 h 56"/>
                <a:gd name="T18" fmla="*/ 13 w 56"/>
                <a:gd name="T19" fmla="*/ 11 h 56"/>
                <a:gd name="T20" fmla="*/ 7 w 56"/>
                <a:gd name="T21" fmla="*/ 8 h 56"/>
                <a:gd name="T22" fmla="*/ 0 w 56"/>
                <a:gd name="T23" fmla="*/ 20 h 56"/>
                <a:gd name="T24" fmla="*/ 6 w 56"/>
                <a:gd name="T25" fmla="*/ 23 h 56"/>
                <a:gd name="T26" fmla="*/ 5 w 56"/>
                <a:gd name="T27" fmla="*/ 28 h 56"/>
                <a:gd name="T28" fmla="*/ 6 w 56"/>
                <a:gd name="T29" fmla="*/ 33 h 56"/>
                <a:gd name="T30" fmla="*/ 0 w 56"/>
                <a:gd name="T31" fmla="*/ 36 h 56"/>
                <a:gd name="T32" fmla="*/ 7 w 56"/>
                <a:gd name="T33" fmla="*/ 48 h 56"/>
                <a:gd name="T34" fmla="*/ 13 w 56"/>
                <a:gd name="T35" fmla="*/ 45 h 56"/>
                <a:gd name="T36" fmla="*/ 21 w 56"/>
                <a:gd name="T37" fmla="*/ 50 h 56"/>
                <a:gd name="T38" fmla="*/ 21 w 56"/>
                <a:gd name="T39" fmla="*/ 56 h 56"/>
                <a:gd name="T40" fmla="*/ 35 w 56"/>
                <a:gd name="T41" fmla="*/ 56 h 56"/>
                <a:gd name="T42" fmla="*/ 35 w 56"/>
                <a:gd name="T43" fmla="*/ 50 h 56"/>
                <a:gd name="T44" fmla="*/ 43 w 56"/>
                <a:gd name="T45" fmla="*/ 45 h 56"/>
                <a:gd name="T46" fmla="*/ 49 w 56"/>
                <a:gd name="T47" fmla="*/ 48 h 56"/>
                <a:gd name="T48" fmla="*/ 56 w 56"/>
                <a:gd name="T49" fmla="*/ 36 h 56"/>
                <a:gd name="T50" fmla="*/ 50 w 56"/>
                <a:gd name="T51" fmla="*/ 33 h 56"/>
                <a:gd name="T52" fmla="*/ 51 w 56"/>
                <a:gd name="T53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6">
                  <a:moveTo>
                    <a:pt x="51" y="28"/>
                  </a:moveTo>
                  <a:cubicBezTo>
                    <a:pt x="51" y="26"/>
                    <a:pt x="51" y="25"/>
                    <a:pt x="50" y="23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1" y="9"/>
                    <a:pt x="39" y="7"/>
                    <a:pt x="35" y="6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8" y="7"/>
                    <a:pt x="15" y="9"/>
                    <a:pt x="13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5"/>
                    <a:pt x="5" y="26"/>
                    <a:pt x="5" y="28"/>
                  </a:cubicBezTo>
                  <a:cubicBezTo>
                    <a:pt x="5" y="30"/>
                    <a:pt x="5" y="31"/>
                    <a:pt x="6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5" y="47"/>
                    <a:pt x="18" y="49"/>
                    <a:pt x="21" y="50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9" y="49"/>
                    <a:pt x="41" y="47"/>
                    <a:pt x="43" y="45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0"/>
                    <a:pt x="51" y="28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A3F8F12B-D0C2-4975-B23C-7F6F6397ED53}"/>
              </a:ext>
            </a:extLst>
          </p:cNvPr>
          <p:cNvGrpSpPr/>
          <p:nvPr/>
        </p:nvGrpSpPr>
        <p:grpSpPr>
          <a:xfrm>
            <a:off x="5645692" y="5420227"/>
            <a:ext cx="257149" cy="286013"/>
            <a:chOff x="6299200" y="5060951"/>
            <a:chExt cx="311150" cy="346075"/>
          </a:xfrm>
        </p:grpSpPr>
        <p:sp>
          <p:nvSpPr>
            <p:cNvPr id="54" name="Freeform 344">
              <a:extLst>
                <a:ext uri="{FF2B5EF4-FFF2-40B4-BE49-F238E27FC236}">
                  <a16:creationId xmlns="" xmlns:a16="http://schemas.microsoft.com/office/drawing/2014/main" id="{2D04D437-9BF5-4E02-AFA6-991999050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5060951"/>
              <a:ext cx="311150" cy="346075"/>
            </a:xfrm>
            <a:custGeom>
              <a:avLst/>
              <a:gdLst>
                <a:gd name="T0" fmla="*/ 74 w 83"/>
                <a:gd name="T1" fmla="*/ 32 h 92"/>
                <a:gd name="T2" fmla="*/ 38 w 83"/>
                <a:gd name="T3" fmla="*/ 0 h 92"/>
                <a:gd name="T4" fmla="*/ 0 w 83"/>
                <a:gd name="T5" fmla="*/ 38 h 92"/>
                <a:gd name="T6" fmla="*/ 16 w 83"/>
                <a:gd name="T7" fmla="*/ 69 h 92"/>
                <a:gd name="T8" fmla="*/ 16 w 83"/>
                <a:gd name="T9" fmla="*/ 92 h 92"/>
                <a:gd name="T10" fmla="*/ 56 w 83"/>
                <a:gd name="T11" fmla="*/ 92 h 92"/>
                <a:gd name="T12" fmla="*/ 56 w 83"/>
                <a:gd name="T13" fmla="*/ 78 h 92"/>
                <a:gd name="T14" fmla="*/ 71 w 83"/>
                <a:gd name="T15" fmla="*/ 75 h 92"/>
                <a:gd name="T16" fmla="*/ 74 w 83"/>
                <a:gd name="T17" fmla="*/ 56 h 92"/>
                <a:gd name="T18" fmla="*/ 80 w 83"/>
                <a:gd name="T19" fmla="*/ 56 h 92"/>
                <a:gd name="T20" fmla="*/ 82 w 83"/>
                <a:gd name="T21" fmla="*/ 55 h 92"/>
                <a:gd name="T22" fmla="*/ 83 w 83"/>
                <a:gd name="T23" fmla="*/ 52 h 92"/>
                <a:gd name="T24" fmla="*/ 74 w 83"/>
                <a:gd name="T25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2">
                  <a:moveTo>
                    <a:pt x="74" y="32"/>
                  </a:moveTo>
                  <a:cubicBezTo>
                    <a:pt x="74" y="11"/>
                    <a:pt x="55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0"/>
                    <a:pt x="4" y="62"/>
                    <a:pt x="16" y="6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4" y="78"/>
                    <a:pt x="68" y="78"/>
                    <a:pt x="71" y="75"/>
                  </a:cubicBezTo>
                  <a:cubicBezTo>
                    <a:pt x="74" y="71"/>
                    <a:pt x="74" y="56"/>
                    <a:pt x="74" y="56"/>
                  </a:cubicBezTo>
                  <a:cubicBezTo>
                    <a:pt x="74" y="56"/>
                    <a:pt x="78" y="56"/>
                    <a:pt x="80" y="56"/>
                  </a:cubicBezTo>
                  <a:cubicBezTo>
                    <a:pt x="81" y="56"/>
                    <a:pt x="82" y="56"/>
                    <a:pt x="82" y="55"/>
                  </a:cubicBezTo>
                  <a:cubicBezTo>
                    <a:pt x="83" y="54"/>
                    <a:pt x="83" y="53"/>
                    <a:pt x="83" y="52"/>
                  </a:cubicBezTo>
                  <a:cubicBezTo>
                    <a:pt x="83" y="46"/>
                    <a:pt x="74" y="35"/>
                    <a:pt x="7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Line 345">
              <a:extLst>
                <a:ext uri="{FF2B5EF4-FFF2-40B4-BE49-F238E27FC236}">
                  <a16:creationId xmlns="" xmlns:a16="http://schemas.microsoft.com/office/drawing/2014/main" id="{5E1DDDC6-796B-4B55-8100-419ADC28EC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4138" y="516731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Line 346">
              <a:extLst>
                <a:ext uri="{FF2B5EF4-FFF2-40B4-BE49-F238E27FC236}">
                  <a16:creationId xmlns="" xmlns:a16="http://schemas.microsoft.com/office/drawing/2014/main" id="{2D066917-EDC7-4081-A3A3-3B23A9AB11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197476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Line 347">
              <a:extLst>
                <a:ext uri="{FF2B5EF4-FFF2-40B4-BE49-F238E27FC236}">
                  <a16:creationId xmlns="" xmlns:a16="http://schemas.microsoft.com/office/drawing/2014/main" id="{64450D8A-11C3-4AD6-92C7-346B8EC6A3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227638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Line 348">
              <a:extLst>
                <a:ext uri="{FF2B5EF4-FFF2-40B4-BE49-F238E27FC236}">
                  <a16:creationId xmlns="" xmlns:a16="http://schemas.microsoft.com/office/drawing/2014/main" id="{36E4F8A1-8811-43DA-B451-086B729CE9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257801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349">
              <a:extLst>
                <a:ext uri="{FF2B5EF4-FFF2-40B4-BE49-F238E27FC236}">
                  <a16:creationId xmlns="" xmlns:a16="http://schemas.microsoft.com/office/drawing/2014/main" id="{08FAD0A3-D251-4F9A-9C58-239A9B952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3813" y="5137151"/>
              <a:ext cx="150813" cy="150813"/>
            </a:xfrm>
            <a:prstGeom prst="rect">
              <a:avLst/>
            </a:prstGeom>
            <a:noFill/>
            <a:ln w="12700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0" name="Slide Number Placeholder 59">
            <a:extLst>
              <a:ext uri="{FF2B5EF4-FFF2-40B4-BE49-F238E27FC236}">
                <a16:creationId xmlns="" xmlns:a16="http://schemas.microsoft.com/office/drawing/2014/main" id="{7BE84F9E-0016-4FAA-B2E2-8D293E7CA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92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D45F9D15-3096-4037-8315-923C972F91F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95414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6856F4E5-6483-4477-8442-EFCC94132B9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="" xmlns:a16="http://schemas.microsoft.com/office/drawing/2014/main" id="{AF1444AB-35A6-44AF-B066-0BF3B4D2EC23}"/>
              </a:ext>
            </a:extLst>
          </p:cNvPr>
          <p:cNvCxnSpPr>
            <a:cxnSpLocks/>
          </p:cNvCxnSpPr>
          <p:nvPr/>
        </p:nvCxnSpPr>
        <p:spPr>
          <a:xfrm>
            <a:off x="3657600" y="3816350"/>
            <a:ext cx="684440" cy="0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="" xmlns:a16="http://schemas.microsoft.com/office/drawing/2014/main" id="{37DD7F3A-2CEE-49E9-A3E2-D2F79D0781EA}"/>
              </a:ext>
            </a:extLst>
          </p:cNvPr>
          <p:cNvSpPr/>
          <p:nvPr/>
        </p:nvSpPr>
        <p:spPr>
          <a:xfrm>
            <a:off x="4377267" y="2098131"/>
            <a:ext cx="3437467" cy="3437467"/>
          </a:xfrm>
          <a:prstGeom prst="ellipse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9525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A0B525-485A-401F-9577-E1E5E501F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11403106" cy="791322"/>
          </a:xfrm>
        </p:spPr>
        <p:txBody>
          <a:bodyPr/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Marketing Analysis</a:t>
            </a: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7FEF897C-172B-4257-B9B1-C5B83EA5A0C8}"/>
              </a:ext>
            </a:extLst>
          </p:cNvPr>
          <p:cNvSpPr/>
          <p:nvPr/>
        </p:nvSpPr>
        <p:spPr>
          <a:xfrm>
            <a:off x="4922082" y="2642946"/>
            <a:ext cx="2347836" cy="23478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44B4B34F-A259-476A-AB9F-BF7F7CA6667D}"/>
              </a:ext>
            </a:extLst>
          </p:cNvPr>
          <p:cNvSpPr/>
          <p:nvPr/>
        </p:nvSpPr>
        <p:spPr>
          <a:xfrm>
            <a:off x="6944172" y="2257020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DE61134D-88EE-43F8-8B33-C22EDAF61ADD}"/>
              </a:ext>
            </a:extLst>
          </p:cNvPr>
          <p:cNvSpPr/>
          <p:nvPr/>
        </p:nvSpPr>
        <p:spPr>
          <a:xfrm>
            <a:off x="6944172" y="5152620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D65C3993-BB21-4D00-A6BF-30EBFEBACE55}"/>
              </a:ext>
            </a:extLst>
          </p:cNvPr>
          <p:cNvSpPr/>
          <p:nvPr/>
        </p:nvSpPr>
        <p:spPr>
          <a:xfrm>
            <a:off x="7687122" y="3679503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8C371D45-50DB-4837-A7A8-15507B2317DD}"/>
              </a:ext>
            </a:extLst>
          </p:cNvPr>
          <p:cNvSpPr/>
          <p:nvPr/>
        </p:nvSpPr>
        <p:spPr>
          <a:xfrm>
            <a:off x="4982022" y="2257020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D54C8AB-0FCC-4C06-ADAB-ED39D7010A51}"/>
              </a:ext>
            </a:extLst>
          </p:cNvPr>
          <p:cNvSpPr/>
          <p:nvPr/>
        </p:nvSpPr>
        <p:spPr>
          <a:xfrm>
            <a:off x="4982022" y="5152620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4C21ECBD-EB37-48CA-BCEC-CC1704004207}"/>
              </a:ext>
            </a:extLst>
          </p:cNvPr>
          <p:cNvSpPr/>
          <p:nvPr/>
        </p:nvSpPr>
        <p:spPr>
          <a:xfrm>
            <a:off x="4248597" y="3679503"/>
            <a:ext cx="274722" cy="274722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CE11CDD-1641-40FF-9177-2CA04CCD13C6}"/>
              </a:ext>
            </a:extLst>
          </p:cNvPr>
          <p:cNvSpPr/>
          <p:nvPr/>
        </p:nvSpPr>
        <p:spPr>
          <a:xfrm>
            <a:off x="4932098" y="3722692"/>
            <a:ext cx="2327804" cy="5539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B8C82E30-EC88-4888-96C1-CDB623CF02BA}"/>
              </a:ext>
            </a:extLst>
          </p:cNvPr>
          <p:cNvGrpSpPr/>
          <p:nvPr/>
        </p:nvGrpSpPr>
        <p:grpSpPr>
          <a:xfrm>
            <a:off x="5865687" y="3159031"/>
            <a:ext cx="460626" cy="481756"/>
            <a:chOff x="2670175" y="5051425"/>
            <a:chExt cx="346075" cy="361950"/>
          </a:xfrm>
          <a:solidFill>
            <a:schemeClr val="bg1"/>
          </a:solidFill>
        </p:grpSpPr>
        <p:sp>
          <p:nvSpPr>
            <p:cNvPr id="16" name="Freeform 1408">
              <a:extLst>
                <a:ext uri="{FF2B5EF4-FFF2-40B4-BE49-F238E27FC236}">
                  <a16:creationId xmlns="" xmlns:a16="http://schemas.microsoft.com/office/drawing/2014/main" id="{F6025525-7C75-45F5-AC44-05EE3147F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70175" y="5051425"/>
              <a:ext cx="346075" cy="60325"/>
            </a:xfrm>
            <a:custGeom>
              <a:avLst/>
              <a:gdLst>
                <a:gd name="T0" fmla="*/ 90 w 92"/>
                <a:gd name="T1" fmla="*/ 16 h 16"/>
                <a:gd name="T2" fmla="*/ 2 w 92"/>
                <a:gd name="T3" fmla="*/ 16 h 16"/>
                <a:gd name="T4" fmla="*/ 0 w 92"/>
                <a:gd name="T5" fmla="*/ 14 h 16"/>
                <a:gd name="T6" fmla="*/ 0 w 92"/>
                <a:gd name="T7" fmla="*/ 2 h 16"/>
                <a:gd name="T8" fmla="*/ 2 w 92"/>
                <a:gd name="T9" fmla="*/ 0 h 16"/>
                <a:gd name="T10" fmla="*/ 90 w 92"/>
                <a:gd name="T11" fmla="*/ 0 h 16"/>
                <a:gd name="T12" fmla="*/ 92 w 92"/>
                <a:gd name="T13" fmla="*/ 2 h 16"/>
                <a:gd name="T14" fmla="*/ 92 w 92"/>
                <a:gd name="T15" fmla="*/ 14 h 16"/>
                <a:gd name="T16" fmla="*/ 90 w 92"/>
                <a:gd name="T17" fmla="*/ 16 h 16"/>
                <a:gd name="T18" fmla="*/ 4 w 92"/>
                <a:gd name="T19" fmla="*/ 12 h 16"/>
                <a:gd name="T20" fmla="*/ 88 w 92"/>
                <a:gd name="T21" fmla="*/ 12 h 16"/>
                <a:gd name="T22" fmla="*/ 88 w 92"/>
                <a:gd name="T23" fmla="*/ 4 h 16"/>
                <a:gd name="T24" fmla="*/ 4 w 92"/>
                <a:gd name="T25" fmla="*/ 4 h 16"/>
                <a:gd name="T26" fmla="*/ 4 w 92"/>
                <a:gd name="T27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">
                  <a:moveTo>
                    <a:pt x="90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5"/>
                    <a:pt x="91" y="16"/>
                    <a:pt x="90" y="16"/>
                  </a:cubicBezTo>
                  <a:close/>
                  <a:moveTo>
                    <a:pt x="4" y="12"/>
                  </a:moveTo>
                  <a:cubicBezTo>
                    <a:pt x="88" y="12"/>
                    <a:pt x="88" y="12"/>
                    <a:pt x="88" y="12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409">
              <a:extLst>
                <a:ext uri="{FF2B5EF4-FFF2-40B4-BE49-F238E27FC236}">
                  <a16:creationId xmlns="" xmlns:a16="http://schemas.microsoft.com/office/drawing/2014/main" id="{2B0239CC-F3D6-4820-B33E-F86C58152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5307013"/>
              <a:ext cx="346075" cy="15875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410">
              <a:extLst>
                <a:ext uri="{FF2B5EF4-FFF2-40B4-BE49-F238E27FC236}">
                  <a16:creationId xmlns="" xmlns:a16="http://schemas.microsoft.com/office/drawing/2014/main" id="{18A0D253-5FDC-4A82-82BF-2D50D251FA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5097463"/>
              <a:ext cx="285750" cy="225425"/>
            </a:xfrm>
            <a:custGeom>
              <a:avLst/>
              <a:gdLst>
                <a:gd name="T0" fmla="*/ 74 w 76"/>
                <a:gd name="T1" fmla="*/ 60 h 60"/>
                <a:gd name="T2" fmla="*/ 2 w 76"/>
                <a:gd name="T3" fmla="*/ 60 h 60"/>
                <a:gd name="T4" fmla="*/ 0 w 76"/>
                <a:gd name="T5" fmla="*/ 58 h 60"/>
                <a:gd name="T6" fmla="*/ 0 w 76"/>
                <a:gd name="T7" fmla="*/ 2 h 60"/>
                <a:gd name="T8" fmla="*/ 2 w 76"/>
                <a:gd name="T9" fmla="*/ 0 h 60"/>
                <a:gd name="T10" fmla="*/ 74 w 76"/>
                <a:gd name="T11" fmla="*/ 0 h 60"/>
                <a:gd name="T12" fmla="*/ 76 w 76"/>
                <a:gd name="T13" fmla="*/ 2 h 60"/>
                <a:gd name="T14" fmla="*/ 76 w 76"/>
                <a:gd name="T15" fmla="*/ 58 h 60"/>
                <a:gd name="T16" fmla="*/ 74 w 76"/>
                <a:gd name="T17" fmla="*/ 60 h 60"/>
                <a:gd name="T18" fmla="*/ 4 w 76"/>
                <a:gd name="T19" fmla="*/ 56 h 60"/>
                <a:gd name="T20" fmla="*/ 72 w 76"/>
                <a:gd name="T21" fmla="*/ 56 h 60"/>
                <a:gd name="T22" fmla="*/ 72 w 76"/>
                <a:gd name="T23" fmla="*/ 4 h 60"/>
                <a:gd name="T24" fmla="*/ 4 w 76"/>
                <a:gd name="T25" fmla="*/ 4 h 60"/>
                <a:gd name="T26" fmla="*/ 4 w 76"/>
                <a:gd name="T2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60">
                  <a:moveTo>
                    <a:pt x="74" y="60"/>
                  </a:move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9"/>
                    <a:pt x="75" y="60"/>
                    <a:pt x="74" y="60"/>
                  </a:cubicBezTo>
                  <a:close/>
                  <a:moveTo>
                    <a:pt x="4" y="56"/>
                  </a:moveTo>
                  <a:cubicBezTo>
                    <a:pt x="72" y="56"/>
                    <a:pt x="72" y="56"/>
                    <a:pt x="72" y="5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Rectangle 1411">
              <a:extLst>
                <a:ext uri="{FF2B5EF4-FFF2-40B4-BE49-F238E27FC236}">
                  <a16:creationId xmlns="" xmlns:a16="http://schemas.microsoft.com/office/drawing/2014/main" id="{EAC0F4C0-2071-48D0-A998-E918FBE73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275" y="5314950"/>
              <a:ext cx="158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412">
              <a:extLst>
                <a:ext uri="{FF2B5EF4-FFF2-40B4-BE49-F238E27FC236}">
                  <a16:creationId xmlns="" xmlns:a16="http://schemas.microsoft.com/office/drawing/2014/main" id="{573E2CB9-4AE4-4701-AD78-D73545786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3050" y="5353050"/>
              <a:ext cx="60325" cy="60325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8 h 16"/>
                <a:gd name="T4" fmla="*/ 8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  <a:gd name="T10" fmla="*/ 8 w 16"/>
                <a:gd name="T11" fmla="*/ 4 h 16"/>
                <a:gd name="T12" fmla="*/ 4 w 16"/>
                <a:gd name="T13" fmla="*/ 8 h 16"/>
                <a:gd name="T14" fmla="*/ 8 w 16"/>
                <a:gd name="T15" fmla="*/ 12 h 16"/>
                <a:gd name="T16" fmla="*/ 12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0"/>
                    <a:pt x="6" y="12"/>
                    <a:pt x="8" y="12"/>
                  </a:cubicBezTo>
                  <a:cubicBezTo>
                    <a:pt x="10" y="12"/>
                    <a:pt x="12" y="10"/>
                    <a:pt x="12" y="8"/>
                  </a:cubicBezTo>
                  <a:cubicBezTo>
                    <a:pt x="12" y="6"/>
                    <a:pt x="10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413">
              <a:extLst>
                <a:ext uri="{FF2B5EF4-FFF2-40B4-BE49-F238E27FC236}">
                  <a16:creationId xmlns="" xmlns:a16="http://schemas.microsoft.com/office/drawing/2014/main" id="{41EE1320-A823-4BFE-8543-FD9AAA8DD2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5141913"/>
              <a:ext cx="134938" cy="134938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6"/>
                    <a:pt x="10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414">
              <a:extLst>
                <a:ext uri="{FF2B5EF4-FFF2-40B4-BE49-F238E27FC236}">
                  <a16:creationId xmlns="" xmlns:a16="http://schemas.microsoft.com/office/drawing/2014/main" id="{EB69C156-DA1A-41D0-8B3A-42DFE123C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5149850"/>
              <a:ext cx="104775" cy="68263"/>
            </a:xfrm>
            <a:custGeom>
              <a:avLst/>
              <a:gdLst>
                <a:gd name="T0" fmla="*/ 26 w 28"/>
                <a:gd name="T1" fmla="*/ 18 h 18"/>
                <a:gd name="T2" fmla="*/ 10 w 28"/>
                <a:gd name="T3" fmla="*/ 18 h 18"/>
                <a:gd name="T4" fmla="*/ 8 w 28"/>
                <a:gd name="T5" fmla="*/ 17 h 18"/>
                <a:gd name="T6" fmla="*/ 0 w 28"/>
                <a:gd name="T7" fmla="*/ 3 h 18"/>
                <a:gd name="T8" fmla="*/ 1 w 28"/>
                <a:gd name="T9" fmla="*/ 0 h 18"/>
                <a:gd name="T10" fmla="*/ 4 w 28"/>
                <a:gd name="T11" fmla="*/ 1 h 18"/>
                <a:gd name="T12" fmla="*/ 11 w 28"/>
                <a:gd name="T13" fmla="*/ 14 h 18"/>
                <a:gd name="T14" fmla="*/ 26 w 28"/>
                <a:gd name="T15" fmla="*/ 14 h 18"/>
                <a:gd name="T16" fmla="*/ 28 w 28"/>
                <a:gd name="T17" fmla="*/ 16 h 18"/>
                <a:gd name="T18" fmla="*/ 26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6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5"/>
                    <a:pt x="28" y="16"/>
                  </a:cubicBezTo>
                  <a:cubicBezTo>
                    <a:pt x="28" y="17"/>
                    <a:pt x="27" y="18"/>
                    <a:pt x="2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415">
              <a:extLst>
                <a:ext uri="{FF2B5EF4-FFF2-40B4-BE49-F238E27FC236}">
                  <a16:creationId xmlns="" xmlns:a16="http://schemas.microsoft.com/office/drawing/2014/main" id="{28EFA0C9-B315-40D3-A387-17A50FBDE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5" y="5202238"/>
              <a:ext cx="25400" cy="74613"/>
            </a:xfrm>
            <a:custGeom>
              <a:avLst/>
              <a:gdLst>
                <a:gd name="T0" fmla="*/ 5 w 7"/>
                <a:gd name="T1" fmla="*/ 20 h 20"/>
                <a:gd name="T2" fmla="*/ 3 w 7"/>
                <a:gd name="T3" fmla="*/ 18 h 20"/>
                <a:gd name="T4" fmla="*/ 0 w 7"/>
                <a:gd name="T5" fmla="*/ 2 h 20"/>
                <a:gd name="T6" fmla="*/ 2 w 7"/>
                <a:gd name="T7" fmla="*/ 0 h 20"/>
                <a:gd name="T8" fmla="*/ 4 w 7"/>
                <a:gd name="T9" fmla="*/ 2 h 20"/>
                <a:gd name="T10" fmla="*/ 7 w 7"/>
                <a:gd name="T11" fmla="*/ 17 h 20"/>
                <a:gd name="T12" fmla="*/ 5 w 7"/>
                <a:gd name="T13" fmla="*/ 20 h 20"/>
                <a:gd name="T14" fmla="*/ 5 w 7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20"/>
                  </a:moveTo>
                  <a:cubicBezTo>
                    <a:pt x="4" y="20"/>
                    <a:pt x="3" y="19"/>
                    <a:pt x="3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6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416">
              <a:extLst>
                <a:ext uri="{FF2B5EF4-FFF2-40B4-BE49-F238E27FC236}">
                  <a16:creationId xmlns="" xmlns:a16="http://schemas.microsoft.com/office/drawing/2014/main" id="{AC2D6A03-AB11-4AAC-B5BC-B7CC2DC37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141913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17">
              <a:extLst>
                <a:ext uri="{FF2B5EF4-FFF2-40B4-BE49-F238E27FC236}">
                  <a16:creationId xmlns="" xmlns:a16="http://schemas.microsoft.com/office/drawing/2014/main" id="{295CE63A-57CE-40A4-B713-7A7F80AA5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172075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18">
              <a:extLst>
                <a:ext uri="{FF2B5EF4-FFF2-40B4-BE49-F238E27FC236}">
                  <a16:creationId xmlns="" xmlns:a16="http://schemas.microsoft.com/office/drawing/2014/main" id="{00573200-9C00-47AF-8965-23A5E9A0A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202238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61E1398D-D52E-4B5B-A784-F4FCF77F13C8}"/>
              </a:ext>
            </a:extLst>
          </p:cNvPr>
          <p:cNvSpPr/>
          <p:nvPr/>
        </p:nvSpPr>
        <p:spPr>
          <a:xfrm>
            <a:off x="3040022" y="1662005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6AEEDFAA-CF9C-4EE7-92F5-60A996EC5830}"/>
              </a:ext>
            </a:extLst>
          </p:cNvPr>
          <p:cNvSpPr/>
          <p:nvPr/>
        </p:nvSpPr>
        <p:spPr>
          <a:xfrm>
            <a:off x="394447" y="1442195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r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CDC9D56F-60FB-4E33-A298-958E1DC45744}"/>
              </a:ext>
            </a:extLst>
          </p:cNvPr>
          <p:cNvSpPr/>
          <p:nvPr/>
        </p:nvSpPr>
        <p:spPr>
          <a:xfrm>
            <a:off x="3040022" y="3482241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1B65D25F-162B-4543-BBEC-92AE30A60195}"/>
              </a:ext>
            </a:extLst>
          </p:cNvPr>
          <p:cNvSpPr/>
          <p:nvPr/>
        </p:nvSpPr>
        <p:spPr>
          <a:xfrm>
            <a:off x="394447" y="3262431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r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797F731F-B96C-4506-B55E-1AF7AE6A573C}"/>
              </a:ext>
            </a:extLst>
          </p:cNvPr>
          <p:cNvSpPr/>
          <p:nvPr/>
        </p:nvSpPr>
        <p:spPr>
          <a:xfrm>
            <a:off x="3040022" y="5302476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3BBFB9C0-9649-42AB-9761-2B73B9F6D082}"/>
              </a:ext>
            </a:extLst>
          </p:cNvPr>
          <p:cNvSpPr/>
          <p:nvPr/>
        </p:nvSpPr>
        <p:spPr>
          <a:xfrm>
            <a:off x="394447" y="5082666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 algn="r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="" xmlns:a16="http://schemas.microsoft.com/office/drawing/2014/main" id="{5BC2E28C-576E-44CC-94C0-61E04AE91A80}"/>
              </a:ext>
            </a:extLst>
          </p:cNvPr>
          <p:cNvCxnSpPr>
            <a:stCxn id="27" idx="6"/>
            <a:endCxn id="11" idx="0"/>
          </p:cNvCxnSpPr>
          <p:nvPr/>
        </p:nvCxnSpPr>
        <p:spPr>
          <a:xfrm>
            <a:off x="3708399" y="1996194"/>
            <a:ext cx="1410984" cy="260826"/>
          </a:xfrm>
          <a:prstGeom prst="bentConnector2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="" xmlns:a16="http://schemas.microsoft.com/office/drawing/2014/main" id="{C86A46C8-D124-4EEE-BAC3-E7D93E446DED}"/>
              </a:ext>
            </a:extLst>
          </p:cNvPr>
          <p:cNvCxnSpPr>
            <a:cxnSpLocks/>
            <a:stCxn id="31" idx="6"/>
            <a:endCxn id="12" idx="4"/>
          </p:cNvCxnSpPr>
          <p:nvPr/>
        </p:nvCxnSpPr>
        <p:spPr>
          <a:xfrm flipV="1">
            <a:off x="3708399" y="5427342"/>
            <a:ext cx="1410984" cy="209323"/>
          </a:xfrm>
          <a:prstGeom prst="bentConnector2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E9A9A5C1-50E1-4975-A1D5-FD16D9299F36}"/>
              </a:ext>
            </a:extLst>
          </p:cNvPr>
          <p:cNvSpPr/>
          <p:nvPr/>
        </p:nvSpPr>
        <p:spPr>
          <a:xfrm>
            <a:off x="9344554" y="1442195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D93545E-0EAB-4C72-98AD-C5A0232F81B0}"/>
              </a:ext>
            </a:extLst>
          </p:cNvPr>
          <p:cNvSpPr/>
          <p:nvPr/>
        </p:nvSpPr>
        <p:spPr>
          <a:xfrm>
            <a:off x="9344554" y="3262431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8CC014E0-7FC9-4860-A32B-8C90A99A2801}"/>
              </a:ext>
            </a:extLst>
          </p:cNvPr>
          <p:cNvSpPr/>
          <p:nvPr/>
        </p:nvSpPr>
        <p:spPr>
          <a:xfrm>
            <a:off x="9344554" y="5082666"/>
            <a:ext cx="2452999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EBF1E156-AB78-43ED-8599-24E2DB7A0EA3}"/>
              </a:ext>
            </a:extLst>
          </p:cNvPr>
          <p:cNvSpPr/>
          <p:nvPr/>
        </p:nvSpPr>
        <p:spPr>
          <a:xfrm>
            <a:off x="8483601" y="1662005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B6EFCC7F-09A9-4194-B322-BEDB4725F44A}"/>
              </a:ext>
            </a:extLst>
          </p:cNvPr>
          <p:cNvSpPr/>
          <p:nvPr/>
        </p:nvSpPr>
        <p:spPr>
          <a:xfrm>
            <a:off x="8483601" y="3482241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64F3E4B0-37A7-45B3-B3DD-0A24DB4F54D7}"/>
              </a:ext>
            </a:extLst>
          </p:cNvPr>
          <p:cNvSpPr/>
          <p:nvPr/>
        </p:nvSpPr>
        <p:spPr>
          <a:xfrm>
            <a:off x="8483601" y="5302476"/>
            <a:ext cx="668377" cy="6683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F16C1A3D-052F-460A-AFA6-B5229A18C6E0}"/>
              </a:ext>
            </a:extLst>
          </p:cNvPr>
          <p:cNvCxnSpPr>
            <a:cxnSpLocks/>
          </p:cNvCxnSpPr>
          <p:nvPr/>
        </p:nvCxnSpPr>
        <p:spPr>
          <a:xfrm>
            <a:off x="7915275" y="3816350"/>
            <a:ext cx="684440" cy="0"/>
          </a:xfrm>
          <a:prstGeom prst="line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="" xmlns:a16="http://schemas.microsoft.com/office/drawing/2014/main" id="{62BA09F7-8DF1-4914-9A02-DAFA2C0ACC78}"/>
              </a:ext>
            </a:extLst>
          </p:cNvPr>
          <p:cNvCxnSpPr>
            <a:cxnSpLocks/>
            <a:stCxn id="8" idx="0"/>
            <a:endCxn id="46" idx="2"/>
          </p:cNvCxnSpPr>
          <p:nvPr/>
        </p:nvCxnSpPr>
        <p:spPr>
          <a:xfrm rot="5400000" flipH="1" flipV="1">
            <a:off x="7652154" y="1425573"/>
            <a:ext cx="260826" cy="1402068"/>
          </a:xfrm>
          <a:prstGeom prst="bentConnector2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="" xmlns:a16="http://schemas.microsoft.com/office/drawing/2014/main" id="{3D0D1117-C03B-4DBF-88C3-BB9F21B49F08}"/>
              </a:ext>
            </a:extLst>
          </p:cNvPr>
          <p:cNvCxnSpPr>
            <a:cxnSpLocks/>
            <a:stCxn id="9" idx="4"/>
            <a:endCxn id="48" idx="2"/>
          </p:cNvCxnSpPr>
          <p:nvPr/>
        </p:nvCxnSpPr>
        <p:spPr>
          <a:xfrm rot="16200000" flipH="1">
            <a:off x="7677906" y="4830969"/>
            <a:ext cx="209323" cy="1402068"/>
          </a:xfrm>
          <a:prstGeom prst="bentConnector2">
            <a:avLst/>
          </a:prstGeom>
          <a:ln>
            <a:solidFill>
              <a:schemeClr val="accent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79848CBC-0BD2-41A2-9A4A-3F02A4B1E0FA}"/>
              </a:ext>
            </a:extLst>
          </p:cNvPr>
          <p:cNvCxnSpPr/>
          <p:nvPr/>
        </p:nvCxnSpPr>
        <p:spPr>
          <a:xfrm>
            <a:off x="377371" y="4775201"/>
            <a:ext cx="32657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ABB3A06C-103B-4BC9-A105-85E727112CC9}"/>
              </a:ext>
            </a:extLst>
          </p:cNvPr>
          <p:cNvCxnSpPr>
            <a:cxnSpLocks/>
          </p:cNvCxnSpPr>
          <p:nvPr/>
        </p:nvCxnSpPr>
        <p:spPr>
          <a:xfrm>
            <a:off x="8531838" y="2931886"/>
            <a:ext cx="32657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C170CE02-5D0E-4DDD-9A88-55528729E246}"/>
              </a:ext>
            </a:extLst>
          </p:cNvPr>
          <p:cNvCxnSpPr>
            <a:cxnSpLocks/>
          </p:cNvCxnSpPr>
          <p:nvPr/>
        </p:nvCxnSpPr>
        <p:spPr>
          <a:xfrm>
            <a:off x="8531838" y="4775201"/>
            <a:ext cx="32657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AB043E48-910C-4A47-B022-08242019B9B6}"/>
              </a:ext>
            </a:extLst>
          </p:cNvPr>
          <p:cNvGrpSpPr/>
          <p:nvPr/>
        </p:nvGrpSpPr>
        <p:grpSpPr>
          <a:xfrm>
            <a:off x="3216903" y="1838886"/>
            <a:ext cx="314614" cy="314614"/>
            <a:chOff x="7726363" y="3255963"/>
            <a:chExt cx="346075" cy="346075"/>
          </a:xfrm>
        </p:grpSpPr>
        <p:sp>
          <p:nvSpPr>
            <p:cNvPr id="71" name="Freeform 120">
              <a:extLst>
                <a:ext uri="{FF2B5EF4-FFF2-40B4-BE49-F238E27FC236}">
                  <a16:creationId xmlns="" xmlns:a16="http://schemas.microsoft.com/office/drawing/2014/main" id="{DA20B1C8-A9BE-4BB7-BF40-DCBE25725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Line 121">
              <a:extLst>
                <a:ext uri="{FF2B5EF4-FFF2-40B4-BE49-F238E27FC236}">
                  <a16:creationId xmlns="" xmlns:a16="http://schemas.microsoft.com/office/drawing/2014/main" id="{A9BBB181-5C7F-4545-9285-99DACC5835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Line 122">
              <a:extLst>
                <a:ext uri="{FF2B5EF4-FFF2-40B4-BE49-F238E27FC236}">
                  <a16:creationId xmlns="" xmlns:a16="http://schemas.microsoft.com/office/drawing/2014/main" id="{ABB4A8D1-D7D2-4B53-A53C-61B94B4695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Line 123">
              <a:extLst>
                <a:ext uri="{FF2B5EF4-FFF2-40B4-BE49-F238E27FC236}">
                  <a16:creationId xmlns="" xmlns:a16="http://schemas.microsoft.com/office/drawing/2014/main" id="{97B2C57A-DF27-4198-8B0D-1BA1664126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124">
              <a:extLst>
                <a:ext uri="{FF2B5EF4-FFF2-40B4-BE49-F238E27FC236}">
                  <a16:creationId xmlns="" xmlns:a16="http://schemas.microsoft.com/office/drawing/2014/main" id="{2B6C92A7-F894-4E3A-950B-93C478857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50AC784B-A1DF-4618-A64E-2E9D3DA98167}"/>
              </a:ext>
            </a:extLst>
          </p:cNvPr>
          <p:cNvGrpSpPr/>
          <p:nvPr/>
        </p:nvGrpSpPr>
        <p:grpSpPr>
          <a:xfrm>
            <a:off x="3216903" y="3659122"/>
            <a:ext cx="314614" cy="314614"/>
            <a:chOff x="3398838" y="3979863"/>
            <a:chExt cx="346075" cy="346075"/>
          </a:xfrm>
        </p:grpSpPr>
        <p:sp>
          <p:nvSpPr>
            <p:cNvPr id="77" name="Oval 76">
              <a:extLst>
                <a:ext uri="{FF2B5EF4-FFF2-40B4-BE49-F238E27FC236}">
                  <a16:creationId xmlns="" xmlns:a16="http://schemas.microsoft.com/office/drawing/2014/main" id="{CB4ADF16-1635-4B01-8F2F-8290B0294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3979863"/>
              <a:ext cx="300038" cy="30162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Line 126">
              <a:extLst>
                <a:ext uri="{FF2B5EF4-FFF2-40B4-BE49-F238E27FC236}">
                  <a16:creationId xmlns="" xmlns:a16="http://schemas.microsoft.com/office/drawing/2014/main" id="{03CF2300-5F58-4C87-9B6A-0D34A7C0C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4425" y="4235450"/>
              <a:ext cx="90488" cy="90488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27">
              <a:extLst>
                <a:ext uri="{FF2B5EF4-FFF2-40B4-BE49-F238E27FC236}">
                  <a16:creationId xmlns="" xmlns:a16="http://schemas.microsoft.com/office/drawing/2014/main" id="{6081748D-0BBD-43D6-B13C-CDFB18BF4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225" y="4032250"/>
              <a:ext cx="195263" cy="196850"/>
            </a:xfrm>
            <a:custGeom>
              <a:avLst/>
              <a:gdLst>
                <a:gd name="T0" fmla="*/ 46 w 52"/>
                <a:gd name="T1" fmla="*/ 44 h 52"/>
                <a:gd name="T2" fmla="*/ 52 w 52"/>
                <a:gd name="T3" fmla="*/ 34 h 52"/>
                <a:gd name="T4" fmla="*/ 46 w 52"/>
                <a:gd name="T5" fmla="*/ 30 h 52"/>
                <a:gd name="T6" fmla="*/ 46 w 52"/>
                <a:gd name="T7" fmla="*/ 22 h 52"/>
                <a:gd name="T8" fmla="*/ 52 w 52"/>
                <a:gd name="T9" fmla="*/ 18 h 52"/>
                <a:gd name="T10" fmla="*/ 46 w 52"/>
                <a:gd name="T11" fmla="*/ 8 h 52"/>
                <a:gd name="T12" fmla="*/ 40 w 52"/>
                <a:gd name="T13" fmla="*/ 11 h 52"/>
                <a:gd name="T14" fmla="*/ 32 w 52"/>
                <a:gd name="T15" fmla="*/ 7 h 52"/>
                <a:gd name="T16" fmla="*/ 32 w 52"/>
                <a:gd name="T17" fmla="*/ 0 h 52"/>
                <a:gd name="T18" fmla="*/ 20 w 52"/>
                <a:gd name="T19" fmla="*/ 0 h 52"/>
                <a:gd name="T20" fmla="*/ 20 w 52"/>
                <a:gd name="T21" fmla="*/ 7 h 52"/>
                <a:gd name="T22" fmla="*/ 13 w 52"/>
                <a:gd name="T23" fmla="*/ 11 h 52"/>
                <a:gd name="T24" fmla="*/ 7 w 52"/>
                <a:gd name="T25" fmla="*/ 8 h 52"/>
                <a:gd name="T26" fmla="*/ 1 w 52"/>
                <a:gd name="T27" fmla="*/ 18 h 52"/>
                <a:gd name="T28" fmla="*/ 7 w 52"/>
                <a:gd name="T29" fmla="*/ 22 h 52"/>
                <a:gd name="T30" fmla="*/ 6 w 52"/>
                <a:gd name="T31" fmla="*/ 30 h 52"/>
                <a:gd name="T32" fmla="*/ 0 w 52"/>
                <a:gd name="T33" fmla="*/ 34 h 52"/>
                <a:gd name="T34" fmla="*/ 6 w 52"/>
                <a:gd name="T35" fmla="*/ 44 h 52"/>
                <a:gd name="T36" fmla="*/ 13 w 52"/>
                <a:gd name="T37" fmla="*/ 41 h 52"/>
                <a:gd name="T38" fmla="*/ 20 w 52"/>
                <a:gd name="T39" fmla="*/ 45 h 52"/>
                <a:gd name="T40" fmla="*/ 20 w 52"/>
                <a:gd name="T41" fmla="*/ 52 h 52"/>
                <a:gd name="T42" fmla="*/ 32 w 52"/>
                <a:gd name="T43" fmla="*/ 52 h 52"/>
                <a:gd name="T44" fmla="*/ 32 w 52"/>
                <a:gd name="T45" fmla="*/ 45 h 52"/>
                <a:gd name="T46" fmla="*/ 40 w 52"/>
                <a:gd name="T47" fmla="*/ 41 h 52"/>
                <a:gd name="T48" fmla="*/ 46 w 52"/>
                <a:gd name="T49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52">
                  <a:moveTo>
                    <a:pt x="46" y="44"/>
                  </a:moveTo>
                  <a:cubicBezTo>
                    <a:pt x="52" y="34"/>
                    <a:pt x="52" y="34"/>
                    <a:pt x="52" y="34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8"/>
                    <a:pt x="46" y="25"/>
                    <a:pt x="46" y="22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8" y="9"/>
                    <a:pt x="34" y="8"/>
                    <a:pt x="32" y="7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6" y="8"/>
                    <a:pt x="15" y="9"/>
                    <a:pt x="13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24"/>
                    <a:pt x="6" y="27"/>
                    <a:pt x="6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3"/>
                    <a:pt x="16" y="44"/>
                    <a:pt x="20" y="4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4"/>
                    <a:pt x="38" y="43"/>
                    <a:pt x="40" y="41"/>
                  </a:cubicBezTo>
                  <a:lnTo>
                    <a:pt x="46" y="44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73A42FD8-9C08-42EB-A0F8-BF35CA71D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488" y="4100513"/>
              <a:ext cx="60325" cy="60325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81" name="Straight Connector 80">
            <a:extLst>
              <a:ext uri="{FF2B5EF4-FFF2-40B4-BE49-F238E27FC236}">
                <a16:creationId xmlns="" xmlns:a16="http://schemas.microsoft.com/office/drawing/2014/main" id="{1BF3DF15-639C-44DE-853C-C9A48971ACA1}"/>
              </a:ext>
            </a:extLst>
          </p:cNvPr>
          <p:cNvCxnSpPr/>
          <p:nvPr/>
        </p:nvCxnSpPr>
        <p:spPr>
          <a:xfrm>
            <a:off x="377371" y="2906311"/>
            <a:ext cx="326571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AD40C96B-20C5-45A2-BF6F-CD4DD149D34F}"/>
              </a:ext>
            </a:extLst>
          </p:cNvPr>
          <p:cNvGrpSpPr/>
          <p:nvPr/>
        </p:nvGrpSpPr>
        <p:grpSpPr>
          <a:xfrm>
            <a:off x="3216903" y="5547908"/>
            <a:ext cx="314614" cy="177512"/>
            <a:chOff x="4119563" y="4054475"/>
            <a:chExt cx="346075" cy="195263"/>
          </a:xfrm>
        </p:grpSpPr>
        <p:sp>
          <p:nvSpPr>
            <p:cNvPr id="83" name="Oval 146">
              <a:extLst>
                <a:ext uri="{FF2B5EF4-FFF2-40B4-BE49-F238E27FC236}">
                  <a16:creationId xmlns="" xmlns:a16="http://schemas.microsoft.com/office/drawing/2014/main" id="{F46A027B-094C-47EC-9037-CCD94BDD1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563" y="4054475"/>
              <a:ext cx="346075" cy="195263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Oval 147">
              <a:extLst>
                <a:ext uri="{FF2B5EF4-FFF2-40B4-BE49-F238E27FC236}">
                  <a16:creationId xmlns="" xmlns:a16="http://schemas.microsoft.com/office/drawing/2014/main" id="{4ECFEA0D-206C-424C-94A8-B24082F7B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6" y="4090988"/>
              <a:ext cx="120650" cy="120650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48">
              <a:extLst>
                <a:ext uri="{FF2B5EF4-FFF2-40B4-BE49-F238E27FC236}">
                  <a16:creationId xmlns="" xmlns:a16="http://schemas.microsoft.com/office/drawing/2014/main" id="{6A6A5DF6-6746-4226-B16B-FB58D8860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4121150"/>
              <a:ext cx="60325" cy="60325"/>
            </a:xfrm>
            <a:custGeom>
              <a:avLst/>
              <a:gdLst>
                <a:gd name="T0" fmla="*/ 8 w 16"/>
                <a:gd name="T1" fmla="*/ 0 h 16"/>
                <a:gd name="T2" fmla="*/ 16 w 16"/>
                <a:gd name="T3" fmla="*/ 8 h 16"/>
                <a:gd name="T4" fmla="*/ 8 w 16"/>
                <a:gd name="T5" fmla="*/ 16 h 16"/>
                <a:gd name="T6" fmla="*/ 0 w 16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9DA5B4C9-4FFB-4D72-B192-314670F04FFF}"/>
              </a:ext>
            </a:extLst>
          </p:cNvPr>
          <p:cNvGrpSpPr/>
          <p:nvPr/>
        </p:nvGrpSpPr>
        <p:grpSpPr>
          <a:xfrm>
            <a:off x="8676357" y="1838886"/>
            <a:ext cx="282864" cy="314614"/>
            <a:chOff x="6299200" y="5060951"/>
            <a:chExt cx="311150" cy="346075"/>
          </a:xfrm>
        </p:grpSpPr>
        <p:sp>
          <p:nvSpPr>
            <p:cNvPr id="87" name="Freeform 344">
              <a:extLst>
                <a:ext uri="{FF2B5EF4-FFF2-40B4-BE49-F238E27FC236}">
                  <a16:creationId xmlns="" xmlns:a16="http://schemas.microsoft.com/office/drawing/2014/main" id="{34B283C2-81D4-4FA0-B751-60870F508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9200" y="5060951"/>
              <a:ext cx="311150" cy="346075"/>
            </a:xfrm>
            <a:custGeom>
              <a:avLst/>
              <a:gdLst>
                <a:gd name="T0" fmla="*/ 74 w 83"/>
                <a:gd name="T1" fmla="*/ 32 h 92"/>
                <a:gd name="T2" fmla="*/ 38 w 83"/>
                <a:gd name="T3" fmla="*/ 0 h 92"/>
                <a:gd name="T4" fmla="*/ 0 w 83"/>
                <a:gd name="T5" fmla="*/ 38 h 92"/>
                <a:gd name="T6" fmla="*/ 16 w 83"/>
                <a:gd name="T7" fmla="*/ 69 h 92"/>
                <a:gd name="T8" fmla="*/ 16 w 83"/>
                <a:gd name="T9" fmla="*/ 92 h 92"/>
                <a:gd name="T10" fmla="*/ 56 w 83"/>
                <a:gd name="T11" fmla="*/ 92 h 92"/>
                <a:gd name="T12" fmla="*/ 56 w 83"/>
                <a:gd name="T13" fmla="*/ 78 h 92"/>
                <a:gd name="T14" fmla="*/ 71 w 83"/>
                <a:gd name="T15" fmla="*/ 75 h 92"/>
                <a:gd name="T16" fmla="*/ 74 w 83"/>
                <a:gd name="T17" fmla="*/ 56 h 92"/>
                <a:gd name="T18" fmla="*/ 80 w 83"/>
                <a:gd name="T19" fmla="*/ 56 h 92"/>
                <a:gd name="T20" fmla="*/ 82 w 83"/>
                <a:gd name="T21" fmla="*/ 55 h 92"/>
                <a:gd name="T22" fmla="*/ 83 w 83"/>
                <a:gd name="T23" fmla="*/ 52 h 92"/>
                <a:gd name="T24" fmla="*/ 74 w 83"/>
                <a:gd name="T25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92">
                  <a:moveTo>
                    <a:pt x="74" y="32"/>
                  </a:moveTo>
                  <a:cubicBezTo>
                    <a:pt x="74" y="11"/>
                    <a:pt x="55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0"/>
                    <a:pt x="4" y="62"/>
                    <a:pt x="16" y="6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64" y="78"/>
                    <a:pt x="68" y="78"/>
                    <a:pt x="71" y="75"/>
                  </a:cubicBezTo>
                  <a:cubicBezTo>
                    <a:pt x="74" y="71"/>
                    <a:pt x="74" y="56"/>
                    <a:pt x="74" y="56"/>
                  </a:cubicBezTo>
                  <a:cubicBezTo>
                    <a:pt x="74" y="56"/>
                    <a:pt x="78" y="56"/>
                    <a:pt x="80" y="56"/>
                  </a:cubicBezTo>
                  <a:cubicBezTo>
                    <a:pt x="81" y="56"/>
                    <a:pt x="82" y="56"/>
                    <a:pt x="82" y="55"/>
                  </a:cubicBezTo>
                  <a:cubicBezTo>
                    <a:pt x="83" y="54"/>
                    <a:pt x="83" y="53"/>
                    <a:pt x="83" y="52"/>
                  </a:cubicBezTo>
                  <a:cubicBezTo>
                    <a:pt x="83" y="46"/>
                    <a:pt x="74" y="35"/>
                    <a:pt x="74" y="32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Line 345">
              <a:extLst>
                <a:ext uri="{FF2B5EF4-FFF2-40B4-BE49-F238E27FC236}">
                  <a16:creationId xmlns="" xmlns:a16="http://schemas.microsoft.com/office/drawing/2014/main" id="{58A7F271-14B3-47EE-B1DA-53FE11E57E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4138" y="5167313"/>
              <a:ext cx="603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Line 346">
              <a:extLst>
                <a:ext uri="{FF2B5EF4-FFF2-40B4-BE49-F238E27FC236}">
                  <a16:creationId xmlns="" xmlns:a16="http://schemas.microsoft.com/office/drawing/2014/main" id="{1365B1D8-3318-434D-AF1A-C42CDA2B86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197476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Line 347">
              <a:extLst>
                <a:ext uri="{FF2B5EF4-FFF2-40B4-BE49-F238E27FC236}">
                  <a16:creationId xmlns="" xmlns:a16="http://schemas.microsoft.com/office/drawing/2014/main" id="{82DDDB65-C51F-44A0-8A53-65015749E2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227638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Line 348">
              <a:extLst>
                <a:ext uri="{FF2B5EF4-FFF2-40B4-BE49-F238E27FC236}">
                  <a16:creationId xmlns="" xmlns:a16="http://schemas.microsoft.com/office/drawing/2014/main" id="{41F43F0F-4792-4B52-AB14-92E9926A99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975" y="5257801"/>
              <a:ext cx="90488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Rectangle 349">
              <a:extLst>
                <a:ext uri="{FF2B5EF4-FFF2-40B4-BE49-F238E27FC236}">
                  <a16:creationId xmlns="" xmlns:a16="http://schemas.microsoft.com/office/drawing/2014/main" id="{984CDBD5-511F-4F97-966B-AD217DB77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3813" y="5137151"/>
              <a:ext cx="150813" cy="150813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57D671F5-265C-48A4-A9D6-4D18DA456D89}"/>
              </a:ext>
            </a:extLst>
          </p:cNvPr>
          <p:cNvGrpSpPr/>
          <p:nvPr/>
        </p:nvGrpSpPr>
        <p:grpSpPr>
          <a:xfrm>
            <a:off x="8660482" y="3672832"/>
            <a:ext cx="314614" cy="287194"/>
            <a:chOff x="4773613" y="3632200"/>
            <a:chExt cx="346075" cy="315913"/>
          </a:xfrm>
        </p:grpSpPr>
        <p:sp>
          <p:nvSpPr>
            <p:cNvPr id="94" name="Freeform 236">
              <a:extLst>
                <a:ext uri="{FF2B5EF4-FFF2-40B4-BE49-F238E27FC236}">
                  <a16:creationId xmlns="" xmlns:a16="http://schemas.microsoft.com/office/drawing/2014/main" id="{DE32B1C6-81A5-4417-BD28-55E6A02C3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3" y="3632200"/>
              <a:ext cx="346075" cy="315913"/>
            </a:xfrm>
            <a:custGeom>
              <a:avLst/>
              <a:gdLst>
                <a:gd name="T0" fmla="*/ 92 w 92"/>
                <a:gd name="T1" fmla="*/ 37 h 84"/>
                <a:gd name="T2" fmla="*/ 46 w 92"/>
                <a:gd name="T3" fmla="*/ 75 h 84"/>
                <a:gd name="T4" fmla="*/ 30 w 92"/>
                <a:gd name="T5" fmla="*/ 72 h 84"/>
                <a:gd name="T6" fmla="*/ 3 w 92"/>
                <a:gd name="T7" fmla="*/ 84 h 84"/>
                <a:gd name="T8" fmla="*/ 14 w 92"/>
                <a:gd name="T9" fmla="*/ 64 h 84"/>
                <a:gd name="T10" fmla="*/ 0 w 92"/>
                <a:gd name="T11" fmla="*/ 37 h 84"/>
                <a:gd name="T12" fmla="*/ 46 w 92"/>
                <a:gd name="T13" fmla="*/ 0 h 84"/>
                <a:gd name="T14" fmla="*/ 92 w 92"/>
                <a:gd name="T15" fmla="*/ 3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4">
                  <a:moveTo>
                    <a:pt x="92" y="37"/>
                  </a:moveTo>
                  <a:cubicBezTo>
                    <a:pt x="92" y="58"/>
                    <a:pt x="71" y="75"/>
                    <a:pt x="46" y="75"/>
                  </a:cubicBezTo>
                  <a:cubicBezTo>
                    <a:pt x="40" y="75"/>
                    <a:pt x="35" y="74"/>
                    <a:pt x="30" y="72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5" y="57"/>
                    <a:pt x="0" y="48"/>
                    <a:pt x="0" y="37"/>
                  </a:cubicBezTo>
                  <a:cubicBezTo>
                    <a:pt x="0" y="16"/>
                    <a:pt x="21" y="0"/>
                    <a:pt x="46" y="0"/>
                  </a:cubicBezTo>
                  <a:cubicBezTo>
                    <a:pt x="71" y="0"/>
                    <a:pt x="92" y="16"/>
                    <a:pt x="92" y="37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Rectangle 237">
              <a:extLst>
                <a:ext uri="{FF2B5EF4-FFF2-40B4-BE49-F238E27FC236}">
                  <a16:creationId xmlns="" xmlns:a16="http://schemas.microsoft.com/office/drawing/2014/main" id="{6FD00DC6-88C6-433A-B52F-EF286519E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9976" y="3759200"/>
              <a:ext cx="30163" cy="90488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Rectangle 238">
              <a:extLst>
                <a:ext uri="{FF2B5EF4-FFF2-40B4-BE49-F238E27FC236}">
                  <a16:creationId xmlns="" xmlns:a16="http://schemas.microsoft.com/office/drawing/2014/main" id="{6D203CAA-7EB9-41C0-BD13-1C13413EA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0301" y="3789363"/>
              <a:ext cx="28575" cy="6032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Rectangle 239">
              <a:extLst>
                <a:ext uri="{FF2B5EF4-FFF2-40B4-BE49-F238E27FC236}">
                  <a16:creationId xmlns="" xmlns:a16="http://schemas.microsoft.com/office/drawing/2014/main" id="{DDB3FCB5-50BD-434E-9298-6249DF91B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9038" y="3714750"/>
              <a:ext cx="30163" cy="134938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40">
              <a:extLst>
                <a:ext uri="{FF2B5EF4-FFF2-40B4-BE49-F238E27FC236}">
                  <a16:creationId xmlns="" xmlns:a16="http://schemas.microsoft.com/office/drawing/2014/main" id="{B8AF1603-FA81-4F7E-B2D5-084C1DFA2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813" y="3714750"/>
              <a:ext cx="195263" cy="134938"/>
            </a:xfrm>
            <a:custGeom>
              <a:avLst/>
              <a:gdLst>
                <a:gd name="T0" fmla="*/ 0 w 123"/>
                <a:gd name="T1" fmla="*/ 0 h 85"/>
                <a:gd name="T2" fmla="*/ 0 w 123"/>
                <a:gd name="T3" fmla="*/ 85 h 85"/>
                <a:gd name="T4" fmla="*/ 123 w 123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85">
                  <a:moveTo>
                    <a:pt x="0" y="0"/>
                  </a:moveTo>
                  <a:lnTo>
                    <a:pt x="0" y="85"/>
                  </a:lnTo>
                  <a:lnTo>
                    <a:pt x="123" y="85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FDC04020-3D1D-4407-AB6F-0648B440A917}"/>
              </a:ext>
            </a:extLst>
          </p:cNvPr>
          <p:cNvGrpSpPr/>
          <p:nvPr/>
        </p:nvGrpSpPr>
        <p:grpSpPr>
          <a:xfrm>
            <a:off x="8660482" y="5478636"/>
            <a:ext cx="314614" cy="316057"/>
            <a:chOff x="5554663" y="4332288"/>
            <a:chExt cx="346075" cy="347663"/>
          </a:xfrm>
          <a:solidFill>
            <a:schemeClr val="bg1"/>
          </a:solidFill>
        </p:grpSpPr>
        <p:sp>
          <p:nvSpPr>
            <p:cNvPr id="100" name="Freeform 531">
              <a:extLst>
                <a:ext uri="{FF2B5EF4-FFF2-40B4-BE49-F238E27FC236}">
                  <a16:creationId xmlns="" xmlns:a16="http://schemas.microsoft.com/office/drawing/2014/main" id="{710462E5-16CA-4F7A-AF22-30170AD13C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4825" y="4362451"/>
              <a:ext cx="285750" cy="287338"/>
            </a:xfrm>
            <a:custGeom>
              <a:avLst/>
              <a:gdLst>
                <a:gd name="T0" fmla="*/ 38 w 76"/>
                <a:gd name="T1" fmla="*/ 76 h 76"/>
                <a:gd name="T2" fmla="*/ 0 w 76"/>
                <a:gd name="T3" fmla="*/ 38 h 76"/>
                <a:gd name="T4" fmla="*/ 38 w 76"/>
                <a:gd name="T5" fmla="*/ 0 h 76"/>
                <a:gd name="T6" fmla="*/ 76 w 76"/>
                <a:gd name="T7" fmla="*/ 38 h 76"/>
                <a:gd name="T8" fmla="*/ 38 w 76"/>
                <a:gd name="T9" fmla="*/ 76 h 76"/>
                <a:gd name="T10" fmla="*/ 38 w 76"/>
                <a:gd name="T11" fmla="*/ 4 h 76"/>
                <a:gd name="T12" fmla="*/ 4 w 76"/>
                <a:gd name="T13" fmla="*/ 38 h 76"/>
                <a:gd name="T14" fmla="*/ 38 w 76"/>
                <a:gd name="T15" fmla="*/ 72 h 76"/>
                <a:gd name="T16" fmla="*/ 72 w 76"/>
                <a:gd name="T17" fmla="*/ 38 h 76"/>
                <a:gd name="T18" fmla="*/ 38 w 76"/>
                <a:gd name="T19" fmla="*/ 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6">
                  <a:moveTo>
                    <a:pt x="38" y="76"/>
                  </a:moveTo>
                  <a:cubicBezTo>
                    <a:pt x="17" y="76"/>
                    <a:pt x="0" y="59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59" y="0"/>
                    <a:pt x="76" y="17"/>
                    <a:pt x="76" y="38"/>
                  </a:cubicBezTo>
                  <a:cubicBezTo>
                    <a:pt x="76" y="59"/>
                    <a:pt x="59" y="76"/>
                    <a:pt x="38" y="76"/>
                  </a:cubicBezTo>
                  <a:close/>
                  <a:moveTo>
                    <a:pt x="38" y="4"/>
                  </a:moveTo>
                  <a:cubicBezTo>
                    <a:pt x="19" y="4"/>
                    <a:pt x="4" y="19"/>
                    <a:pt x="4" y="38"/>
                  </a:cubicBezTo>
                  <a:cubicBezTo>
                    <a:pt x="4" y="57"/>
                    <a:pt x="19" y="72"/>
                    <a:pt x="38" y="72"/>
                  </a:cubicBezTo>
                  <a:cubicBezTo>
                    <a:pt x="57" y="72"/>
                    <a:pt x="72" y="57"/>
                    <a:pt x="72" y="38"/>
                  </a:cubicBezTo>
                  <a:cubicBezTo>
                    <a:pt x="72" y="19"/>
                    <a:pt x="57" y="4"/>
                    <a:pt x="3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532">
              <a:extLst>
                <a:ext uri="{FF2B5EF4-FFF2-40B4-BE49-F238E27FC236}">
                  <a16:creationId xmlns="" xmlns:a16="http://schemas.microsoft.com/office/drawing/2014/main" id="{9518C717-4DFD-4A68-BBBF-1E306EBF24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6263" y="4433888"/>
              <a:ext cx="142875" cy="144463"/>
            </a:xfrm>
            <a:custGeom>
              <a:avLst/>
              <a:gdLst>
                <a:gd name="T0" fmla="*/ 19 w 38"/>
                <a:gd name="T1" fmla="*/ 38 h 38"/>
                <a:gd name="T2" fmla="*/ 0 w 38"/>
                <a:gd name="T3" fmla="*/ 19 h 38"/>
                <a:gd name="T4" fmla="*/ 19 w 38"/>
                <a:gd name="T5" fmla="*/ 0 h 38"/>
                <a:gd name="T6" fmla="*/ 38 w 38"/>
                <a:gd name="T7" fmla="*/ 19 h 38"/>
                <a:gd name="T8" fmla="*/ 19 w 38"/>
                <a:gd name="T9" fmla="*/ 38 h 38"/>
                <a:gd name="T10" fmla="*/ 19 w 38"/>
                <a:gd name="T11" fmla="*/ 4 h 38"/>
                <a:gd name="T12" fmla="*/ 4 w 38"/>
                <a:gd name="T13" fmla="*/ 19 h 38"/>
                <a:gd name="T14" fmla="*/ 19 w 38"/>
                <a:gd name="T15" fmla="*/ 34 h 38"/>
                <a:gd name="T16" fmla="*/ 34 w 38"/>
                <a:gd name="T17" fmla="*/ 19 h 38"/>
                <a:gd name="T18" fmla="*/ 19 w 38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8" y="38"/>
                    <a:pt x="0" y="30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30" y="0"/>
                    <a:pt x="38" y="8"/>
                    <a:pt x="38" y="19"/>
                  </a:cubicBezTo>
                  <a:cubicBezTo>
                    <a:pt x="38" y="30"/>
                    <a:pt x="30" y="38"/>
                    <a:pt x="19" y="38"/>
                  </a:cubicBezTo>
                  <a:close/>
                  <a:moveTo>
                    <a:pt x="19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7"/>
                    <a:pt x="11" y="34"/>
                    <a:pt x="19" y="34"/>
                  </a:cubicBezTo>
                  <a:cubicBezTo>
                    <a:pt x="27" y="34"/>
                    <a:pt x="34" y="27"/>
                    <a:pt x="34" y="19"/>
                  </a:cubicBezTo>
                  <a:cubicBezTo>
                    <a:pt x="34" y="11"/>
                    <a:pt x="27" y="4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533">
              <a:extLst>
                <a:ext uri="{FF2B5EF4-FFF2-40B4-BE49-F238E27FC236}">
                  <a16:creationId xmlns="" xmlns:a16="http://schemas.microsoft.com/office/drawing/2014/main" id="{AECA8EEE-4F46-4BBD-A871-9C0D56950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4332288"/>
              <a:ext cx="15875" cy="347663"/>
            </a:xfrm>
            <a:custGeom>
              <a:avLst/>
              <a:gdLst>
                <a:gd name="T0" fmla="*/ 2 w 4"/>
                <a:gd name="T1" fmla="*/ 92 h 92"/>
                <a:gd name="T2" fmla="*/ 0 w 4"/>
                <a:gd name="T3" fmla="*/ 90 h 92"/>
                <a:gd name="T4" fmla="*/ 0 w 4"/>
                <a:gd name="T5" fmla="*/ 2 h 92"/>
                <a:gd name="T6" fmla="*/ 2 w 4"/>
                <a:gd name="T7" fmla="*/ 0 h 92"/>
                <a:gd name="T8" fmla="*/ 4 w 4"/>
                <a:gd name="T9" fmla="*/ 2 h 92"/>
                <a:gd name="T10" fmla="*/ 4 w 4"/>
                <a:gd name="T11" fmla="*/ 90 h 92"/>
                <a:gd name="T12" fmla="*/ 2 w 4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92">
                  <a:moveTo>
                    <a:pt x="2" y="92"/>
                  </a:moveTo>
                  <a:cubicBezTo>
                    <a:pt x="1" y="92"/>
                    <a:pt x="0" y="91"/>
                    <a:pt x="0" y="9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3" y="92"/>
                    <a:pt x="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534">
              <a:extLst>
                <a:ext uri="{FF2B5EF4-FFF2-40B4-BE49-F238E27FC236}">
                  <a16:creationId xmlns="" xmlns:a16="http://schemas.microsoft.com/office/drawing/2014/main" id="{DBE5D652-96B0-4E80-A5B2-C492325C8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4498976"/>
              <a:ext cx="346075" cy="14288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4" name="Slide Number Placeholder 103">
            <a:extLst>
              <a:ext uri="{FF2B5EF4-FFF2-40B4-BE49-F238E27FC236}">
                <a16:creationId xmlns="" xmlns:a16="http://schemas.microsoft.com/office/drawing/2014/main" id="{112E607C-28A2-4D8A-903A-7B94F0CE3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136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0" hidden="1">
            <a:extLst>
              <a:ext uri="{FF2B5EF4-FFF2-40B4-BE49-F238E27FC236}">
                <a16:creationId xmlns="" xmlns:a16="http://schemas.microsoft.com/office/drawing/2014/main" id="{96DD2A32-05C8-41B8-9965-423040D6567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51431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 hidden="1">
            <a:extLst>
              <a:ext uri="{FF2B5EF4-FFF2-40B4-BE49-F238E27FC236}">
                <a16:creationId xmlns="" xmlns:a16="http://schemas.microsoft.com/office/drawing/2014/main" id="{4B6001E6-8B2A-4DA6-8719-F52D59071D2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50AAEE-84D4-4362-B7F9-5CA6614598A3}"/>
              </a:ext>
            </a:extLst>
          </p:cNvPr>
          <p:cNvSpPr/>
          <p:nvPr/>
        </p:nvSpPr>
        <p:spPr>
          <a:xfrm>
            <a:off x="1782980" y="1403446"/>
            <a:ext cx="10409020" cy="46838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D28B87-1EFC-4AF0-B5D7-7DF468678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Marketing Analysis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EDE16A1-E653-4FE1-96E2-FE6E642D3C62}"/>
              </a:ext>
            </a:extLst>
          </p:cNvPr>
          <p:cNvSpPr/>
          <p:nvPr/>
        </p:nvSpPr>
        <p:spPr>
          <a:xfrm>
            <a:off x="394447" y="1985848"/>
            <a:ext cx="2830595" cy="35190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2940E8CD-835C-40D5-B0EE-9FAA3652CEEF}"/>
              </a:ext>
            </a:extLst>
          </p:cNvPr>
          <p:cNvSpPr/>
          <p:nvPr/>
        </p:nvSpPr>
        <p:spPr>
          <a:xfrm>
            <a:off x="714681" y="2498874"/>
            <a:ext cx="2190127" cy="249299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lvl="0">
              <a:buClr>
                <a:schemeClr val="accent2"/>
              </a:buClr>
            </a:pP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magna,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condimentum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tortor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justo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eget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="" xmlns:a16="http://schemas.microsoft.com/office/drawing/2014/main" id="{C180235E-7A9A-40E4-B23E-42798FCD29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7161298"/>
              </p:ext>
            </p:extLst>
          </p:nvPr>
        </p:nvGraphicFramePr>
        <p:xfrm>
          <a:off x="3386666" y="1985848"/>
          <a:ext cx="6125633" cy="2847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E6D78A3-E992-4039-8110-84CA1C302763}"/>
              </a:ext>
            </a:extLst>
          </p:cNvPr>
          <p:cNvSpPr/>
          <p:nvPr/>
        </p:nvSpPr>
        <p:spPr>
          <a:xfrm>
            <a:off x="3449363" y="4962111"/>
            <a:ext cx="6062935" cy="49244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>
              <a:buClr>
                <a:schemeClr val="accent2"/>
              </a:buClr>
            </a:pP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30" name="Chart 29">
            <a:extLst>
              <a:ext uri="{FF2B5EF4-FFF2-40B4-BE49-F238E27FC236}">
                <a16:creationId xmlns="" xmlns:a16="http://schemas.microsoft.com/office/drawing/2014/main" id="{DA340315-0DF7-4D24-964E-9877DAA443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4405765"/>
              </p:ext>
            </p:extLst>
          </p:nvPr>
        </p:nvGraphicFramePr>
        <p:xfrm>
          <a:off x="9709714" y="2285376"/>
          <a:ext cx="2087833" cy="143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="" xmlns:a16="http://schemas.microsoft.com/office/drawing/2014/main" id="{78162EC1-B0DE-4941-8E9B-FECEEE650E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5925572"/>
              </p:ext>
            </p:extLst>
          </p:nvPr>
        </p:nvGraphicFramePr>
        <p:xfrm>
          <a:off x="9709714" y="4072831"/>
          <a:ext cx="2087833" cy="143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92D7F6FB-C826-4FA3-B36D-A3CF60F8F7CE}"/>
              </a:ext>
            </a:extLst>
          </p:cNvPr>
          <p:cNvSpPr/>
          <p:nvPr/>
        </p:nvSpPr>
        <p:spPr>
          <a:xfrm>
            <a:off x="9709714" y="1985848"/>
            <a:ext cx="2107080" cy="3076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D4A9C273-6C5A-487D-BB08-304F989C36C4}"/>
              </a:ext>
            </a:extLst>
          </p:cNvPr>
          <p:cNvSpPr/>
          <p:nvPr/>
        </p:nvSpPr>
        <p:spPr>
          <a:xfrm>
            <a:off x="9709714" y="3765219"/>
            <a:ext cx="2107080" cy="3076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4" name="Slide Number Placeholder 33">
            <a:extLst>
              <a:ext uri="{FF2B5EF4-FFF2-40B4-BE49-F238E27FC236}">
                <a16:creationId xmlns="" xmlns:a16="http://schemas.microsoft.com/office/drawing/2014/main" id="{8E05D1EE-1B0C-4177-B829-7BC98F8C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618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="" xmlns:a16="http://schemas.microsoft.com/office/drawing/2014/main" id="{0B707F25-5E65-4A87-9488-4E623536B3F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210268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="" xmlns:a16="http://schemas.microsoft.com/office/drawing/2014/main" id="{7FD9E0B9-004A-451C-8ED3-ED4DF398F53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B87DED-D737-4351-B285-E52F020AA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7" y="365126"/>
            <a:ext cx="11403106" cy="791322"/>
          </a:xfrm>
        </p:spPr>
        <p:txBody>
          <a:bodyPr/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Marketing Analysis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4710374A-7F4F-40B3-BA1A-3F1A18A9C2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318145"/>
              </p:ext>
            </p:extLst>
          </p:nvPr>
        </p:nvGraphicFramePr>
        <p:xfrm>
          <a:off x="393700" y="1304925"/>
          <a:ext cx="11404600" cy="245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7A38231-BB2A-4A4A-9160-21866EFF6280}"/>
              </a:ext>
            </a:extLst>
          </p:cNvPr>
          <p:cNvSpPr/>
          <p:nvPr/>
        </p:nvSpPr>
        <p:spPr>
          <a:xfrm>
            <a:off x="0" y="3843868"/>
            <a:ext cx="12192000" cy="20658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8DC9E11-AAAE-4F20-864F-25A553893782}"/>
              </a:ext>
            </a:extLst>
          </p:cNvPr>
          <p:cNvSpPr/>
          <p:nvPr/>
        </p:nvSpPr>
        <p:spPr>
          <a:xfrm>
            <a:off x="394447" y="5604934"/>
            <a:ext cx="11403106" cy="5291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20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0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6B41B38-706C-4B46-ADB9-5FDDD6C31DF2}"/>
              </a:ext>
            </a:extLst>
          </p:cNvPr>
          <p:cNvSpPr/>
          <p:nvPr/>
        </p:nvSpPr>
        <p:spPr>
          <a:xfrm>
            <a:off x="393701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BF55EA3-7A73-4FC1-A223-806692F859A1}"/>
              </a:ext>
            </a:extLst>
          </p:cNvPr>
          <p:cNvSpPr/>
          <p:nvPr/>
        </p:nvSpPr>
        <p:spPr>
          <a:xfrm>
            <a:off x="2313578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9792E62-C588-4624-A52D-3C21AD3D2C4C}"/>
              </a:ext>
            </a:extLst>
          </p:cNvPr>
          <p:cNvSpPr/>
          <p:nvPr/>
        </p:nvSpPr>
        <p:spPr>
          <a:xfrm>
            <a:off x="4233455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1AA6D26-D3D9-4829-82ED-A8B2BFD846D3}"/>
              </a:ext>
            </a:extLst>
          </p:cNvPr>
          <p:cNvSpPr/>
          <p:nvPr/>
        </p:nvSpPr>
        <p:spPr>
          <a:xfrm>
            <a:off x="6153332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83FF012-E465-4CDE-8FCE-AFC93F5C2B57}"/>
              </a:ext>
            </a:extLst>
          </p:cNvPr>
          <p:cNvSpPr/>
          <p:nvPr/>
        </p:nvSpPr>
        <p:spPr>
          <a:xfrm>
            <a:off x="8073209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E52A2B16-9CC1-422D-8A77-AFD8E888E988}"/>
              </a:ext>
            </a:extLst>
          </p:cNvPr>
          <p:cNvSpPr/>
          <p:nvPr/>
        </p:nvSpPr>
        <p:spPr>
          <a:xfrm>
            <a:off x="9993087" y="4015003"/>
            <a:ext cx="1803400" cy="136556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lvl="0" algn="ctr">
              <a:buClr>
                <a:schemeClr val="accent2"/>
              </a:buClr>
            </a:pP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bibendum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nunc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interdum</a:t>
            </a:r>
            <a:endParaRPr lang="en-US" sz="14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="" xmlns:a16="http://schemas.microsoft.com/office/drawing/2014/main" id="{449B745E-5D24-4E4D-97AD-B8CDBE7DF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5BFCF-BC39-408B-B548-F4932151338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940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zSr0E8XY31MLDIKFfoEn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NKufTGvveSJHiwe2RIGR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0VPNDs0LYtouQyDn7rsY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TBkkXaM7a1RR9_XBloK3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zPdjpCCnQy8AYhapsxk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_5BZHIQtSeeDZTUYII0k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Q3o.8dRkuAOQYTecSqNJ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Y2u0EdlExgMuoGXE.Tym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.nrFY65NPlcMj9Z_r05b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YcR0xNnzB.fbTREX0JIW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kukYeuTIBsp9dfMX.hZW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ZglRsx4MMCIY4ccEPff0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842</Words>
  <Application>Microsoft Office PowerPoint</Application>
  <PresentationFormat>Custom</PresentationFormat>
  <Paragraphs>70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Marketing Analysis</vt:lpstr>
      <vt:lpstr>Marketing Analysis</vt:lpstr>
      <vt:lpstr>Marketing Analysis</vt:lpstr>
      <vt:lpstr>Marketing Analysis</vt:lpstr>
      <vt:lpstr>Marketing Analysis</vt:lpstr>
      <vt:lpstr>Marketing Analysis</vt:lpstr>
      <vt:lpstr>Marketing Analysis</vt:lpstr>
      <vt:lpstr>Marketing Analysis</vt:lpstr>
      <vt:lpstr>Marketing Analysis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24slides3</dc:creator>
  <cp:lastModifiedBy>USER</cp:lastModifiedBy>
  <cp:revision>28</cp:revision>
  <dcterms:created xsi:type="dcterms:W3CDTF">2020-09-22T04:48:20Z</dcterms:created>
  <dcterms:modified xsi:type="dcterms:W3CDTF">2022-07-21T07:11:51Z</dcterms:modified>
</cp:coreProperties>
</file>