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C6AF"/>
    <a:srgbClr val="5B4C3F"/>
    <a:srgbClr val="202020"/>
    <a:srgbClr val="A7927F"/>
    <a:srgbClr val="C7E41C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1" autoAdjust="0"/>
    <p:restoredTop sz="96357" autoAdjust="0"/>
  </p:normalViewPr>
  <p:slideViewPr>
    <p:cSldViewPr snapToGrid="0">
      <p:cViewPr varScale="1">
        <p:scale>
          <a:sx n="113" d="100"/>
          <a:sy n="113" d="100"/>
        </p:scale>
        <p:origin x="-6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8051B-6233-4FE2-9BC7-AD7F685DD97C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4ED50-4F62-4740-BED5-E5C485138917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2499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andersjilden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andersjilden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BG by FREEPIK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4ED50-4F62-4740-BED5-E5C485138917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726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By: </a:t>
            </a:r>
            <a:br>
              <a:rPr lang="en-US" dirty="0"/>
            </a:br>
            <a:r>
              <a:rPr lang="en-US" dirty="0"/>
              <a:t>UNSPLASH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/>
            </a:r>
            <a:b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</a:b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Anders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Jildén@andersjilden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4ED50-4F62-4740-BED5-E5C485138917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8815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By: </a:t>
            </a:r>
            <a:br>
              <a:rPr lang="en-US" dirty="0"/>
            </a:br>
            <a:r>
              <a:rPr lang="en-US" dirty="0"/>
              <a:t>UNSPLASH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/>
            </a:r>
            <a:b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</a:b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Anders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Jildén@andersjilden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4ED50-4F62-4740-BED5-E5C485138917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037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8F2DAE-0BE6-40B7-A317-CA03B69DF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8C3C48C-C862-40C2-87E1-5395BDDDB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CE7EA7-4836-404F-96F3-9F349F420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D10E3D7-C498-46B2-9218-F9CFB8BA8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D6881B6-A5A2-4943-B050-E47B63905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289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B046F5-0470-459B-9BC6-F61D0CBFB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A72D99E-A77B-4E20-B136-D3473E04C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F4B7835-3872-4FAF-8357-AA1A28662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0CEB84D-76A3-471C-B94F-F19C55CFE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928D77-F4C0-4E0C-9C8A-4BCF49F14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072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49098D6-9767-449D-925B-CB225B6441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5F14EE5-4A30-4DBB-8677-0F4CA6503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9A714B6-2A98-42CB-9DD5-986CF8C3E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951CBC-4D64-49C8-8C03-F671B9AF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DC07DD0-C03E-483A-9C33-C56920EA6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576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E49061-C391-49D3-A88A-C10066148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FD7270-E8B6-4E42-BE4F-6164EF3AB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B333BA-14BC-495F-8770-F6B0F56C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6BF3EC-7D2A-4BAB-9BF0-8B3524D06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82AA5-90A0-4490-A925-1D8412A4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938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BA76A9F-73C2-49AA-BB5B-8948A857A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70172A1-2E6C-4488-8193-747D6E72E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59B958-9BAA-4D05-8838-5035C685E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A9A30D5-D478-4ADB-B2F5-01B4C0367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087AAE-78B3-4125-A35E-9ABCD5D1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2430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CD99C3-D0E8-4496-A7D7-716A8AD06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917B83-BBC5-4DC9-B024-6A5F182AE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A4150BE-2529-4218-9BF2-140D4E603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026F01E-35FA-4397-BEF9-F2385D43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09C269C-4998-48AE-8BF5-567C188A9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2A389E1-A4E3-41EC-AA2E-461FA0452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9756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EE2CB3-9043-41FB-9716-CBCAFF03D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9F02F7B-FE75-4DAF-8DAD-8A2174D7C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7BE46CB-7FC2-4AE9-89F0-4BBA3A09B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8F04684-28B6-4AE8-B367-09D698E37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B97AFD7-1A44-4C6D-8CBC-EBF1F40B5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C1F86F2-478B-4A82-9A8A-71F11398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4D8C605-5C3D-453D-8B83-CDD04B046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D35C74B-C943-4739-B9A1-FFF71BA09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4247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EB47D5-102B-4898-AF12-04A5F9EA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F2A2E47-5182-406A-819A-B39509B01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8364D9B-BC47-4DFC-AECF-C73A2159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AF7CE7-1179-4DDD-9843-1B8177FD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420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55518F2-428F-40CD-8BB2-C482EB611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9D24F26-F1DF-44AF-A859-89F3C4880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7BC2DDB-BDE6-4661-A3AC-8796747B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763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F0AF43-C9A5-4491-9C15-87F2FEB8F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898EE4-AF4B-4333-85A7-0EA4C6A47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FDC3857-C39E-4D48-AB79-41645D09A5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04600A3-A785-402D-954E-7DF20361A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B56EDC1-4C89-45C8-B90A-7E38479AD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CCD815D-76BD-43B4-ADDC-FADEE2FC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8496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2B6432-62F5-479D-83F4-85067A7F7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E4A0B9C-F644-4DD7-822E-F60A48252E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E55A16C-9522-46CF-87F7-842FFB394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2555C28-A53C-4774-BE1E-62C04A27E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B0F0B6F-89D7-43C1-9407-5C4EE1623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0C6E0C3-18D7-450C-9617-9CB23BCF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212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A803A46-1E5A-496C-8326-B9BE135E9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541C2EB-AFD2-44D1-AD72-55CFC0F7E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B46EBA-AE22-423B-A42C-F67278BEDB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04003-C45F-4675-9AB8-7BA7EF93A52D}" type="datetimeFigureOut">
              <a:rPr lang="en-ID" smtClean="0"/>
              <a:t>11/07/2022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CB4B44-6E0E-40F5-BD45-7237AAD7C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A51FBF8-FEA6-49AB-96F9-989949B78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E3F79-BC90-45A2-A21C-C7FED22CD4F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1307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063D7392-CB9E-44D0-8F80-DB387AE7EF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46B8A1A7-1CB9-48D3-901A-882CB08A6325}"/>
              </a:ext>
            </a:extLst>
          </p:cNvPr>
          <p:cNvGrpSpPr/>
          <p:nvPr/>
        </p:nvGrpSpPr>
        <p:grpSpPr>
          <a:xfrm>
            <a:off x="4415091" y="2934385"/>
            <a:ext cx="3361818" cy="1040031"/>
            <a:chOff x="4415091" y="2908985"/>
            <a:chExt cx="3361818" cy="10400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3ED1583-D31E-41B3-8BD1-AFE6ABDE9884}"/>
                </a:ext>
              </a:extLst>
            </p:cNvPr>
            <p:cNvSpPr txBox="1"/>
            <p:nvPr/>
          </p:nvSpPr>
          <p:spPr>
            <a:xfrm>
              <a:off x="4713250" y="2908985"/>
              <a:ext cx="27655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7927F"/>
                  </a:solidFill>
                  <a:latin typeface="Century Gothic" panose="020B05020202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 L E C T R I C A L</a:t>
              </a:r>
              <a:endParaRPr lang="en-ID" sz="2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7D03835-299A-47F5-91B9-4C76BEE5C369}"/>
                </a:ext>
              </a:extLst>
            </p:cNvPr>
            <p:cNvSpPr txBox="1"/>
            <p:nvPr/>
          </p:nvSpPr>
          <p:spPr>
            <a:xfrm>
              <a:off x="4415091" y="3487351"/>
              <a:ext cx="33618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7927F"/>
                  </a:solidFill>
                  <a:latin typeface="Century Gothic" panose="020B0502020202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P R E S E N T A T I O N</a:t>
              </a:r>
              <a:endParaRPr lang="en-ID" sz="2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693B9AFA-F931-40B9-9D1D-36A7F3D0C29C}"/>
              </a:ext>
            </a:extLst>
          </p:cNvPr>
          <p:cNvCxnSpPr/>
          <p:nvPr/>
        </p:nvCxnSpPr>
        <p:spPr>
          <a:xfrm>
            <a:off x="4794250" y="2616200"/>
            <a:ext cx="2603500" cy="0"/>
          </a:xfrm>
          <a:prstGeom prst="line">
            <a:avLst/>
          </a:prstGeom>
          <a:ln w="22225">
            <a:gradFill flip="none" rotWithShape="1">
              <a:gsLst>
                <a:gs pos="54000">
                  <a:srgbClr val="A7927F"/>
                </a:gs>
                <a:gs pos="0">
                  <a:srgbClr val="D1C6AF">
                    <a:alpha val="0"/>
                  </a:srgbClr>
                </a:gs>
                <a:gs pos="100000">
                  <a:srgbClr val="D1C6AF">
                    <a:alpha val="0"/>
                  </a:srgbClr>
                </a:gs>
              </a:gsLst>
              <a:lin ang="108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13069969-A7BF-4FA2-AF26-51025B68E6BB}"/>
              </a:ext>
            </a:extLst>
          </p:cNvPr>
          <p:cNvCxnSpPr/>
          <p:nvPr/>
        </p:nvCxnSpPr>
        <p:spPr>
          <a:xfrm>
            <a:off x="4794250" y="4292600"/>
            <a:ext cx="2603500" cy="0"/>
          </a:xfrm>
          <a:prstGeom prst="line">
            <a:avLst/>
          </a:prstGeom>
          <a:ln w="22225">
            <a:gradFill flip="none" rotWithShape="1">
              <a:gsLst>
                <a:gs pos="54000">
                  <a:srgbClr val="A7927F"/>
                </a:gs>
                <a:gs pos="0">
                  <a:srgbClr val="D1C6AF">
                    <a:alpha val="0"/>
                  </a:srgbClr>
                </a:gs>
                <a:gs pos="100000">
                  <a:srgbClr val="D1C6AF">
                    <a:alpha val="0"/>
                  </a:srgbClr>
                </a:gs>
              </a:gsLst>
              <a:lin ang="108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553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9F613808-413E-414A-8C78-9195D792AD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0561AEF-3AA7-4A09-966A-FEC8D1349893}"/>
              </a:ext>
            </a:extLst>
          </p:cNvPr>
          <p:cNvSpPr txBox="1"/>
          <p:nvPr/>
        </p:nvSpPr>
        <p:spPr>
          <a:xfrm>
            <a:off x="4806230" y="2934385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 H A N K  Y O U</a:t>
            </a:r>
            <a:endParaRPr lang="en-ID" sz="2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1CDC9B0-5E18-4FE8-B62F-AC8DE71C0921}"/>
              </a:ext>
            </a:extLst>
          </p:cNvPr>
          <p:cNvSpPr txBox="1"/>
          <p:nvPr/>
        </p:nvSpPr>
        <p:spPr>
          <a:xfrm>
            <a:off x="4395061" y="3512751"/>
            <a:ext cx="3401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 O R  W A T C H I N G</a:t>
            </a:r>
            <a:endParaRPr lang="en-ID" sz="2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3AC62E96-6D3A-4546-A5F4-FDEEBD604DC8}"/>
              </a:ext>
            </a:extLst>
          </p:cNvPr>
          <p:cNvCxnSpPr/>
          <p:nvPr/>
        </p:nvCxnSpPr>
        <p:spPr>
          <a:xfrm>
            <a:off x="4794250" y="2616200"/>
            <a:ext cx="2603500" cy="0"/>
          </a:xfrm>
          <a:prstGeom prst="line">
            <a:avLst/>
          </a:prstGeom>
          <a:ln w="22225">
            <a:gradFill flip="none" rotWithShape="1">
              <a:gsLst>
                <a:gs pos="54000">
                  <a:srgbClr val="A7927F"/>
                </a:gs>
                <a:gs pos="0">
                  <a:srgbClr val="D1C6AF">
                    <a:alpha val="0"/>
                  </a:srgbClr>
                </a:gs>
                <a:gs pos="100000">
                  <a:srgbClr val="D1C6AF">
                    <a:alpha val="0"/>
                  </a:srgbClr>
                </a:gs>
              </a:gsLst>
              <a:lin ang="108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55466BD2-EBCB-4553-83F8-B60486FA3755}"/>
              </a:ext>
            </a:extLst>
          </p:cNvPr>
          <p:cNvCxnSpPr/>
          <p:nvPr/>
        </p:nvCxnSpPr>
        <p:spPr>
          <a:xfrm>
            <a:off x="4794250" y="4292600"/>
            <a:ext cx="2603500" cy="0"/>
          </a:xfrm>
          <a:prstGeom prst="line">
            <a:avLst/>
          </a:prstGeom>
          <a:ln w="22225">
            <a:gradFill flip="none" rotWithShape="1">
              <a:gsLst>
                <a:gs pos="54000">
                  <a:srgbClr val="A7927F"/>
                </a:gs>
                <a:gs pos="0">
                  <a:srgbClr val="D1C6AF">
                    <a:alpha val="0"/>
                  </a:srgbClr>
                </a:gs>
                <a:gs pos="100000">
                  <a:srgbClr val="D1C6AF">
                    <a:alpha val="0"/>
                  </a:srgbClr>
                </a:gs>
              </a:gsLst>
              <a:lin ang="108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34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E1DD16A3-8E1A-49A9-B77E-CAC5E14735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B76C092-5DF6-4E2B-B97B-108C832C52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xmlns="" id="{360F9BF7-29B1-4333-A3A5-247301298F24}"/>
              </a:ext>
            </a:extLst>
          </p:cNvPr>
          <p:cNvSpPr/>
          <p:nvPr/>
        </p:nvSpPr>
        <p:spPr>
          <a:xfrm>
            <a:off x="4946650" y="2514114"/>
            <a:ext cx="2298700" cy="2298700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5CD4D9FE-CB22-45E6-A834-9917D6322A02}"/>
              </a:ext>
            </a:extLst>
          </p:cNvPr>
          <p:cNvGrpSpPr/>
          <p:nvPr/>
        </p:nvGrpSpPr>
        <p:grpSpPr>
          <a:xfrm>
            <a:off x="4953890" y="2514114"/>
            <a:ext cx="2291460" cy="3179196"/>
            <a:chOff x="4635500" y="1244600"/>
            <a:chExt cx="2921000" cy="405262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78A547F1-4CC7-43F1-B38B-0E28E804085A}"/>
                </a:ext>
              </a:extLst>
            </p:cNvPr>
            <p:cNvSpPr/>
            <p:nvPr/>
          </p:nvSpPr>
          <p:spPr>
            <a:xfrm>
              <a:off x="4635500" y="1244600"/>
              <a:ext cx="2921000" cy="3624263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xmlns="" id="{E46869EE-931B-444B-AC6F-EF26BA14C504}"/>
                </a:ext>
              </a:extLst>
            </p:cNvPr>
            <p:cNvSpPr/>
            <p:nvPr/>
          </p:nvSpPr>
          <p:spPr>
            <a:xfrm>
              <a:off x="5346441" y="4462895"/>
              <a:ext cx="1520890" cy="13999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7B8B8BD0-A0B2-49FC-AF27-BF2ED9CBC64A}"/>
                </a:ext>
              </a:extLst>
            </p:cNvPr>
            <p:cNvSpPr/>
            <p:nvPr/>
          </p:nvSpPr>
          <p:spPr>
            <a:xfrm>
              <a:off x="5346441" y="4781951"/>
              <a:ext cx="1520890" cy="13999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xmlns="" id="{E02A57C0-C915-463B-9EA0-075B7FBF582C}"/>
                </a:ext>
              </a:extLst>
            </p:cNvPr>
            <p:cNvSpPr/>
            <p:nvPr/>
          </p:nvSpPr>
          <p:spPr>
            <a:xfrm>
              <a:off x="5728996" y="4921942"/>
              <a:ext cx="755780" cy="254695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xmlns="" id="{95F1C09F-F399-4C25-8029-F85D41E5277E}"/>
                </a:ext>
              </a:extLst>
            </p:cNvPr>
            <p:cNvSpPr/>
            <p:nvPr/>
          </p:nvSpPr>
          <p:spPr>
            <a:xfrm rot="10800000">
              <a:off x="5456873" y="2058586"/>
              <a:ext cx="1278254" cy="1278254"/>
            </a:xfrm>
            <a:prstGeom prst="arc">
              <a:avLst>
                <a:gd name="adj1" fmla="val 10803445"/>
                <a:gd name="adj2" fmla="val 0"/>
              </a:avLst>
            </a:prstGeom>
            <a:ln w="50800">
              <a:solidFill>
                <a:srgbClr val="D1C6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xmlns="" id="{9EC14CCF-9F25-45FA-A7FB-F071F9DA1EC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366360"/>
              <a:ext cx="0" cy="616824"/>
            </a:xfrm>
            <a:prstGeom prst="line">
              <a:avLst/>
            </a:prstGeom>
            <a:ln w="50800">
              <a:solidFill>
                <a:srgbClr val="D1C6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FE06DD10-A524-4C4A-AA8E-4DB77AA31826}"/>
                </a:ext>
              </a:extLst>
            </p:cNvPr>
            <p:cNvSpPr/>
            <p:nvPr/>
          </p:nvSpPr>
          <p:spPr>
            <a:xfrm>
              <a:off x="5912032" y="5177195"/>
              <a:ext cx="389708" cy="120033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C69ED3C8-6403-4E86-B043-2D4E57737644}"/>
              </a:ext>
            </a:extLst>
          </p:cNvPr>
          <p:cNvSpPr txBox="1"/>
          <p:nvPr/>
        </p:nvSpPr>
        <p:spPr>
          <a:xfrm>
            <a:off x="1114455" y="233012"/>
            <a:ext cx="2865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SWOT ANALYSIS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80D35854-79C4-4463-BA41-BD625199EB70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A429527-D6CB-4981-B484-87AD3781D7E7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BCB7FC8E-10B4-46E0-AB6D-89F88B0A9373}"/>
              </a:ext>
            </a:extLst>
          </p:cNvPr>
          <p:cNvCxnSpPr>
            <a:cxnSpLocks/>
          </p:cNvCxnSpPr>
          <p:nvPr/>
        </p:nvCxnSpPr>
        <p:spPr>
          <a:xfrm flipH="1">
            <a:off x="1380473" y="2230970"/>
            <a:ext cx="2859925" cy="0"/>
          </a:xfrm>
          <a:prstGeom prst="line">
            <a:avLst/>
          </a:prstGeom>
          <a:ln>
            <a:solidFill>
              <a:srgbClr val="D1C6A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50">
            <a:extLst>
              <a:ext uri="{FF2B5EF4-FFF2-40B4-BE49-F238E27FC236}">
                <a16:creationId xmlns:a16="http://schemas.microsoft.com/office/drawing/2014/main" xmlns="" id="{CADC60DD-8AC8-46E3-8382-8226A925776C}"/>
              </a:ext>
            </a:extLst>
          </p:cNvPr>
          <p:cNvSpPr txBox="1"/>
          <p:nvPr/>
        </p:nvSpPr>
        <p:spPr>
          <a:xfrm>
            <a:off x="2491055" y="1856333"/>
            <a:ext cx="174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STRENGHTS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xmlns="" id="{DF6E3961-BDF3-4C86-9EB4-3186FEF7AA8F}"/>
              </a:ext>
            </a:extLst>
          </p:cNvPr>
          <p:cNvSpPr txBox="1"/>
          <p:nvPr/>
        </p:nvSpPr>
        <p:spPr>
          <a:xfrm>
            <a:off x="1114455" y="2373978"/>
            <a:ext cx="312594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xmlns="" id="{8B66478A-2E18-4F2B-9307-C383C5938806}"/>
              </a:ext>
            </a:extLst>
          </p:cNvPr>
          <p:cNvCxnSpPr>
            <a:cxnSpLocks/>
          </p:cNvCxnSpPr>
          <p:nvPr/>
        </p:nvCxnSpPr>
        <p:spPr>
          <a:xfrm flipH="1">
            <a:off x="1380475" y="4531587"/>
            <a:ext cx="3923045" cy="0"/>
          </a:xfrm>
          <a:prstGeom prst="line">
            <a:avLst/>
          </a:prstGeom>
          <a:ln>
            <a:solidFill>
              <a:srgbClr val="D1C6A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50">
            <a:extLst>
              <a:ext uri="{FF2B5EF4-FFF2-40B4-BE49-F238E27FC236}">
                <a16:creationId xmlns:a16="http://schemas.microsoft.com/office/drawing/2014/main" xmlns="" id="{EFF30D5A-B1E7-43D2-9DF4-2BD16C016933}"/>
              </a:ext>
            </a:extLst>
          </p:cNvPr>
          <p:cNvSpPr txBox="1"/>
          <p:nvPr/>
        </p:nvSpPr>
        <p:spPr>
          <a:xfrm>
            <a:off x="1941699" y="4156950"/>
            <a:ext cx="22986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OPPORTUNITIES</a:t>
            </a:r>
          </a:p>
        </p:txBody>
      </p:sp>
      <p:sp>
        <p:nvSpPr>
          <p:cNvPr id="82" name="TextBox 48">
            <a:extLst>
              <a:ext uri="{FF2B5EF4-FFF2-40B4-BE49-F238E27FC236}">
                <a16:creationId xmlns:a16="http://schemas.microsoft.com/office/drawing/2014/main" xmlns="" id="{C669319B-B5CC-4EA3-B433-F99489EDCA05}"/>
              </a:ext>
            </a:extLst>
          </p:cNvPr>
          <p:cNvSpPr txBox="1"/>
          <p:nvPr/>
        </p:nvSpPr>
        <p:spPr>
          <a:xfrm>
            <a:off x="1114455" y="4674595"/>
            <a:ext cx="312594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elit, sed do eiusmod tempor incididunt ut labore et dolore magna aliqua. Ut enim ad minim 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xmlns="" id="{F6365730-8DD7-4228-A4F3-2248BDC0373D}"/>
              </a:ext>
            </a:extLst>
          </p:cNvPr>
          <p:cNvCxnSpPr>
            <a:cxnSpLocks/>
          </p:cNvCxnSpPr>
          <p:nvPr/>
        </p:nvCxnSpPr>
        <p:spPr>
          <a:xfrm>
            <a:off x="7958842" y="2230970"/>
            <a:ext cx="2859925" cy="0"/>
          </a:xfrm>
          <a:prstGeom prst="line">
            <a:avLst/>
          </a:prstGeom>
          <a:ln>
            <a:solidFill>
              <a:srgbClr val="D1C6A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50">
            <a:extLst>
              <a:ext uri="{FF2B5EF4-FFF2-40B4-BE49-F238E27FC236}">
                <a16:creationId xmlns:a16="http://schemas.microsoft.com/office/drawing/2014/main" xmlns="" id="{EC5D1973-5A63-457A-9B27-2DC3D7027496}"/>
              </a:ext>
            </a:extLst>
          </p:cNvPr>
          <p:cNvSpPr txBox="1"/>
          <p:nvPr/>
        </p:nvSpPr>
        <p:spPr>
          <a:xfrm>
            <a:off x="7958842" y="1856333"/>
            <a:ext cx="174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WEAKNESS</a:t>
            </a: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xmlns="" id="{A952B6BC-9DAC-49B5-BA73-7EF0142E32FC}"/>
              </a:ext>
            </a:extLst>
          </p:cNvPr>
          <p:cNvSpPr txBox="1"/>
          <p:nvPr/>
        </p:nvSpPr>
        <p:spPr>
          <a:xfrm>
            <a:off x="7958842" y="2373978"/>
            <a:ext cx="312594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elit, sed do eiusmod tempor incididunt ut labore et dolore magna aliqua. Ut enim ad minim 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1F454187-EC6B-41A6-B73D-B71FE552BAEF}"/>
              </a:ext>
            </a:extLst>
          </p:cNvPr>
          <p:cNvCxnSpPr>
            <a:cxnSpLocks/>
          </p:cNvCxnSpPr>
          <p:nvPr/>
        </p:nvCxnSpPr>
        <p:spPr>
          <a:xfrm>
            <a:off x="4240398" y="2230970"/>
            <a:ext cx="993590" cy="710817"/>
          </a:xfrm>
          <a:prstGeom prst="line">
            <a:avLst/>
          </a:prstGeom>
          <a:ln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06E506E1-9024-4378-A056-58BBE061A835}"/>
              </a:ext>
            </a:extLst>
          </p:cNvPr>
          <p:cNvCxnSpPr>
            <a:cxnSpLocks/>
          </p:cNvCxnSpPr>
          <p:nvPr/>
        </p:nvCxnSpPr>
        <p:spPr>
          <a:xfrm flipH="1">
            <a:off x="6965252" y="2230970"/>
            <a:ext cx="993590" cy="710817"/>
          </a:xfrm>
          <a:prstGeom prst="line">
            <a:avLst/>
          </a:prstGeom>
          <a:ln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505D442E-29E9-4E46-9672-70F7648723D2}"/>
              </a:ext>
            </a:extLst>
          </p:cNvPr>
          <p:cNvCxnSpPr>
            <a:cxnSpLocks/>
          </p:cNvCxnSpPr>
          <p:nvPr/>
        </p:nvCxnSpPr>
        <p:spPr>
          <a:xfrm>
            <a:off x="6880860" y="4531587"/>
            <a:ext cx="3936208" cy="0"/>
          </a:xfrm>
          <a:prstGeom prst="line">
            <a:avLst/>
          </a:prstGeom>
          <a:ln>
            <a:solidFill>
              <a:srgbClr val="D1C6AF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48">
            <a:extLst>
              <a:ext uri="{FF2B5EF4-FFF2-40B4-BE49-F238E27FC236}">
                <a16:creationId xmlns:a16="http://schemas.microsoft.com/office/drawing/2014/main" xmlns="" id="{CD68DED4-BFD4-4D33-AFCD-137C72B0FB7E}"/>
              </a:ext>
            </a:extLst>
          </p:cNvPr>
          <p:cNvSpPr txBox="1"/>
          <p:nvPr/>
        </p:nvSpPr>
        <p:spPr>
          <a:xfrm>
            <a:off x="7958842" y="4674595"/>
            <a:ext cx="312594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elit, sed do eiusmod tempor incididunt ut labore et dolore magna aliqua. Ut enim ad minim 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50">
            <a:extLst>
              <a:ext uri="{FF2B5EF4-FFF2-40B4-BE49-F238E27FC236}">
                <a16:creationId xmlns:a16="http://schemas.microsoft.com/office/drawing/2014/main" xmlns="" id="{973CD1E5-4CCD-46A6-8C40-2430D4D74844}"/>
              </a:ext>
            </a:extLst>
          </p:cNvPr>
          <p:cNvSpPr txBox="1"/>
          <p:nvPr/>
        </p:nvSpPr>
        <p:spPr>
          <a:xfrm>
            <a:off x="7958842" y="4163198"/>
            <a:ext cx="174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THREATS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D4687AA3-D5F1-42BD-89CC-830CBE910B17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2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7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3074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CHART ANALYSIS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1F53268-8DF8-4139-A36B-862CAF33556A}"/>
              </a:ext>
            </a:extLst>
          </p:cNvPr>
          <p:cNvGrpSpPr/>
          <p:nvPr/>
        </p:nvGrpSpPr>
        <p:grpSpPr>
          <a:xfrm>
            <a:off x="1886399" y="2258314"/>
            <a:ext cx="1448248" cy="2864224"/>
            <a:chOff x="2689412" y="1640541"/>
            <a:chExt cx="1448248" cy="286422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3BADAD63-BB7B-44F5-976E-31DE9D184697}"/>
                </a:ext>
              </a:extLst>
            </p:cNvPr>
            <p:cNvSpPr/>
            <p:nvPr/>
          </p:nvSpPr>
          <p:spPr>
            <a:xfrm>
              <a:off x="2689412" y="1640541"/>
              <a:ext cx="1448248" cy="2864224"/>
            </a:xfrm>
            <a:prstGeom prst="roundRect">
              <a:avLst>
                <a:gd name="adj" fmla="val 11138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xmlns="" id="{EB9D5E09-3BA9-481D-927B-06732173FA52}"/>
                </a:ext>
              </a:extLst>
            </p:cNvPr>
            <p:cNvSpPr/>
            <p:nvPr/>
          </p:nvSpPr>
          <p:spPr>
            <a:xfrm>
              <a:off x="2750820" y="1974850"/>
              <a:ext cx="1325432" cy="2117722"/>
            </a:xfrm>
            <a:prstGeom prst="roundRect">
              <a:avLst>
                <a:gd name="adj" fmla="val 3306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xmlns="" id="{E1EEB6F6-536C-4F42-A168-D3F6DFAC516A}"/>
                </a:ext>
              </a:extLst>
            </p:cNvPr>
            <p:cNvSpPr/>
            <p:nvPr/>
          </p:nvSpPr>
          <p:spPr>
            <a:xfrm>
              <a:off x="3200862" y="1809750"/>
              <a:ext cx="425349" cy="45719"/>
            </a:xfrm>
            <a:prstGeom prst="roundRect">
              <a:avLst>
                <a:gd name="adj" fmla="val 50000"/>
              </a:avLst>
            </a:prstGeom>
            <a:solidFill>
              <a:srgbClr val="A7927F">
                <a:alpha val="40000"/>
              </a:srgbClr>
            </a:solidFill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4847050E-EE9D-4161-BA20-4E494CAA3ECE}"/>
                </a:ext>
              </a:extLst>
            </p:cNvPr>
            <p:cNvSpPr/>
            <p:nvPr/>
          </p:nvSpPr>
          <p:spPr>
            <a:xfrm>
              <a:off x="3302822" y="4187954"/>
              <a:ext cx="221428" cy="221428"/>
            </a:xfrm>
            <a:prstGeom prst="ellipse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30166502-3584-45A2-8E38-6654D948ED54}"/>
              </a:ext>
            </a:extLst>
          </p:cNvPr>
          <p:cNvGrpSpPr/>
          <p:nvPr/>
        </p:nvGrpSpPr>
        <p:grpSpPr>
          <a:xfrm>
            <a:off x="2331839" y="3298982"/>
            <a:ext cx="557367" cy="1088465"/>
            <a:chOff x="5321300" y="2386013"/>
            <a:chExt cx="774700" cy="1512887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xmlns="" id="{0FB24F54-6B01-49F0-9000-18BEBA920BBD}"/>
                </a:ext>
              </a:extLst>
            </p:cNvPr>
            <p:cNvSpPr/>
            <p:nvPr/>
          </p:nvSpPr>
          <p:spPr>
            <a:xfrm>
              <a:off x="5321300" y="2501900"/>
              <a:ext cx="774700" cy="1397000"/>
            </a:xfrm>
            <a:prstGeom prst="roundRect">
              <a:avLst>
                <a:gd name="adj" fmla="val 6990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xmlns="" id="{38886907-FAB1-462D-A56D-91A30DD3FCEB}"/>
                </a:ext>
              </a:extLst>
            </p:cNvPr>
            <p:cNvSpPr/>
            <p:nvPr/>
          </p:nvSpPr>
          <p:spPr>
            <a:xfrm>
              <a:off x="5534818" y="2386013"/>
              <a:ext cx="347663" cy="114300"/>
            </a:xfrm>
            <a:prstGeom prst="roundRect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xmlns="" id="{F406D4C9-A249-413D-920C-77BD85BC99B0}"/>
              </a:ext>
            </a:extLst>
          </p:cNvPr>
          <p:cNvSpPr/>
          <p:nvPr/>
        </p:nvSpPr>
        <p:spPr>
          <a:xfrm>
            <a:off x="2414073" y="4148738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754FD484-8E2E-464C-A40E-F537664F2200}"/>
              </a:ext>
            </a:extLst>
          </p:cNvPr>
          <p:cNvGrpSpPr/>
          <p:nvPr/>
        </p:nvGrpSpPr>
        <p:grpSpPr>
          <a:xfrm>
            <a:off x="4210050" y="2258314"/>
            <a:ext cx="1448248" cy="2864224"/>
            <a:chOff x="2689412" y="1640541"/>
            <a:chExt cx="1448248" cy="2864224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xmlns="" id="{D8F96FAF-4A93-4414-B1E2-1EAA5BA1C23B}"/>
                </a:ext>
              </a:extLst>
            </p:cNvPr>
            <p:cNvSpPr/>
            <p:nvPr/>
          </p:nvSpPr>
          <p:spPr>
            <a:xfrm>
              <a:off x="2689412" y="1640541"/>
              <a:ext cx="1448248" cy="2864224"/>
            </a:xfrm>
            <a:prstGeom prst="roundRect">
              <a:avLst>
                <a:gd name="adj" fmla="val 11138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xmlns="" id="{FB56BE60-508A-4599-A7C8-16DB010AD036}"/>
                </a:ext>
              </a:extLst>
            </p:cNvPr>
            <p:cNvSpPr/>
            <p:nvPr/>
          </p:nvSpPr>
          <p:spPr>
            <a:xfrm>
              <a:off x="2750820" y="1974850"/>
              <a:ext cx="1325432" cy="2117722"/>
            </a:xfrm>
            <a:prstGeom prst="roundRect">
              <a:avLst>
                <a:gd name="adj" fmla="val 3306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xmlns="" id="{D0F40C2C-454C-4B0A-BE3C-F231335A132A}"/>
                </a:ext>
              </a:extLst>
            </p:cNvPr>
            <p:cNvSpPr/>
            <p:nvPr/>
          </p:nvSpPr>
          <p:spPr>
            <a:xfrm>
              <a:off x="3200862" y="1809750"/>
              <a:ext cx="425349" cy="45719"/>
            </a:xfrm>
            <a:prstGeom prst="roundRect">
              <a:avLst>
                <a:gd name="adj" fmla="val 50000"/>
              </a:avLst>
            </a:prstGeom>
            <a:solidFill>
              <a:srgbClr val="A7927F">
                <a:alpha val="40000"/>
              </a:srgbClr>
            </a:solidFill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xmlns="" id="{7FB2A97A-D43F-4243-964E-007845F4A81A}"/>
                </a:ext>
              </a:extLst>
            </p:cNvPr>
            <p:cNvSpPr/>
            <p:nvPr/>
          </p:nvSpPr>
          <p:spPr>
            <a:xfrm>
              <a:off x="3302822" y="4187954"/>
              <a:ext cx="221428" cy="221428"/>
            </a:xfrm>
            <a:prstGeom prst="ellipse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6AA07B0E-FC71-4D84-BA44-B00669D9A0B4}"/>
              </a:ext>
            </a:extLst>
          </p:cNvPr>
          <p:cNvGrpSpPr/>
          <p:nvPr/>
        </p:nvGrpSpPr>
        <p:grpSpPr>
          <a:xfrm>
            <a:off x="4655490" y="3298982"/>
            <a:ext cx="557367" cy="1088465"/>
            <a:chOff x="5321300" y="2386013"/>
            <a:chExt cx="774700" cy="1512887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xmlns="" id="{544EC573-3735-4413-B9C7-E6A4B49F97B3}"/>
                </a:ext>
              </a:extLst>
            </p:cNvPr>
            <p:cNvSpPr/>
            <p:nvPr/>
          </p:nvSpPr>
          <p:spPr>
            <a:xfrm>
              <a:off x="5321300" y="2501900"/>
              <a:ext cx="774700" cy="1397000"/>
            </a:xfrm>
            <a:prstGeom prst="roundRect">
              <a:avLst>
                <a:gd name="adj" fmla="val 6990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xmlns="" id="{49AF50B9-BD09-4E74-8FCA-7B389DCEEFCC}"/>
                </a:ext>
              </a:extLst>
            </p:cNvPr>
            <p:cNvSpPr/>
            <p:nvPr/>
          </p:nvSpPr>
          <p:spPr>
            <a:xfrm>
              <a:off x="5534818" y="2386013"/>
              <a:ext cx="347663" cy="114300"/>
            </a:xfrm>
            <a:prstGeom prst="roundRect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xmlns="" id="{B2553B10-80C7-4FAD-B598-92A6E136F52E}"/>
              </a:ext>
            </a:extLst>
          </p:cNvPr>
          <p:cNvSpPr/>
          <p:nvPr/>
        </p:nvSpPr>
        <p:spPr>
          <a:xfrm>
            <a:off x="4737724" y="4148738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ED4E1ED2-FA07-4F01-8D1A-9F39CD1AA5F2}"/>
              </a:ext>
            </a:extLst>
          </p:cNvPr>
          <p:cNvGrpSpPr/>
          <p:nvPr/>
        </p:nvGrpSpPr>
        <p:grpSpPr>
          <a:xfrm>
            <a:off x="6533701" y="2258314"/>
            <a:ext cx="1448248" cy="2864224"/>
            <a:chOff x="2689412" y="1640541"/>
            <a:chExt cx="1448248" cy="2864224"/>
          </a:xfrm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xmlns="" id="{C3EBAB53-8510-4CDB-8315-CDF366247EA0}"/>
                </a:ext>
              </a:extLst>
            </p:cNvPr>
            <p:cNvSpPr/>
            <p:nvPr/>
          </p:nvSpPr>
          <p:spPr>
            <a:xfrm>
              <a:off x="2689412" y="1640541"/>
              <a:ext cx="1448248" cy="2864224"/>
            </a:xfrm>
            <a:prstGeom prst="roundRect">
              <a:avLst>
                <a:gd name="adj" fmla="val 11138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xmlns="" id="{352D40C4-A9ED-4990-B57F-92A931EADD00}"/>
                </a:ext>
              </a:extLst>
            </p:cNvPr>
            <p:cNvSpPr/>
            <p:nvPr/>
          </p:nvSpPr>
          <p:spPr>
            <a:xfrm>
              <a:off x="2750820" y="1974850"/>
              <a:ext cx="1325432" cy="2117722"/>
            </a:xfrm>
            <a:prstGeom prst="roundRect">
              <a:avLst>
                <a:gd name="adj" fmla="val 3306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xmlns="" id="{EC318247-9230-450B-BB44-677317B38F6E}"/>
                </a:ext>
              </a:extLst>
            </p:cNvPr>
            <p:cNvSpPr/>
            <p:nvPr/>
          </p:nvSpPr>
          <p:spPr>
            <a:xfrm>
              <a:off x="3200862" y="1809750"/>
              <a:ext cx="425349" cy="45719"/>
            </a:xfrm>
            <a:prstGeom prst="roundRect">
              <a:avLst>
                <a:gd name="adj" fmla="val 50000"/>
              </a:avLst>
            </a:prstGeom>
            <a:solidFill>
              <a:srgbClr val="A7927F">
                <a:alpha val="40000"/>
              </a:srgbClr>
            </a:solidFill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C8A8AC11-D5FC-4246-95C1-A2FEC8644A9F}"/>
                </a:ext>
              </a:extLst>
            </p:cNvPr>
            <p:cNvSpPr/>
            <p:nvPr/>
          </p:nvSpPr>
          <p:spPr>
            <a:xfrm>
              <a:off x="3302822" y="4187954"/>
              <a:ext cx="221428" cy="221428"/>
            </a:xfrm>
            <a:prstGeom prst="ellipse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2865F7C1-9C90-4F45-8418-23090E747B58}"/>
              </a:ext>
            </a:extLst>
          </p:cNvPr>
          <p:cNvGrpSpPr/>
          <p:nvPr/>
        </p:nvGrpSpPr>
        <p:grpSpPr>
          <a:xfrm>
            <a:off x="6979141" y="3298982"/>
            <a:ext cx="557367" cy="1088465"/>
            <a:chOff x="5321300" y="2386013"/>
            <a:chExt cx="774700" cy="1512887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xmlns="" id="{8960A289-31B4-45AA-BA17-88BBDC2E6FFD}"/>
                </a:ext>
              </a:extLst>
            </p:cNvPr>
            <p:cNvSpPr/>
            <p:nvPr/>
          </p:nvSpPr>
          <p:spPr>
            <a:xfrm>
              <a:off x="5321300" y="2501900"/>
              <a:ext cx="774700" cy="1397000"/>
            </a:xfrm>
            <a:prstGeom prst="roundRect">
              <a:avLst>
                <a:gd name="adj" fmla="val 6990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xmlns="" id="{5B1AF7F6-AC1C-43FE-A9B9-93EE81D8071D}"/>
                </a:ext>
              </a:extLst>
            </p:cNvPr>
            <p:cNvSpPr/>
            <p:nvPr/>
          </p:nvSpPr>
          <p:spPr>
            <a:xfrm>
              <a:off x="5534818" y="2386013"/>
              <a:ext cx="347663" cy="114300"/>
            </a:xfrm>
            <a:prstGeom prst="roundRect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xmlns="" id="{8DA9FF38-3566-4865-9F11-F43CA5D53EAA}"/>
              </a:ext>
            </a:extLst>
          </p:cNvPr>
          <p:cNvSpPr/>
          <p:nvPr/>
        </p:nvSpPr>
        <p:spPr>
          <a:xfrm>
            <a:off x="7061375" y="4148738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EBA3D384-F82F-420E-8B91-123E6E02EBC0}"/>
              </a:ext>
            </a:extLst>
          </p:cNvPr>
          <p:cNvGrpSpPr/>
          <p:nvPr/>
        </p:nvGrpSpPr>
        <p:grpSpPr>
          <a:xfrm>
            <a:off x="8857353" y="2258314"/>
            <a:ext cx="1448248" cy="2864224"/>
            <a:chOff x="2689412" y="1640541"/>
            <a:chExt cx="1448248" cy="2864224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xmlns="" id="{F31E91BB-B37A-40DE-95C6-558DDCF83266}"/>
                </a:ext>
              </a:extLst>
            </p:cNvPr>
            <p:cNvSpPr/>
            <p:nvPr/>
          </p:nvSpPr>
          <p:spPr>
            <a:xfrm>
              <a:off x="2689412" y="1640541"/>
              <a:ext cx="1448248" cy="2864224"/>
            </a:xfrm>
            <a:prstGeom prst="roundRect">
              <a:avLst>
                <a:gd name="adj" fmla="val 11138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xmlns="" id="{46968884-739E-410A-AAEE-90D8443895E3}"/>
                </a:ext>
              </a:extLst>
            </p:cNvPr>
            <p:cNvSpPr/>
            <p:nvPr/>
          </p:nvSpPr>
          <p:spPr>
            <a:xfrm>
              <a:off x="2750820" y="1974850"/>
              <a:ext cx="1325432" cy="2117722"/>
            </a:xfrm>
            <a:prstGeom prst="roundRect">
              <a:avLst>
                <a:gd name="adj" fmla="val 3306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xmlns="" id="{A1BF206A-FF8B-41BE-A812-4F1F83566E72}"/>
                </a:ext>
              </a:extLst>
            </p:cNvPr>
            <p:cNvSpPr/>
            <p:nvPr/>
          </p:nvSpPr>
          <p:spPr>
            <a:xfrm>
              <a:off x="3200862" y="1809750"/>
              <a:ext cx="425349" cy="45719"/>
            </a:xfrm>
            <a:prstGeom prst="roundRect">
              <a:avLst>
                <a:gd name="adj" fmla="val 50000"/>
              </a:avLst>
            </a:prstGeom>
            <a:solidFill>
              <a:srgbClr val="A7927F">
                <a:alpha val="40000"/>
              </a:srgbClr>
            </a:solidFill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xmlns="" id="{E0139FE0-D846-4571-84E7-6CE573FF3B8A}"/>
                </a:ext>
              </a:extLst>
            </p:cNvPr>
            <p:cNvSpPr/>
            <p:nvPr/>
          </p:nvSpPr>
          <p:spPr>
            <a:xfrm>
              <a:off x="3302822" y="4187954"/>
              <a:ext cx="221428" cy="221428"/>
            </a:xfrm>
            <a:prstGeom prst="ellipse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0BD41D0E-D1B2-466E-9802-C3EC692CB106}"/>
              </a:ext>
            </a:extLst>
          </p:cNvPr>
          <p:cNvGrpSpPr/>
          <p:nvPr/>
        </p:nvGrpSpPr>
        <p:grpSpPr>
          <a:xfrm>
            <a:off x="9302793" y="3298982"/>
            <a:ext cx="557367" cy="1088465"/>
            <a:chOff x="5321300" y="2386013"/>
            <a:chExt cx="774700" cy="1512887"/>
          </a:xfrm>
        </p:grpSpPr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xmlns="" id="{0E73DE7D-A292-4879-9C9A-F9CF868E2798}"/>
                </a:ext>
              </a:extLst>
            </p:cNvPr>
            <p:cNvSpPr/>
            <p:nvPr/>
          </p:nvSpPr>
          <p:spPr>
            <a:xfrm>
              <a:off x="5321300" y="2501900"/>
              <a:ext cx="774700" cy="1397000"/>
            </a:xfrm>
            <a:prstGeom prst="roundRect">
              <a:avLst>
                <a:gd name="adj" fmla="val 6990"/>
              </a:avLst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xmlns="" id="{67BBB479-F5BF-49AD-849B-4AD7BC072D30}"/>
                </a:ext>
              </a:extLst>
            </p:cNvPr>
            <p:cNvSpPr/>
            <p:nvPr/>
          </p:nvSpPr>
          <p:spPr>
            <a:xfrm>
              <a:off x="5534818" y="2386013"/>
              <a:ext cx="347663" cy="114300"/>
            </a:xfrm>
            <a:prstGeom prst="roundRect">
              <a:avLst/>
            </a:pr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xmlns="" id="{A9AA55B8-D3E5-422A-A80F-EAAC6070140E}"/>
              </a:ext>
            </a:extLst>
          </p:cNvPr>
          <p:cNvSpPr/>
          <p:nvPr/>
        </p:nvSpPr>
        <p:spPr>
          <a:xfrm>
            <a:off x="9385027" y="4148738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xmlns="" id="{48D010C0-56D0-49E0-B917-96A44328C376}"/>
              </a:ext>
            </a:extLst>
          </p:cNvPr>
          <p:cNvSpPr/>
          <p:nvPr/>
        </p:nvSpPr>
        <p:spPr>
          <a:xfrm>
            <a:off x="4737724" y="3927162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xmlns="" id="{027F0AFF-D012-4182-AAC5-08BA4171716A}"/>
              </a:ext>
            </a:extLst>
          </p:cNvPr>
          <p:cNvSpPr/>
          <p:nvPr/>
        </p:nvSpPr>
        <p:spPr>
          <a:xfrm>
            <a:off x="7056806" y="3927162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xmlns="" id="{E6681483-617F-4753-8937-14264EF97E60}"/>
              </a:ext>
            </a:extLst>
          </p:cNvPr>
          <p:cNvSpPr/>
          <p:nvPr/>
        </p:nvSpPr>
        <p:spPr>
          <a:xfrm>
            <a:off x="7056806" y="3705586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xmlns="" id="{E569920F-9C03-4F00-926B-67C8F5AFB4A8}"/>
              </a:ext>
            </a:extLst>
          </p:cNvPr>
          <p:cNvSpPr/>
          <p:nvPr/>
        </p:nvSpPr>
        <p:spPr>
          <a:xfrm>
            <a:off x="9385027" y="3927162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xmlns="" id="{6A0C3BDE-A61E-4162-AB81-F4B569042443}"/>
              </a:ext>
            </a:extLst>
          </p:cNvPr>
          <p:cNvSpPr/>
          <p:nvPr/>
        </p:nvSpPr>
        <p:spPr>
          <a:xfrm>
            <a:off x="9385027" y="3705586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xmlns="" id="{EE49650C-CF19-4A4E-9C23-FBBAD825E399}"/>
              </a:ext>
            </a:extLst>
          </p:cNvPr>
          <p:cNvSpPr/>
          <p:nvPr/>
        </p:nvSpPr>
        <p:spPr>
          <a:xfrm>
            <a:off x="9385027" y="3484010"/>
            <a:ext cx="402035" cy="147337"/>
          </a:xfrm>
          <a:prstGeom prst="roundRect">
            <a:avLst/>
          </a:prstGeom>
          <a:solidFill>
            <a:srgbClr val="A7927F"/>
          </a:solidFill>
          <a:ln>
            <a:noFill/>
          </a:ln>
          <a:effectLst>
            <a:glow rad="50800">
              <a:srgbClr val="D1C6AF">
                <a:alpha val="25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F55ADE5A-CFBD-4FD0-A22B-0EECBFD07F63}"/>
              </a:ext>
            </a:extLst>
          </p:cNvPr>
          <p:cNvGrpSpPr/>
          <p:nvPr/>
        </p:nvGrpSpPr>
        <p:grpSpPr>
          <a:xfrm>
            <a:off x="2449922" y="5125706"/>
            <a:ext cx="321199" cy="1732294"/>
            <a:chOff x="2419218" y="5125706"/>
            <a:chExt cx="321199" cy="1732294"/>
          </a:xfrm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83E9B283-23D7-406D-A236-AC8A0E54028A}"/>
                </a:ext>
              </a:extLst>
            </p:cNvPr>
            <p:cNvSpPr/>
            <p:nvPr/>
          </p:nvSpPr>
          <p:spPr>
            <a:xfrm>
              <a:off x="2419218" y="5125706"/>
              <a:ext cx="321199" cy="286024"/>
            </a:xfrm>
            <a:custGeom>
              <a:avLst/>
              <a:gdLst>
                <a:gd name="connsiteX0" fmla="*/ 0 w 831262"/>
                <a:gd name="connsiteY0" fmla="*/ 0 h 740228"/>
                <a:gd name="connsiteX1" fmla="*/ 831262 w 831262"/>
                <a:gd name="connsiteY1" fmla="*/ 0 h 740228"/>
                <a:gd name="connsiteX2" fmla="*/ 831262 w 831262"/>
                <a:gd name="connsiteY2" fmla="*/ 324597 h 740228"/>
                <a:gd name="connsiteX3" fmla="*/ 415631 w 831262"/>
                <a:gd name="connsiteY3" fmla="*/ 740228 h 740228"/>
                <a:gd name="connsiteX4" fmla="*/ 0 w 831262"/>
                <a:gd name="connsiteY4" fmla="*/ 324597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262" h="740228">
                  <a:moveTo>
                    <a:pt x="0" y="0"/>
                  </a:moveTo>
                  <a:lnTo>
                    <a:pt x="831262" y="0"/>
                  </a:lnTo>
                  <a:lnTo>
                    <a:pt x="831262" y="324597"/>
                  </a:lnTo>
                  <a:cubicBezTo>
                    <a:pt x="831262" y="554144"/>
                    <a:pt x="645178" y="740228"/>
                    <a:pt x="415631" y="740228"/>
                  </a:cubicBezTo>
                  <a:cubicBezTo>
                    <a:pt x="186084" y="740228"/>
                    <a:pt x="0" y="554144"/>
                    <a:pt x="0" y="324597"/>
                  </a:cubicBezTo>
                  <a:close/>
                </a:path>
              </a:pathLst>
            </a:cu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xmlns="" id="{8332273C-2EED-4DE1-B27C-E8F9C26824D3}"/>
                </a:ext>
              </a:extLst>
            </p:cNvPr>
            <p:cNvGrpSpPr/>
            <p:nvPr/>
          </p:nvGrpSpPr>
          <p:grpSpPr>
            <a:xfrm>
              <a:off x="2548862" y="5411730"/>
              <a:ext cx="61911" cy="1446270"/>
              <a:chOff x="2536956" y="5411730"/>
              <a:chExt cx="61911" cy="1446270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xmlns="" id="{CBE7A030-E2AA-46E4-8AFB-780A1B479F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6956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xmlns="" id="{EF49509C-2C3A-4EC7-B6AA-8E5574394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8867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D2022B2D-8B50-4A9B-BACA-44C93927E350}"/>
              </a:ext>
            </a:extLst>
          </p:cNvPr>
          <p:cNvGrpSpPr/>
          <p:nvPr/>
        </p:nvGrpSpPr>
        <p:grpSpPr>
          <a:xfrm>
            <a:off x="4773573" y="5125706"/>
            <a:ext cx="321199" cy="1732294"/>
            <a:chOff x="2419218" y="5125706"/>
            <a:chExt cx="321199" cy="1732294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0AA0C0A5-45B9-4DB2-B405-8C251F0E41FB}"/>
                </a:ext>
              </a:extLst>
            </p:cNvPr>
            <p:cNvSpPr/>
            <p:nvPr/>
          </p:nvSpPr>
          <p:spPr>
            <a:xfrm>
              <a:off x="2419218" y="5125706"/>
              <a:ext cx="321199" cy="286024"/>
            </a:xfrm>
            <a:custGeom>
              <a:avLst/>
              <a:gdLst>
                <a:gd name="connsiteX0" fmla="*/ 0 w 831262"/>
                <a:gd name="connsiteY0" fmla="*/ 0 h 740228"/>
                <a:gd name="connsiteX1" fmla="*/ 831262 w 831262"/>
                <a:gd name="connsiteY1" fmla="*/ 0 h 740228"/>
                <a:gd name="connsiteX2" fmla="*/ 831262 w 831262"/>
                <a:gd name="connsiteY2" fmla="*/ 324597 h 740228"/>
                <a:gd name="connsiteX3" fmla="*/ 415631 w 831262"/>
                <a:gd name="connsiteY3" fmla="*/ 740228 h 740228"/>
                <a:gd name="connsiteX4" fmla="*/ 0 w 831262"/>
                <a:gd name="connsiteY4" fmla="*/ 324597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262" h="740228">
                  <a:moveTo>
                    <a:pt x="0" y="0"/>
                  </a:moveTo>
                  <a:lnTo>
                    <a:pt x="831262" y="0"/>
                  </a:lnTo>
                  <a:lnTo>
                    <a:pt x="831262" y="324597"/>
                  </a:lnTo>
                  <a:cubicBezTo>
                    <a:pt x="831262" y="554144"/>
                    <a:pt x="645178" y="740228"/>
                    <a:pt x="415631" y="740228"/>
                  </a:cubicBezTo>
                  <a:cubicBezTo>
                    <a:pt x="186084" y="740228"/>
                    <a:pt x="0" y="554144"/>
                    <a:pt x="0" y="324597"/>
                  </a:cubicBezTo>
                  <a:close/>
                </a:path>
              </a:pathLst>
            </a:cu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xmlns="" id="{6F1653E4-8D9D-44EF-86D6-CE376CDC9E6A}"/>
                </a:ext>
              </a:extLst>
            </p:cNvPr>
            <p:cNvGrpSpPr/>
            <p:nvPr/>
          </p:nvGrpSpPr>
          <p:grpSpPr>
            <a:xfrm>
              <a:off x="2548862" y="5411730"/>
              <a:ext cx="61911" cy="1446270"/>
              <a:chOff x="2536956" y="5411730"/>
              <a:chExt cx="61911" cy="1446270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xmlns="" id="{5008F86E-48CE-45B4-A800-D208D81B49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6956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xmlns="" id="{4004C332-D23A-4422-A4E5-34CB0EDB4D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8867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xmlns="" id="{9088EC7C-6812-4F6F-A0B0-F0FC99BC050F}"/>
              </a:ext>
            </a:extLst>
          </p:cNvPr>
          <p:cNvGrpSpPr/>
          <p:nvPr/>
        </p:nvGrpSpPr>
        <p:grpSpPr>
          <a:xfrm>
            <a:off x="7097223" y="5125706"/>
            <a:ext cx="321199" cy="1732294"/>
            <a:chOff x="2419218" y="5125706"/>
            <a:chExt cx="321199" cy="1732294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xmlns="" id="{672E72C2-9113-4BB3-B622-310FD4E8E1F1}"/>
                </a:ext>
              </a:extLst>
            </p:cNvPr>
            <p:cNvSpPr/>
            <p:nvPr/>
          </p:nvSpPr>
          <p:spPr>
            <a:xfrm>
              <a:off x="2419218" y="5125706"/>
              <a:ext cx="321199" cy="286024"/>
            </a:xfrm>
            <a:custGeom>
              <a:avLst/>
              <a:gdLst>
                <a:gd name="connsiteX0" fmla="*/ 0 w 831262"/>
                <a:gd name="connsiteY0" fmla="*/ 0 h 740228"/>
                <a:gd name="connsiteX1" fmla="*/ 831262 w 831262"/>
                <a:gd name="connsiteY1" fmla="*/ 0 h 740228"/>
                <a:gd name="connsiteX2" fmla="*/ 831262 w 831262"/>
                <a:gd name="connsiteY2" fmla="*/ 324597 h 740228"/>
                <a:gd name="connsiteX3" fmla="*/ 415631 w 831262"/>
                <a:gd name="connsiteY3" fmla="*/ 740228 h 740228"/>
                <a:gd name="connsiteX4" fmla="*/ 0 w 831262"/>
                <a:gd name="connsiteY4" fmla="*/ 324597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262" h="740228">
                  <a:moveTo>
                    <a:pt x="0" y="0"/>
                  </a:moveTo>
                  <a:lnTo>
                    <a:pt x="831262" y="0"/>
                  </a:lnTo>
                  <a:lnTo>
                    <a:pt x="831262" y="324597"/>
                  </a:lnTo>
                  <a:cubicBezTo>
                    <a:pt x="831262" y="554144"/>
                    <a:pt x="645178" y="740228"/>
                    <a:pt x="415631" y="740228"/>
                  </a:cubicBezTo>
                  <a:cubicBezTo>
                    <a:pt x="186084" y="740228"/>
                    <a:pt x="0" y="554144"/>
                    <a:pt x="0" y="324597"/>
                  </a:cubicBezTo>
                  <a:close/>
                </a:path>
              </a:pathLst>
            </a:cu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xmlns="" id="{8D89B779-0259-4090-9A24-CC2E1E811EF0}"/>
                </a:ext>
              </a:extLst>
            </p:cNvPr>
            <p:cNvGrpSpPr/>
            <p:nvPr/>
          </p:nvGrpSpPr>
          <p:grpSpPr>
            <a:xfrm>
              <a:off x="2548862" y="5411730"/>
              <a:ext cx="61911" cy="1446270"/>
              <a:chOff x="2536956" y="5411730"/>
              <a:chExt cx="61911" cy="1446270"/>
            </a:xfrm>
          </p:grpSpPr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xmlns="" id="{D72AD084-5F8C-458E-B259-8AB2418E0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6956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xmlns="" id="{B87132AA-98C9-4AA7-ABB6-27C40F718A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8867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311E91CD-F914-4B3D-93CC-555F8ED5DA50}"/>
              </a:ext>
            </a:extLst>
          </p:cNvPr>
          <p:cNvGrpSpPr/>
          <p:nvPr/>
        </p:nvGrpSpPr>
        <p:grpSpPr>
          <a:xfrm>
            <a:off x="9420876" y="5125706"/>
            <a:ext cx="321199" cy="1732294"/>
            <a:chOff x="2419218" y="5125706"/>
            <a:chExt cx="321199" cy="1732294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xmlns="" id="{FC1934ED-EBBD-434E-AC60-83460B5D9726}"/>
                </a:ext>
              </a:extLst>
            </p:cNvPr>
            <p:cNvSpPr/>
            <p:nvPr/>
          </p:nvSpPr>
          <p:spPr>
            <a:xfrm>
              <a:off x="2419218" y="5125706"/>
              <a:ext cx="321199" cy="286024"/>
            </a:xfrm>
            <a:custGeom>
              <a:avLst/>
              <a:gdLst>
                <a:gd name="connsiteX0" fmla="*/ 0 w 831262"/>
                <a:gd name="connsiteY0" fmla="*/ 0 h 740228"/>
                <a:gd name="connsiteX1" fmla="*/ 831262 w 831262"/>
                <a:gd name="connsiteY1" fmla="*/ 0 h 740228"/>
                <a:gd name="connsiteX2" fmla="*/ 831262 w 831262"/>
                <a:gd name="connsiteY2" fmla="*/ 324597 h 740228"/>
                <a:gd name="connsiteX3" fmla="*/ 415631 w 831262"/>
                <a:gd name="connsiteY3" fmla="*/ 740228 h 740228"/>
                <a:gd name="connsiteX4" fmla="*/ 0 w 831262"/>
                <a:gd name="connsiteY4" fmla="*/ 324597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262" h="740228">
                  <a:moveTo>
                    <a:pt x="0" y="0"/>
                  </a:moveTo>
                  <a:lnTo>
                    <a:pt x="831262" y="0"/>
                  </a:lnTo>
                  <a:lnTo>
                    <a:pt x="831262" y="324597"/>
                  </a:lnTo>
                  <a:cubicBezTo>
                    <a:pt x="831262" y="554144"/>
                    <a:pt x="645178" y="740228"/>
                    <a:pt x="415631" y="740228"/>
                  </a:cubicBezTo>
                  <a:cubicBezTo>
                    <a:pt x="186084" y="740228"/>
                    <a:pt x="0" y="554144"/>
                    <a:pt x="0" y="324597"/>
                  </a:cubicBezTo>
                  <a:close/>
                </a:path>
              </a:pathLst>
            </a:custGeom>
            <a:noFill/>
            <a:ln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xmlns="" id="{08E7C1A7-E86A-483B-97FB-66C1AD29FD40}"/>
                </a:ext>
              </a:extLst>
            </p:cNvPr>
            <p:cNvGrpSpPr/>
            <p:nvPr/>
          </p:nvGrpSpPr>
          <p:grpSpPr>
            <a:xfrm>
              <a:off x="2548862" y="5411730"/>
              <a:ext cx="61911" cy="1446270"/>
              <a:chOff x="2536956" y="5411730"/>
              <a:chExt cx="61911" cy="1446270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xmlns="" id="{09495702-00E8-4921-9EBB-3AB03D4D19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36956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xmlns="" id="{DAABB7D8-55B4-48AC-B57C-B0F5DD2969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98867" y="5411730"/>
                <a:ext cx="0" cy="1446270"/>
              </a:xfrm>
              <a:prstGeom prst="line">
                <a:avLst/>
              </a:prstGeom>
              <a:ln w="12700">
                <a:solidFill>
                  <a:srgbClr val="D1C6A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E466E27C-B6DE-484A-8F19-38CF8289F089}"/>
              </a:ext>
            </a:extLst>
          </p:cNvPr>
          <p:cNvSpPr txBox="1"/>
          <p:nvPr/>
        </p:nvSpPr>
        <p:spPr>
          <a:xfrm>
            <a:off x="2325026" y="2793274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</a:rPr>
              <a:t>25%</a:t>
            </a:r>
            <a:endParaRPr lang="en-ID" sz="16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BA685CCD-4909-477E-A906-A35E9B96FA51}"/>
              </a:ext>
            </a:extLst>
          </p:cNvPr>
          <p:cNvSpPr txBox="1"/>
          <p:nvPr/>
        </p:nvSpPr>
        <p:spPr>
          <a:xfrm>
            <a:off x="4648677" y="2793274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</a:rPr>
              <a:t>50%</a:t>
            </a:r>
            <a:endParaRPr lang="en-ID" sz="16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35FF0D2A-20D5-4058-8A4C-B5B5F63AA535}"/>
              </a:ext>
            </a:extLst>
          </p:cNvPr>
          <p:cNvSpPr txBox="1"/>
          <p:nvPr/>
        </p:nvSpPr>
        <p:spPr>
          <a:xfrm>
            <a:off x="6972327" y="2793274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</a:rPr>
              <a:t>75%</a:t>
            </a:r>
            <a:endParaRPr lang="en-ID" sz="16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1D287D46-CF4C-4386-9509-19CB2B9C5C27}"/>
              </a:ext>
            </a:extLst>
          </p:cNvPr>
          <p:cNvSpPr txBox="1"/>
          <p:nvPr/>
        </p:nvSpPr>
        <p:spPr>
          <a:xfrm>
            <a:off x="9227853" y="2793274"/>
            <a:ext cx="707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effectLst>
                  <a:glow rad="63500">
                    <a:srgbClr val="D1C6AF">
                      <a:alpha val="23000"/>
                    </a:srgbClr>
                  </a:glow>
                </a:effectLst>
                <a:latin typeface="Century Gothic" panose="020B0502020202020204" pitchFamily="34" charset="0"/>
              </a:rPr>
              <a:t>100%</a:t>
            </a:r>
            <a:endParaRPr lang="en-ID" sz="1600" b="1" dirty="0">
              <a:solidFill>
                <a:srgbClr val="D1C6AF"/>
              </a:solidFill>
              <a:effectLst>
                <a:glow rad="63500">
                  <a:srgbClr val="D1C6AF">
                    <a:alpha val="23000"/>
                  </a:srgbClr>
                </a:glow>
              </a:effectLst>
              <a:latin typeface="Century Gothic" panose="020B0502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1287E18B-9C6B-43B2-8D32-8732BDC183F8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3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990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3583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TIMELINE PLANNING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E3A9F70B-9645-4358-A8DF-EB04B2484F9F}"/>
              </a:ext>
            </a:extLst>
          </p:cNvPr>
          <p:cNvGrpSpPr/>
          <p:nvPr/>
        </p:nvGrpSpPr>
        <p:grpSpPr>
          <a:xfrm>
            <a:off x="8431913" y="1251222"/>
            <a:ext cx="2323068" cy="3675909"/>
            <a:chOff x="7973457" y="1708891"/>
            <a:chExt cx="2323068" cy="3675909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xmlns="" id="{35BDE347-FEAE-4851-9FD7-0DD6C3217A15}"/>
                </a:ext>
              </a:extLst>
            </p:cNvPr>
            <p:cNvSpPr/>
            <p:nvPr/>
          </p:nvSpPr>
          <p:spPr>
            <a:xfrm>
              <a:off x="9038065" y="1798547"/>
              <a:ext cx="193852" cy="3586253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xmlns="" id="{F05CD566-B013-4DE2-8338-B688B0BFFBDB}"/>
                </a:ext>
              </a:extLst>
            </p:cNvPr>
            <p:cNvSpPr/>
            <p:nvPr/>
          </p:nvSpPr>
          <p:spPr>
            <a:xfrm rot="16200000">
              <a:off x="9038065" y="1368802"/>
              <a:ext cx="193852" cy="2323068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4B1BD86B-1393-437E-96E4-AEDEB133ED8B}"/>
                </a:ext>
              </a:extLst>
            </p:cNvPr>
            <p:cNvSpPr/>
            <p:nvPr/>
          </p:nvSpPr>
          <p:spPr>
            <a:xfrm>
              <a:off x="9089862" y="1708891"/>
              <a:ext cx="94620" cy="89656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29464BCA-8C31-46D9-9E13-C89ED316775F}"/>
                </a:ext>
              </a:extLst>
            </p:cNvPr>
            <p:cNvGrpSpPr/>
            <p:nvPr/>
          </p:nvGrpSpPr>
          <p:grpSpPr>
            <a:xfrm>
              <a:off x="8255148" y="2210240"/>
              <a:ext cx="1759687" cy="223169"/>
              <a:chOff x="5519579" y="2809717"/>
              <a:chExt cx="1152842" cy="146207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F460F433-DF84-45DB-8D2B-6445C4337478}"/>
                  </a:ext>
                </a:extLst>
              </p:cNvPr>
              <p:cNvSpPr/>
              <p:nvPr/>
            </p:nvSpPr>
            <p:spPr>
              <a:xfrm rot="10800000">
                <a:off x="5519579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27DAFFCE-53ED-418C-AF22-4416F3CEF795}"/>
                  </a:ext>
                </a:extLst>
              </p:cNvPr>
              <p:cNvSpPr/>
              <p:nvPr/>
            </p:nvSpPr>
            <p:spPr>
              <a:xfrm rot="10800000">
                <a:off x="6508234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07EB57FA-EE2A-4CC8-BF91-3AA071E080E2}"/>
                </a:ext>
              </a:extLst>
            </p:cNvPr>
            <p:cNvSpPr/>
            <p:nvPr/>
          </p:nvSpPr>
          <p:spPr>
            <a:xfrm>
              <a:off x="9231917" y="3300896"/>
              <a:ext cx="382858" cy="382858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94AFF644-D9C8-4A6B-9462-D0E95B2F32D9}"/>
                </a:ext>
              </a:extLst>
            </p:cNvPr>
            <p:cNvSpPr/>
            <p:nvPr/>
          </p:nvSpPr>
          <p:spPr>
            <a:xfrm>
              <a:off x="9231917" y="3155507"/>
              <a:ext cx="459185" cy="145389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2D5A3F91-4F68-44BD-9A85-7F99D0B95088}"/>
                </a:ext>
              </a:extLst>
            </p:cNvPr>
            <p:cNvSpPr/>
            <p:nvPr/>
          </p:nvSpPr>
          <p:spPr>
            <a:xfrm>
              <a:off x="9378517" y="3453555"/>
              <a:ext cx="69785" cy="69785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05A59514-2EB1-4894-B7DF-4E2DDF55BF15}"/>
              </a:ext>
            </a:extLst>
          </p:cNvPr>
          <p:cNvGrpSpPr/>
          <p:nvPr/>
        </p:nvGrpSpPr>
        <p:grpSpPr>
          <a:xfrm>
            <a:off x="5816181" y="2000513"/>
            <a:ext cx="1849540" cy="2926618"/>
            <a:chOff x="7973457" y="1708891"/>
            <a:chExt cx="2323068" cy="3675909"/>
          </a:xfrm>
        </p:grpSpPr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xmlns="" id="{675369B0-4915-4881-8AC2-054667644C11}"/>
                </a:ext>
              </a:extLst>
            </p:cNvPr>
            <p:cNvSpPr/>
            <p:nvPr/>
          </p:nvSpPr>
          <p:spPr>
            <a:xfrm>
              <a:off x="9038065" y="1798547"/>
              <a:ext cx="193852" cy="3586253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xmlns="" id="{AA0D50FC-B3E8-4C3E-B03A-B5FBA41AB2D8}"/>
                </a:ext>
              </a:extLst>
            </p:cNvPr>
            <p:cNvSpPr/>
            <p:nvPr/>
          </p:nvSpPr>
          <p:spPr>
            <a:xfrm rot="16200000">
              <a:off x="9038065" y="1368802"/>
              <a:ext cx="193852" cy="2323068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xmlns="" id="{75DEFD08-066E-4C98-84B0-A52F2350A9EB}"/>
                </a:ext>
              </a:extLst>
            </p:cNvPr>
            <p:cNvSpPr/>
            <p:nvPr/>
          </p:nvSpPr>
          <p:spPr>
            <a:xfrm>
              <a:off x="9089862" y="1708891"/>
              <a:ext cx="94620" cy="89656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xmlns="" id="{61AAB6BD-B18D-4AC0-A4AB-63FF14B7171C}"/>
                </a:ext>
              </a:extLst>
            </p:cNvPr>
            <p:cNvGrpSpPr/>
            <p:nvPr/>
          </p:nvGrpSpPr>
          <p:grpSpPr>
            <a:xfrm>
              <a:off x="8255148" y="2210240"/>
              <a:ext cx="1759687" cy="223169"/>
              <a:chOff x="5519579" y="2809717"/>
              <a:chExt cx="1152842" cy="146207"/>
            </a:xfrm>
          </p:grpSpPr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xmlns="" id="{A043391D-9A13-425A-8342-82DF129DF6DC}"/>
                  </a:ext>
                </a:extLst>
              </p:cNvPr>
              <p:cNvSpPr/>
              <p:nvPr/>
            </p:nvSpPr>
            <p:spPr>
              <a:xfrm rot="10800000">
                <a:off x="5519579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xmlns="" id="{F02491CD-6B3E-46D9-8EF7-1339B0A6E61D}"/>
                  </a:ext>
                </a:extLst>
              </p:cNvPr>
              <p:cNvSpPr/>
              <p:nvPr/>
            </p:nvSpPr>
            <p:spPr>
              <a:xfrm rot="10800000">
                <a:off x="6508234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xmlns="" id="{E4D87277-030A-40AB-9C41-6A3ACDAA79F7}"/>
                </a:ext>
              </a:extLst>
            </p:cNvPr>
            <p:cNvSpPr/>
            <p:nvPr/>
          </p:nvSpPr>
          <p:spPr>
            <a:xfrm>
              <a:off x="9231917" y="3300896"/>
              <a:ext cx="382858" cy="382858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xmlns="" id="{19A91296-860B-4C62-AA67-02AB2F72BF99}"/>
                </a:ext>
              </a:extLst>
            </p:cNvPr>
            <p:cNvSpPr/>
            <p:nvPr/>
          </p:nvSpPr>
          <p:spPr>
            <a:xfrm>
              <a:off x="9231917" y="3155507"/>
              <a:ext cx="459185" cy="145389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xmlns="" id="{D99E798B-3B09-41FD-9746-DB1989089DE0}"/>
                </a:ext>
              </a:extLst>
            </p:cNvPr>
            <p:cNvSpPr/>
            <p:nvPr/>
          </p:nvSpPr>
          <p:spPr>
            <a:xfrm>
              <a:off x="9378517" y="3453555"/>
              <a:ext cx="69785" cy="69785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6573CDA0-CE63-405B-BC81-4BE36DF27F7C}"/>
              </a:ext>
            </a:extLst>
          </p:cNvPr>
          <p:cNvGrpSpPr/>
          <p:nvPr/>
        </p:nvGrpSpPr>
        <p:grpSpPr>
          <a:xfrm>
            <a:off x="3427154" y="2542316"/>
            <a:ext cx="1502986" cy="2378250"/>
            <a:chOff x="7973457" y="1708891"/>
            <a:chExt cx="2323068" cy="3675909"/>
          </a:xfrm>
        </p:grpSpPr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xmlns="" id="{196CBDAA-36EE-4230-979B-68E9FDE7886C}"/>
                </a:ext>
              </a:extLst>
            </p:cNvPr>
            <p:cNvSpPr/>
            <p:nvPr/>
          </p:nvSpPr>
          <p:spPr>
            <a:xfrm>
              <a:off x="9038065" y="1798547"/>
              <a:ext cx="193852" cy="3586253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xmlns="" id="{619048F7-67B9-4E35-B1D4-8B43ABD13459}"/>
                </a:ext>
              </a:extLst>
            </p:cNvPr>
            <p:cNvSpPr/>
            <p:nvPr/>
          </p:nvSpPr>
          <p:spPr>
            <a:xfrm rot="16200000">
              <a:off x="9038065" y="1368802"/>
              <a:ext cx="193852" cy="2323068"/>
            </a:xfrm>
            <a:prstGeom prst="round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xmlns="" id="{BD2064FE-E2E9-4654-AD58-AC6F4468B4EF}"/>
                </a:ext>
              </a:extLst>
            </p:cNvPr>
            <p:cNvSpPr/>
            <p:nvPr/>
          </p:nvSpPr>
          <p:spPr>
            <a:xfrm>
              <a:off x="9089862" y="1708891"/>
              <a:ext cx="94620" cy="89656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xmlns="" id="{CE8DBFD2-3381-4C75-A778-43FBCED5C5C3}"/>
                </a:ext>
              </a:extLst>
            </p:cNvPr>
            <p:cNvGrpSpPr/>
            <p:nvPr/>
          </p:nvGrpSpPr>
          <p:grpSpPr>
            <a:xfrm>
              <a:off x="8255148" y="2210240"/>
              <a:ext cx="1759687" cy="223169"/>
              <a:chOff x="5519579" y="2809717"/>
              <a:chExt cx="1152842" cy="146207"/>
            </a:xfrm>
          </p:grpSpPr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xmlns="" id="{2E04E825-CEE8-493A-AA66-77BF66024D5E}"/>
                  </a:ext>
                </a:extLst>
              </p:cNvPr>
              <p:cNvSpPr/>
              <p:nvPr/>
            </p:nvSpPr>
            <p:spPr>
              <a:xfrm rot="10800000">
                <a:off x="5519579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xmlns="" id="{ED39B6E2-E578-4914-A356-1DAA3160FBFE}"/>
                  </a:ext>
                </a:extLst>
              </p:cNvPr>
              <p:cNvSpPr/>
              <p:nvPr/>
            </p:nvSpPr>
            <p:spPr>
              <a:xfrm rot="10800000">
                <a:off x="6508234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254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xmlns="" id="{3E8D2514-9431-4837-8D8A-301C1875BC1B}"/>
                </a:ext>
              </a:extLst>
            </p:cNvPr>
            <p:cNvSpPr/>
            <p:nvPr/>
          </p:nvSpPr>
          <p:spPr>
            <a:xfrm>
              <a:off x="9231917" y="3300896"/>
              <a:ext cx="382858" cy="382858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xmlns="" id="{87DC11C8-4F3C-406C-903D-50B07C7C68F8}"/>
                </a:ext>
              </a:extLst>
            </p:cNvPr>
            <p:cNvSpPr/>
            <p:nvPr/>
          </p:nvSpPr>
          <p:spPr>
            <a:xfrm>
              <a:off x="9231917" y="3155507"/>
              <a:ext cx="459185" cy="145389"/>
            </a:xfrm>
            <a:prstGeom prst="rect">
              <a:avLst/>
            </a:prstGeom>
            <a:noFill/>
            <a:ln w="254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xmlns="" id="{D84D8E54-302A-4D00-93EF-D99C0043D75F}"/>
                </a:ext>
              </a:extLst>
            </p:cNvPr>
            <p:cNvSpPr/>
            <p:nvPr/>
          </p:nvSpPr>
          <p:spPr>
            <a:xfrm>
              <a:off x="9378517" y="3453555"/>
              <a:ext cx="69785" cy="69785"/>
            </a:xfrm>
            <a:prstGeom prst="rect">
              <a:avLst/>
            </a:prstGeom>
            <a:solidFill>
              <a:srgbClr val="D1C6A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xmlns="" id="{258A1DDA-5C3F-4967-B60D-7D8641BB2A37}"/>
              </a:ext>
            </a:extLst>
          </p:cNvPr>
          <p:cNvGrpSpPr/>
          <p:nvPr/>
        </p:nvGrpSpPr>
        <p:grpSpPr>
          <a:xfrm>
            <a:off x="1286095" y="3109013"/>
            <a:ext cx="1145207" cy="1812118"/>
            <a:chOff x="7973457" y="1708891"/>
            <a:chExt cx="2323068" cy="3675909"/>
          </a:xfrm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xmlns="" id="{058789D1-AED9-418B-BBBC-0EDBBDFCF678}"/>
                </a:ext>
              </a:extLst>
            </p:cNvPr>
            <p:cNvSpPr/>
            <p:nvPr/>
          </p:nvSpPr>
          <p:spPr>
            <a:xfrm>
              <a:off x="9038065" y="1798547"/>
              <a:ext cx="193852" cy="3586253"/>
            </a:xfrm>
            <a:prstGeom prst="roundRect">
              <a:avLst/>
            </a:prstGeom>
            <a:noFill/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9" name="Rectangle: Rounded Corners 148">
              <a:extLst>
                <a:ext uri="{FF2B5EF4-FFF2-40B4-BE49-F238E27FC236}">
                  <a16:creationId xmlns:a16="http://schemas.microsoft.com/office/drawing/2014/main" xmlns="" id="{99A04D12-6B77-45D3-927E-399E2CAD898C}"/>
                </a:ext>
              </a:extLst>
            </p:cNvPr>
            <p:cNvSpPr/>
            <p:nvPr/>
          </p:nvSpPr>
          <p:spPr>
            <a:xfrm rot="16200000">
              <a:off x="9038065" y="1368802"/>
              <a:ext cx="193852" cy="2323068"/>
            </a:xfrm>
            <a:prstGeom prst="roundRect">
              <a:avLst/>
            </a:prstGeom>
            <a:noFill/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xmlns="" id="{8EEB8637-4D5A-4D3A-BD32-A70E3781EF08}"/>
                </a:ext>
              </a:extLst>
            </p:cNvPr>
            <p:cNvSpPr/>
            <p:nvPr/>
          </p:nvSpPr>
          <p:spPr>
            <a:xfrm>
              <a:off x="9089862" y="1708891"/>
              <a:ext cx="94620" cy="89656"/>
            </a:xfrm>
            <a:prstGeom prst="rect">
              <a:avLst/>
            </a:prstGeom>
            <a:solidFill>
              <a:srgbClr val="D1C6AF"/>
            </a:solidFill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019F20A0-AAA6-4701-8EB9-E2B1A648F51E}"/>
                </a:ext>
              </a:extLst>
            </p:cNvPr>
            <p:cNvGrpSpPr/>
            <p:nvPr/>
          </p:nvGrpSpPr>
          <p:grpSpPr>
            <a:xfrm>
              <a:off x="8255148" y="2210240"/>
              <a:ext cx="1759687" cy="223169"/>
              <a:chOff x="5519579" y="2809717"/>
              <a:chExt cx="1152842" cy="146207"/>
            </a:xfrm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xmlns="" id="{E8E70E77-9498-4D72-BC71-6A9F9ED6EC15}"/>
                  </a:ext>
                </a:extLst>
              </p:cNvPr>
              <p:cNvSpPr/>
              <p:nvPr/>
            </p:nvSpPr>
            <p:spPr>
              <a:xfrm rot="10800000">
                <a:off x="5519579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127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xmlns="" id="{FF699525-CAC4-4FDB-B2A5-8166AEB65C44}"/>
                  </a:ext>
                </a:extLst>
              </p:cNvPr>
              <p:cNvSpPr/>
              <p:nvPr/>
            </p:nvSpPr>
            <p:spPr>
              <a:xfrm rot="10800000">
                <a:off x="6508234" y="2809717"/>
                <a:ext cx="164187" cy="146207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noFill/>
              <a:ln w="12700">
                <a:solidFill>
                  <a:srgbClr val="D1C6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xmlns="" id="{D8AE3D78-DB17-46BB-A44D-48A16972C815}"/>
                </a:ext>
              </a:extLst>
            </p:cNvPr>
            <p:cNvSpPr/>
            <p:nvPr/>
          </p:nvSpPr>
          <p:spPr>
            <a:xfrm>
              <a:off x="9231917" y="3300896"/>
              <a:ext cx="382858" cy="382858"/>
            </a:xfrm>
            <a:prstGeom prst="rect">
              <a:avLst/>
            </a:prstGeom>
            <a:noFill/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xmlns="" id="{6551A6C3-D72E-4D29-BFD3-01818EE34609}"/>
                </a:ext>
              </a:extLst>
            </p:cNvPr>
            <p:cNvSpPr/>
            <p:nvPr/>
          </p:nvSpPr>
          <p:spPr>
            <a:xfrm>
              <a:off x="9231917" y="3155507"/>
              <a:ext cx="459185" cy="145389"/>
            </a:xfrm>
            <a:prstGeom prst="rect">
              <a:avLst/>
            </a:prstGeom>
            <a:noFill/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xmlns="" id="{E3FA89BF-491A-4246-AEA1-C49BD35341E2}"/>
                </a:ext>
              </a:extLst>
            </p:cNvPr>
            <p:cNvSpPr/>
            <p:nvPr/>
          </p:nvSpPr>
          <p:spPr>
            <a:xfrm>
              <a:off x="9378517" y="3453555"/>
              <a:ext cx="69785" cy="69785"/>
            </a:xfrm>
            <a:prstGeom prst="rect">
              <a:avLst/>
            </a:prstGeom>
            <a:solidFill>
              <a:srgbClr val="D1C6AF"/>
            </a:solidFill>
            <a:ln w="1270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376D85E4-A46E-4E44-86A4-06E964D2FBA7}"/>
              </a:ext>
            </a:extLst>
          </p:cNvPr>
          <p:cNvSpPr/>
          <p:nvPr/>
        </p:nvSpPr>
        <p:spPr>
          <a:xfrm>
            <a:off x="7441450" y="1971277"/>
            <a:ext cx="2781228" cy="706691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xmlns="" id="{482F7D65-A1DD-4E85-AE25-F34376088283}"/>
              </a:ext>
            </a:extLst>
          </p:cNvPr>
          <p:cNvSpPr txBox="1"/>
          <p:nvPr/>
        </p:nvSpPr>
        <p:spPr>
          <a:xfrm>
            <a:off x="9412105" y="5155521"/>
            <a:ext cx="4616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2022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xmlns="" id="{734B2D54-08F6-4378-B9EC-B423219DFD0A}"/>
              </a:ext>
            </a:extLst>
          </p:cNvPr>
          <p:cNvSpPr txBox="1"/>
          <p:nvPr/>
        </p:nvSpPr>
        <p:spPr>
          <a:xfrm>
            <a:off x="8577282" y="5446801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xmlns="" id="{FE78A244-2C7C-40CB-BE4E-C3EE390530C4}"/>
              </a:ext>
            </a:extLst>
          </p:cNvPr>
          <p:cNvSpPr txBox="1"/>
          <p:nvPr/>
        </p:nvSpPr>
        <p:spPr>
          <a:xfrm>
            <a:off x="6489597" y="5155521"/>
            <a:ext cx="46166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2021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xmlns="" id="{FD1F6489-6FC4-4247-AA61-9C9B39200128}"/>
              </a:ext>
            </a:extLst>
          </p:cNvPr>
          <p:cNvSpPr txBox="1"/>
          <p:nvPr/>
        </p:nvSpPr>
        <p:spPr>
          <a:xfrm>
            <a:off x="5654774" y="5446801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xmlns="" id="{83ABAD1D-3149-4EFB-B81A-A130BE0701EF}"/>
              </a:ext>
            </a:extLst>
          </p:cNvPr>
          <p:cNvSpPr txBox="1"/>
          <p:nvPr/>
        </p:nvSpPr>
        <p:spPr>
          <a:xfrm>
            <a:off x="3952016" y="5155521"/>
            <a:ext cx="46166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2020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xmlns="" id="{12CE536F-BBA5-4D33-AE10-2B31B5ADA1E1}"/>
              </a:ext>
            </a:extLst>
          </p:cNvPr>
          <p:cNvSpPr txBox="1"/>
          <p:nvPr/>
        </p:nvSpPr>
        <p:spPr>
          <a:xfrm>
            <a:off x="3117193" y="5446801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xmlns="" id="{9BA654F7-0255-433E-893D-A427FB6286A1}"/>
              </a:ext>
            </a:extLst>
          </p:cNvPr>
          <p:cNvSpPr txBox="1"/>
          <p:nvPr/>
        </p:nvSpPr>
        <p:spPr>
          <a:xfrm>
            <a:off x="1633787" y="5155521"/>
            <a:ext cx="46166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2019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xmlns="" id="{272DAB45-994D-4B60-BEBC-7D5B0E538994}"/>
              </a:ext>
            </a:extLst>
          </p:cNvPr>
          <p:cNvSpPr txBox="1"/>
          <p:nvPr/>
        </p:nvSpPr>
        <p:spPr>
          <a:xfrm>
            <a:off x="798964" y="5446801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,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consectetur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adipiscing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elit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, sed do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eiusmod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tempor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incididunt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ut</a:t>
            </a:r>
            <a:r>
              <a:rPr lang="en-US" sz="1100" dirty="0">
                <a:solidFill>
                  <a:srgbClr val="D1C6AF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xmlns="" id="{3DD0B97A-EF76-45E5-8D56-7397AEBE0F55}"/>
              </a:ext>
            </a:extLst>
          </p:cNvPr>
          <p:cNvSpPr/>
          <p:nvPr/>
        </p:nvSpPr>
        <p:spPr>
          <a:xfrm>
            <a:off x="6239982" y="1971275"/>
            <a:ext cx="2473621" cy="706691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xmlns="" id="{02A69CE4-D485-4CAA-A3AE-5124B52C0AF9}"/>
              </a:ext>
            </a:extLst>
          </p:cNvPr>
          <p:cNvSpPr/>
          <p:nvPr/>
        </p:nvSpPr>
        <p:spPr>
          <a:xfrm>
            <a:off x="4568769" y="2523354"/>
            <a:ext cx="2673151" cy="565358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xmlns="" id="{48AF05D8-A48B-4681-9669-29E81ADBE05D}"/>
              </a:ext>
            </a:extLst>
          </p:cNvPr>
          <p:cNvSpPr/>
          <p:nvPr/>
        </p:nvSpPr>
        <p:spPr>
          <a:xfrm>
            <a:off x="3771546" y="2560572"/>
            <a:ext cx="2268906" cy="523220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xmlns="" id="{98919FA1-D7C7-4632-9DD9-CAED01401A00}"/>
              </a:ext>
            </a:extLst>
          </p:cNvPr>
          <p:cNvSpPr/>
          <p:nvPr/>
        </p:nvSpPr>
        <p:spPr>
          <a:xfrm>
            <a:off x="2292437" y="2986434"/>
            <a:ext cx="2457269" cy="565358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xmlns="" id="{7D45BD03-38B2-4D88-ADE0-ECA26D4A4EB2}"/>
              </a:ext>
            </a:extLst>
          </p:cNvPr>
          <p:cNvSpPr/>
          <p:nvPr/>
        </p:nvSpPr>
        <p:spPr>
          <a:xfrm>
            <a:off x="1424960" y="2985662"/>
            <a:ext cx="2181727" cy="565358"/>
          </a:xfrm>
          <a:custGeom>
            <a:avLst/>
            <a:gdLst>
              <a:gd name="connsiteX0" fmla="*/ 2931885 w 2931885"/>
              <a:gd name="connsiteY0" fmla="*/ 0 h 638480"/>
              <a:gd name="connsiteX1" fmla="*/ 1524000 w 2931885"/>
              <a:gd name="connsiteY1" fmla="*/ 624114 h 638480"/>
              <a:gd name="connsiteX2" fmla="*/ 0 w 2931885"/>
              <a:gd name="connsiteY2" fmla="*/ 377371 h 638480"/>
              <a:gd name="connsiteX0" fmla="*/ 3097468 w 3097468"/>
              <a:gd name="connsiteY0" fmla="*/ 0 h 706691"/>
              <a:gd name="connsiteX1" fmla="*/ 1689583 w 3097468"/>
              <a:gd name="connsiteY1" fmla="*/ 624114 h 706691"/>
              <a:gd name="connsiteX2" fmla="*/ 0 w 3097468"/>
              <a:gd name="connsiteY2" fmla="*/ 598351 h 706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7468" h="706691">
                <a:moveTo>
                  <a:pt x="3097468" y="0"/>
                </a:moveTo>
                <a:cubicBezTo>
                  <a:pt x="2637849" y="280609"/>
                  <a:pt x="2205828" y="524389"/>
                  <a:pt x="1689583" y="624114"/>
                </a:cubicBezTo>
                <a:cubicBezTo>
                  <a:pt x="1173338" y="723839"/>
                  <a:pt x="517676" y="753170"/>
                  <a:pt x="0" y="598351"/>
                </a:cubicBezTo>
              </a:path>
            </a:pathLst>
          </a:custGeom>
          <a:noFill/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xmlns="" id="{1895745F-B09C-4714-931E-350D5882DE46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4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888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2678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IDEA PROCESS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xmlns="" id="{1895745F-B09C-4714-931E-350D5882DE46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5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D1BDBF23-E89A-4538-A4E0-9F5ACFF21712}"/>
              </a:ext>
            </a:extLst>
          </p:cNvPr>
          <p:cNvSpPr/>
          <p:nvPr/>
        </p:nvSpPr>
        <p:spPr>
          <a:xfrm>
            <a:off x="3936213" y="3875590"/>
            <a:ext cx="1011956" cy="1366140"/>
          </a:xfrm>
          <a:custGeom>
            <a:avLst/>
            <a:gdLst>
              <a:gd name="connsiteX0" fmla="*/ 357979 w 1011955"/>
              <a:gd name="connsiteY0" fmla="*/ 132313 h 1366140"/>
              <a:gd name="connsiteX1" fmla="*/ 337867 w 1011955"/>
              <a:gd name="connsiteY1" fmla="*/ 136361 h 1366140"/>
              <a:gd name="connsiteX2" fmla="*/ 318893 w 1011955"/>
              <a:gd name="connsiteY2" fmla="*/ 139270 h 1366140"/>
              <a:gd name="connsiteX3" fmla="*/ 288913 w 1011955"/>
              <a:gd name="connsiteY3" fmla="*/ 143824 h 1366140"/>
              <a:gd name="connsiteX4" fmla="*/ 116248 w 1011955"/>
              <a:gd name="connsiteY4" fmla="*/ 176080 h 1366140"/>
              <a:gd name="connsiteX5" fmla="*/ 108785 w 1011955"/>
              <a:gd name="connsiteY5" fmla="*/ 177219 h 1366140"/>
              <a:gd name="connsiteX6" fmla="*/ 101322 w 1011955"/>
              <a:gd name="connsiteY6" fmla="*/ 178357 h 1366140"/>
              <a:gd name="connsiteX7" fmla="*/ 39719 w 1011955"/>
              <a:gd name="connsiteY7" fmla="*/ 162292 h 1366140"/>
              <a:gd name="connsiteX8" fmla="*/ 3415 w 1011955"/>
              <a:gd name="connsiteY8" fmla="*/ 111695 h 1366140"/>
              <a:gd name="connsiteX9" fmla="*/ 0 w 1011955"/>
              <a:gd name="connsiteY9" fmla="*/ 95503 h 1366140"/>
              <a:gd name="connsiteX10" fmla="*/ 20745 w 1011955"/>
              <a:gd name="connsiteY10" fmla="*/ 75897 h 1366140"/>
              <a:gd name="connsiteX11" fmla="*/ 116248 w 1011955"/>
              <a:gd name="connsiteY11" fmla="*/ 58567 h 1366140"/>
              <a:gd name="connsiteX12" fmla="*/ 317628 w 1011955"/>
              <a:gd name="connsiteY12" fmla="*/ 33268 h 1366140"/>
              <a:gd name="connsiteX13" fmla="*/ 411992 w 1011955"/>
              <a:gd name="connsiteY13" fmla="*/ 21757 h 1366140"/>
              <a:gd name="connsiteX14" fmla="*/ 424642 w 1011955"/>
              <a:gd name="connsiteY14" fmla="*/ 18848 h 1366140"/>
              <a:gd name="connsiteX15" fmla="*/ 435014 w 1011955"/>
              <a:gd name="connsiteY15" fmla="*/ 14800 h 1366140"/>
              <a:gd name="connsiteX16" fmla="*/ 446525 w 1011955"/>
              <a:gd name="connsiteY16" fmla="*/ 11385 h 1366140"/>
              <a:gd name="connsiteX17" fmla="*/ 458036 w 1011955"/>
              <a:gd name="connsiteY17" fmla="*/ 9108 h 1366140"/>
              <a:gd name="connsiteX18" fmla="*/ 462590 w 1011955"/>
              <a:gd name="connsiteY18" fmla="*/ 10246 h 1366140"/>
              <a:gd name="connsiteX19" fmla="*/ 492569 w 1011955"/>
              <a:gd name="connsiteY19" fmla="*/ 14800 h 1366140"/>
              <a:gd name="connsiteX20" fmla="*/ 514453 w 1011955"/>
              <a:gd name="connsiteY20" fmla="*/ 13661 h 1366140"/>
              <a:gd name="connsiteX21" fmla="*/ 530518 w 1011955"/>
              <a:gd name="connsiteY21" fmla="*/ 11385 h 1366140"/>
              <a:gd name="connsiteX22" fmla="*/ 747076 w 1011955"/>
              <a:gd name="connsiteY22" fmla="*/ 0 h 1366140"/>
              <a:gd name="connsiteX23" fmla="*/ 802354 w 1011955"/>
              <a:gd name="connsiteY23" fmla="*/ 1138 h 1366140"/>
              <a:gd name="connsiteX24" fmla="*/ 875468 w 1011955"/>
              <a:gd name="connsiteY24" fmla="*/ 7463 h 1366140"/>
              <a:gd name="connsiteX25" fmla="*/ 938209 w 1011955"/>
              <a:gd name="connsiteY25" fmla="*/ 26437 h 1366140"/>
              <a:gd name="connsiteX26" fmla="*/ 1011829 w 1011955"/>
              <a:gd name="connsiteY26" fmla="*/ 83992 h 1366140"/>
              <a:gd name="connsiteX27" fmla="*/ 1018154 w 1011955"/>
              <a:gd name="connsiteY27" fmla="*/ 96136 h 1366140"/>
              <a:gd name="connsiteX28" fmla="*/ 1022202 w 1011955"/>
              <a:gd name="connsiteY28" fmla="*/ 107014 h 1366140"/>
              <a:gd name="connsiteX29" fmla="*/ 1003734 w 1011955"/>
              <a:gd name="connsiteY29" fmla="*/ 111568 h 1366140"/>
              <a:gd name="connsiteX30" fmla="*/ 984127 w 1011955"/>
              <a:gd name="connsiteY30" fmla="*/ 108153 h 1366140"/>
              <a:gd name="connsiteX31" fmla="*/ 848272 w 1011955"/>
              <a:gd name="connsiteY31" fmla="*/ 85131 h 1366140"/>
              <a:gd name="connsiteX32" fmla="*/ 792994 w 1011955"/>
              <a:gd name="connsiteY32" fmla="*/ 87408 h 1366140"/>
              <a:gd name="connsiteX33" fmla="*/ 698629 w 1011955"/>
              <a:gd name="connsiteY33" fmla="*/ 94365 h 1366140"/>
              <a:gd name="connsiteX34" fmla="*/ 615775 w 1011955"/>
              <a:gd name="connsiteY34" fmla="*/ 101322 h 1366140"/>
              <a:gd name="connsiteX35" fmla="*/ 552528 w 1011955"/>
              <a:gd name="connsiteY35" fmla="*/ 107141 h 1366140"/>
              <a:gd name="connsiteX36" fmla="*/ 524952 w 1011955"/>
              <a:gd name="connsiteY36" fmla="*/ 126747 h 1366140"/>
              <a:gd name="connsiteX37" fmla="*/ 458163 w 1011955"/>
              <a:gd name="connsiteY37" fmla="*/ 298274 h 1366140"/>
              <a:gd name="connsiteX38" fmla="*/ 351149 w 1011955"/>
              <a:gd name="connsiteY38" fmla="*/ 577953 h 1366140"/>
              <a:gd name="connsiteX39" fmla="*/ 232623 w 1011955"/>
              <a:gd name="connsiteY39" fmla="*/ 977423 h 1366140"/>
              <a:gd name="connsiteX40" fmla="*/ 225666 w 1011955"/>
              <a:gd name="connsiteY40" fmla="*/ 1004999 h 1366140"/>
              <a:gd name="connsiteX41" fmla="*/ 185314 w 1011955"/>
              <a:gd name="connsiteY41" fmla="*/ 1174248 h 1366140"/>
              <a:gd name="connsiteX42" fmla="*/ 180761 w 1011955"/>
              <a:gd name="connsiteY42" fmla="*/ 1223707 h 1366140"/>
              <a:gd name="connsiteX43" fmla="*/ 189995 w 1011955"/>
              <a:gd name="connsiteY43" fmla="*/ 1304284 h 1366140"/>
              <a:gd name="connsiteX44" fmla="*/ 199229 w 1011955"/>
              <a:gd name="connsiteY44" fmla="*/ 1325030 h 1366140"/>
              <a:gd name="connsiteX45" fmla="*/ 208463 w 1011955"/>
              <a:gd name="connsiteY45" fmla="*/ 1339956 h 1366140"/>
              <a:gd name="connsiteX46" fmla="*/ 213017 w 1011955"/>
              <a:gd name="connsiteY46" fmla="*/ 1345142 h 1366140"/>
              <a:gd name="connsiteX47" fmla="*/ 216432 w 1011955"/>
              <a:gd name="connsiteY47" fmla="*/ 1353744 h 1366140"/>
              <a:gd name="connsiteX48" fmla="*/ 214155 w 1011955"/>
              <a:gd name="connsiteY48" fmla="*/ 1359562 h 1366140"/>
              <a:gd name="connsiteX49" fmla="*/ 194548 w 1011955"/>
              <a:gd name="connsiteY49" fmla="*/ 1368797 h 1366140"/>
              <a:gd name="connsiteX50" fmla="*/ 135855 w 1011955"/>
              <a:gd name="connsiteY50" fmla="*/ 1352732 h 1366140"/>
              <a:gd name="connsiteX51" fmla="*/ 92088 w 1011955"/>
              <a:gd name="connsiteY51" fmla="*/ 1304411 h 1366140"/>
              <a:gd name="connsiteX52" fmla="*/ 56417 w 1011955"/>
              <a:gd name="connsiteY52" fmla="*/ 1128331 h 1366140"/>
              <a:gd name="connsiteX53" fmla="*/ 57555 w 1011955"/>
              <a:gd name="connsiteY53" fmla="*/ 1091521 h 1366140"/>
              <a:gd name="connsiteX54" fmla="*/ 81715 w 1011955"/>
              <a:gd name="connsiteY54" fmla="*/ 944155 h 1366140"/>
              <a:gd name="connsiteX55" fmla="*/ 128898 w 1011955"/>
              <a:gd name="connsiteY55" fmla="*/ 768074 h 1366140"/>
              <a:gd name="connsiteX56" fmla="*/ 138132 w 1011955"/>
              <a:gd name="connsiteY56" fmla="*/ 735818 h 1366140"/>
              <a:gd name="connsiteX57" fmla="*/ 223895 w 1011955"/>
              <a:gd name="connsiteY57" fmla="*/ 478023 h 1366140"/>
              <a:gd name="connsiteX58" fmla="*/ 346468 w 1011955"/>
              <a:gd name="connsiteY58" fmla="*/ 167226 h 1366140"/>
              <a:gd name="connsiteX59" fmla="*/ 352793 w 1011955"/>
              <a:gd name="connsiteY59" fmla="*/ 152299 h 1366140"/>
              <a:gd name="connsiteX60" fmla="*/ 357979 w 1011955"/>
              <a:gd name="connsiteY60" fmla="*/ 139650 h 1366140"/>
              <a:gd name="connsiteX61" fmla="*/ 357979 w 1011955"/>
              <a:gd name="connsiteY61" fmla="*/ 132313 h 136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011955" h="1366140">
                <a:moveTo>
                  <a:pt x="357979" y="132313"/>
                </a:moveTo>
                <a:cubicBezTo>
                  <a:pt x="352540" y="133831"/>
                  <a:pt x="345836" y="135223"/>
                  <a:pt x="337867" y="136361"/>
                </a:cubicBezTo>
                <a:cubicBezTo>
                  <a:pt x="329771" y="137499"/>
                  <a:pt x="323446" y="138511"/>
                  <a:pt x="318893" y="139270"/>
                </a:cubicBezTo>
                <a:cubicBezTo>
                  <a:pt x="305105" y="140788"/>
                  <a:pt x="295112" y="142306"/>
                  <a:pt x="288913" y="143824"/>
                </a:cubicBezTo>
                <a:cubicBezTo>
                  <a:pt x="223642" y="155335"/>
                  <a:pt x="166087" y="166087"/>
                  <a:pt x="116248" y="176080"/>
                </a:cubicBezTo>
                <a:cubicBezTo>
                  <a:pt x="113972" y="176080"/>
                  <a:pt x="111442" y="176460"/>
                  <a:pt x="108785" y="177219"/>
                </a:cubicBezTo>
                <a:cubicBezTo>
                  <a:pt x="106129" y="177978"/>
                  <a:pt x="103599" y="178357"/>
                  <a:pt x="101322" y="178357"/>
                </a:cubicBezTo>
                <a:cubicBezTo>
                  <a:pt x="78300" y="179875"/>
                  <a:pt x="57808" y="174562"/>
                  <a:pt x="39719" y="162292"/>
                </a:cubicBezTo>
                <a:cubicBezTo>
                  <a:pt x="21757" y="150022"/>
                  <a:pt x="9614" y="133199"/>
                  <a:pt x="3415" y="111695"/>
                </a:cubicBezTo>
                <a:cubicBezTo>
                  <a:pt x="1138" y="105496"/>
                  <a:pt x="0" y="100184"/>
                  <a:pt x="0" y="95503"/>
                </a:cubicBezTo>
                <a:cubicBezTo>
                  <a:pt x="0" y="85510"/>
                  <a:pt x="6957" y="79059"/>
                  <a:pt x="20745" y="75897"/>
                </a:cubicBezTo>
                <a:cubicBezTo>
                  <a:pt x="51483" y="68181"/>
                  <a:pt x="83233" y="62488"/>
                  <a:pt x="116248" y="58567"/>
                </a:cubicBezTo>
                <a:cubicBezTo>
                  <a:pt x="160016" y="52495"/>
                  <a:pt x="227184" y="44020"/>
                  <a:pt x="317628" y="33268"/>
                </a:cubicBezTo>
                <a:cubicBezTo>
                  <a:pt x="354438" y="29473"/>
                  <a:pt x="385935" y="25552"/>
                  <a:pt x="411992" y="21757"/>
                </a:cubicBezTo>
                <a:cubicBezTo>
                  <a:pt x="415787" y="21757"/>
                  <a:pt x="420088" y="20745"/>
                  <a:pt x="424642" y="18848"/>
                </a:cubicBezTo>
                <a:cubicBezTo>
                  <a:pt x="429196" y="16950"/>
                  <a:pt x="432738" y="15559"/>
                  <a:pt x="435014" y="14800"/>
                </a:cubicBezTo>
                <a:cubicBezTo>
                  <a:pt x="438050" y="14041"/>
                  <a:pt x="441972" y="12902"/>
                  <a:pt x="446525" y="11385"/>
                </a:cubicBezTo>
                <a:cubicBezTo>
                  <a:pt x="451079" y="9867"/>
                  <a:pt x="455001" y="9108"/>
                  <a:pt x="458036" y="9108"/>
                </a:cubicBezTo>
                <a:cubicBezTo>
                  <a:pt x="460313" y="9108"/>
                  <a:pt x="461831" y="9487"/>
                  <a:pt x="462590" y="10246"/>
                </a:cubicBezTo>
                <a:cubicBezTo>
                  <a:pt x="471065" y="13282"/>
                  <a:pt x="481058" y="14800"/>
                  <a:pt x="492569" y="14800"/>
                </a:cubicBezTo>
                <a:cubicBezTo>
                  <a:pt x="501045" y="14800"/>
                  <a:pt x="508255" y="14420"/>
                  <a:pt x="514453" y="13661"/>
                </a:cubicBezTo>
                <a:cubicBezTo>
                  <a:pt x="520525" y="12902"/>
                  <a:pt x="525964" y="12143"/>
                  <a:pt x="530518" y="11385"/>
                </a:cubicBezTo>
                <a:cubicBezTo>
                  <a:pt x="609703" y="3795"/>
                  <a:pt x="681805" y="0"/>
                  <a:pt x="747076" y="0"/>
                </a:cubicBezTo>
                <a:cubicBezTo>
                  <a:pt x="771616" y="0"/>
                  <a:pt x="790084" y="379"/>
                  <a:pt x="802354" y="1138"/>
                </a:cubicBezTo>
                <a:cubicBezTo>
                  <a:pt x="829171" y="1897"/>
                  <a:pt x="853585" y="4048"/>
                  <a:pt x="875468" y="7463"/>
                </a:cubicBezTo>
                <a:cubicBezTo>
                  <a:pt x="897352" y="10879"/>
                  <a:pt x="918223" y="17203"/>
                  <a:pt x="938209" y="26437"/>
                </a:cubicBezTo>
                <a:cubicBezTo>
                  <a:pt x="968189" y="39466"/>
                  <a:pt x="992729" y="58693"/>
                  <a:pt x="1011829" y="83992"/>
                </a:cubicBezTo>
                <a:cubicBezTo>
                  <a:pt x="1014106" y="87028"/>
                  <a:pt x="1016257" y="91076"/>
                  <a:pt x="1018154" y="96136"/>
                </a:cubicBezTo>
                <a:cubicBezTo>
                  <a:pt x="1020051" y="101196"/>
                  <a:pt x="1021443" y="104737"/>
                  <a:pt x="1022202" y="107014"/>
                </a:cubicBezTo>
                <a:cubicBezTo>
                  <a:pt x="1016004" y="110050"/>
                  <a:pt x="1009932" y="111568"/>
                  <a:pt x="1003734" y="111568"/>
                </a:cubicBezTo>
                <a:cubicBezTo>
                  <a:pt x="996017" y="111568"/>
                  <a:pt x="989566" y="110430"/>
                  <a:pt x="984127" y="108153"/>
                </a:cubicBezTo>
                <a:cubicBezTo>
                  <a:pt x="945040" y="92847"/>
                  <a:pt x="899755" y="85131"/>
                  <a:pt x="848272" y="85131"/>
                </a:cubicBezTo>
                <a:cubicBezTo>
                  <a:pt x="836002" y="85131"/>
                  <a:pt x="817534" y="85890"/>
                  <a:pt x="792994" y="87408"/>
                </a:cubicBezTo>
                <a:cubicBezTo>
                  <a:pt x="766177" y="88926"/>
                  <a:pt x="734680" y="91203"/>
                  <a:pt x="698629" y="94365"/>
                </a:cubicBezTo>
                <a:cubicBezTo>
                  <a:pt x="662578" y="97401"/>
                  <a:pt x="634876" y="99678"/>
                  <a:pt x="615775" y="101322"/>
                </a:cubicBezTo>
                <a:lnTo>
                  <a:pt x="552528" y="107141"/>
                </a:lnTo>
                <a:cubicBezTo>
                  <a:pt x="540258" y="107141"/>
                  <a:pt x="531024" y="113719"/>
                  <a:pt x="524952" y="126747"/>
                </a:cubicBezTo>
                <a:cubicBezTo>
                  <a:pt x="501930" y="188097"/>
                  <a:pt x="479667" y="245273"/>
                  <a:pt x="458163" y="298274"/>
                </a:cubicBezTo>
                <a:cubicBezTo>
                  <a:pt x="421353" y="390362"/>
                  <a:pt x="385682" y="483588"/>
                  <a:pt x="351149" y="577953"/>
                </a:cubicBezTo>
                <a:cubicBezTo>
                  <a:pt x="307382" y="696099"/>
                  <a:pt x="267915" y="829298"/>
                  <a:pt x="232623" y="977423"/>
                </a:cubicBezTo>
                <a:lnTo>
                  <a:pt x="225666" y="1004999"/>
                </a:lnTo>
                <a:cubicBezTo>
                  <a:pt x="205680" y="1087093"/>
                  <a:pt x="192272" y="1143510"/>
                  <a:pt x="185314" y="1174248"/>
                </a:cubicBezTo>
                <a:cubicBezTo>
                  <a:pt x="182279" y="1189554"/>
                  <a:pt x="180761" y="1206125"/>
                  <a:pt x="180761" y="1223707"/>
                </a:cubicBezTo>
                <a:cubicBezTo>
                  <a:pt x="180761" y="1249006"/>
                  <a:pt x="183796" y="1275950"/>
                  <a:pt x="189995" y="1304284"/>
                </a:cubicBezTo>
                <a:cubicBezTo>
                  <a:pt x="191513" y="1310483"/>
                  <a:pt x="194548" y="1317313"/>
                  <a:pt x="199229" y="1325030"/>
                </a:cubicBezTo>
                <a:cubicBezTo>
                  <a:pt x="203783" y="1332746"/>
                  <a:pt x="206945" y="1337679"/>
                  <a:pt x="208463" y="1339956"/>
                </a:cubicBezTo>
                <a:cubicBezTo>
                  <a:pt x="209222" y="1340715"/>
                  <a:pt x="210740" y="1342486"/>
                  <a:pt x="213017" y="1345142"/>
                </a:cubicBezTo>
                <a:cubicBezTo>
                  <a:pt x="215294" y="1347798"/>
                  <a:pt x="216432" y="1350708"/>
                  <a:pt x="216432" y="1353744"/>
                </a:cubicBezTo>
                <a:cubicBezTo>
                  <a:pt x="216432" y="1354503"/>
                  <a:pt x="215673" y="1356400"/>
                  <a:pt x="214155" y="1359562"/>
                </a:cubicBezTo>
                <a:cubicBezTo>
                  <a:pt x="209601" y="1364116"/>
                  <a:pt x="203024" y="1367279"/>
                  <a:pt x="194548" y="1368797"/>
                </a:cubicBezTo>
                <a:cubicBezTo>
                  <a:pt x="177598" y="1370314"/>
                  <a:pt x="158118" y="1365002"/>
                  <a:pt x="135855" y="1352732"/>
                </a:cubicBezTo>
                <a:cubicBezTo>
                  <a:pt x="115869" y="1341221"/>
                  <a:pt x="101322" y="1325156"/>
                  <a:pt x="92088" y="1304411"/>
                </a:cubicBezTo>
                <a:cubicBezTo>
                  <a:pt x="68307" y="1249133"/>
                  <a:pt x="56417" y="1190439"/>
                  <a:pt x="56417" y="1128331"/>
                </a:cubicBezTo>
                <a:cubicBezTo>
                  <a:pt x="56417" y="1112266"/>
                  <a:pt x="56796" y="1099996"/>
                  <a:pt x="57555" y="1091521"/>
                </a:cubicBezTo>
                <a:cubicBezTo>
                  <a:pt x="62109" y="1042441"/>
                  <a:pt x="70204" y="993235"/>
                  <a:pt x="81715" y="944155"/>
                </a:cubicBezTo>
                <a:cubicBezTo>
                  <a:pt x="93226" y="895075"/>
                  <a:pt x="108912" y="836381"/>
                  <a:pt x="128898" y="768074"/>
                </a:cubicBezTo>
                <a:lnTo>
                  <a:pt x="138132" y="735818"/>
                </a:lnTo>
                <a:cubicBezTo>
                  <a:pt x="163431" y="649170"/>
                  <a:pt x="192019" y="563153"/>
                  <a:pt x="223895" y="478023"/>
                </a:cubicBezTo>
                <a:cubicBezTo>
                  <a:pt x="255772" y="392892"/>
                  <a:pt x="296630" y="289293"/>
                  <a:pt x="346468" y="167226"/>
                </a:cubicBezTo>
                <a:cubicBezTo>
                  <a:pt x="348745" y="161913"/>
                  <a:pt x="350896" y="156853"/>
                  <a:pt x="352793" y="152299"/>
                </a:cubicBezTo>
                <a:cubicBezTo>
                  <a:pt x="354691" y="147746"/>
                  <a:pt x="356461" y="143445"/>
                  <a:pt x="357979" y="139650"/>
                </a:cubicBezTo>
                <a:lnTo>
                  <a:pt x="357979" y="132313"/>
                </a:ln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E8B49940-E4E7-42DC-89A3-BB4926E215E9}"/>
              </a:ext>
            </a:extLst>
          </p:cNvPr>
          <p:cNvSpPr/>
          <p:nvPr/>
        </p:nvSpPr>
        <p:spPr>
          <a:xfrm>
            <a:off x="4273574" y="3917080"/>
            <a:ext cx="746317" cy="1416738"/>
          </a:xfrm>
          <a:custGeom>
            <a:avLst/>
            <a:gdLst>
              <a:gd name="connsiteX0" fmla="*/ 367087 w 746317"/>
              <a:gd name="connsiteY0" fmla="*/ 824111 h 1416737"/>
              <a:gd name="connsiteX1" fmla="*/ 322181 w 746317"/>
              <a:gd name="connsiteY1" fmla="*/ 878251 h 1416737"/>
              <a:gd name="connsiteX2" fmla="*/ 193284 w 746317"/>
              <a:gd name="connsiteY2" fmla="*/ 1122259 h 1416737"/>
              <a:gd name="connsiteX3" fmla="*/ 165708 w 746317"/>
              <a:gd name="connsiteY3" fmla="*/ 1185506 h 1416737"/>
              <a:gd name="connsiteX4" fmla="*/ 149643 w 746317"/>
              <a:gd name="connsiteY4" fmla="*/ 1216624 h 1416737"/>
              <a:gd name="connsiteX5" fmla="*/ 108153 w 746317"/>
              <a:gd name="connsiteY5" fmla="*/ 1239646 h 1416737"/>
              <a:gd name="connsiteX6" fmla="*/ 93226 w 746317"/>
              <a:gd name="connsiteY6" fmla="*/ 1238507 h 1416737"/>
              <a:gd name="connsiteX7" fmla="*/ 19607 w 746317"/>
              <a:gd name="connsiteY7" fmla="*/ 1184368 h 1416737"/>
              <a:gd name="connsiteX8" fmla="*/ 0 w 746317"/>
              <a:gd name="connsiteY8" fmla="*/ 1101514 h 1416737"/>
              <a:gd name="connsiteX9" fmla="*/ 19607 w 746317"/>
              <a:gd name="connsiteY9" fmla="*/ 947317 h 1416737"/>
              <a:gd name="connsiteX10" fmla="*/ 82348 w 746317"/>
              <a:gd name="connsiteY10" fmla="*/ 715959 h 1416737"/>
              <a:gd name="connsiteX11" fmla="*/ 154323 w 746317"/>
              <a:gd name="connsiteY11" fmla="*/ 515718 h 1416737"/>
              <a:gd name="connsiteX12" fmla="*/ 409842 w 746317"/>
              <a:gd name="connsiteY12" fmla="*/ 120929 h 1416737"/>
              <a:gd name="connsiteX13" fmla="*/ 543420 w 746317"/>
              <a:gd name="connsiteY13" fmla="*/ 20745 h 1416737"/>
              <a:gd name="connsiteX14" fmla="*/ 618305 w 746317"/>
              <a:gd name="connsiteY14" fmla="*/ 0 h 1416737"/>
              <a:gd name="connsiteX15" fmla="*/ 652838 w 746317"/>
              <a:gd name="connsiteY15" fmla="*/ 4554 h 1416737"/>
              <a:gd name="connsiteX16" fmla="*/ 734553 w 746317"/>
              <a:gd name="connsiteY16" fmla="*/ 62109 h 1416737"/>
              <a:gd name="connsiteX17" fmla="*/ 753022 w 746317"/>
              <a:gd name="connsiteY17" fmla="*/ 126621 h 1416737"/>
              <a:gd name="connsiteX18" fmla="*/ 728861 w 746317"/>
              <a:gd name="connsiteY18" fmla="*/ 250965 h 1416737"/>
              <a:gd name="connsiteX19" fmla="*/ 474101 w 746317"/>
              <a:gd name="connsiteY19" fmla="*/ 622732 h 1416737"/>
              <a:gd name="connsiteX20" fmla="*/ 337108 w 746317"/>
              <a:gd name="connsiteY20" fmla="*/ 730885 h 1416737"/>
              <a:gd name="connsiteX21" fmla="*/ 201253 w 746317"/>
              <a:gd name="connsiteY21" fmla="*/ 790717 h 1416737"/>
              <a:gd name="connsiteX22" fmla="*/ 184049 w 746317"/>
              <a:gd name="connsiteY22" fmla="*/ 806782 h 1416737"/>
              <a:gd name="connsiteX23" fmla="*/ 128771 w 746317"/>
              <a:gd name="connsiteY23" fmla="*/ 1048513 h 1416737"/>
              <a:gd name="connsiteX24" fmla="*/ 117260 w 746317"/>
              <a:gd name="connsiteY24" fmla="*/ 1120994 h 1416737"/>
              <a:gd name="connsiteX25" fmla="*/ 116628 w 746317"/>
              <a:gd name="connsiteY25" fmla="*/ 1135414 h 1416737"/>
              <a:gd name="connsiteX26" fmla="*/ 117260 w 746317"/>
              <a:gd name="connsiteY26" fmla="*/ 1146293 h 1416737"/>
              <a:gd name="connsiteX27" fmla="*/ 125862 w 746317"/>
              <a:gd name="connsiteY27" fmla="*/ 1140474 h 1416737"/>
              <a:gd name="connsiteX28" fmla="*/ 129910 w 746317"/>
              <a:gd name="connsiteY28" fmla="*/ 1130102 h 1416737"/>
              <a:gd name="connsiteX29" fmla="*/ 180508 w 746317"/>
              <a:gd name="connsiteY29" fmla="*/ 1033460 h 1416737"/>
              <a:gd name="connsiteX30" fmla="*/ 210487 w 746317"/>
              <a:gd name="connsiteY30" fmla="*/ 974766 h 1416737"/>
              <a:gd name="connsiteX31" fmla="*/ 261085 w 746317"/>
              <a:gd name="connsiteY31" fmla="*/ 880401 h 1416737"/>
              <a:gd name="connsiteX32" fmla="*/ 362407 w 746317"/>
              <a:gd name="connsiteY32" fmla="*/ 767568 h 1416737"/>
              <a:gd name="connsiteX33" fmla="*/ 405035 w 746317"/>
              <a:gd name="connsiteY33" fmla="*/ 754919 h 1416737"/>
              <a:gd name="connsiteX34" fmla="*/ 453356 w 746317"/>
              <a:gd name="connsiteY34" fmla="*/ 771616 h 1416737"/>
              <a:gd name="connsiteX35" fmla="*/ 479794 w 746317"/>
              <a:gd name="connsiteY35" fmla="*/ 814751 h 1416737"/>
              <a:gd name="connsiteX36" fmla="*/ 484347 w 746317"/>
              <a:gd name="connsiteY36" fmla="*/ 860795 h 1416737"/>
              <a:gd name="connsiteX37" fmla="*/ 478529 w 746317"/>
              <a:gd name="connsiteY37" fmla="*/ 919488 h 1416737"/>
              <a:gd name="connsiteX38" fmla="*/ 418697 w 746317"/>
              <a:gd name="connsiteY38" fmla="*/ 1201444 h 1416737"/>
              <a:gd name="connsiteX39" fmla="*/ 407818 w 746317"/>
              <a:gd name="connsiteY39" fmla="*/ 1270510 h 1416737"/>
              <a:gd name="connsiteX40" fmla="*/ 402632 w 746317"/>
              <a:gd name="connsiteY40" fmla="*/ 1337300 h 1416737"/>
              <a:gd name="connsiteX41" fmla="*/ 403770 w 746317"/>
              <a:gd name="connsiteY41" fmla="*/ 1366014 h 1416737"/>
              <a:gd name="connsiteX42" fmla="*/ 417558 w 746317"/>
              <a:gd name="connsiteY42" fmla="*/ 1351087 h 1416737"/>
              <a:gd name="connsiteX43" fmla="*/ 487763 w 746317"/>
              <a:gd name="connsiteY43" fmla="*/ 1201444 h 1416737"/>
              <a:gd name="connsiteX44" fmla="*/ 540764 w 746317"/>
              <a:gd name="connsiteY44" fmla="*/ 1044844 h 1416737"/>
              <a:gd name="connsiteX45" fmla="*/ 551136 w 746317"/>
              <a:gd name="connsiteY45" fmla="*/ 1014359 h 1416737"/>
              <a:gd name="connsiteX46" fmla="*/ 560371 w 746317"/>
              <a:gd name="connsiteY46" fmla="*/ 987289 h 1416737"/>
              <a:gd name="connsiteX47" fmla="*/ 623618 w 746317"/>
              <a:gd name="connsiteY47" fmla="*/ 801975 h 1416737"/>
              <a:gd name="connsiteX48" fmla="*/ 628172 w 746317"/>
              <a:gd name="connsiteY48" fmla="*/ 785910 h 1416737"/>
              <a:gd name="connsiteX49" fmla="*/ 646640 w 746317"/>
              <a:gd name="connsiteY49" fmla="*/ 769845 h 1416737"/>
              <a:gd name="connsiteX50" fmla="*/ 657012 w 746317"/>
              <a:gd name="connsiteY50" fmla="*/ 770984 h 1416737"/>
              <a:gd name="connsiteX51" fmla="*/ 666246 w 746317"/>
              <a:gd name="connsiteY51" fmla="*/ 780218 h 1416737"/>
              <a:gd name="connsiteX52" fmla="*/ 665108 w 746317"/>
              <a:gd name="connsiteY52" fmla="*/ 783633 h 1416737"/>
              <a:gd name="connsiteX53" fmla="*/ 663970 w 746317"/>
              <a:gd name="connsiteY53" fmla="*/ 802101 h 1416737"/>
              <a:gd name="connsiteX54" fmla="*/ 659416 w 746317"/>
              <a:gd name="connsiteY54" fmla="*/ 826262 h 1416737"/>
              <a:gd name="connsiteX55" fmla="*/ 547721 w 746317"/>
              <a:gd name="connsiteY55" fmla="*/ 1154262 h 1416737"/>
              <a:gd name="connsiteX56" fmla="*/ 455633 w 746317"/>
              <a:gd name="connsiteY56" fmla="*/ 1377525 h 1416737"/>
              <a:gd name="connsiteX57" fmla="*/ 428563 w 746317"/>
              <a:gd name="connsiteY57" fmla="*/ 1411425 h 1416737"/>
              <a:gd name="connsiteX58" fmla="*/ 391121 w 746317"/>
              <a:gd name="connsiteY58" fmla="*/ 1423569 h 1416737"/>
              <a:gd name="connsiteX59" fmla="*/ 334704 w 746317"/>
              <a:gd name="connsiteY59" fmla="*/ 1394854 h 1416737"/>
              <a:gd name="connsiteX60" fmla="*/ 309405 w 746317"/>
              <a:gd name="connsiteY60" fmla="*/ 1349949 h 1416737"/>
              <a:gd name="connsiteX61" fmla="*/ 296124 w 746317"/>
              <a:gd name="connsiteY61" fmla="*/ 1296948 h 1416737"/>
              <a:gd name="connsiteX62" fmla="*/ 294353 w 746317"/>
              <a:gd name="connsiteY62" fmla="*/ 1234839 h 1416737"/>
              <a:gd name="connsiteX63" fmla="*/ 333439 w 746317"/>
              <a:gd name="connsiteY63" fmla="*/ 977043 h 1416737"/>
              <a:gd name="connsiteX64" fmla="*/ 350769 w 746317"/>
              <a:gd name="connsiteY64" fmla="*/ 905700 h 1416737"/>
              <a:gd name="connsiteX65" fmla="*/ 365696 w 746317"/>
              <a:gd name="connsiteY65" fmla="*/ 840050 h 1416737"/>
              <a:gd name="connsiteX66" fmla="*/ 367087 w 746317"/>
              <a:gd name="connsiteY66" fmla="*/ 824111 h 1416737"/>
              <a:gd name="connsiteX67" fmla="*/ 200241 w 746317"/>
              <a:gd name="connsiteY67" fmla="*/ 751630 h 1416737"/>
              <a:gd name="connsiteX68" fmla="*/ 288913 w 746317"/>
              <a:gd name="connsiteY68" fmla="*/ 710140 h 1416737"/>
              <a:gd name="connsiteX69" fmla="*/ 637659 w 746317"/>
              <a:gd name="connsiteY69" fmla="*/ 314212 h 1416737"/>
              <a:gd name="connsiteX70" fmla="*/ 667638 w 746317"/>
              <a:gd name="connsiteY70" fmla="*/ 244514 h 1416737"/>
              <a:gd name="connsiteX71" fmla="*/ 683703 w 746317"/>
              <a:gd name="connsiteY71" fmla="*/ 186326 h 1416737"/>
              <a:gd name="connsiteX72" fmla="*/ 690660 w 746317"/>
              <a:gd name="connsiteY72" fmla="*/ 124218 h 1416737"/>
              <a:gd name="connsiteX73" fmla="*/ 686106 w 746317"/>
              <a:gd name="connsiteY73" fmla="*/ 85131 h 1416737"/>
              <a:gd name="connsiteX74" fmla="*/ 679149 w 746317"/>
              <a:gd name="connsiteY74" fmla="*/ 63880 h 1416737"/>
              <a:gd name="connsiteX75" fmla="*/ 665361 w 746317"/>
              <a:gd name="connsiteY75" fmla="*/ 57555 h 1416737"/>
              <a:gd name="connsiteX76" fmla="*/ 645754 w 746317"/>
              <a:gd name="connsiteY76" fmla="*/ 62109 h 1416737"/>
              <a:gd name="connsiteX77" fmla="*/ 575550 w 746317"/>
              <a:gd name="connsiteY77" fmla="*/ 98919 h 1416737"/>
              <a:gd name="connsiteX78" fmla="*/ 484600 w 746317"/>
              <a:gd name="connsiteY78" fmla="*/ 189868 h 1416737"/>
              <a:gd name="connsiteX79" fmla="*/ 238316 w 746317"/>
              <a:gd name="connsiteY79" fmla="*/ 637659 h 1416737"/>
              <a:gd name="connsiteX80" fmla="*/ 200241 w 746317"/>
              <a:gd name="connsiteY80" fmla="*/ 751630 h 1416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746317" h="1416737">
                <a:moveTo>
                  <a:pt x="367087" y="824111"/>
                </a:moveTo>
                <a:cubicBezTo>
                  <a:pt x="351022" y="836381"/>
                  <a:pt x="335969" y="854470"/>
                  <a:pt x="322181" y="878251"/>
                </a:cubicBezTo>
                <a:cubicBezTo>
                  <a:pt x="271584" y="958828"/>
                  <a:pt x="228576" y="1040164"/>
                  <a:pt x="193284" y="1122259"/>
                </a:cubicBezTo>
                <a:cubicBezTo>
                  <a:pt x="178737" y="1156033"/>
                  <a:pt x="169503" y="1177157"/>
                  <a:pt x="165708" y="1185506"/>
                </a:cubicBezTo>
                <a:cubicBezTo>
                  <a:pt x="161154" y="1197017"/>
                  <a:pt x="155715" y="1207390"/>
                  <a:pt x="149643" y="1216624"/>
                </a:cubicBezTo>
                <a:cubicBezTo>
                  <a:pt x="139650" y="1231930"/>
                  <a:pt x="125862" y="1239646"/>
                  <a:pt x="108153" y="1239646"/>
                </a:cubicBezTo>
                <a:cubicBezTo>
                  <a:pt x="101196" y="1239646"/>
                  <a:pt x="96262" y="1239266"/>
                  <a:pt x="93226" y="1238507"/>
                </a:cubicBezTo>
                <a:cubicBezTo>
                  <a:pt x="61729" y="1233953"/>
                  <a:pt x="37189" y="1215865"/>
                  <a:pt x="19607" y="1184368"/>
                </a:cubicBezTo>
                <a:cubicBezTo>
                  <a:pt x="6578" y="1156792"/>
                  <a:pt x="0" y="1129090"/>
                  <a:pt x="0" y="1101514"/>
                </a:cubicBezTo>
                <a:cubicBezTo>
                  <a:pt x="0" y="1054711"/>
                  <a:pt x="6578" y="1003354"/>
                  <a:pt x="19607" y="947317"/>
                </a:cubicBezTo>
                <a:cubicBezTo>
                  <a:pt x="40352" y="862945"/>
                  <a:pt x="61223" y="785784"/>
                  <a:pt x="82348" y="715959"/>
                </a:cubicBezTo>
                <a:cubicBezTo>
                  <a:pt x="103472" y="646134"/>
                  <a:pt x="127380" y="579345"/>
                  <a:pt x="154323" y="515718"/>
                </a:cubicBezTo>
                <a:cubicBezTo>
                  <a:pt x="220353" y="359118"/>
                  <a:pt x="305484" y="227564"/>
                  <a:pt x="409842" y="120929"/>
                </a:cubicBezTo>
                <a:cubicBezTo>
                  <a:pt x="452091" y="75644"/>
                  <a:pt x="496491" y="42249"/>
                  <a:pt x="543420" y="20745"/>
                </a:cubicBezTo>
                <a:cubicBezTo>
                  <a:pt x="568719" y="6957"/>
                  <a:pt x="593639" y="0"/>
                  <a:pt x="618305" y="0"/>
                </a:cubicBezTo>
                <a:cubicBezTo>
                  <a:pt x="631334" y="0"/>
                  <a:pt x="642845" y="1518"/>
                  <a:pt x="652838" y="4554"/>
                </a:cubicBezTo>
                <a:cubicBezTo>
                  <a:pt x="686612" y="13788"/>
                  <a:pt x="713808" y="33015"/>
                  <a:pt x="734553" y="62109"/>
                </a:cubicBezTo>
                <a:cubicBezTo>
                  <a:pt x="746823" y="79818"/>
                  <a:pt x="753022" y="101196"/>
                  <a:pt x="753022" y="126621"/>
                </a:cubicBezTo>
                <a:cubicBezTo>
                  <a:pt x="753022" y="167352"/>
                  <a:pt x="744926" y="208716"/>
                  <a:pt x="728861" y="250965"/>
                </a:cubicBezTo>
                <a:cubicBezTo>
                  <a:pt x="675607" y="388970"/>
                  <a:pt x="590856" y="512935"/>
                  <a:pt x="474101" y="622732"/>
                </a:cubicBezTo>
                <a:cubicBezTo>
                  <a:pt x="429575" y="663463"/>
                  <a:pt x="383911" y="699514"/>
                  <a:pt x="337108" y="730885"/>
                </a:cubicBezTo>
                <a:cubicBezTo>
                  <a:pt x="292582" y="760105"/>
                  <a:pt x="247297" y="779965"/>
                  <a:pt x="201253" y="790717"/>
                </a:cubicBezTo>
                <a:cubicBezTo>
                  <a:pt x="191260" y="791476"/>
                  <a:pt x="185567" y="796915"/>
                  <a:pt x="184049" y="806782"/>
                </a:cubicBezTo>
                <a:cubicBezTo>
                  <a:pt x="157992" y="893557"/>
                  <a:pt x="139523" y="974134"/>
                  <a:pt x="128771" y="1048513"/>
                </a:cubicBezTo>
                <a:lnTo>
                  <a:pt x="117260" y="1120994"/>
                </a:lnTo>
                <a:cubicBezTo>
                  <a:pt x="116501" y="1126307"/>
                  <a:pt x="116248" y="1131114"/>
                  <a:pt x="116628" y="1135414"/>
                </a:cubicBezTo>
                <a:cubicBezTo>
                  <a:pt x="117007" y="1139589"/>
                  <a:pt x="117260" y="1143257"/>
                  <a:pt x="117260" y="1146293"/>
                </a:cubicBezTo>
                <a:cubicBezTo>
                  <a:pt x="121055" y="1145534"/>
                  <a:pt x="123965" y="1143636"/>
                  <a:pt x="125862" y="1140474"/>
                </a:cubicBezTo>
                <a:cubicBezTo>
                  <a:pt x="127759" y="1137438"/>
                  <a:pt x="129151" y="1134023"/>
                  <a:pt x="129910" y="1130102"/>
                </a:cubicBezTo>
                <a:cubicBezTo>
                  <a:pt x="145216" y="1102526"/>
                  <a:pt x="162166" y="1070270"/>
                  <a:pt x="180508" y="1033460"/>
                </a:cubicBezTo>
                <a:lnTo>
                  <a:pt x="210487" y="974766"/>
                </a:lnTo>
                <a:cubicBezTo>
                  <a:pt x="235027" y="927204"/>
                  <a:pt x="251977" y="895707"/>
                  <a:pt x="261085" y="880401"/>
                </a:cubicBezTo>
                <a:cubicBezTo>
                  <a:pt x="290305" y="831322"/>
                  <a:pt x="323952" y="793753"/>
                  <a:pt x="362407" y="767568"/>
                </a:cubicBezTo>
                <a:cubicBezTo>
                  <a:pt x="373918" y="759093"/>
                  <a:pt x="388085" y="754919"/>
                  <a:pt x="405035" y="754919"/>
                </a:cubicBezTo>
                <a:cubicBezTo>
                  <a:pt x="422745" y="754919"/>
                  <a:pt x="438809" y="760485"/>
                  <a:pt x="453356" y="771616"/>
                </a:cubicBezTo>
                <a:cubicBezTo>
                  <a:pt x="467903" y="782748"/>
                  <a:pt x="476758" y="797168"/>
                  <a:pt x="479794" y="814751"/>
                </a:cubicBezTo>
                <a:cubicBezTo>
                  <a:pt x="482829" y="827780"/>
                  <a:pt x="484347" y="843212"/>
                  <a:pt x="484347" y="860795"/>
                </a:cubicBezTo>
                <a:cubicBezTo>
                  <a:pt x="484347" y="879263"/>
                  <a:pt x="482450" y="898743"/>
                  <a:pt x="478529" y="919488"/>
                </a:cubicBezTo>
                <a:lnTo>
                  <a:pt x="418697" y="1201444"/>
                </a:lnTo>
                <a:cubicBezTo>
                  <a:pt x="414902" y="1223707"/>
                  <a:pt x="411234" y="1246729"/>
                  <a:pt x="407818" y="1270510"/>
                </a:cubicBezTo>
                <a:cubicBezTo>
                  <a:pt x="404403" y="1294291"/>
                  <a:pt x="402632" y="1316554"/>
                  <a:pt x="402632" y="1337300"/>
                </a:cubicBezTo>
                <a:lnTo>
                  <a:pt x="403770" y="1366014"/>
                </a:lnTo>
                <a:lnTo>
                  <a:pt x="417558" y="1351087"/>
                </a:lnTo>
                <a:cubicBezTo>
                  <a:pt x="445134" y="1308079"/>
                  <a:pt x="468536" y="1258240"/>
                  <a:pt x="487763" y="1201444"/>
                </a:cubicBezTo>
                <a:cubicBezTo>
                  <a:pt x="506231" y="1153124"/>
                  <a:pt x="523814" y="1100881"/>
                  <a:pt x="540764" y="1044844"/>
                </a:cubicBezTo>
                <a:cubicBezTo>
                  <a:pt x="544559" y="1034092"/>
                  <a:pt x="548101" y="1023973"/>
                  <a:pt x="551136" y="1014359"/>
                </a:cubicBezTo>
                <a:cubicBezTo>
                  <a:pt x="554172" y="1004746"/>
                  <a:pt x="557208" y="995764"/>
                  <a:pt x="560371" y="987289"/>
                </a:cubicBezTo>
                <a:lnTo>
                  <a:pt x="623618" y="801975"/>
                </a:lnTo>
                <a:lnTo>
                  <a:pt x="628172" y="785910"/>
                </a:lnTo>
                <a:cubicBezTo>
                  <a:pt x="630448" y="775158"/>
                  <a:pt x="636647" y="769845"/>
                  <a:pt x="646640" y="769845"/>
                </a:cubicBezTo>
                <a:cubicBezTo>
                  <a:pt x="651194" y="769845"/>
                  <a:pt x="654735" y="770225"/>
                  <a:pt x="657012" y="770984"/>
                </a:cubicBezTo>
                <a:cubicBezTo>
                  <a:pt x="663084" y="773261"/>
                  <a:pt x="666246" y="776423"/>
                  <a:pt x="666246" y="780218"/>
                </a:cubicBezTo>
                <a:lnTo>
                  <a:pt x="665108" y="783633"/>
                </a:lnTo>
                <a:cubicBezTo>
                  <a:pt x="665108" y="786669"/>
                  <a:pt x="664728" y="792867"/>
                  <a:pt x="663970" y="802101"/>
                </a:cubicBezTo>
                <a:cubicBezTo>
                  <a:pt x="663210" y="811336"/>
                  <a:pt x="661693" y="819431"/>
                  <a:pt x="659416" y="826262"/>
                </a:cubicBezTo>
                <a:lnTo>
                  <a:pt x="547721" y="1154262"/>
                </a:lnTo>
                <a:cubicBezTo>
                  <a:pt x="523181" y="1228767"/>
                  <a:pt x="492443" y="1303146"/>
                  <a:pt x="455633" y="1377525"/>
                </a:cubicBezTo>
                <a:cubicBezTo>
                  <a:pt x="448676" y="1392072"/>
                  <a:pt x="439695" y="1403456"/>
                  <a:pt x="428563" y="1411425"/>
                </a:cubicBezTo>
                <a:cubicBezTo>
                  <a:pt x="417432" y="1419521"/>
                  <a:pt x="404909" y="1423569"/>
                  <a:pt x="391121" y="1423569"/>
                </a:cubicBezTo>
                <a:cubicBezTo>
                  <a:pt x="370376" y="1423569"/>
                  <a:pt x="351528" y="1413955"/>
                  <a:pt x="334704" y="1394854"/>
                </a:cubicBezTo>
                <a:cubicBezTo>
                  <a:pt x="324711" y="1383343"/>
                  <a:pt x="316236" y="1368417"/>
                  <a:pt x="309405" y="1349949"/>
                </a:cubicBezTo>
                <a:cubicBezTo>
                  <a:pt x="302448" y="1332999"/>
                  <a:pt x="298021" y="1315416"/>
                  <a:pt x="296124" y="1296948"/>
                </a:cubicBezTo>
                <a:cubicBezTo>
                  <a:pt x="294226" y="1278480"/>
                  <a:pt x="293594" y="1257861"/>
                  <a:pt x="294353" y="1234839"/>
                </a:cubicBezTo>
                <a:cubicBezTo>
                  <a:pt x="298147" y="1160460"/>
                  <a:pt x="311176" y="1074444"/>
                  <a:pt x="333439" y="977043"/>
                </a:cubicBezTo>
                <a:lnTo>
                  <a:pt x="350769" y="905700"/>
                </a:lnTo>
                <a:cubicBezTo>
                  <a:pt x="356841" y="876607"/>
                  <a:pt x="361901" y="854723"/>
                  <a:pt x="365696" y="840050"/>
                </a:cubicBezTo>
                <a:cubicBezTo>
                  <a:pt x="365948" y="834104"/>
                  <a:pt x="366328" y="828792"/>
                  <a:pt x="367087" y="824111"/>
                </a:cubicBezTo>
                <a:close/>
                <a:moveTo>
                  <a:pt x="200241" y="751630"/>
                </a:moveTo>
                <a:cubicBezTo>
                  <a:pt x="227058" y="743155"/>
                  <a:pt x="256657" y="729367"/>
                  <a:pt x="288913" y="710140"/>
                </a:cubicBezTo>
                <a:cubicBezTo>
                  <a:pt x="448549" y="608818"/>
                  <a:pt x="564798" y="476884"/>
                  <a:pt x="637659" y="314212"/>
                </a:cubicBezTo>
                <a:cubicBezTo>
                  <a:pt x="650688" y="286636"/>
                  <a:pt x="660681" y="263361"/>
                  <a:pt x="667638" y="244514"/>
                </a:cubicBezTo>
                <a:cubicBezTo>
                  <a:pt x="674595" y="225666"/>
                  <a:pt x="679908" y="206312"/>
                  <a:pt x="683703" y="186326"/>
                </a:cubicBezTo>
                <a:cubicBezTo>
                  <a:pt x="688256" y="158751"/>
                  <a:pt x="690660" y="138005"/>
                  <a:pt x="690660" y="124218"/>
                </a:cubicBezTo>
                <a:cubicBezTo>
                  <a:pt x="690660" y="109671"/>
                  <a:pt x="689142" y="96642"/>
                  <a:pt x="686106" y="85131"/>
                </a:cubicBezTo>
                <a:cubicBezTo>
                  <a:pt x="684588" y="75138"/>
                  <a:pt x="682311" y="68054"/>
                  <a:pt x="679149" y="63880"/>
                </a:cubicBezTo>
                <a:cubicBezTo>
                  <a:pt x="676113" y="59705"/>
                  <a:pt x="671433" y="57555"/>
                  <a:pt x="665361" y="57555"/>
                </a:cubicBezTo>
                <a:cubicBezTo>
                  <a:pt x="663084" y="57555"/>
                  <a:pt x="656506" y="59073"/>
                  <a:pt x="645754" y="62109"/>
                </a:cubicBezTo>
                <a:cubicBezTo>
                  <a:pt x="622732" y="68307"/>
                  <a:pt x="599331" y="80577"/>
                  <a:pt x="575550" y="98919"/>
                </a:cubicBezTo>
                <a:cubicBezTo>
                  <a:pt x="541017" y="124977"/>
                  <a:pt x="510658" y="155335"/>
                  <a:pt x="484600" y="189868"/>
                </a:cubicBezTo>
                <a:cubicBezTo>
                  <a:pt x="381001" y="319525"/>
                  <a:pt x="298906" y="468788"/>
                  <a:pt x="238316" y="637659"/>
                </a:cubicBezTo>
                <a:cubicBezTo>
                  <a:pt x="218962" y="692937"/>
                  <a:pt x="206312" y="730885"/>
                  <a:pt x="200241" y="751630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EC415F53-A5D1-4CDD-B2BD-CCECDC5531FD}"/>
              </a:ext>
            </a:extLst>
          </p:cNvPr>
          <p:cNvSpPr/>
          <p:nvPr/>
        </p:nvSpPr>
        <p:spPr>
          <a:xfrm>
            <a:off x="4848997" y="4250646"/>
            <a:ext cx="404782" cy="910760"/>
          </a:xfrm>
          <a:custGeom>
            <a:avLst/>
            <a:gdLst>
              <a:gd name="connsiteX0" fmla="*/ 141547 w 404782"/>
              <a:gd name="connsiteY0" fmla="*/ 871547 h 910760"/>
              <a:gd name="connsiteX1" fmla="*/ 160521 w 404782"/>
              <a:gd name="connsiteY1" fmla="*/ 851434 h 910760"/>
              <a:gd name="connsiteX2" fmla="*/ 178357 w 404782"/>
              <a:gd name="connsiteY2" fmla="*/ 827780 h 910760"/>
              <a:gd name="connsiteX3" fmla="*/ 215167 w 404782"/>
              <a:gd name="connsiteY3" fmla="*/ 767315 h 910760"/>
              <a:gd name="connsiteX4" fmla="*/ 246285 w 404782"/>
              <a:gd name="connsiteY4" fmla="*/ 707989 h 910760"/>
              <a:gd name="connsiteX5" fmla="*/ 369490 w 404782"/>
              <a:gd name="connsiteY5" fmla="*/ 437544 h 910760"/>
              <a:gd name="connsiteX6" fmla="*/ 379230 w 404782"/>
              <a:gd name="connsiteY6" fmla="*/ 421985 h 910760"/>
              <a:gd name="connsiteX7" fmla="*/ 391374 w 404782"/>
              <a:gd name="connsiteY7" fmla="*/ 417938 h 910760"/>
              <a:gd name="connsiteX8" fmla="*/ 398331 w 404782"/>
              <a:gd name="connsiteY8" fmla="*/ 417938 h 910760"/>
              <a:gd name="connsiteX9" fmla="*/ 409210 w 404782"/>
              <a:gd name="connsiteY9" fmla="*/ 422491 h 910760"/>
              <a:gd name="connsiteX10" fmla="*/ 412119 w 404782"/>
              <a:gd name="connsiteY10" fmla="*/ 429449 h 910760"/>
              <a:gd name="connsiteX11" fmla="*/ 410981 w 404782"/>
              <a:gd name="connsiteY11" fmla="*/ 436406 h 910760"/>
              <a:gd name="connsiteX12" fmla="*/ 407565 w 404782"/>
              <a:gd name="connsiteY12" fmla="*/ 446146 h 910760"/>
              <a:gd name="connsiteX13" fmla="*/ 404150 w 404782"/>
              <a:gd name="connsiteY13" fmla="*/ 453609 h 910760"/>
              <a:gd name="connsiteX14" fmla="*/ 350010 w 404782"/>
              <a:gd name="connsiteY14" fmla="*/ 582507 h 910760"/>
              <a:gd name="connsiteX15" fmla="*/ 303966 w 404782"/>
              <a:gd name="connsiteY15" fmla="*/ 689521 h 910760"/>
              <a:gd name="connsiteX16" fmla="*/ 262476 w 404782"/>
              <a:gd name="connsiteY16" fmla="*/ 786163 h 910760"/>
              <a:gd name="connsiteX17" fmla="*/ 201506 w 404782"/>
              <a:gd name="connsiteY17" fmla="*/ 885208 h 910760"/>
              <a:gd name="connsiteX18" fmla="*/ 166340 w 404782"/>
              <a:gd name="connsiteY18" fmla="*/ 911646 h 910760"/>
              <a:gd name="connsiteX19" fmla="*/ 124344 w 404782"/>
              <a:gd name="connsiteY19" fmla="*/ 920880 h 910760"/>
              <a:gd name="connsiteX20" fmla="*/ 69066 w 404782"/>
              <a:gd name="connsiteY20" fmla="*/ 904815 h 910760"/>
              <a:gd name="connsiteX21" fmla="*/ 31118 w 404782"/>
              <a:gd name="connsiteY21" fmla="*/ 858771 h 910760"/>
              <a:gd name="connsiteX22" fmla="*/ 0 w 404782"/>
              <a:gd name="connsiteY22" fmla="*/ 706851 h 910760"/>
              <a:gd name="connsiteX23" fmla="*/ 6957 w 404782"/>
              <a:gd name="connsiteY23" fmla="*/ 635508 h 910760"/>
              <a:gd name="connsiteX24" fmla="*/ 64512 w 404782"/>
              <a:gd name="connsiteY24" fmla="*/ 368478 h 910760"/>
              <a:gd name="connsiteX25" fmla="*/ 84119 w 404782"/>
              <a:gd name="connsiteY25" fmla="*/ 316110 h 910760"/>
              <a:gd name="connsiteX26" fmla="*/ 100184 w 404782"/>
              <a:gd name="connsiteY26" fmla="*/ 280944 h 910760"/>
              <a:gd name="connsiteX27" fmla="*/ 117387 w 404782"/>
              <a:gd name="connsiteY27" fmla="*/ 262476 h 910760"/>
              <a:gd name="connsiteX28" fmla="*/ 148504 w 404782"/>
              <a:gd name="connsiteY28" fmla="*/ 255519 h 910760"/>
              <a:gd name="connsiteX29" fmla="*/ 184808 w 404782"/>
              <a:gd name="connsiteY29" fmla="*/ 261338 h 910760"/>
              <a:gd name="connsiteX30" fmla="*/ 210740 w 404782"/>
              <a:gd name="connsiteY30" fmla="*/ 276264 h 910760"/>
              <a:gd name="connsiteX31" fmla="*/ 217697 w 404782"/>
              <a:gd name="connsiteY31" fmla="*/ 287142 h 910760"/>
              <a:gd name="connsiteX32" fmla="*/ 221112 w 404782"/>
              <a:gd name="connsiteY32" fmla="*/ 296883 h 910760"/>
              <a:gd name="connsiteX33" fmla="*/ 223389 w 404782"/>
              <a:gd name="connsiteY33" fmla="*/ 330277 h 910760"/>
              <a:gd name="connsiteX34" fmla="*/ 216432 w 404782"/>
              <a:gd name="connsiteY34" fmla="*/ 395928 h 910760"/>
              <a:gd name="connsiteX35" fmla="*/ 161154 w 404782"/>
              <a:gd name="connsiteY35" fmla="*/ 648031 h 910760"/>
              <a:gd name="connsiteX36" fmla="*/ 151920 w 404782"/>
              <a:gd name="connsiteY36" fmla="*/ 691798 h 910760"/>
              <a:gd name="connsiteX37" fmla="*/ 133452 w 404782"/>
              <a:gd name="connsiteY37" fmla="*/ 840303 h 910760"/>
              <a:gd name="connsiteX38" fmla="*/ 134590 w 404782"/>
              <a:gd name="connsiteY38" fmla="*/ 855229 h 910760"/>
              <a:gd name="connsiteX39" fmla="*/ 135729 w 404782"/>
              <a:gd name="connsiteY39" fmla="*/ 869017 h 910760"/>
              <a:gd name="connsiteX40" fmla="*/ 139144 w 404782"/>
              <a:gd name="connsiteY40" fmla="*/ 870155 h 910760"/>
              <a:gd name="connsiteX41" fmla="*/ 141547 w 404782"/>
              <a:gd name="connsiteY41" fmla="*/ 871547 h 910760"/>
              <a:gd name="connsiteX42" fmla="*/ 143951 w 404782"/>
              <a:gd name="connsiteY42" fmla="*/ 99172 h 910760"/>
              <a:gd name="connsiteX43" fmla="*/ 172665 w 404782"/>
              <a:gd name="connsiteY43" fmla="*/ 23148 h 910760"/>
              <a:gd name="connsiteX44" fmla="*/ 196825 w 404782"/>
              <a:gd name="connsiteY44" fmla="*/ 5819 h 910760"/>
              <a:gd name="connsiteX45" fmla="*/ 229081 w 404782"/>
              <a:gd name="connsiteY45" fmla="*/ 0 h 910760"/>
              <a:gd name="connsiteX46" fmla="*/ 280818 w 404782"/>
              <a:gd name="connsiteY46" fmla="*/ 17330 h 910760"/>
              <a:gd name="connsiteX47" fmla="*/ 288913 w 404782"/>
              <a:gd name="connsiteY47" fmla="*/ 31118 h 910760"/>
              <a:gd name="connsiteX48" fmla="*/ 285498 w 404782"/>
              <a:gd name="connsiteY48" fmla="*/ 44906 h 910760"/>
              <a:gd name="connsiteX49" fmla="*/ 256784 w 404782"/>
              <a:gd name="connsiteY49" fmla="*/ 118525 h 910760"/>
              <a:gd name="connsiteX50" fmla="*/ 249827 w 404782"/>
              <a:gd name="connsiteY50" fmla="*/ 150781 h 910760"/>
              <a:gd name="connsiteX51" fmla="*/ 254380 w 404782"/>
              <a:gd name="connsiteY51" fmla="*/ 173803 h 910760"/>
              <a:gd name="connsiteX52" fmla="*/ 241731 w 404782"/>
              <a:gd name="connsiteY52" fmla="*/ 191007 h 910760"/>
              <a:gd name="connsiteX53" fmla="*/ 227943 w 404782"/>
              <a:gd name="connsiteY53" fmla="*/ 193284 h 910760"/>
              <a:gd name="connsiteX54" fmla="*/ 189995 w 404782"/>
              <a:gd name="connsiteY54" fmla="*/ 181773 h 910760"/>
              <a:gd name="connsiteX55" fmla="*/ 143951 w 404782"/>
              <a:gd name="connsiteY55" fmla="*/ 99172 h 91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04782" h="910760">
                <a:moveTo>
                  <a:pt x="141547" y="871547"/>
                </a:moveTo>
                <a:cubicBezTo>
                  <a:pt x="146101" y="866993"/>
                  <a:pt x="152426" y="860289"/>
                  <a:pt x="160521" y="851434"/>
                </a:cubicBezTo>
                <a:cubicBezTo>
                  <a:pt x="168617" y="842580"/>
                  <a:pt x="174562" y="834737"/>
                  <a:pt x="178357" y="827780"/>
                </a:cubicBezTo>
                <a:cubicBezTo>
                  <a:pt x="190627" y="808553"/>
                  <a:pt x="202897" y="788440"/>
                  <a:pt x="215167" y="767315"/>
                </a:cubicBezTo>
                <a:cubicBezTo>
                  <a:pt x="227437" y="746191"/>
                  <a:pt x="237810" y="726458"/>
                  <a:pt x="246285" y="707989"/>
                </a:cubicBezTo>
                <a:cubicBezTo>
                  <a:pt x="274619" y="648917"/>
                  <a:pt x="315730" y="558726"/>
                  <a:pt x="369490" y="437544"/>
                </a:cubicBezTo>
                <a:cubicBezTo>
                  <a:pt x="373285" y="429828"/>
                  <a:pt x="376574" y="424642"/>
                  <a:pt x="379230" y="421985"/>
                </a:cubicBezTo>
                <a:cubicBezTo>
                  <a:pt x="381887" y="419329"/>
                  <a:pt x="385935" y="417938"/>
                  <a:pt x="391374" y="417938"/>
                </a:cubicBezTo>
                <a:lnTo>
                  <a:pt x="398331" y="417938"/>
                </a:lnTo>
                <a:cubicBezTo>
                  <a:pt x="403644" y="419456"/>
                  <a:pt x="407312" y="420974"/>
                  <a:pt x="409210" y="422491"/>
                </a:cubicBezTo>
                <a:cubicBezTo>
                  <a:pt x="411107" y="424009"/>
                  <a:pt x="412119" y="426286"/>
                  <a:pt x="412119" y="429449"/>
                </a:cubicBezTo>
                <a:cubicBezTo>
                  <a:pt x="412119" y="432485"/>
                  <a:pt x="411739" y="434761"/>
                  <a:pt x="410981" y="436406"/>
                </a:cubicBezTo>
                <a:cubicBezTo>
                  <a:pt x="410221" y="440201"/>
                  <a:pt x="409083" y="443490"/>
                  <a:pt x="407565" y="446146"/>
                </a:cubicBezTo>
                <a:cubicBezTo>
                  <a:pt x="406047" y="448802"/>
                  <a:pt x="404909" y="451332"/>
                  <a:pt x="404150" y="453609"/>
                </a:cubicBezTo>
                <a:cubicBezTo>
                  <a:pt x="388844" y="491178"/>
                  <a:pt x="370755" y="534186"/>
                  <a:pt x="350010" y="582507"/>
                </a:cubicBezTo>
                <a:cubicBezTo>
                  <a:pt x="329265" y="630828"/>
                  <a:pt x="313959" y="666499"/>
                  <a:pt x="303966" y="689521"/>
                </a:cubicBezTo>
                <a:lnTo>
                  <a:pt x="262476" y="786163"/>
                </a:lnTo>
                <a:cubicBezTo>
                  <a:pt x="244767" y="822973"/>
                  <a:pt x="224528" y="855988"/>
                  <a:pt x="201506" y="885208"/>
                </a:cubicBezTo>
                <a:cubicBezTo>
                  <a:pt x="191513" y="896719"/>
                  <a:pt x="179875" y="905574"/>
                  <a:pt x="166340" y="911646"/>
                </a:cubicBezTo>
                <a:cubicBezTo>
                  <a:pt x="152932" y="917844"/>
                  <a:pt x="138891" y="920880"/>
                  <a:pt x="124344" y="920880"/>
                </a:cubicBezTo>
                <a:cubicBezTo>
                  <a:pt x="104358" y="920880"/>
                  <a:pt x="86016" y="915567"/>
                  <a:pt x="69066" y="904815"/>
                </a:cubicBezTo>
                <a:cubicBezTo>
                  <a:pt x="52116" y="894063"/>
                  <a:pt x="39593" y="878757"/>
                  <a:pt x="31118" y="858771"/>
                </a:cubicBezTo>
                <a:cubicBezTo>
                  <a:pt x="10373" y="808932"/>
                  <a:pt x="0" y="758208"/>
                  <a:pt x="0" y="706851"/>
                </a:cubicBezTo>
                <a:cubicBezTo>
                  <a:pt x="0" y="683070"/>
                  <a:pt x="2277" y="659289"/>
                  <a:pt x="6957" y="635508"/>
                </a:cubicBezTo>
                <a:cubicBezTo>
                  <a:pt x="22263" y="557208"/>
                  <a:pt x="41490" y="468156"/>
                  <a:pt x="64512" y="368478"/>
                </a:cubicBezTo>
                <a:cubicBezTo>
                  <a:pt x="69066" y="351655"/>
                  <a:pt x="75644" y="334198"/>
                  <a:pt x="84119" y="316110"/>
                </a:cubicBezTo>
                <a:cubicBezTo>
                  <a:pt x="92594" y="298147"/>
                  <a:pt x="97907" y="286383"/>
                  <a:pt x="100184" y="280944"/>
                </a:cubicBezTo>
                <a:cubicBezTo>
                  <a:pt x="102461" y="276390"/>
                  <a:pt x="108279" y="270192"/>
                  <a:pt x="117387" y="262476"/>
                </a:cubicBezTo>
                <a:cubicBezTo>
                  <a:pt x="125862" y="257922"/>
                  <a:pt x="136235" y="255519"/>
                  <a:pt x="148504" y="255519"/>
                </a:cubicBezTo>
                <a:cubicBezTo>
                  <a:pt x="160774" y="255519"/>
                  <a:pt x="172918" y="257416"/>
                  <a:pt x="184808" y="261338"/>
                </a:cubicBezTo>
                <a:cubicBezTo>
                  <a:pt x="196699" y="265132"/>
                  <a:pt x="205300" y="270192"/>
                  <a:pt x="210740" y="276264"/>
                </a:cubicBezTo>
                <a:cubicBezTo>
                  <a:pt x="213776" y="278541"/>
                  <a:pt x="216052" y="282209"/>
                  <a:pt x="217697" y="287142"/>
                </a:cubicBezTo>
                <a:cubicBezTo>
                  <a:pt x="219215" y="292202"/>
                  <a:pt x="220353" y="295365"/>
                  <a:pt x="221112" y="296883"/>
                </a:cubicBezTo>
                <a:cubicBezTo>
                  <a:pt x="222630" y="304599"/>
                  <a:pt x="223389" y="315730"/>
                  <a:pt x="223389" y="330277"/>
                </a:cubicBezTo>
                <a:cubicBezTo>
                  <a:pt x="223389" y="344824"/>
                  <a:pt x="221112" y="366707"/>
                  <a:pt x="216432" y="395928"/>
                </a:cubicBezTo>
                <a:cubicBezTo>
                  <a:pt x="198723" y="471192"/>
                  <a:pt x="180381" y="555184"/>
                  <a:pt x="161154" y="648031"/>
                </a:cubicBezTo>
                <a:lnTo>
                  <a:pt x="151920" y="691798"/>
                </a:lnTo>
                <a:cubicBezTo>
                  <a:pt x="139650" y="751630"/>
                  <a:pt x="133452" y="801089"/>
                  <a:pt x="133452" y="840303"/>
                </a:cubicBezTo>
                <a:cubicBezTo>
                  <a:pt x="133452" y="845742"/>
                  <a:pt x="133831" y="850675"/>
                  <a:pt x="134590" y="855229"/>
                </a:cubicBezTo>
                <a:cubicBezTo>
                  <a:pt x="135349" y="859783"/>
                  <a:pt x="135729" y="864463"/>
                  <a:pt x="135729" y="869017"/>
                </a:cubicBezTo>
                <a:cubicBezTo>
                  <a:pt x="137246" y="869017"/>
                  <a:pt x="138385" y="869396"/>
                  <a:pt x="139144" y="870155"/>
                </a:cubicBezTo>
                <a:cubicBezTo>
                  <a:pt x="140029" y="871167"/>
                  <a:pt x="140788" y="871547"/>
                  <a:pt x="141547" y="871547"/>
                </a:cubicBezTo>
                <a:close/>
                <a:moveTo>
                  <a:pt x="143951" y="99172"/>
                </a:moveTo>
                <a:cubicBezTo>
                  <a:pt x="145469" y="69192"/>
                  <a:pt x="155082" y="43894"/>
                  <a:pt x="172665" y="23148"/>
                </a:cubicBezTo>
                <a:cubicBezTo>
                  <a:pt x="178737" y="15432"/>
                  <a:pt x="186832" y="9740"/>
                  <a:pt x="196825" y="5819"/>
                </a:cubicBezTo>
                <a:cubicBezTo>
                  <a:pt x="206818" y="2024"/>
                  <a:pt x="217570" y="0"/>
                  <a:pt x="229081" y="0"/>
                </a:cubicBezTo>
                <a:cubicBezTo>
                  <a:pt x="251344" y="0"/>
                  <a:pt x="268548" y="5819"/>
                  <a:pt x="280818" y="17330"/>
                </a:cubicBezTo>
                <a:cubicBezTo>
                  <a:pt x="286130" y="21884"/>
                  <a:pt x="288913" y="26564"/>
                  <a:pt x="288913" y="31118"/>
                </a:cubicBezTo>
                <a:cubicBezTo>
                  <a:pt x="288913" y="35671"/>
                  <a:pt x="287775" y="40352"/>
                  <a:pt x="285498" y="44906"/>
                </a:cubicBezTo>
                <a:cubicBezTo>
                  <a:pt x="273228" y="74126"/>
                  <a:pt x="263614" y="98666"/>
                  <a:pt x="256784" y="118525"/>
                </a:cubicBezTo>
                <a:cubicBezTo>
                  <a:pt x="252230" y="128518"/>
                  <a:pt x="249827" y="139270"/>
                  <a:pt x="249827" y="150781"/>
                </a:cubicBezTo>
                <a:cubicBezTo>
                  <a:pt x="249827" y="159257"/>
                  <a:pt x="251344" y="166846"/>
                  <a:pt x="254380" y="173803"/>
                </a:cubicBezTo>
                <a:cubicBezTo>
                  <a:pt x="258175" y="180761"/>
                  <a:pt x="254001" y="186453"/>
                  <a:pt x="241731" y="191007"/>
                </a:cubicBezTo>
                <a:cubicBezTo>
                  <a:pt x="235533" y="192525"/>
                  <a:pt x="230979" y="193284"/>
                  <a:pt x="227943" y="193284"/>
                </a:cubicBezTo>
                <a:cubicBezTo>
                  <a:pt x="215673" y="193284"/>
                  <a:pt x="203024" y="189489"/>
                  <a:pt x="189995" y="181773"/>
                </a:cubicBezTo>
                <a:cubicBezTo>
                  <a:pt x="159256" y="161407"/>
                  <a:pt x="143951" y="133705"/>
                  <a:pt x="143951" y="99172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70145A37-B6C4-4465-8D0C-05C7ECA22555}"/>
              </a:ext>
            </a:extLst>
          </p:cNvPr>
          <p:cNvSpPr/>
          <p:nvPr/>
        </p:nvSpPr>
        <p:spPr>
          <a:xfrm>
            <a:off x="5180286" y="4427359"/>
            <a:ext cx="708369" cy="809565"/>
          </a:xfrm>
          <a:custGeom>
            <a:avLst/>
            <a:gdLst>
              <a:gd name="connsiteX0" fmla="*/ 495226 w 708369"/>
              <a:gd name="connsiteY0" fmla="*/ 744420 h 809564"/>
              <a:gd name="connsiteX1" fmla="*/ 506737 w 708369"/>
              <a:gd name="connsiteY1" fmla="*/ 717983 h 809564"/>
              <a:gd name="connsiteX2" fmla="*/ 524067 w 708369"/>
              <a:gd name="connsiteY2" fmla="*/ 678896 h 809564"/>
              <a:gd name="connsiteX3" fmla="*/ 641453 w 708369"/>
              <a:gd name="connsiteY3" fmla="*/ 360003 h 809564"/>
              <a:gd name="connsiteX4" fmla="*/ 654103 w 708369"/>
              <a:gd name="connsiteY4" fmla="*/ 320916 h 809564"/>
              <a:gd name="connsiteX5" fmla="*/ 660428 w 708369"/>
              <a:gd name="connsiteY5" fmla="*/ 302448 h 809564"/>
              <a:gd name="connsiteX6" fmla="*/ 667891 w 708369"/>
              <a:gd name="connsiteY6" fmla="*/ 280565 h 809564"/>
              <a:gd name="connsiteX7" fmla="*/ 697870 w 708369"/>
              <a:gd name="connsiteY7" fmla="*/ 259820 h 809564"/>
              <a:gd name="connsiteX8" fmla="*/ 712796 w 708369"/>
              <a:gd name="connsiteY8" fmla="*/ 272469 h 809564"/>
              <a:gd name="connsiteX9" fmla="*/ 712796 w 708369"/>
              <a:gd name="connsiteY9" fmla="*/ 275884 h 809564"/>
              <a:gd name="connsiteX10" fmla="*/ 696605 w 708369"/>
              <a:gd name="connsiteY10" fmla="*/ 341535 h 809564"/>
              <a:gd name="connsiteX11" fmla="*/ 663211 w 708369"/>
              <a:gd name="connsiteY11" fmla="*/ 433623 h 809564"/>
              <a:gd name="connsiteX12" fmla="*/ 621720 w 708369"/>
              <a:gd name="connsiteY12" fmla="*/ 547595 h 809564"/>
              <a:gd name="connsiteX13" fmla="*/ 615902 w 708369"/>
              <a:gd name="connsiteY13" fmla="*/ 564292 h 809564"/>
              <a:gd name="connsiteX14" fmla="*/ 611348 w 708369"/>
              <a:gd name="connsiteY14" fmla="*/ 579851 h 809564"/>
              <a:gd name="connsiteX15" fmla="*/ 608438 w 708369"/>
              <a:gd name="connsiteY15" fmla="*/ 592500 h 809564"/>
              <a:gd name="connsiteX16" fmla="*/ 604391 w 708369"/>
              <a:gd name="connsiteY16" fmla="*/ 606288 h 809564"/>
              <a:gd name="connsiteX17" fmla="*/ 597433 w 708369"/>
              <a:gd name="connsiteY17" fmla="*/ 629310 h 809564"/>
              <a:gd name="connsiteX18" fmla="*/ 562901 w 708369"/>
              <a:gd name="connsiteY18" fmla="*/ 730632 h 809564"/>
              <a:gd name="connsiteX19" fmla="*/ 530644 w 708369"/>
              <a:gd name="connsiteY19" fmla="*/ 783633 h 809564"/>
              <a:gd name="connsiteX20" fmla="*/ 462717 w 708369"/>
              <a:gd name="connsiteY20" fmla="*/ 814751 h 809564"/>
              <a:gd name="connsiteX21" fmla="*/ 446652 w 708369"/>
              <a:gd name="connsiteY21" fmla="*/ 813612 h 809564"/>
              <a:gd name="connsiteX22" fmla="*/ 404023 w 708369"/>
              <a:gd name="connsiteY22" fmla="*/ 784898 h 809564"/>
              <a:gd name="connsiteX23" fmla="*/ 377586 w 708369"/>
              <a:gd name="connsiteY23" fmla="*/ 707737 h 809564"/>
              <a:gd name="connsiteX24" fmla="*/ 369490 w 708369"/>
              <a:gd name="connsiteY24" fmla="*/ 609956 h 809564"/>
              <a:gd name="connsiteX25" fmla="*/ 371767 w 708369"/>
              <a:gd name="connsiteY25" fmla="*/ 537475 h 809564"/>
              <a:gd name="connsiteX26" fmla="*/ 401746 w 708369"/>
              <a:gd name="connsiteY26" fmla="*/ 247423 h 809564"/>
              <a:gd name="connsiteX27" fmla="*/ 417811 w 708369"/>
              <a:gd name="connsiteY27" fmla="*/ 98919 h 809564"/>
              <a:gd name="connsiteX28" fmla="*/ 417811 w 708369"/>
              <a:gd name="connsiteY28" fmla="*/ 56290 h 809564"/>
              <a:gd name="connsiteX29" fmla="*/ 404023 w 708369"/>
              <a:gd name="connsiteY29" fmla="*/ 64386 h 809564"/>
              <a:gd name="connsiteX30" fmla="*/ 395928 w 708369"/>
              <a:gd name="connsiteY30" fmla="*/ 72481 h 809564"/>
              <a:gd name="connsiteX31" fmla="*/ 314212 w 708369"/>
              <a:gd name="connsiteY31" fmla="*/ 219847 h 809564"/>
              <a:gd name="connsiteX32" fmla="*/ 273861 w 708369"/>
              <a:gd name="connsiteY32" fmla="*/ 324585 h 809564"/>
              <a:gd name="connsiteX33" fmla="*/ 233509 w 708369"/>
              <a:gd name="connsiteY33" fmla="*/ 454621 h 809564"/>
              <a:gd name="connsiteX34" fmla="*/ 194422 w 708369"/>
              <a:gd name="connsiteY34" fmla="*/ 572008 h 809564"/>
              <a:gd name="connsiteX35" fmla="*/ 182911 w 708369"/>
              <a:gd name="connsiteY35" fmla="*/ 601355 h 809564"/>
              <a:gd name="connsiteX36" fmla="*/ 165708 w 708369"/>
              <a:gd name="connsiteY36" fmla="*/ 631840 h 809564"/>
              <a:gd name="connsiteX37" fmla="*/ 108153 w 708369"/>
              <a:gd name="connsiteY37" fmla="*/ 662957 h 809564"/>
              <a:gd name="connsiteX38" fmla="*/ 77668 w 708369"/>
              <a:gd name="connsiteY38" fmla="*/ 657139 h 809564"/>
              <a:gd name="connsiteX39" fmla="*/ 55278 w 708369"/>
              <a:gd name="connsiteY39" fmla="*/ 642212 h 809564"/>
              <a:gd name="connsiteX40" fmla="*/ 9234 w 708369"/>
              <a:gd name="connsiteY40" fmla="*/ 546709 h 809564"/>
              <a:gd name="connsiteX41" fmla="*/ 0 w 708369"/>
              <a:gd name="connsiteY41" fmla="*/ 460313 h 809564"/>
              <a:gd name="connsiteX42" fmla="*/ 3415 w 708369"/>
              <a:gd name="connsiteY42" fmla="*/ 402758 h 809564"/>
              <a:gd name="connsiteX43" fmla="*/ 20619 w 708369"/>
              <a:gd name="connsiteY43" fmla="*/ 228955 h 809564"/>
              <a:gd name="connsiteX44" fmla="*/ 32130 w 708369"/>
              <a:gd name="connsiteY44" fmla="*/ 112707 h 809564"/>
              <a:gd name="connsiteX45" fmla="*/ 35545 w 708369"/>
              <a:gd name="connsiteY45" fmla="*/ 88546 h 809564"/>
              <a:gd name="connsiteX46" fmla="*/ 49333 w 708369"/>
              <a:gd name="connsiteY46" fmla="*/ 63247 h 809564"/>
              <a:gd name="connsiteX47" fmla="*/ 76909 w 708369"/>
              <a:gd name="connsiteY47" fmla="*/ 58693 h 809564"/>
              <a:gd name="connsiteX48" fmla="*/ 113719 w 708369"/>
              <a:gd name="connsiteY48" fmla="*/ 66789 h 809564"/>
              <a:gd name="connsiteX49" fmla="*/ 148252 w 708369"/>
              <a:gd name="connsiteY49" fmla="*/ 102460 h 809564"/>
              <a:gd name="connsiteX50" fmla="*/ 154576 w 708369"/>
              <a:gd name="connsiteY50" fmla="*/ 135855 h 809564"/>
              <a:gd name="connsiteX51" fmla="*/ 157486 w 708369"/>
              <a:gd name="connsiteY51" fmla="*/ 183037 h 809564"/>
              <a:gd name="connsiteX52" fmla="*/ 149390 w 708369"/>
              <a:gd name="connsiteY52" fmla="*/ 348745 h 809564"/>
              <a:gd name="connsiteX53" fmla="*/ 144836 w 708369"/>
              <a:gd name="connsiteY53" fmla="*/ 416673 h 809564"/>
              <a:gd name="connsiteX54" fmla="*/ 143698 w 708369"/>
              <a:gd name="connsiteY54" fmla="*/ 451206 h 809564"/>
              <a:gd name="connsiteX55" fmla="*/ 141421 w 708369"/>
              <a:gd name="connsiteY55" fmla="*/ 476505 h 809564"/>
              <a:gd name="connsiteX56" fmla="*/ 136867 w 708369"/>
              <a:gd name="connsiteY56" fmla="*/ 542155 h 809564"/>
              <a:gd name="connsiteX57" fmla="*/ 144963 w 708369"/>
              <a:gd name="connsiteY57" fmla="*/ 527229 h 809564"/>
              <a:gd name="connsiteX58" fmla="*/ 166846 w 708369"/>
              <a:gd name="connsiteY58" fmla="*/ 458163 h 809564"/>
              <a:gd name="connsiteX59" fmla="*/ 196825 w 708369"/>
              <a:gd name="connsiteY59" fmla="*/ 361521 h 809564"/>
              <a:gd name="connsiteX60" fmla="*/ 293467 w 708369"/>
              <a:gd name="connsiteY60" fmla="*/ 123206 h 809564"/>
              <a:gd name="connsiteX61" fmla="*/ 354438 w 708369"/>
              <a:gd name="connsiteY61" fmla="*/ 34533 h 809564"/>
              <a:gd name="connsiteX62" fmla="*/ 430461 w 708369"/>
              <a:gd name="connsiteY62" fmla="*/ 0 h 809564"/>
              <a:gd name="connsiteX63" fmla="*/ 490925 w 708369"/>
              <a:gd name="connsiteY63" fmla="*/ 17836 h 809564"/>
              <a:gd name="connsiteX64" fmla="*/ 530644 w 708369"/>
              <a:gd name="connsiteY64" fmla="*/ 66789 h 809564"/>
              <a:gd name="connsiteX65" fmla="*/ 547974 w 708369"/>
              <a:gd name="connsiteY65" fmla="*/ 169250 h 809564"/>
              <a:gd name="connsiteX66" fmla="*/ 542788 w 708369"/>
              <a:gd name="connsiteY66" fmla="*/ 254380 h 809564"/>
              <a:gd name="connsiteX67" fmla="*/ 531909 w 708369"/>
              <a:gd name="connsiteY67" fmla="*/ 344191 h 809564"/>
              <a:gd name="connsiteX68" fmla="*/ 490419 w 708369"/>
              <a:gd name="connsiteY68" fmla="*/ 614763 h 809564"/>
              <a:gd name="connsiteX69" fmla="*/ 485865 w 708369"/>
              <a:gd name="connsiteY69" fmla="*/ 679275 h 809564"/>
              <a:gd name="connsiteX70" fmla="*/ 490419 w 708369"/>
              <a:gd name="connsiteY70" fmla="*/ 743787 h 809564"/>
              <a:gd name="connsiteX71" fmla="*/ 495226 w 708369"/>
              <a:gd name="connsiteY71" fmla="*/ 744420 h 80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708369" h="809564">
                <a:moveTo>
                  <a:pt x="495226" y="744420"/>
                </a:moveTo>
                <a:lnTo>
                  <a:pt x="506737" y="717983"/>
                </a:lnTo>
                <a:cubicBezTo>
                  <a:pt x="512809" y="706472"/>
                  <a:pt x="518627" y="693443"/>
                  <a:pt x="524067" y="678896"/>
                </a:cubicBezTo>
                <a:cubicBezTo>
                  <a:pt x="567075" y="563786"/>
                  <a:pt x="606162" y="457530"/>
                  <a:pt x="641453" y="360003"/>
                </a:cubicBezTo>
                <a:cubicBezTo>
                  <a:pt x="647525" y="343179"/>
                  <a:pt x="651826" y="330024"/>
                  <a:pt x="654103" y="320916"/>
                </a:cubicBezTo>
                <a:cubicBezTo>
                  <a:pt x="655621" y="317122"/>
                  <a:pt x="657771" y="310923"/>
                  <a:pt x="660428" y="302448"/>
                </a:cubicBezTo>
                <a:cubicBezTo>
                  <a:pt x="663084" y="293973"/>
                  <a:pt x="665614" y="286763"/>
                  <a:pt x="667891" y="280565"/>
                </a:cubicBezTo>
                <a:cubicBezTo>
                  <a:pt x="672445" y="266777"/>
                  <a:pt x="682438" y="259820"/>
                  <a:pt x="697870" y="259820"/>
                </a:cubicBezTo>
                <a:cubicBezTo>
                  <a:pt x="707863" y="259820"/>
                  <a:pt x="712796" y="263994"/>
                  <a:pt x="712796" y="272469"/>
                </a:cubicBezTo>
                <a:lnTo>
                  <a:pt x="712796" y="275884"/>
                </a:lnTo>
                <a:cubicBezTo>
                  <a:pt x="708116" y="296630"/>
                  <a:pt x="702803" y="318513"/>
                  <a:pt x="696605" y="341535"/>
                </a:cubicBezTo>
                <a:cubicBezTo>
                  <a:pt x="692051" y="354564"/>
                  <a:pt x="680920" y="385302"/>
                  <a:pt x="663211" y="433623"/>
                </a:cubicBezTo>
                <a:lnTo>
                  <a:pt x="621720" y="547595"/>
                </a:lnTo>
                <a:cubicBezTo>
                  <a:pt x="619444" y="552148"/>
                  <a:pt x="617546" y="557714"/>
                  <a:pt x="615902" y="564292"/>
                </a:cubicBezTo>
                <a:cubicBezTo>
                  <a:pt x="614384" y="570870"/>
                  <a:pt x="612866" y="576056"/>
                  <a:pt x="611348" y="579851"/>
                </a:cubicBezTo>
                <a:cubicBezTo>
                  <a:pt x="610589" y="582886"/>
                  <a:pt x="609577" y="587187"/>
                  <a:pt x="608438" y="592500"/>
                </a:cubicBezTo>
                <a:cubicBezTo>
                  <a:pt x="607300" y="597813"/>
                  <a:pt x="605909" y="602493"/>
                  <a:pt x="604391" y="606288"/>
                </a:cubicBezTo>
                <a:lnTo>
                  <a:pt x="597433" y="629310"/>
                </a:lnTo>
                <a:cubicBezTo>
                  <a:pt x="584405" y="671559"/>
                  <a:pt x="572893" y="705333"/>
                  <a:pt x="562901" y="730632"/>
                </a:cubicBezTo>
                <a:cubicBezTo>
                  <a:pt x="557461" y="745938"/>
                  <a:pt x="546709" y="763647"/>
                  <a:pt x="530644" y="783633"/>
                </a:cubicBezTo>
                <a:cubicBezTo>
                  <a:pt x="513694" y="804378"/>
                  <a:pt x="491052" y="814751"/>
                  <a:pt x="462717" y="814751"/>
                </a:cubicBezTo>
                <a:cubicBezTo>
                  <a:pt x="455886" y="814751"/>
                  <a:pt x="450447" y="814371"/>
                  <a:pt x="446652" y="813612"/>
                </a:cubicBezTo>
                <a:cubicBezTo>
                  <a:pt x="431346" y="812094"/>
                  <a:pt x="417052" y="802481"/>
                  <a:pt x="404023" y="784898"/>
                </a:cubicBezTo>
                <a:cubicBezTo>
                  <a:pt x="390994" y="762635"/>
                  <a:pt x="382140" y="736957"/>
                  <a:pt x="377586" y="707737"/>
                </a:cubicBezTo>
                <a:cubicBezTo>
                  <a:pt x="372273" y="677757"/>
                  <a:pt x="369490" y="645248"/>
                  <a:pt x="369490" y="609956"/>
                </a:cubicBezTo>
                <a:cubicBezTo>
                  <a:pt x="369490" y="593892"/>
                  <a:pt x="370249" y="569605"/>
                  <a:pt x="371767" y="537475"/>
                </a:cubicBezTo>
                <a:cubicBezTo>
                  <a:pt x="374044" y="466132"/>
                  <a:pt x="384037" y="369364"/>
                  <a:pt x="401746" y="247423"/>
                </a:cubicBezTo>
                <a:lnTo>
                  <a:pt x="417811" y="98919"/>
                </a:lnTo>
                <a:lnTo>
                  <a:pt x="417811" y="56290"/>
                </a:lnTo>
                <a:cubicBezTo>
                  <a:pt x="412372" y="57808"/>
                  <a:pt x="407818" y="60464"/>
                  <a:pt x="404023" y="64386"/>
                </a:cubicBezTo>
                <a:cubicBezTo>
                  <a:pt x="400229" y="68181"/>
                  <a:pt x="397446" y="70963"/>
                  <a:pt x="395928" y="72481"/>
                </a:cubicBezTo>
                <a:cubicBezTo>
                  <a:pt x="368352" y="110809"/>
                  <a:pt x="341029" y="160015"/>
                  <a:pt x="314212" y="219847"/>
                </a:cubicBezTo>
                <a:cubicBezTo>
                  <a:pt x="299665" y="253621"/>
                  <a:pt x="286257" y="288534"/>
                  <a:pt x="273861" y="324585"/>
                </a:cubicBezTo>
                <a:cubicBezTo>
                  <a:pt x="261591" y="360636"/>
                  <a:pt x="248182" y="404023"/>
                  <a:pt x="233509" y="454621"/>
                </a:cubicBezTo>
                <a:cubicBezTo>
                  <a:pt x="221239" y="498388"/>
                  <a:pt x="208210" y="537475"/>
                  <a:pt x="194422" y="572008"/>
                </a:cubicBezTo>
                <a:cubicBezTo>
                  <a:pt x="192145" y="581242"/>
                  <a:pt x="188224" y="590982"/>
                  <a:pt x="182911" y="601355"/>
                </a:cubicBezTo>
                <a:cubicBezTo>
                  <a:pt x="177472" y="611727"/>
                  <a:pt x="171780" y="621847"/>
                  <a:pt x="165708" y="631840"/>
                </a:cubicBezTo>
                <a:cubicBezTo>
                  <a:pt x="153438" y="652585"/>
                  <a:pt x="134211" y="662957"/>
                  <a:pt x="108153" y="662957"/>
                </a:cubicBezTo>
                <a:cubicBezTo>
                  <a:pt x="97401" y="662957"/>
                  <a:pt x="87281" y="661060"/>
                  <a:pt x="77668" y="657139"/>
                </a:cubicBezTo>
                <a:cubicBezTo>
                  <a:pt x="68054" y="653344"/>
                  <a:pt x="60591" y="648284"/>
                  <a:pt x="55278" y="642212"/>
                </a:cubicBezTo>
                <a:cubicBezTo>
                  <a:pt x="32256" y="612233"/>
                  <a:pt x="16950" y="580483"/>
                  <a:pt x="9234" y="546709"/>
                </a:cubicBezTo>
                <a:cubicBezTo>
                  <a:pt x="3162" y="515971"/>
                  <a:pt x="0" y="487257"/>
                  <a:pt x="0" y="460313"/>
                </a:cubicBezTo>
                <a:cubicBezTo>
                  <a:pt x="0" y="441086"/>
                  <a:pt x="1139" y="421985"/>
                  <a:pt x="3415" y="402758"/>
                </a:cubicBezTo>
                <a:cubicBezTo>
                  <a:pt x="7969" y="342926"/>
                  <a:pt x="13788" y="284992"/>
                  <a:pt x="20619" y="228955"/>
                </a:cubicBezTo>
                <a:lnTo>
                  <a:pt x="32130" y="112707"/>
                </a:lnTo>
                <a:cubicBezTo>
                  <a:pt x="32130" y="104231"/>
                  <a:pt x="33268" y="96262"/>
                  <a:pt x="35545" y="88546"/>
                </a:cubicBezTo>
                <a:cubicBezTo>
                  <a:pt x="38581" y="76276"/>
                  <a:pt x="43261" y="67801"/>
                  <a:pt x="49333" y="63247"/>
                </a:cubicBezTo>
                <a:cubicBezTo>
                  <a:pt x="55405" y="58693"/>
                  <a:pt x="64639" y="57175"/>
                  <a:pt x="76909" y="58693"/>
                </a:cubicBezTo>
                <a:cubicBezTo>
                  <a:pt x="89179" y="58693"/>
                  <a:pt x="101449" y="61350"/>
                  <a:pt x="113719" y="66789"/>
                </a:cubicBezTo>
                <a:cubicBezTo>
                  <a:pt x="133705" y="71343"/>
                  <a:pt x="145216" y="83360"/>
                  <a:pt x="148252" y="102460"/>
                </a:cubicBezTo>
                <a:cubicBezTo>
                  <a:pt x="149010" y="107900"/>
                  <a:pt x="151161" y="119031"/>
                  <a:pt x="154576" y="135855"/>
                </a:cubicBezTo>
                <a:cubicBezTo>
                  <a:pt x="157992" y="152679"/>
                  <a:pt x="159004" y="168491"/>
                  <a:pt x="157486" y="183037"/>
                </a:cubicBezTo>
                <a:cubicBezTo>
                  <a:pt x="156727" y="219847"/>
                  <a:pt x="154070" y="275125"/>
                  <a:pt x="149390" y="348745"/>
                </a:cubicBezTo>
                <a:cubicBezTo>
                  <a:pt x="147872" y="364810"/>
                  <a:pt x="146354" y="387453"/>
                  <a:pt x="144836" y="416673"/>
                </a:cubicBezTo>
                <a:cubicBezTo>
                  <a:pt x="144836" y="429702"/>
                  <a:pt x="144457" y="441213"/>
                  <a:pt x="143698" y="451206"/>
                </a:cubicBezTo>
                <a:cubicBezTo>
                  <a:pt x="142939" y="461199"/>
                  <a:pt x="142180" y="469674"/>
                  <a:pt x="141421" y="476505"/>
                </a:cubicBezTo>
                <a:cubicBezTo>
                  <a:pt x="139903" y="491051"/>
                  <a:pt x="138385" y="512935"/>
                  <a:pt x="136867" y="542155"/>
                </a:cubicBezTo>
                <a:cubicBezTo>
                  <a:pt x="141421" y="536842"/>
                  <a:pt x="144204" y="531783"/>
                  <a:pt x="144963" y="527229"/>
                </a:cubicBezTo>
                <a:lnTo>
                  <a:pt x="166846" y="458163"/>
                </a:lnTo>
                <a:cubicBezTo>
                  <a:pt x="180634" y="415155"/>
                  <a:pt x="190627" y="382899"/>
                  <a:pt x="196825" y="361521"/>
                </a:cubicBezTo>
                <a:cubicBezTo>
                  <a:pt x="219088" y="284739"/>
                  <a:pt x="251345" y="205427"/>
                  <a:pt x="293467" y="123206"/>
                </a:cubicBezTo>
                <a:cubicBezTo>
                  <a:pt x="308014" y="94112"/>
                  <a:pt x="328380" y="64512"/>
                  <a:pt x="354438" y="34533"/>
                </a:cubicBezTo>
                <a:cubicBezTo>
                  <a:pt x="374424" y="11511"/>
                  <a:pt x="399723" y="0"/>
                  <a:pt x="430461" y="0"/>
                </a:cubicBezTo>
                <a:cubicBezTo>
                  <a:pt x="451965" y="0"/>
                  <a:pt x="472077" y="5945"/>
                  <a:pt x="490925" y="17836"/>
                </a:cubicBezTo>
                <a:cubicBezTo>
                  <a:pt x="509646" y="29726"/>
                  <a:pt x="522928" y="46044"/>
                  <a:pt x="530644" y="66789"/>
                </a:cubicBezTo>
                <a:cubicBezTo>
                  <a:pt x="542155" y="99045"/>
                  <a:pt x="547974" y="133199"/>
                  <a:pt x="547974" y="169250"/>
                </a:cubicBezTo>
                <a:cubicBezTo>
                  <a:pt x="547974" y="195307"/>
                  <a:pt x="546203" y="223769"/>
                  <a:pt x="542788" y="254380"/>
                </a:cubicBezTo>
                <a:cubicBezTo>
                  <a:pt x="539373" y="285118"/>
                  <a:pt x="535704" y="314971"/>
                  <a:pt x="531909" y="344191"/>
                </a:cubicBezTo>
                <a:cubicBezTo>
                  <a:pt x="516603" y="436279"/>
                  <a:pt x="502689" y="526470"/>
                  <a:pt x="490419" y="614763"/>
                </a:cubicBezTo>
                <a:cubicBezTo>
                  <a:pt x="487383" y="633990"/>
                  <a:pt x="485865" y="655494"/>
                  <a:pt x="485865" y="679275"/>
                </a:cubicBezTo>
                <a:cubicBezTo>
                  <a:pt x="485865" y="703056"/>
                  <a:pt x="487383" y="724560"/>
                  <a:pt x="490419" y="743787"/>
                </a:cubicBezTo>
                <a:cubicBezTo>
                  <a:pt x="491305" y="744040"/>
                  <a:pt x="492949" y="744420"/>
                  <a:pt x="495226" y="744420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F3522659-92F8-4D50-B8E0-92FF08B1E01A}"/>
              </a:ext>
            </a:extLst>
          </p:cNvPr>
          <p:cNvSpPr/>
          <p:nvPr/>
        </p:nvSpPr>
        <p:spPr>
          <a:xfrm>
            <a:off x="5811240" y="3794760"/>
            <a:ext cx="683070" cy="1429387"/>
          </a:xfrm>
          <a:custGeom>
            <a:avLst/>
            <a:gdLst>
              <a:gd name="connsiteX0" fmla="*/ 194549 w 683070"/>
              <a:gd name="connsiteY0" fmla="*/ 1114543 h 1429387"/>
              <a:gd name="connsiteX1" fmla="*/ 174942 w 683070"/>
              <a:gd name="connsiteY1" fmla="*/ 1159448 h 1429387"/>
              <a:gd name="connsiteX2" fmla="*/ 163431 w 683070"/>
              <a:gd name="connsiteY2" fmla="*/ 1185886 h 1429387"/>
              <a:gd name="connsiteX3" fmla="*/ 125482 w 683070"/>
              <a:gd name="connsiteY3" fmla="*/ 1283666 h 1429387"/>
              <a:gd name="connsiteX4" fmla="*/ 122067 w 683070"/>
              <a:gd name="connsiteY4" fmla="*/ 1296315 h 1429387"/>
              <a:gd name="connsiteX5" fmla="*/ 89811 w 683070"/>
              <a:gd name="connsiteY5" fmla="*/ 1328571 h 1429387"/>
              <a:gd name="connsiteX6" fmla="*/ 67928 w 683070"/>
              <a:gd name="connsiteY6" fmla="*/ 1333125 h 1429387"/>
              <a:gd name="connsiteX7" fmla="*/ 41490 w 683070"/>
              <a:gd name="connsiteY7" fmla="*/ 1323891 h 1429387"/>
              <a:gd name="connsiteX8" fmla="*/ 10373 w 683070"/>
              <a:gd name="connsiteY8" fmla="*/ 1270890 h 1429387"/>
              <a:gd name="connsiteX9" fmla="*/ 0 w 683070"/>
              <a:gd name="connsiteY9" fmla="*/ 1117832 h 1429387"/>
              <a:gd name="connsiteX10" fmla="*/ 5819 w 683070"/>
              <a:gd name="connsiteY10" fmla="*/ 1016509 h 1429387"/>
              <a:gd name="connsiteX11" fmla="*/ 50724 w 683070"/>
              <a:gd name="connsiteY11" fmla="*/ 760991 h 1429387"/>
              <a:gd name="connsiteX12" fmla="*/ 157739 w 683070"/>
              <a:gd name="connsiteY12" fmla="*/ 398331 h 1429387"/>
              <a:gd name="connsiteX13" fmla="*/ 315477 w 683070"/>
              <a:gd name="connsiteY13" fmla="*/ 123206 h 1429387"/>
              <a:gd name="connsiteX14" fmla="*/ 410981 w 683070"/>
              <a:gd name="connsiteY14" fmla="*/ 34533 h 1429387"/>
              <a:gd name="connsiteX15" fmla="*/ 519133 w 683070"/>
              <a:gd name="connsiteY15" fmla="*/ 0 h 1429387"/>
              <a:gd name="connsiteX16" fmla="*/ 604264 w 683070"/>
              <a:gd name="connsiteY16" fmla="*/ 18468 h 1429387"/>
              <a:gd name="connsiteX17" fmla="*/ 662958 w 683070"/>
              <a:gd name="connsiteY17" fmla="*/ 86396 h 1429387"/>
              <a:gd name="connsiteX18" fmla="*/ 673330 w 683070"/>
              <a:gd name="connsiteY18" fmla="*/ 155462 h 1429387"/>
              <a:gd name="connsiteX19" fmla="*/ 666373 w 683070"/>
              <a:gd name="connsiteY19" fmla="*/ 221112 h 1429387"/>
              <a:gd name="connsiteX20" fmla="*/ 641074 w 683070"/>
              <a:gd name="connsiteY20" fmla="*/ 309785 h 1429387"/>
              <a:gd name="connsiteX21" fmla="*/ 593892 w 683070"/>
              <a:gd name="connsiteY21" fmla="*/ 412245 h 1429387"/>
              <a:gd name="connsiteX22" fmla="*/ 553034 w 683070"/>
              <a:gd name="connsiteY22" fmla="*/ 488775 h 1429387"/>
              <a:gd name="connsiteX23" fmla="*/ 488016 w 683070"/>
              <a:gd name="connsiteY23" fmla="*/ 587187 h 1429387"/>
              <a:gd name="connsiteX24" fmla="*/ 467271 w 683070"/>
              <a:gd name="connsiteY24" fmla="*/ 615902 h 1429387"/>
              <a:gd name="connsiteX25" fmla="*/ 226678 w 683070"/>
              <a:gd name="connsiteY25" fmla="*/ 880654 h 1429387"/>
              <a:gd name="connsiteX26" fmla="*/ 186326 w 683070"/>
              <a:gd name="connsiteY26" fmla="*/ 911772 h 1429387"/>
              <a:gd name="connsiteX27" fmla="*/ 171400 w 683070"/>
              <a:gd name="connsiteY27" fmla="*/ 929102 h 1429387"/>
              <a:gd name="connsiteX28" fmla="*/ 159889 w 683070"/>
              <a:gd name="connsiteY28" fmla="*/ 990072 h 1429387"/>
              <a:gd name="connsiteX29" fmla="*/ 151793 w 683070"/>
              <a:gd name="connsiteY29" fmla="*/ 1032068 h 1429387"/>
              <a:gd name="connsiteX30" fmla="*/ 142559 w 683070"/>
              <a:gd name="connsiteY30" fmla="*/ 1088991 h 1429387"/>
              <a:gd name="connsiteX31" fmla="*/ 150655 w 683070"/>
              <a:gd name="connsiteY31" fmla="*/ 1077480 h 1429387"/>
              <a:gd name="connsiteX32" fmla="*/ 190880 w 683070"/>
              <a:gd name="connsiteY32" fmla="*/ 1012968 h 1429387"/>
              <a:gd name="connsiteX33" fmla="*/ 229967 w 683070"/>
              <a:gd name="connsiteY33" fmla="*/ 949720 h 1429387"/>
              <a:gd name="connsiteX34" fmla="*/ 342800 w 683070"/>
              <a:gd name="connsiteY34" fmla="*/ 828918 h 1429387"/>
              <a:gd name="connsiteX35" fmla="*/ 408451 w 683070"/>
              <a:gd name="connsiteY35" fmla="*/ 802481 h 1429387"/>
              <a:gd name="connsiteX36" fmla="*/ 457910 w 683070"/>
              <a:gd name="connsiteY36" fmla="*/ 819178 h 1429387"/>
              <a:gd name="connsiteX37" fmla="*/ 476378 w 683070"/>
              <a:gd name="connsiteY37" fmla="*/ 864590 h 1429387"/>
              <a:gd name="connsiteX38" fmla="*/ 468283 w 683070"/>
              <a:gd name="connsiteY38" fmla="*/ 907218 h 1429387"/>
              <a:gd name="connsiteX39" fmla="*/ 445260 w 683070"/>
              <a:gd name="connsiteY39" fmla="*/ 948709 h 1429387"/>
              <a:gd name="connsiteX40" fmla="*/ 415281 w 683070"/>
              <a:gd name="connsiteY40" fmla="*/ 978688 h 1429387"/>
              <a:gd name="connsiteX41" fmla="*/ 328886 w 683070"/>
              <a:gd name="connsiteY41" fmla="*/ 1037381 h 1429387"/>
              <a:gd name="connsiteX42" fmla="*/ 286257 w 683070"/>
              <a:gd name="connsiteY42" fmla="*/ 1066222 h 1429387"/>
              <a:gd name="connsiteX43" fmla="*/ 300045 w 683070"/>
              <a:gd name="connsiteY43" fmla="*/ 1074318 h 1429387"/>
              <a:gd name="connsiteX44" fmla="*/ 337993 w 683070"/>
              <a:gd name="connsiteY44" fmla="*/ 1145660 h 1429387"/>
              <a:gd name="connsiteX45" fmla="*/ 354058 w 683070"/>
              <a:gd name="connsiteY45" fmla="*/ 1304537 h 1429387"/>
              <a:gd name="connsiteX46" fmla="*/ 358612 w 683070"/>
              <a:gd name="connsiteY46" fmla="*/ 1357539 h 1429387"/>
              <a:gd name="connsiteX47" fmla="*/ 360383 w 683070"/>
              <a:gd name="connsiteY47" fmla="*/ 1366140 h 1429387"/>
              <a:gd name="connsiteX48" fmla="*/ 363292 w 683070"/>
              <a:gd name="connsiteY48" fmla="*/ 1375880 h 1429387"/>
              <a:gd name="connsiteX49" fmla="*/ 389729 w 683070"/>
              <a:gd name="connsiteY49" fmla="*/ 1403456 h 1429387"/>
              <a:gd name="connsiteX50" fmla="*/ 416167 w 683070"/>
              <a:gd name="connsiteY50" fmla="*/ 1387391 h 1429387"/>
              <a:gd name="connsiteX51" fmla="*/ 442604 w 683070"/>
              <a:gd name="connsiteY51" fmla="*/ 1356274 h 1429387"/>
              <a:gd name="connsiteX52" fmla="*/ 547342 w 683070"/>
              <a:gd name="connsiteY52" fmla="*/ 1154894 h 1429387"/>
              <a:gd name="connsiteX53" fmla="*/ 641707 w 683070"/>
              <a:gd name="connsiteY53" fmla="*/ 920121 h 1429387"/>
              <a:gd name="connsiteX54" fmla="*/ 652712 w 683070"/>
              <a:gd name="connsiteY54" fmla="*/ 902285 h 1429387"/>
              <a:gd name="connsiteX55" fmla="*/ 665994 w 683070"/>
              <a:gd name="connsiteY55" fmla="*/ 897099 h 1429387"/>
              <a:gd name="connsiteX56" fmla="*/ 685600 w 683070"/>
              <a:gd name="connsiteY56" fmla="*/ 901653 h 1429387"/>
              <a:gd name="connsiteX57" fmla="*/ 684462 w 683070"/>
              <a:gd name="connsiteY57" fmla="*/ 914302 h 1429387"/>
              <a:gd name="connsiteX58" fmla="*/ 632093 w 683070"/>
              <a:gd name="connsiteY58" fmla="*/ 1064577 h 1429387"/>
              <a:gd name="connsiteX59" fmla="*/ 548607 w 683070"/>
              <a:gd name="connsiteY59" fmla="*/ 1258493 h 1429387"/>
              <a:gd name="connsiteX60" fmla="*/ 501424 w 683070"/>
              <a:gd name="connsiteY60" fmla="*/ 1351720 h 1429387"/>
              <a:gd name="connsiteX61" fmla="*/ 468030 w 683070"/>
              <a:gd name="connsiteY61" fmla="*/ 1401179 h 1429387"/>
              <a:gd name="connsiteX62" fmla="*/ 416167 w 683070"/>
              <a:gd name="connsiteY62" fmla="*/ 1435712 h 1429387"/>
              <a:gd name="connsiteX63" fmla="*/ 373538 w 683070"/>
              <a:gd name="connsiteY63" fmla="*/ 1441531 h 1429387"/>
              <a:gd name="connsiteX64" fmla="*/ 298653 w 683070"/>
              <a:gd name="connsiteY64" fmla="*/ 1419647 h 1429387"/>
              <a:gd name="connsiteX65" fmla="*/ 246917 w 683070"/>
              <a:gd name="connsiteY65" fmla="*/ 1357539 h 1429387"/>
              <a:gd name="connsiteX66" fmla="*/ 230852 w 683070"/>
              <a:gd name="connsiteY66" fmla="*/ 1312633 h 1429387"/>
              <a:gd name="connsiteX67" fmla="*/ 219342 w 683070"/>
              <a:gd name="connsiteY67" fmla="*/ 1255078 h 1429387"/>
              <a:gd name="connsiteX68" fmla="*/ 202012 w 683070"/>
              <a:gd name="connsiteY68" fmla="*/ 1127319 h 1429387"/>
              <a:gd name="connsiteX69" fmla="*/ 198596 w 683070"/>
              <a:gd name="connsiteY69" fmla="*/ 1115808 h 1429387"/>
              <a:gd name="connsiteX70" fmla="*/ 194549 w 683070"/>
              <a:gd name="connsiteY70" fmla="*/ 1114543 h 1429387"/>
              <a:gd name="connsiteX71" fmla="*/ 191133 w 683070"/>
              <a:gd name="connsiteY71" fmla="*/ 839417 h 1429387"/>
              <a:gd name="connsiteX72" fmla="*/ 202644 w 683070"/>
              <a:gd name="connsiteY72" fmla="*/ 829045 h 1429387"/>
              <a:gd name="connsiteX73" fmla="*/ 312568 w 683070"/>
              <a:gd name="connsiteY73" fmla="*/ 726584 h 1429387"/>
              <a:gd name="connsiteX74" fmla="*/ 396054 w 683070"/>
              <a:gd name="connsiteY74" fmla="*/ 622985 h 1429387"/>
              <a:gd name="connsiteX75" fmla="*/ 429449 w 683070"/>
              <a:gd name="connsiteY75" fmla="*/ 571123 h 1429387"/>
              <a:gd name="connsiteX76" fmla="*/ 501930 w 683070"/>
              <a:gd name="connsiteY76" fmla="*/ 458289 h 1429387"/>
              <a:gd name="connsiteX77" fmla="*/ 589464 w 683070"/>
              <a:gd name="connsiteY77" fmla="*/ 279932 h 1429387"/>
              <a:gd name="connsiteX78" fmla="*/ 611348 w 683070"/>
              <a:gd name="connsiteY78" fmla="*/ 167099 h 1429387"/>
              <a:gd name="connsiteX79" fmla="*/ 589464 w 683070"/>
              <a:gd name="connsiteY79" fmla="*/ 71596 h 1429387"/>
              <a:gd name="connsiteX80" fmla="*/ 580230 w 683070"/>
              <a:gd name="connsiteY80" fmla="*/ 59452 h 1429387"/>
              <a:gd name="connsiteX81" fmla="*/ 570996 w 683070"/>
              <a:gd name="connsiteY81" fmla="*/ 55405 h 1429387"/>
              <a:gd name="connsiteX82" fmla="*/ 556070 w 683070"/>
              <a:gd name="connsiteY82" fmla="*/ 58820 h 1429387"/>
              <a:gd name="connsiteX83" fmla="*/ 522169 w 683070"/>
              <a:gd name="connsiteY83" fmla="*/ 76656 h 1429387"/>
              <a:gd name="connsiteX84" fmla="*/ 504334 w 683070"/>
              <a:gd name="connsiteY84" fmla="*/ 91076 h 1429387"/>
              <a:gd name="connsiteX85" fmla="*/ 427172 w 683070"/>
              <a:gd name="connsiteY85" fmla="*/ 186579 h 1429387"/>
              <a:gd name="connsiteX86" fmla="*/ 316616 w 683070"/>
              <a:gd name="connsiteY86" fmla="*/ 405288 h 1429387"/>
              <a:gd name="connsiteX87" fmla="*/ 203783 w 683070"/>
              <a:gd name="connsiteY87" fmla="*/ 771363 h 1429387"/>
              <a:gd name="connsiteX88" fmla="*/ 191133 w 683070"/>
              <a:gd name="connsiteY88" fmla="*/ 839417 h 1429387"/>
              <a:gd name="connsiteX89" fmla="*/ 250965 w 683070"/>
              <a:gd name="connsiteY89" fmla="*/ 1017774 h 1429387"/>
              <a:gd name="connsiteX90" fmla="*/ 294732 w 683070"/>
              <a:gd name="connsiteY90" fmla="*/ 986657 h 1429387"/>
              <a:gd name="connsiteX91" fmla="*/ 330404 w 683070"/>
              <a:gd name="connsiteY91" fmla="*/ 961358 h 1429387"/>
              <a:gd name="connsiteX92" fmla="*/ 396054 w 683070"/>
              <a:gd name="connsiteY92" fmla="*/ 869270 h 1429387"/>
              <a:gd name="connsiteX93" fmla="*/ 400608 w 683070"/>
              <a:gd name="connsiteY93" fmla="*/ 850802 h 1429387"/>
              <a:gd name="connsiteX94" fmla="*/ 399470 w 683070"/>
              <a:gd name="connsiteY94" fmla="*/ 840429 h 1429387"/>
              <a:gd name="connsiteX95" fmla="*/ 317122 w 683070"/>
              <a:gd name="connsiteY95" fmla="*/ 915314 h 1429387"/>
              <a:gd name="connsiteX96" fmla="*/ 250965 w 683070"/>
              <a:gd name="connsiteY96" fmla="*/ 1017774 h 1429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83070" h="1429387">
                <a:moveTo>
                  <a:pt x="194549" y="1114543"/>
                </a:moveTo>
                <a:cubicBezTo>
                  <a:pt x="190754" y="1124536"/>
                  <a:pt x="184176" y="1139462"/>
                  <a:pt x="174942" y="1159448"/>
                </a:cubicBezTo>
                <a:lnTo>
                  <a:pt x="163431" y="1185886"/>
                </a:lnTo>
                <a:lnTo>
                  <a:pt x="125482" y="1283666"/>
                </a:lnTo>
                <a:cubicBezTo>
                  <a:pt x="123206" y="1286702"/>
                  <a:pt x="122067" y="1291003"/>
                  <a:pt x="122067" y="1296315"/>
                </a:cubicBezTo>
                <a:cubicBezTo>
                  <a:pt x="121308" y="1311621"/>
                  <a:pt x="110556" y="1322373"/>
                  <a:pt x="89811" y="1328571"/>
                </a:cubicBezTo>
                <a:cubicBezTo>
                  <a:pt x="83613" y="1331607"/>
                  <a:pt x="76403" y="1333125"/>
                  <a:pt x="67928" y="1333125"/>
                </a:cubicBezTo>
                <a:cubicBezTo>
                  <a:pt x="57176" y="1333125"/>
                  <a:pt x="48321" y="1330089"/>
                  <a:pt x="41490" y="1323891"/>
                </a:cubicBezTo>
                <a:cubicBezTo>
                  <a:pt x="23022" y="1307826"/>
                  <a:pt x="12776" y="1290117"/>
                  <a:pt x="10373" y="1270890"/>
                </a:cubicBezTo>
                <a:cubicBezTo>
                  <a:pt x="3415" y="1210299"/>
                  <a:pt x="0" y="1159195"/>
                  <a:pt x="0" y="1117832"/>
                </a:cubicBezTo>
                <a:cubicBezTo>
                  <a:pt x="0" y="1088738"/>
                  <a:pt x="1898" y="1054964"/>
                  <a:pt x="5819" y="1016509"/>
                </a:cubicBezTo>
                <a:cubicBezTo>
                  <a:pt x="17330" y="921386"/>
                  <a:pt x="32256" y="836128"/>
                  <a:pt x="50724" y="760991"/>
                </a:cubicBezTo>
                <a:cubicBezTo>
                  <a:pt x="79818" y="630575"/>
                  <a:pt x="115616" y="509646"/>
                  <a:pt x="157739" y="398331"/>
                </a:cubicBezTo>
                <a:cubicBezTo>
                  <a:pt x="199988" y="288660"/>
                  <a:pt x="252483" y="196952"/>
                  <a:pt x="315477" y="123206"/>
                </a:cubicBezTo>
                <a:cubicBezTo>
                  <a:pt x="348492" y="84878"/>
                  <a:pt x="380369" y="55278"/>
                  <a:pt x="410981" y="34533"/>
                </a:cubicBezTo>
                <a:cubicBezTo>
                  <a:pt x="443996" y="11511"/>
                  <a:pt x="480046" y="0"/>
                  <a:pt x="519133" y="0"/>
                </a:cubicBezTo>
                <a:cubicBezTo>
                  <a:pt x="548227" y="0"/>
                  <a:pt x="576688" y="6198"/>
                  <a:pt x="604264" y="18468"/>
                </a:cubicBezTo>
                <a:cubicBezTo>
                  <a:pt x="634243" y="30738"/>
                  <a:pt x="653724" y="53381"/>
                  <a:pt x="662958" y="86396"/>
                </a:cubicBezTo>
                <a:cubicBezTo>
                  <a:pt x="669915" y="109418"/>
                  <a:pt x="673330" y="132440"/>
                  <a:pt x="673330" y="155462"/>
                </a:cubicBezTo>
                <a:cubicBezTo>
                  <a:pt x="673330" y="170009"/>
                  <a:pt x="671053" y="191892"/>
                  <a:pt x="666373" y="221112"/>
                </a:cubicBezTo>
                <a:cubicBezTo>
                  <a:pt x="661060" y="251850"/>
                  <a:pt x="652585" y="281324"/>
                  <a:pt x="641074" y="309785"/>
                </a:cubicBezTo>
                <a:cubicBezTo>
                  <a:pt x="629563" y="338246"/>
                  <a:pt x="613878" y="372400"/>
                  <a:pt x="593892" y="412245"/>
                </a:cubicBezTo>
                <a:cubicBezTo>
                  <a:pt x="581622" y="439062"/>
                  <a:pt x="567960" y="464614"/>
                  <a:pt x="553034" y="488775"/>
                </a:cubicBezTo>
                <a:cubicBezTo>
                  <a:pt x="538108" y="512935"/>
                  <a:pt x="516351" y="545697"/>
                  <a:pt x="488016" y="587187"/>
                </a:cubicBezTo>
                <a:lnTo>
                  <a:pt x="467271" y="615902"/>
                </a:lnTo>
                <a:cubicBezTo>
                  <a:pt x="398964" y="714947"/>
                  <a:pt x="318766" y="803113"/>
                  <a:pt x="226678" y="880654"/>
                </a:cubicBezTo>
                <a:cubicBezTo>
                  <a:pt x="216685" y="889889"/>
                  <a:pt x="203277" y="900261"/>
                  <a:pt x="186326" y="911772"/>
                </a:cubicBezTo>
                <a:cubicBezTo>
                  <a:pt x="178610" y="916326"/>
                  <a:pt x="173677" y="922145"/>
                  <a:pt x="171400" y="929102"/>
                </a:cubicBezTo>
                <a:cubicBezTo>
                  <a:pt x="167605" y="953642"/>
                  <a:pt x="163684" y="974007"/>
                  <a:pt x="159889" y="990072"/>
                </a:cubicBezTo>
                <a:cubicBezTo>
                  <a:pt x="157612" y="1001583"/>
                  <a:pt x="154829" y="1015624"/>
                  <a:pt x="151793" y="1032068"/>
                </a:cubicBezTo>
                <a:cubicBezTo>
                  <a:pt x="148758" y="1048639"/>
                  <a:pt x="145595" y="1067613"/>
                  <a:pt x="142559" y="1088991"/>
                </a:cubicBezTo>
                <a:cubicBezTo>
                  <a:pt x="147113" y="1084437"/>
                  <a:pt x="149896" y="1080516"/>
                  <a:pt x="150655" y="1077480"/>
                </a:cubicBezTo>
                <a:lnTo>
                  <a:pt x="190880" y="1012968"/>
                </a:lnTo>
                <a:cubicBezTo>
                  <a:pt x="213143" y="976158"/>
                  <a:pt x="226172" y="955033"/>
                  <a:pt x="229967" y="949720"/>
                </a:cubicBezTo>
                <a:cubicBezTo>
                  <a:pt x="262982" y="903676"/>
                  <a:pt x="300551" y="863451"/>
                  <a:pt x="342800" y="828918"/>
                </a:cubicBezTo>
                <a:cubicBezTo>
                  <a:pt x="364304" y="811209"/>
                  <a:pt x="386188" y="802481"/>
                  <a:pt x="408451" y="802481"/>
                </a:cubicBezTo>
                <a:cubicBezTo>
                  <a:pt x="429196" y="802481"/>
                  <a:pt x="445640" y="808047"/>
                  <a:pt x="457910" y="819178"/>
                </a:cubicBezTo>
                <a:cubicBezTo>
                  <a:pt x="470180" y="830310"/>
                  <a:pt x="476378" y="845489"/>
                  <a:pt x="476378" y="864590"/>
                </a:cubicBezTo>
                <a:cubicBezTo>
                  <a:pt x="476378" y="879895"/>
                  <a:pt x="473722" y="894189"/>
                  <a:pt x="468283" y="907218"/>
                </a:cubicBezTo>
                <a:cubicBezTo>
                  <a:pt x="462843" y="920247"/>
                  <a:pt x="455254" y="934035"/>
                  <a:pt x="445260" y="948709"/>
                </a:cubicBezTo>
                <a:cubicBezTo>
                  <a:pt x="434509" y="962496"/>
                  <a:pt x="424515" y="972489"/>
                  <a:pt x="415281" y="978688"/>
                </a:cubicBezTo>
                <a:cubicBezTo>
                  <a:pt x="399976" y="990199"/>
                  <a:pt x="371135" y="1009805"/>
                  <a:pt x="328886" y="1037381"/>
                </a:cubicBezTo>
                <a:lnTo>
                  <a:pt x="286257" y="1066222"/>
                </a:lnTo>
                <a:cubicBezTo>
                  <a:pt x="289293" y="1066981"/>
                  <a:pt x="293973" y="1069637"/>
                  <a:pt x="300045" y="1074318"/>
                </a:cubicBezTo>
                <a:cubicBezTo>
                  <a:pt x="317628" y="1092027"/>
                  <a:pt x="330404" y="1115808"/>
                  <a:pt x="337993" y="1145660"/>
                </a:cubicBezTo>
                <a:cubicBezTo>
                  <a:pt x="345709" y="1183988"/>
                  <a:pt x="351022" y="1236989"/>
                  <a:pt x="354058" y="1304537"/>
                </a:cubicBezTo>
                <a:lnTo>
                  <a:pt x="358612" y="1357539"/>
                </a:lnTo>
                <a:cubicBezTo>
                  <a:pt x="358612" y="1359816"/>
                  <a:pt x="359244" y="1362725"/>
                  <a:pt x="360383" y="1366140"/>
                </a:cubicBezTo>
                <a:cubicBezTo>
                  <a:pt x="361521" y="1369556"/>
                  <a:pt x="362533" y="1372844"/>
                  <a:pt x="363292" y="1375880"/>
                </a:cubicBezTo>
                <a:cubicBezTo>
                  <a:pt x="370249" y="1394348"/>
                  <a:pt x="378978" y="1403456"/>
                  <a:pt x="389729" y="1403456"/>
                </a:cubicBezTo>
                <a:cubicBezTo>
                  <a:pt x="398205" y="1403456"/>
                  <a:pt x="407059" y="1398143"/>
                  <a:pt x="416167" y="1387391"/>
                </a:cubicBezTo>
                <a:cubicBezTo>
                  <a:pt x="423124" y="1382078"/>
                  <a:pt x="431852" y="1371706"/>
                  <a:pt x="442604" y="1356274"/>
                </a:cubicBezTo>
                <a:cubicBezTo>
                  <a:pt x="475619" y="1307953"/>
                  <a:pt x="510532" y="1240784"/>
                  <a:pt x="547342" y="1154894"/>
                </a:cubicBezTo>
                <a:lnTo>
                  <a:pt x="641707" y="920121"/>
                </a:lnTo>
                <a:cubicBezTo>
                  <a:pt x="645501" y="911646"/>
                  <a:pt x="649170" y="905700"/>
                  <a:pt x="652712" y="902285"/>
                </a:cubicBezTo>
                <a:cubicBezTo>
                  <a:pt x="656127" y="898870"/>
                  <a:pt x="660554" y="897099"/>
                  <a:pt x="665994" y="897099"/>
                </a:cubicBezTo>
                <a:cubicBezTo>
                  <a:pt x="672192" y="897099"/>
                  <a:pt x="678643" y="898617"/>
                  <a:pt x="685600" y="901653"/>
                </a:cubicBezTo>
                <a:cubicBezTo>
                  <a:pt x="685600" y="908610"/>
                  <a:pt x="685221" y="912784"/>
                  <a:pt x="684462" y="914302"/>
                </a:cubicBezTo>
                <a:cubicBezTo>
                  <a:pt x="669156" y="966544"/>
                  <a:pt x="651700" y="1016509"/>
                  <a:pt x="632093" y="1064577"/>
                </a:cubicBezTo>
                <a:cubicBezTo>
                  <a:pt x="612486" y="1112519"/>
                  <a:pt x="584657" y="1177158"/>
                  <a:pt x="548607" y="1258493"/>
                </a:cubicBezTo>
                <a:cubicBezTo>
                  <a:pt x="529379" y="1300743"/>
                  <a:pt x="513694" y="1331734"/>
                  <a:pt x="501424" y="1351720"/>
                </a:cubicBezTo>
                <a:cubicBezTo>
                  <a:pt x="493708" y="1366267"/>
                  <a:pt x="482577" y="1382838"/>
                  <a:pt x="468030" y="1401179"/>
                </a:cubicBezTo>
                <a:cubicBezTo>
                  <a:pt x="456519" y="1418003"/>
                  <a:pt x="439189" y="1429514"/>
                  <a:pt x="416167" y="1435712"/>
                </a:cubicBezTo>
                <a:cubicBezTo>
                  <a:pt x="399343" y="1439507"/>
                  <a:pt x="385049" y="1441531"/>
                  <a:pt x="373538" y="1441531"/>
                </a:cubicBezTo>
                <a:cubicBezTo>
                  <a:pt x="345077" y="1441531"/>
                  <a:pt x="320157" y="1434194"/>
                  <a:pt x="298653" y="1419647"/>
                </a:cubicBezTo>
                <a:cubicBezTo>
                  <a:pt x="277149" y="1405100"/>
                  <a:pt x="259946" y="1384355"/>
                  <a:pt x="246917" y="1357539"/>
                </a:cubicBezTo>
                <a:cubicBezTo>
                  <a:pt x="239960" y="1342992"/>
                  <a:pt x="234647" y="1328065"/>
                  <a:pt x="230852" y="1312633"/>
                </a:cubicBezTo>
                <a:cubicBezTo>
                  <a:pt x="227058" y="1297327"/>
                  <a:pt x="223136" y="1278100"/>
                  <a:pt x="219342" y="1255078"/>
                </a:cubicBezTo>
                <a:cubicBezTo>
                  <a:pt x="214788" y="1212829"/>
                  <a:pt x="208969" y="1170327"/>
                  <a:pt x="202012" y="1127319"/>
                </a:cubicBezTo>
                <a:cubicBezTo>
                  <a:pt x="202012" y="1122765"/>
                  <a:pt x="200873" y="1118844"/>
                  <a:pt x="198596" y="1115808"/>
                </a:cubicBezTo>
                <a:cubicBezTo>
                  <a:pt x="198470" y="1114922"/>
                  <a:pt x="196952" y="1114543"/>
                  <a:pt x="194549" y="1114543"/>
                </a:cubicBezTo>
                <a:close/>
                <a:moveTo>
                  <a:pt x="191133" y="839417"/>
                </a:moveTo>
                <a:cubicBezTo>
                  <a:pt x="196446" y="834104"/>
                  <a:pt x="200367" y="830563"/>
                  <a:pt x="202644" y="829045"/>
                </a:cubicBezTo>
                <a:cubicBezTo>
                  <a:pt x="244893" y="792994"/>
                  <a:pt x="281450" y="758840"/>
                  <a:pt x="312568" y="726584"/>
                </a:cubicBezTo>
                <a:cubicBezTo>
                  <a:pt x="343685" y="694328"/>
                  <a:pt x="371514" y="659795"/>
                  <a:pt x="396054" y="622985"/>
                </a:cubicBezTo>
                <a:lnTo>
                  <a:pt x="429449" y="571123"/>
                </a:lnTo>
                <a:cubicBezTo>
                  <a:pt x="452471" y="537348"/>
                  <a:pt x="476631" y="499780"/>
                  <a:pt x="501930" y="458289"/>
                </a:cubicBezTo>
                <a:cubicBezTo>
                  <a:pt x="541017" y="396181"/>
                  <a:pt x="570237" y="336728"/>
                  <a:pt x="589464" y="279932"/>
                </a:cubicBezTo>
                <a:cubicBezTo>
                  <a:pt x="604011" y="237683"/>
                  <a:pt x="611348" y="200114"/>
                  <a:pt x="611348" y="167099"/>
                </a:cubicBezTo>
                <a:cubicBezTo>
                  <a:pt x="611348" y="126494"/>
                  <a:pt x="604011" y="94618"/>
                  <a:pt x="589464" y="71596"/>
                </a:cubicBezTo>
                <a:cubicBezTo>
                  <a:pt x="586428" y="66283"/>
                  <a:pt x="583266" y="62235"/>
                  <a:pt x="580230" y="59452"/>
                </a:cubicBezTo>
                <a:cubicBezTo>
                  <a:pt x="577194" y="56796"/>
                  <a:pt x="574032" y="55405"/>
                  <a:pt x="570996" y="55405"/>
                </a:cubicBezTo>
                <a:cubicBezTo>
                  <a:pt x="567201" y="55405"/>
                  <a:pt x="562141" y="56543"/>
                  <a:pt x="556070" y="58820"/>
                </a:cubicBezTo>
                <a:cubicBezTo>
                  <a:pt x="543041" y="62615"/>
                  <a:pt x="531656" y="68560"/>
                  <a:pt x="522169" y="76656"/>
                </a:cubicBezTo>
                <a:cubicBezTo>
                  <a:pt x="512556" y="84751"/>
                  <a:pt x="506610" y="89558"/>
                  <a:pt x="504334" y="91076"/>
                </a:cubicBezTo>
                <a:cubicBezTo>
                  <a:pt x="474354" y="121055"/>
                  <a:pt x="448676" y="152805"/>
                  <a:pt x="427172" y="186579"/>
                </a:cubicBezTo>
                <a:cubicBezTo>
                  <a:pt x="391121" y="241098"/>
                  <a:pt x="354311" y="313959"/>
                  <a:pt x="316616" y="405288"/>
                </a:cubicBezTo>
                <a:cubicBezTo>
                  <a:pt x="275884" y="510405"/>
                  <a:pt x="238316" y="632472"/>
                  <a:pt x="203783" y="771363"/>
                </a:cubicBezTo>
                <a:cubicBezTo>
                  <a:pt x="200747" y="784519"/>
                  <a:pt x="196446" y="807161"/>
                  <a:pt x="191133" y="839417"/>
                </a:cubicBezTo>
                <a:close/>
                <a:moveTo>
                  <a:pt x="250965" y="1017774"/>
                </a:moveTo>
                <a:lnTo>
                  <a:pt x="294732" y="986657"/>
                </a:lnTo>
                <a:cubicBezTo>
                  <a:pt x="316236" y="971351"/>
                  <a:pt x="328127" y="962876"/>
                  <a:pt x="330404" y="961358"/>
                </a:cubicBezTo>
                <a:cubicBezTo>
                  <a:pt x="357220" y="939095"/>
                  <a:pt x="379104" y="908357"/>
                  <a:pt x="396054" y="869270"/>
                </a:cubicBezTo>
                <a:cubicBezTo>
                  <a:pt x="399090" y="863957"/>
                  <a:pt x="400608" y="857759"/>
                  <a:pt x="400608" y="850802"/>
                </a:cubicBezTo>
                <a:cubicBezTo>
                  <a:pt x="400608" y="846248"/>
                  <a:pt x="400228" y="842706"/>
                  <a:pt x="399470" y="840429"/>
                </a:cubicBezTo>
                <a:cubicBezTo>
                  <a:pt x="376448" y="851940"/>
                  <a:pt x="348998" y="876860"/>
                  <a:pt x="317122" y="915314"/>
                </a:cubicBezTo>
                <a:cubicBezTo>
                  <a:pt x="285372" y="953768"/>
                  <a:pt x="263235" y="987922"/>
                  <a:pt x="250965" y="1017774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5A42B501-55B2-4CA5-A7DE-9F7E67015BD9}"/>
              </a:ext>
            </a:extLst>
          </p:cNvPr>
          <p:cNvSpPr/>
          <p:nvPr/>
        </p:nvSpPr>
        <p:spPr>
          <a:xfrm>
            <a:off x="6401843" y="4250646"/>
            <a:ext cx="404782" cy="910760"/>
          </a:xfrm>
          <a:custGeom>
            <a:avLst/>
            <a:gdLst>
              <a:gd name="connsiteX0" fmla="*/ 141547 w 404782"/>
              <a:gd name="connsiteY0" fmla="*/ 871547 h 910760"/>
              <a:gd name="connsiteX1" fmla="*/ 160522 w 404782"/>
              <a:gd name="connsiteY1" fmla="*/ 851434 h 910760"/>
              <a:gd name="connsiteX2" fmla="*/ 178357 w 404782"/>
              <a:gd name="connsiteY2" fmla="*/ 827780 h 910760"/>
              <a:gd name="connsiteX3" fmla="*/ 215167 w 404782"/>
              <a:gd name="connsiteY3" fmla="*/ 767315 h 910760"/>
              <a:gd name="connsiteX4" fmla="*/ 246285 w 404782"/>
              <a:gd name="connsiteY4" fmla="*/ 707989 h 910760"/>
              <a:gd name="connsiteX5" fmla="*/ 369490 w 404782"/>
              <a:gd name="connsiteY5" fmla="*/ 437544 h 910760"/>
              <a:gd name="connsiteX6" fmla="*/ 379230 w 404782"/>
              <a:gd name="connsiteY6" fmla="*/ 421985 h 910760"/>
              <a:gd name="connsiteX7" fmla="*/ 391374 w 404782"/>
              <a:gd name="connsiteY7" fmla="*/ 417938 h 910760"/>
              <a:gd name="connsiteX8" fmla="*/ 398331 w 404782"/>
              <a:gd name="connsiteY8" fmla="*/ 417938 h 910760"/>
              <a:gd name="connsiteX9" fmla="*/ 409210 w 404782"/>
              <a:gd name="connsiteY9" fmla="*/ 422491 h 910760"/>
              <a:gd name="connsiteX10" fmla="*/ 412119 w 404782"/>
              <a:gd name="connsiteY10" fmla="*/ 429449 h 910760"/>
              <a:gd name="connsiteX11" fmla="*/ 410981 w 404782"/>
              <a:gd name="connsiteY11" fmla="*/ 436406 h 910760"/>
              <a:gd name="connsiteX12" fmla="*/ 407565 w 404782"/>
              <a:gd name="connsiteY12" fmla="*/ 446146 h 910760"/>
              <a:gd name="connsiteX13" fmla="*/ 404150 w 404782"/>
              <a:gd name="connsiteY13" fmla="*/ 453609 h 910760"/>
              <a:gd name="connsiteX14" fmla="*/ 350010 w 404782"/>
              <a:gd name="connsiteY14" fmla="*/ 582507 h 910760"/>
              <a:gd name="connsiteX15" fmla="*/ 303966 w 404782"/>
              <a:gd name="connsiteY15" fmla="*/ 689521 h 910760"/>
              <a:gd name="connsiteX16" fmla="*/ 262476 w 404782"/>
              <a:gd name="connsiteY16" fmla="*/ 786163 h 910760"/>
              <a:gd name="connsiteX17" fmla="*/ 201506 w 404782"/>
              <a:gd name="connsiteY17" fmla="*/ 885208 h 910760"/>
              <a:gd name="connsiteX18" fmla="*/ 166340 w 404782"/>
              <a:gd name="connsiteY18" fmla="*/ 911646 h 910760"/>
              <a:gd name="connsiteX19" fmla="*/ 124344 w 404782"/>
              <a:gd name="connsiteY19" fmla="*/ 920880 h 910760"/>
              <a:gd name="connsiteX20" fmla="*/ 69066 w 404782"/>
              <a:gd name="connsiteY20" fmla="*/ 904815 h 910760"/>
              <a:gd name="connsiteX21" fmla="*/ 31118 w 404782"/>
              <a:gd name="connsiteY21" fmla="*/ 858771 h 910760"/>
              <a:gd name="connsiteX22" fmla="*/ 0 w 404782"/>
              <a:gd name="connsiteY22" fmla="*/ 706851 h 910760"/>
              <a:gd name="connsiteX23" fmla="*/ 6957 w 404782"/>
              <a:gd name="connsiteY23" fmla="*/ 635508 h 910760"/>
              <a:gd name="connsiteX24" fmla="*/ 64512 w 404782"/>
              <a:gd name="connsiteY24" fmla="*/ 368478 h 910760"/>
              <a:gd name="connsiteX25" fmla="*/ 84119 w 404782"/>
              <a:gd name="connsiteY25" fmla="*/ 316110 h 910760"/>
              <a:gd name="connsiteX26" fmla="*/ 100184 w 404782"/>
              <a:gd name="connsiteY26" fmla="*/ 280944 h 910760"/>
              <a:gd name="connsiteX27" fmla="*/ 117513 w 404782"/>
              <a:gd name="connsiteY27" fmla="*/ 262476 h 910760"/>
              <a:gd name="connsiteX28" fmla="*/ 148631 w 404782"/>
              <a:gd name="connsiteY28" fmla="*/ 255519 h 910760"/>
              <a:gd name="connsiteX29" fmla="*/ 184935 w 404782"/>
              <a:gd name="connsiteY29" fmla="*/ 261338 h 910760"/>
              <a:gd name="connsiteX30" fmla="*/ 210866 w 404782"/>
              <a:gd name="connsiteY30" fmla="*/ 276264 h 910760"/>
              <a:gd name="connsiteX31" fmla="*/ 217823 w 404782"/>
              <a:gd name="connsiteY31" fmla="*/ 287142 h 910760"/>
              <a:gd name="connsiteX32" fmla="*/ 221239 w 404782"/>
              <a:gd name="connsiteY32" fmla="*/ 296883 h 910760"/>
              <a:gd name="connsiteX33" fmla="*/ 223516 w 404782"/>
              <a:gd name="connsiteY33" fmla="*/ 330277 h 910760"/>
              <a:gd name="connsiteX34" fmla="*/ 216558 w 404782"/>
              <a:gd name="connsiteY34" fmla="*/ 395928 h 910760"/>
              <a:gd name="connsiteX35" fmla="*/ 161280 w 404782"/>
              <a:gd name="connsiteY35" fmla="*/ 648031 h 910760"/>
              <a:gd name="connsiteX36" fmla="*/ 152046 w 404782"/>
              <a:gd name="connsiteY36" fmla="*/ 691798 h 910760"/>
              <a:gd name="connsiteX37" fmla="*/ 133578 w 404782"/>
              <a:gd name="connsiteY37" fmla="*/ 840303 h 910760"/>
              <a:gd name="connsiteX38" fmla="*/ 134717 w 404782"/>
              <a:gd name="connsiteY38" fmla="*/ 855229 h 910760"/>
              <a:gd name="connsiteX39" fmla="*/ 135855 w 404782"/>
              <a:gd name="connsiteY39" fmla="*/ 869017 h 910760"/>
              <a:gd name="connsiteX40" fmla="*/ 139270 w 404782"/>
              <a:gd name="connsiteY40" fmla="*/ 870155 h 910760"/>
              <a:gd name="connsiteX41" fmla="*/ 141547 w 404782"/>
              <a:gd name="connsiteY41" fmla="*/ 871547 h 910760"/>
              <a:gd name="connsiteX42" fmla="*/ 143824 w 404782"/>
              <a:gd name="connsiteY42" fmla="*/ 99172 h 910760"/>
              <a:gd name="connsiteX43" fmla="*/ 172665 w 404782"/>
              <a:gd name="connsiteY43" fmla="*/ 23148 h 910760"/>
              <a:gd name="connsiteX44" fmla="*/ 196825 w 404782"/>
              <a:gd name="connsiteY44" fmla="*/ 5819 h 910760"/>
              <a:gd name="connsiteX45" fmla="*/ 229081 w 404782"/>
              <a:gd name="connsiteY45" fmla="*/ 0 h 910760"/>
              <a:gd name="connsiteX46" fmla="*/ 280818 w 404782"/>
              <a:gd name="connsiteY46" fmla="*/ 17330 h 910760"/>
              <a:gd name="connsiteX47" fmla="*/ 288913 w 404782"/>
              <a:gd name="connsiteY47" fmla="*/ 31118 h 910760"/>
              <a:gd name="connsiteX48" fmla="*/ 285498 w 404782"/>
              <a:gd name="connsiteY48" fmla="*/ 44906 h 910760"/>
              <a:gd name="connsiteX49" fmla="*/ 256657 w 404782"/>
              <a:gd name="connsiteY49" fmla="*/ 118525 h 910760"/>
              <a:gd name="connsiteX50" fmla="*/ 249700 w 404782"/>
              <a:gd name="connsiteY50" fmla="*/ 150781 h 910760"/>
              <a:gd name="connsiteX51" fmla="*/ 254254 w 404782"/>
              <a:gd name="connsiteY51" fmla="*/ 173803 h 910760"/>
              <a:gd name="connsiteX52" fmla="*/ 241605 w 404782"/>
              <a:gd name="connsiteY52" fmla="*/ 191007 h 910760"/>
              <a:gd name="connsiteX53" fmla="*/ 227816 w 404782"/>
              <a:gd name="connsiteY53" fmla="*/ 193284 h 910760"/>
              <a:gd name="connsiteX54" fmla="*/ 189868 w 404782"/>
              <a:gd name="connsiteY54" fmla="*/ 181773 h 910760"/>
              <a:gd name="connsiteX55" fmla="*/ 143824 w 404782"/>
              <a:gd name="connsiteY55" fmla="*/ 99172 h 91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04782" h="910760">
                <a:moveTo>
                  <a:pt x="141547" y="871547"/>
                </a:moveTo>
                <a:cubicBezTo>
                  <a:pt x="146101" y="866993"/>
                  <a:pt x="152426" y="860289"/>
                  <a:pt x="160522" y="851434"/>
                </a:cubicBezTo>
                <a:cubicBezTo>
                  <a:pt x="168617" y="842580"/>
                  <a:pt x="174562" y="834737"/>
                  <a:pt x="178357" y="827780"/>
                </a:cubicBezTo>
                <a:cubicBezTo>
                  <a:pt x="190627" y="808553"/>
                  <a:pt x="202897" y="788440"/>
                  <a:pt x="215167" y="767315"/>
                </a:cubicBezTo>
                <a:cubicBezTo>
                  <a:pt x="227437" y="746191"/>
                  <a:pt x="237810" y="726458"/>
                  <a:pt x="246285" y="707989"/>
                </a:cubicBezTo>
                <a:cubicBezTo>
                  <a:pt x="274620" y="648917"/>
                  <a:pt x="315730" y="558726"/>
                  <a:pt x="369490" y="437544"/>
                </a:cubicBezTo>
                <a:cubicBezTo>
                  <a:pt x="373285" y="429828"/>
                  <a:pt x="376574" y="424642"/>
                  <a:pt x="379230" y="421985"/>
                </a:cubicBezTo>
                <a:cubicBezTo>
                  <a:pt x="381887" y="419329"/>
                  <a:pt x="385935" y="417938"/>
                  <a:pt x="391374" y="417938"/>
                </a:cubicBezTo>
                <a:lnTo>
                  <a:pt x="398331" y="417938"/>
                </a:lnTo>
                <a:cubicBezTo>
                  <a:pt x="403644" y="419456"/>
                  <a:pt x="407312" y="420974"/>
                  <a:pt x="409210" y="422491"/>
                </a:cubicBezTo>
                <a:cubicBezTo>
                  <a:pt x="411107" y="424009"/>
                  <a:pt x="412119" y="426286"/>
                  <a:pt x="412119" y="429449"/>
                </a:cubicBezTo>
                <a:cubicBezTo>
                  <a:pt x="412119" y="432485"/>
                  <a:pt x="411740" y="434761"/>
                  <a:pt x="410981" y="436406"/>
                </a:cubicBezTo>
                <a:cubicBezTo>
                  <a:pt x="410222" y="440201"/>
                  <a:pt x="409083" y="443490"/>
                  <a:pt x="407565" y="446146"/>
                </a:cubicBezTo>
                <a:cubicBezTo>
                  <a:pt x="406047" y="448802"/>
                  <a:pt x="404909" y="451332"/>
                  <a:pt x="404150" y="453609"/>
                </a:cubicBezTo>
                <a:cubicBezTo>
                  <a:pt x="388844" y="491178"/>
                  <a:pt x="370755" y="534186"/>
                  <a:pt x="350010" y="582507"/>
                </a:cubicBezTo>
                <a:cubicBezTo>
                  <a:pt x="329265" y="630828"/>
                  <a:pt x="313959" y="666499"/>
                  <a:pt x="303966" y="689521"/>
                </a:cubicBezTo>
                <a:lnTo>
                  <a:pt x="262476" y="786163"/>
                </a:lnTo>
                <a:cubicBezTo>
                  <a:pt x="244767" y="822973"/>
                  <a:pt x="224528" y="855988"/>
                  <a:pt x="201506" y="885208"/>
                </a:cubicBezTo>
                <a:cubicBezTo>
                  <a:pt x="191513" y="896719"/>
                  <a:pt x="179875" y="905574"/>
                  <a:pt x="166340" y="911646"/>
                </a:cubicBezTo>
                <a:cubicBezTo>
                  <a:pt x="152932" y="917844"/>
                  <a:pt x="138891" y="920880"/>
                  <a:pt x="124344" y="920880"/>
                </a:cubicBezTo>
                <a:cubicBezTo>
                  <a:pt x="104358" y="920880"/>
                  <a:pt x="86016" y="915567"/>
                  <a:pt x="69066" y="904815"/>
                </a:cubicBezTo>
                <a:cubicBezTo>
                  <a:pt x="52242" y="894063"/>
                  <a:pt x="39593" y="878757"/>
                  <a:pt x="31118" y="858771"/>
                </a:cubicBezTo>
                <a:cubicBezTo>
                  <a:pt x="10373" y="808932"/>
                  <a:pt x="0" y="758208"/>
                  <a:pt x="0" y="706851"/>
                </a:cubicBezTo>
                <a:cubicBezTo>
                  <a:pt x="0" y="683070"/>
                  <a:pt x="2277" y="659289"/>
                  <a:pt x="6957" y="635508"/>
                </a:cubicBezTo>
                <a:cubicBezTo>
                  <a:pt x="22263" y="557208"/>
                  <a:pt x="41490" y="468156"/>
                  <a:pt x="64512" y="368478"/>
                </a:cubicBezTo>
                <a:cubicBezTo>
                  <a:pt x="69066" y="351655"/>
                  <a:pt x="75644" y="334198"/>
                  <a:pt x="84119" y="316110"/>
                </a:cubicBezTo>
                <a:cubicBezTo>
                  <a:pt x="92594" y="298147"/>
                  <a:pt x="97907" y="286383"/>
                  <a:pt x="100184" y="280944"/>
                </a:cubicBezTo>
                <a:cubicBezTo>
                  <a:pt x="102461" y="276390"/>
                  <a:pt x="108279" y="270192"/>
                  <a:pt x="117513" y="262476"/>
                </a:cubicBezTo>
                <a:cubicBezTo>
                  <a:pt x="125989" y="257922"/>
                  <a:pt x="136361" y="255519"/>
                  <a:pt x="148631" y="255519"/>
                </a:cubicBezTo>
                <a:cubicBezTo>
                  <a:pt x="160901" y="255519"/>
                  <a:pt x="172918" y="257416"/>
                  <a:pt x="184935" y="261338"/>
                </a:cubicBezTo>
                <a:cubicBezTo>
                  <a:pt x="196825" y="265132"/>
                  <a:pt x="205427" y="270192"/>
                  <a:pt x="210866" y="276264"/>
                </a:cubicBezTo>
                <a:cubicBezTo>
                  <a:pt x="213902" y="278541"/>
                  <a:pt x="216179" y="282209"/>
                  <a:pt x="217823" y="287142"/>
                </a:cubicBezTo>
                <a:cubicBezTo>
                  <a:pt x="219341" y="292202"/>
                  <a:pt x="220480" y="295365"/>
                  <a:pt x="221239" y="296883"/>
                </a:cubicBezTo>
                <a:cubicBezTo>
                  <a:pt x="222757" y="304599"/>
                  <a:pt x="223516" y="315730"/>
                  <a:pt x="223516" y="330277"/>
                </a:cubicBezTo>
                <a:cubicBezTo>
                  <a:pt x="223516" y="344824"/>
                  <a:pt x="221239" y="366707"/>
                  <a:pt x="216558" y="395928"/>
                </a:cubicBezTo>
                <a:cubicBezTo>
                  <a:pt x="198849" y="471192"/>
                  <a:pt x="180508" y="555184"/>
                  <a:pt x="161280" y="648031"/>
                </a:cubicBezTo>
                <a:lnTo>
                  <a:pt x="152046" y="691798"/>
                </a:lnTo>
                <a:cubicBezTo>
                  <a:pt x="139776" y="751630"/>
                  <a:pt x="133578" y="801089"/>
                  <a:pt x="133578" y="840303"/>
                </a:cubicBezTo>
                <a:cubicBezTo>
                  <a:pt x="133578" y="845742"/>
                  <a:pt x="133958" y="850675"/>
                  <a:pt x="134717" y="855229"/>
                </a:cubicBezTo>
                <a:cubicBezTo>
                  <a:pt x="135476" y="859783"/>
                  <a:pt x="135855" y="864463"/>
                  <a:pt x="135855" y="869017"/>
                </a:cubicBezTo>
                <a:cubicBezTo>
                  <a:pt x="137373" y="869017"/>
                  <a:pt x="138511" y="869396"/>
                  <a:pt x="139270" y="870155"/>
                </a:cubicBezTo>
                <a:cubicBezTo>
                  <a:pt x="140029" y="871167"/>
                  <a:pt x="140788" y="871547"/>
                  <a:pt x="141547" y="871547"/>
                </a:cubicBezTo>
                <a:close/>
                <a:moveTo>
                  <a:pt x="143824" y="99172"/>
                </a:moveTo>
                <a:cubicBezTo>
                  <a:pt x="145342" y="69192"/>
                  <a:pt x="154956" y="43894"/>
                  <a:pt x="172665" y="23148"/>
                </a:cubicBezTo>
                <a:cubicBezTo>
                  <a:pt x="178737" y="15432"/>
                  <a:pt x="186832" y="9740"/>
                  <a:pt x="196825" y="5819"/>
                </a:cubicBezTo>
                <a:cubicBezTo>
                  <a:pt x="206819" y="2024"/>
                  <a:pt x="217570" y="0"/>
                  <a:pt x="229081" y="0"/>
                </a:cubicBezTo>
                <a:cubicBezTo>
                  <a:pt x="251344" y="0"/>
                  <a:pt x="268548" y="5819"/>
                  <a:pt x="280818" y="17330"/>
                </a:cubicBezTo>
                <a:cubicBezTo>
                  <a:pt x="286130" y="21884"/>
                  <a:pt x="288913" y="26564"/>
                  <a:pt x="288913" y="31118"/>
                </a:cubicBezTo>
                <a:cubicBezTo>
                  <a:pt x="288913" y="35671"/>
                  <a:pt x="287775" y="40352"/>
                  <a:pt x="285498" y="44906"/>
                </a:cubicBezTo>
                <a:cubicBezTo>
                  <a:pt x="273228" y="74126"/>
                  <a:pt x="263614" y="98666"/>
                  <a:pt x="256657" y="118525"/>
                </a:cubicBezTo>
                <a:cubicBezTo>
                  <a:pt x="252104" y="128518"/>
                  <a:pt x="249700" y="139270"/>
                  <a:pt x="249700" y="150781"/>
                </a:cubicBezTo>
                <a:cubicBezTo>
                  <a:pt x="249700" y="159257"/>
                  <a:pt x="251218" y="166846"/>
                  <a:pt x="254254" y="173803"/>
                </a:cubicBezTo>
                <a:cubicBezTo>
                  <a:pt x="258049" y="180761"/>
                  <a:pt x="253874" y="186453"/>
                  <a:pt x="241605" y="191007"/>
                </a:cubicBezTo>
                <a:cubicBezTo>
                  <a:pt x="235406" y="192525"/>
                  <a:pt x="230852" y="193284"/>
                  <a:pt x="227816" y="193284"/>
                </a:cubicBezTo>
                <a:cubicBezTo>
                  <a:pt x="215547" y="193284"/>
                  <a:pt x="202897" y="189489"/>
                  <a:pt x="189868" y="181773"/>
                </a:cubicBezTo>
                <a:cubicBezTo>
                  <a:pt x="159130" y="161407"/>
                  <a:pt x="143824" y="133705"/>
                  <a:pt x="143824" y="99172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A8003BCF-6CCB-4271-A8E5-36989B6472A9}"/>
              </a:ext>
            </a:extLst>
          </p:cNvPr>
          <p:cNvSpPr/>
          <p:nvPr/>
        </p:nvSpPr>
        <p:spPr>
          <a:xfrm>
            <a:off x="6733132" y="4427359"/>
            <a:ext cx="708369" cy="809565"/>
          </a:xfrm>
          <a:custGeom>
            <a:avLst/>
            <a:gdLst>
              <a:gd name="connsiteX0" fmla="*/ 495099 w 708369"/>
              <a:gd name="connsiteY0" fmla="*/ 744420 h 809564"/>
              <a:gd name="connsiteX1" fmla="*/ 506610 w 708369"/>
              <a:gd name="connsiteY1" fmla="*/ 717983 h 809564"/>
              <a:gd name="connsiteX2" fmla="*/ 523940 w 708369"/>
              <a:gd name="connsiteY2" fmla="*/ 678896 h 809564"/>
              <a:gd name="connsiteX3" fmla="*/ 641327 w 708369"/>
              <a:gd name="connsiteY3" fmla="*/ 360003 h 809564"/>
              <a:gd name="connsiteX4" fmla="*/ 653976 w 708369"/>
              <a:gd name="connsiteY4" fmla="*/ 320916 h 809564"/>
              <a:gd name="connsiteX5" fmla="*/ 660301 w 708369"/>
              <a:gd name="connsiteY5" fmla="*/ 302448 h 809564"/>
              <a:gd name="connsiteX6" fmla="*/ 667764 w 708369"/>
              <a:gd name="connsiteY6" fmla="*/ 280565 h 809564"/>
              <a:gd name="connsiteX7" fmla="*/ 697743 w 708369"/>
              <a:gd name="connsiteY7" fmla="*/ 259820 h 809564"/>
              <a:gd name="connsiteX8" fmla="*/ 712670 w 708369"/>
              <a:gd name="connsiteY8" fmla="*/ 272469 h 809564"/>
              <a:gd name="connsiteX9" fmla="*/ 712670 w 708369"/>
              <a:gd name="connsiteY9" fmla="*/ 275884 h 809564"/>
              <a:gd name="connsiteX10" fmla="*/ 696605 w 708369"/>
              <a:gd name="connsiteY10" fmla="*/ 341535 h 809564"/>
              <a:gd name="connsiteX11" fmla="*/ 663211 w 708369"/>
              <a:gd name="connsiteY11" fmla="*/ 433623 h 809564"/>
              <a:gd name="connsiteX12" fmla="*/ 621720 w 708369"/>
              <a:gd name="connsiteY12" fmla="*/ 547595 h 809564"/>
              <a:gd name="connsiteX13" fmla="*/ 615901 w 708369"/>
              <a:gd name="connsiteY13" fmla="*/ 564292 h 809564"/>
              <a:gd name="connsiteX14" fmla="*/ 611348 w 708369"/>
              <a:gd name="connsiteY14" fmla="*/ 579851 h 809564"/>
              <a:gd name="connsiteX15" fmla="*/ 608438 w 708369"/>
              <a:gd name="connsiteY15" fmla="*/ 592500 h 809564"/>
              <a:gd name="connsiteX16" fmla="*/ 604391 w 708369"/>
              <a:gd name="connsiteY16" fmla="*/ 606288 h 809564"/>
              <a:gd name="connsiteX17" fmla="*/ 597433 w 708369"/>
              <a:gd name="connsiteY17" fmla="*/ 629310 h 809564"/>
              <a:gd name="connsiteX18" fmla="*/ 562900 w 708369"/>
              <a:gd name="connsiteY18" fmla="*/ 730632 h 809564"/>
              <a:gd name="connsiteX19" fmla="*/ 530644 w 708369"/>
              <a:gd name="connsiteY19" fmla="*/ 783633 h 809564"/>
              <a:gd name="connsiteX20" fmla="*/ 462717 w 708369"/>
              <a:gd name="connsiteY20" fmla="*/ 814751 h 809564"/>
              <a:gd name="connsiteX21" fmla="*/ 446652 w 708369"/>
              <a:gd name="connsiteY21" fmla="*/ 813612 h 809564"/>
              <a:gd name="connsiteX22" fmla="*/ 404023 w 708369"/>
              <a:gd name="connsiteY22" fmla="*/ 784898 h 809564"/>
              <a:gd name="connsiteX23" fmla="*/ 377586 w 708369"/>
              <a:gd name="connsiteY23" fmla="*/ 707737 h 809564"/>
              <a:gd name="connsiteX24" fmla="*/ 369490 w 708369"/>
              <a:gd name="connsiteY24" fmla="*/ 609956 h 809564"/>
              <a:gd name="connsiteX25" fmla="*/ 371767 w 708369"/>
              <a:gd name="connsiteY25" fmla="*/ 537475 h 809564"/>
              <a:gd name="connsiteX26" fmla="*/ 401746 w 708369"/>
              <a:gd name="connsiteY26" fmla="*/ 247423 h 809564"/>
              <a:gd name="connsiteX27" fmla="*/ 417811 w 708369"/>
              <a:gd name="connsiteY27" fmla="*/ 98919 h 809564"/>
              <a:gd name="connsiteX28" fmla="*/ 417811 w 708369"/>
              <a:gd name="connsiteY28" fmla="*/ 56290 h 809564"/>
              <a:gd name="connsiteX29" fmla="*/ 404023 w 708369"/>
              <a:gd name="connsiteY29" fmla="*/ 64386 h 809564"/>
              <a:gd name="connsiteX30" fmla="*/ 395928 w 708369"/>
              <a:gd name="connsiteY30" fmla="*/ 72481 h 809564"/>
              <a:gd name="connsiteX31" fmla="*/ 314212 w 708369"/>
              <a:gd name="connsiteY31" fmla="*/ 219847 h 809564"/>
              <a:gd name="connsiteX32" fmla="*/ 273987 w 708369"/>
              <a:gd name="connsiteY32" fmla="*/ 324585 h 809564"/>
              <a:gd name="connsiteX33" fmla="*/ 233635 w 708369"/>
              <a:gd name="connsiteY33" fmla="*/ 454621 h 809564"/>
              <a:gd name="connsiteX34" fmla="*/ 194549 w 708369"/>
              <a:gd name="connsiteY34" fmla="*/ 572008 h 809564"/>
              <a:gd name="connsiteX35" fmla="*/ 183038 w 708369"/>
              <a:gd name="connsiteY35" fmla="*/ 601355 h 809564"/>
              <a:gd name="connsiteX36" fmla="*/ 165708 w 708369"/>
              <a:gd name="connsiteY36" fmla="*/ 631840 h 809564"/>
              <a:gd name="connsiteX37" fmla="*/ 108153 w 708369"/>
              <a:gd name="connsiteY37" fmla="*/ 662957 h 809564"/>
              <a:gd name="connsiteX38" fmla="*/ 77668 w 708369"/>
              <a:gd name="connsiteY38" fmla="*/ 657139 h 809564"/>
              <a:gd name="connsiteX39" fmla="*/ 55278 w 708369"/>
              <a:gd name="connsiteY39" fmla="*/ 642212 h 809564"/>
              <a:gd name="connsiteX40" fmla="*/ 9234 w 708369"/>
              <a:gd name="connsiteY40" fmla="*/ 546709 h 809564"/>
              <a:gd name="connsiteX41" fmla="*/ 0 w 708369"/>
              <a:gd name="connsiteY41" fmla="*/ 460313 h 809564"/>
              <a:gd name="connsiteX42" fmla="*/ 3415 w 708369"/>
              <a:gd name="connsiteY42" fmla="*/ 402758 h 809564"/>
              <a:gd name="connsiteX43" fmla="*/ 20745 w 708369"/>
              <a:gd name="connsiteY43" fmla="*/ 228955 h 809564"/>
              <a:gd name="connsiteX44" fmla="*/ 32256 w 708369"/>
              <a:gd name="connsiteY44" fmla="*/ 112707 h 809564"/>
              <a:gd name="connsiteX45" fmla="*/ 35671 w 708369"/>
              <a:gd name="connsiteY45" fmla="*/ 88546 h 809564"/>
              <a:gd name="connsiteX46" fmla="*/ 49459 w 708369"/>
              <a:gd name="connsiteY46" fmla="*/ 63247 h 809564"/>
              <a:gd name="connsiteX47" fmla="*/ 77035 w 708369"/>
              <a:gd name="connsiteY47" fmla="*/ 58693 h 809564"/>
              <a:gd name="connsiteX48" fmla="*/ 113845 w 708369"/>
              <a:gd name="connsiteY48" fmla="*/ 66789 h 809564"/>
              <a:gd name="connsiteX49" fmla="*/ 148378 w 708369"/>
              <a:gd name="connsiteY49" fmla="*/ 102460 h 809564"/>
              <a:gd name="connsiteX50" fmla="*/ 154703 w 708369"/>
              <a:gd name="connsiteY50" fmla="*/ 135855 h 809564"/>
              <a:gd name="connsiteX51" fmla="*/ 157612 w 708369"/>
              <a:gd name="connsiteY51" fmla="*/ 183037 h 809564"/>
              <a:gd name="connsiteX52" fmla="*/ 149516 w 708369"/>
              <a:gd name="connsiteY52" fmla="*/ 348745 h 809564"/>
              <a:gd name="connsiteX53" fmla="*/ 144963 w 708369"/>
              <a:gd name="connsiteY53" fmla="*/ 416673 h 809564"/>
              <a:gd name="connsiteX54" fmla="*/ 143824 w 708369"/>
              <a:gd name="connsiteY54" fmla="*/ 451206 h 809564"/>
              <a:gd name="connsiteX55" fmla="*/ 141547 w 708369"/>
              <a:gd name="connsiteY55" fmla="*/ 476505 h 809564"/>
              <a:gd name="connsiteX56" fmla="*/ 136994 w 708369"/>
              <a:gd name="connsiteY56" fmla="*/ 542155 h 809564"/>
              <a:gd name="connsiteX57" fmla="*/ 145089 w 708369"/>
              <a:gd name="connsiteY57" fmla="*/ 527229 h 809564"/>
              <a:gd name="connsiteX58" fmla="*/ 166973 w 708369"/>
              <a:gd name="connsiteY58" fmla="*/ 458163 h 809564"/>
              <a:gd name="connsiteX59" fmla="*/ 196952 w 708369"/>
              <a:gd name="connsiteY59" fmla="*/ 361521 h 809564"/>
              <a:gd name="connsiteX60" fmla="*/ 293594 w 708369"/>
              <a:gd name="connsiteY60" fmla="*/ 123206 h 809564"/>
              <a:gd name="connsiteX61" fmla="*/ 354564 w 708369"/>
              <a:gd name="connsiteY61" fmla="*/ 34533 h 809564"/>
              <a:gd name="connsiteX62" fmla="*/ 430587 w 708369"/>
              <a:gd name="connsiteY62" fmla="*/ 0 h 809564"/>
              <a:gd name="connsiteX63" fmla="*/ 491051 w 708369"/>
              <a:gd name="connsiteY63" fmla="*/ 17836 h 809564"/>
              <a:gd name="connsiteX64" fmla="*/ 530771 w 708369"/>
              <a:gd name="connsiteY64" fmla="*/ 66789 h 809564"/>
              <a:gd name="connsiteX65" fmla="*/ 547974 w 708369"/>
              <a:gd name="connsiteY65" fmla="*/ 169250 h 809564"/>
              <a:gd name="connsiteX66" fmla="*/ 542788 w 708369"/>
              <a:gd name="connsiteY66" fmla="*/ 254380 h 809564"/>
              <a:gd name="connsiteX67" fmla="*/ 531909 w 708369"/>
              <a:gd name="connsiteY67" fmla="*/ 344191 h 809564"/>
              <a:gd name="connsiteX68" fmla="*/ 490419 w 708369"/>
              <a:gd name="connsiteY68" fmla="*/ 614763 h 809564"/>
              <a:gd name="connsiteX69" fmla="*/ 485865 w 708369"/>
              <a:gd name="connsiteY69" fmla="*/ 679275 h 809564"/>
              <a:gd name="connsiteX70" fmla="*/ 490419 w 708369"/>
              <a:gd name="connsiteY70" fmla="*/ 743787 h 809564"/>
              <a:gd name="connsiteX71" fmla="*/ 495099 w 708369"/>
              <a:gd name="connsiteY71" fmla="*/ 744420 h 80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708369" h="809564">
                <a:moveTo>
                  <a:pt x="495099" y="744420"/>
                </a:moveTo>
                <a:lnTo>
                  <a:pt x="506610" y="717983"/>
                </a:lnTo>
                <a:cubicBezTo>
                  <a:pt x="512682" y="706472"/>
                  <a:pt x="518501" y="693443"/>
                  <a:pt x="523940" y="678896"/>
                </a:cubicBezTo>
                <a:cubicBezTo>
                  <a:pt x="566948" y="563786"/>
                  <a:pt x="606035" y="457530"/>
                  <a:pt x="641327" y="360003"/>
                </a:cubicBezTo>
                <a:cubicBezTo>
                  <a:pt x="647525" y="343179"/>
                  <a:pt x="651700" y="330024"/>
                  <a:pt x="653976" y="320916"/>
                </a:cubicBezTo>
                <a:cubicBezTo>
                  <a:pt x="655494" y="317122"/>
                  <a:pt x="657645" y="310923"/>
                  <a:pt x="660301" y="302448"/>
                </a:cubicBezTo>
                <a:cubicBezTo>
                  <a:pt x="662957" y="293973"/>
                  <a:pt x="665487" y="286763"/>
                  <a:pt x="667764" y="280565"/>
                </a:cubicBezTo>
                <a:cubicBezTo>
                  <a:pt x="672318" y="266777"/>
                  <a:pt x="682311" y="259820"/>
                  <a:pt x="697743" y="259820"/>
                </a:cubicBezTo>
                <a:cubicBezTo>
                  <a:pt x="707737" y="259820"/>
                  <a:pt x="712670" y="263994"/>
                  <a:pt x="712670" y="272469"/>
                </a:cubicBezTo>
                <a:lnTo>
                  <a:pt x="712670" y="275884"/>
                </a:lnTo>
                <a:cubicBezTo>
                  <a:pt x="708116" y="296630"/>
                  <a:pt x="702677" y="318513"/>
                  <a:pt x="696605" y="341535"/>
                </a:cubicBezTo>
                <a:cubicBezTo>
                  <a:pt x="692051" y="354564"/>
                  <a:pt x="680920" y="385302"/>
                  <a:pt x="663211" y="433623"/>
                </a:cubicBezTo>
                <a:lnTo>
                  <a:pt x="621720" y="547595"/>
                </a:lnTo>
                <a:cubicBezTo>
                  <a:pt x="619443" y="552148"/>
                  <a:pt x="617546" y="557714"/>
                  <a:pt x="615901" y="564292"/>
                </a:cubicBezTo>
                <a:cubicBezTo>
                  <a:pt x="614384" y="570870"/>
                  <a:pt x="612866" y="576056"/>
                  <a:pt x="611348" y="579851"/>
                </a:cubicBezTo>
                <a:cubicBezTo>
                  <a:pt x="610589" y="582886"/>
                  <a:pt x="609577" y="587187"/>
                  <a:pt x="608438" y="592500"/>
                </a:cubicBezTo>
                <a:cubicBezTo>
                  <a:pt x="607300" y="597813"/>
                  <a:pt x="605909" y="602493"/>
                  <a:pt x="604391" y="606288"/>
                </a:cubicBezTo>
                <a:lnTo>
                  <a:pt x="597433" y="629310"/>
                </a:lnTo>
                <a:cubicBezTo>
                  <a:pt x="584404" y="671559"/>
                  <a:pt x="572893" y="705333"/>
                  <a:pt x="562900" y="730632"/>
                </a:cubicBezTo>
                <a:cubicBezTo>
                  <a:pt x="557461" y="745938"/>
                  <a:pt x="546836" y="763647"/>
                  <a:pt x="530644" y="783633"/>
                </a:cubicBezTo>
                <a:cubicBezTo>
                  <a:pt x="513694" y="804378"/>
                  <a:pt x="491051" y="814751"/>
                  <a:pt x="462717" y="814751"/>
                </a:cubicBezTo>
                <a:cubicBezTo>
                  <a:pt x="455760" y="814751"/>
                  <a:pt x="450447" y="814371"/>
                  <a:pt x="446652" y="813612"/>
                </a:cubicBezTo>
                <a:cubicBezTo>
                  <a:pt x="431346" y="812094"/>
                  <a:pt x="417052" y="802481"/>
                  <a:pt x="404023" y="784898"/>
                </a:cubicBezTo>
                <a:cubicBezTo>
                  <a:pt x="390994" y="762635"/>
                  <a:pt x="382140" y="736957"/>
                  <a:pt x="377586" y="707737"/>
                </a:cubicBezTo>
                <a:cubicBezTo>
                  <a:pt x="372273" y="677757"/>
                  <a:pt x="369490" y="645248"/>
                  <a:pt x="369490" y="609956"/>
                </a:cubicBezTo>
                <a:cubicBezTo>
                  <a:pt x="369490" y="593892"/>
                  <a:pt x="370249" y="569605"/>
                  <a:pt x="371767" y="537475"/>
                </a:cubicBezTo>
                <a:cubicBezTo>
                  <a:pt x="374044" y="466132"/>
                  <a:pt x="384037" y="369364"/>
                  <a:pt x="401746" y="247423"/>
                </a:cubicBezTo>
                <a:lnTo>
                  <a:pt x="417811" y="98919"/>
                </a:lnTo>
                <a:lnTo>
                  <a:pt x="417811" y="56290"/>
                </a:lnTo>
                <a:cubicBezTo>
                  <a:pt x="412372" y="57808"/>
                  <a:pt x="407818" y="60464"/>
                  <a:pt x="404023" y="64386"/>
                </a:cubicBezTo>
                <a:cubicBezTo>
                  <a:pt x="400228" y="68181"/>
                  <a:pt x="397446" y="70963"/>
                  <a:pt x="395928" y="72481"/>
                </a:cubicBezTo>
                <a:cubicBezTo>
                  <a:pt x="368352" y="110809"/>
                  <a:pt x="341029" y="160015"/>
                  <a:pt x="314212" y="219847"/>
                </a:cubicBezTo>
                <a:cubicBezTo>
                  <a:pt x="299665" y="253621"/>
                  <a:pt x="286257" y="288534"/>
                  <a:pt x="273987" y="324585"/>
                </a:cubicBezTo>
                <a:cubicBezTo>
                  <a:pt x="261717" y="360636"/>
                  <a:pt x="248309" y="404023"/>
                  <a:pt x="233635" y="454621"/>
                </a:cubicBezTo>
                <a:cubicBezTo>
                  <a:pt x="221365" y="498388"/>
                  <a:pt x="208336" y="537475"/>
                  <a:pt x="194549" y="572008"/>
                </a:cubicBezTo>
                <a:cubicBezTo>
                  <a:pt x="192272" y="581242"/>
                  <a:pt x="188350" y="590982"/>
                  <a:pt x="183038" y="601355"/>
                </a:cubicBezTo>
                <a:cubicBezTo>
                  <a:pt x="177725" y="611727"/>
                  <a:pt x="171906" y="621847"/>
                  <a:pt x="165708" y="631840"/>
                </a:cubicBezTo>
                <a:cubicBezTo>
                  <a:pt x="153438" y="652585"/>
                  <a:pt x="134211" y="662957"/>
                  <a:pt x="108153" y="662957"/>
                </a:cubicBezTo>
                <a:cubicBezTo>
                  <a:pt x="97401" y="662957"/>
                  <a:pt x="87281" y="661060"/>
                  <a:pt x="77668" y="657139"/>
                </a:cubicBezTo>
                <a:cubicBezTo>
                  <a:pt x="68054" y="653344"/>
                  <a:pt x="60591" y="648284"/>
                  <a:pt x="55278" y="642212"/>
                </a:cubicBezTo>
                <a:cubicBezTo>
                  <a:pt x="32256" y="612233"/>
                  <a:pt x="16950" y="580483"/>
                  <a:pt x="9234" y="546709"/>
                </a:cubicBezTo>
                <a:cubicBezTo>
                  <a:pt x="3162" y="515971"/>
                  <a:pt x="0" y="487257"/>
                  <a:pt x="0" y="460313"/>
                </a:cubicBezTo>
                <a:cubicBezTo>
                  <a:pt x="0" y="441086"/>
                  <a:pt x="1138" y="421985"/>
                  <a:pt x="3415" y="402758"/>
                </a:cubicBezTo>
                <a:cubicBezTo>
                  <a:pt x="7969" y="342926"/>
                  <a:pt x="13788" y="284992"/>
                  <a:pt x="20745" y="228955"/>
                </a:cubicBezTo>
                <a:lnTo>
                  <a:pt x="32256" y="112707"/>
                </a:lnTo>
                <a:cubicBezTo>
                  <a:pt x="32256" y="104231"/>
                  <a:pt x="33395" y="96262"/>
                  <a:pt x="35671" y="88546"/>
                </a:cubicBezTo>
                <a:cubicBezTo>
                  <a:pt x="38707" y="76276"/>
                  <a:pt x="43388" y="67801"/>
                  <a:pt x="49459" y="63247"/>
                </a:cubicBezTo>
                <a:cubicBezTo>
                  <a:pt x="55531" y="58693"/>
                  <a:pt x="64765" y="57175"/>
                  <a:pt x="77035" y="58693"/>
                </a:cubicBezTo>
                <a:cubicBezTo>
                  <a:pt x="89305" y="58693"/>
                  <a:pt x="101575" y="61350"/>
                  <a:pt x="113845" y="66789"/>
                </a:cubicBezTo>
                <a:cubicBezTo>
                  <a:pt x="133831" y="71343"/>
                  <a:pt x="145342" y="83360"/>
                  <a:pt x="148378" y="102460"/>
                </a:cubicBezTo>
                <a:cubicBezTo>
                  <a:pt x="149137" y="107900"/>
                  <a:pt x="151287" y="119031"/>
                  <a:pt x="154703" y="135855"/>
                </a:cubicBezTo>
                <a:cubicBezTo>
                  <a:pt x="158118" y="152679"/>
                  <a:pt x="159130" y="168491"/>
                  <a:pt x="157612" y="183037"/>
                </a:cubicBezTo>
                <a:cubicBezTo>
                  <a:pt x="156853" y="219847"/>
                  <a:pt x="154197" y="275125"/>
                  <a:pt x="149516" y="348745"/>
                </a:cubicBezTo>
                <a:cubicBezTo>
                  <a:pt x="147998" y="364810"/>
                  <a:pt x="146481" y="387453"/>
                  <a:pt x="144963" y="416673"/>
                </a:cubicBezTo>
                <a:cubicBezTo>
                  <a:pt x="144963" y="429702"/>
                  <a:pt x="144583" y="441213"/>
                  <a:pt x="143824" y="451206"/>
                </a:cubicBezTo>
                <a:cubicBezTo>
                  <a:pt x="143065" y="461199"/>
                  <a:pt x="142306" y="469674"/>
                  <a:pt x="141547" y="476505"/>
                </a:cubicBezTo>
                <a:cubicBezTo>
                  <a:pt x="140029" y="491051"/>
                  <a:pt x="138511" y="512935"/>
                  <a:pt x="136994" y="542155"/>
                </a:cubicBezTo>
                <a:cubicBezTo>
                  <a:pt x="141547" y="536842"/>
                  <a:pt x="144330" y="531783"/>
                  <a:pt x="145089" y="527229"/>
                </a:cubicBezTo>
                <a:lnTo>
                  <a:pt x="166973" y="458163"/>
                </a:lnTo>
                <a:cubicBezTo>
                  <a:pt x="180761" y="415155"/>
                  <a:pt x="190754" y="382899"/>
                  <a:pt x="196952" y="361521"/>
                </a:cubicBezTo>
                <a:cubicBezTo>
                  <a:pt x="219215" y="284739"/>
                  <a:pt x="251471" y="205427"/>
                  <a:pt x="293594" y="123206"/>
                </a:cubicBezTo>
                <a:cubicBezTo>
                  <a:pt x="308141" y="94112"/>
                  <a:pt x="328506" y="64512"/>
                  <a:pt x="354564" y="34533"/>
                </a:cubicBezTo>
                <a:cubicBezTo>
                  <a:pt x="374550" y="11511"/>
                  <a:pt x="399849" y="0"/>
                  <a:pt x="430587" y="0"/>
                </a:cubicBezTo>
                <a:cubicBezTo>
                  <a:pt x="452091" y="0"/>
                  <a:pt x="472204" y="5945"/>
                  <a:pt x="491051" y="17836"/>
                </a:cubicBezTo>
                <a:cubicBezTo>
                  <a:pt x="509899" y="29726"/>
                  <a:pt x="523055" y="46044"/>
                  <a:pt x="530771" y="66789"/>
                </a:cubicBezTo>
                <a:cubicBezTo>
                  <a:pt x="542282" y="99045"/>
                  <a:pt x="547974" y="133199"/>
                  <a:pt x="547974" y="169250"/>
                </a:cubicBezTo>
                <a:cubicBezTo>
                  <a:pt x="547974" y="195307"/>
                  <a:pt x="546203" y="223769"/>
                  <a:pt x="542788" y="254380"/>
                </a:cubicBezTo>
                <a:cubicBezTo>
                  <a:pt x="539372" y="285118"/>
                  <a:pt x="535704" y="314971"/>
                  <a:pt x="531909" y="344191"/>
                </a:cubicBezTo>
                <a:cubicBezTo>
                  <a:pt x="516604" y="436279"/>
                  <a:pt x="502689" y="526470"/>
                  <a:pt x="490419" y="614763"/>
                </a:cubicBezTo>
                <a:cubicBezTo>
                  <a:pt x="487383" y="633990"/>
                  <a:pt x="485865" y="655494"/>
                  <a:pt x="485865" y="679275"/>
                </a:cubicBezTo>
                <a:cubicBezTo>
                  <a:pt x="485865" y="703056"/>
                  <a:pt x="487383" y="724560"/>
                  <a:pt x="490419" y="743787"/>
                </a:cubicBezTo>
                <a:cubicBezTo>
                  <a:pt x="491305" y="744040"/>
                  <a:pt x="492823" y="744420"/>
                  <a:pt x="495099" y="744420"/>
                </a:cubicBez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220CA263-1D84-44EF-8EBF-3E1B59465789}"/>
              </a:ext>
            </a:extLst>
          </p:cNvPr>
          <p:cNvSpPr/>
          <p:nvPr/>
        </p:nvSpPr>
        <p:spPr>
          <a:xfrm>
            <a:off x="7135385" y="4487697"/>
            <a:ext cx="695720" cy="1290243"/>
          </a:xfrm>
          <a:custGeom>
            <a:avLst/>
            <a:gdLst>
              <a:gd name="connsiteX0" fmla="*/ 339258 w 695719"/>
              <a:gd name="connsiteY0" fmla="*/ 490672 h 1290243"/>
              <a:gd name="connsiteX1" fmla="*/ 379610 w 695719"/>
              <a:gd name="connsiteY1" fmla="*/ 468788 h 1290243"/>
              <a:gd name="connsiteX2" fmla="*/ 476252 w 695719"/>
              <a:gd name="connsiteY2" fmla="*/ 365190 h 1290243"/>
              <a:gd name="connsiteX3" fmla="*/ 527988 w 695719"/>
              <a:gd name="connsiteY3" fmla="*/ 297262 h 1290243"/>
              <a:gd name="connsiteX4" fmla="*/ 579851 w 695719"/>
              <a:gd name="connsiteY4" fmla="*/ 208589 h 1290243"/>
              <a:gd name="connsiteX5" fmla="*/ 590223 w 695719"/>
              <a:gd name="connsiteY5" fmla="*/ 185567 h 1290243"/>
              <a:gd name="connsiteX6" fmla="*/ 599457 w 695719"/>
              <a:gd name="connsiteY6" fmla="*/ 167099 h 1290243"/>
              <a:gd name="connsiteX7" fmla="*/ 625895 w 695719"/>
              <a:gd name="connsiteY7" fmla="*/ 151034 h 1290243"/>
              <a:gd name="connsiteX8" fmla="*/ 631713 w 695719"/>
              <a:gd name="connsiteY8" fmla="*/ 151034 h 1290243"/>
              <a:gd name="connsiteX9" fmla="*/ 685853 w 695719"/>
              <a:gd name="connsiteY9" fmla="*/ 178610 h 1290243"/>
              <a:gd name="connsiteX10" fmla="*/ 695087 w 695719"/>
              <a:gd name="connsiteY10" fmla="*/ 199355 h 1290243"/>
              <a:gd name="connsiteX11" fmla="*/ 693948 w 695719"/>
              <a:gd name="connsiteY11" fmla="*/ 205174 h 1290243"/>
              <a:gd name="connsiteX12" fmla="*/ 679022 w 695719"/>
              <a:gd name="connsiteY12" fmla="*/ 273102 h 1290243"/>
              <a:gd name="connsiteX13" fmla="*/ 645628 w 695719"/>
              <a:gd name="connsiteY13" fmla="*/ 406680 h 1290243"/>
              <a:gd name="connsiteX14" fmla="*/ 619190 w 695719"/>
              <a:gd name="connsiteY14" fmla="*/ 499906 h 1290243"/>
              <a:gd name="connsiteX15" fmla="*/ 601861 w 695719"/>
              <a:gd name="connsiteY15" fmla="*/ 562015 h 1290243"/>
              <a:gd name="connsiteX16" fmla="*/ 530518 w 695719"/>
              <a:gd name="connsiteY16" fmla="*/ 791602 h 1290243"/>
              <a:gd name="connsiteX17" fmla="*/ 456898 w 695719"/>
              <a:gd name="connsiteY17" fmla="*/ 984380 h 1290243"/>
              <a:gd name="connsiteX18" fmla="*/ 291190 w 695719"/>
              <a:gd name="connsiteY18" fmla="*/ 1226111 h 1290243"/>
              <a:gd name="connsiteX19" fmla="*/ 213523 w 695719"/>
              <a:gd name="connsiteY19" fmla="*/ 1277847 h 1290243"/>
              <a:gd name="connsiteX20" fmla="*/ 127759 w 695719"/>
              <a:gd name="connsiteY20" fmla="*/ 1296315 h 1290243"/>
              <a:gd name="connsiteX21" fmla="*/ 69066 w 695719"/>
              <a:gd name="connsiteY21" fmla="*/ 1287081 h 1290243"/>
              <a:gd name="connsiteX22" fmla="*/ 0 w 695719"/>
              <a:gd name="connsiteY22" fmla="*/ 1166152 h 1290243"/>
              <a:gd name="connsiteX23" fmla="*/ 17330 w 695719"/>
              <a:gd name="connsiteY23" fmla="*/ 1062553 h 1290243"/>
              <a:gd name="connsiteX24" fmla="*/ 293594 w 695719"/>
              <a:gd name="connsiteY24" fmla="*/ 675733 h 1290243"/>
              <a:gd name="connsiteX25" fmla="*/ 317754 w 695719"/>
              <a:gd name="connsiteY25" fmla="*/ 658404 h 1290243"/>
              <a:gd name="connsiteX26" fmla="*/ 412119 w 695719"/>
              <a:gd name="connsiteY26" fmla="*/ 623871 h 1290243"/>
              <a:gd name="connsiteX27" fmla="*/ 440960 w 695719"/>
              <a:gd name="connsiteY27" fmla="*/ 627286 h 1290243"/>
              <a:gd name="connsiteX28" fmla="*/ 489281 w 695719"/>
              <a:gd name="connsiteY28" fmla="*/ 462717 h 1290243"/>
              <a:gd name="connsiteX29" fmla="*/ 487004 w 695719"/>
              <a:gd name="connsiteY29" fmla="*/ 461578 h 1290243"/>
              <a:gd name="connsiteX30" fmla="*/ 468536 w 695719"/>
              <a:gd name="connsiteY30" fmla="*/ 478908 h 1290243"/>
              <a:gd name="connsiteX31" fmla="*/ 452471 w 695719"/>
              <a:gd name="connsiteY31" fmla="*/ 494973 h 1290243"/>
              <a:gd name="connsiteX32" fmla="*/ 436406 w 695719"/>
              <a:gd name="connsiteY32" fmla="*/ 509899 h 1290243"/>
              <a:gd name="connsiteX33" fmla="*/ 351275 w 695719"/>
              <a:gd name="connsiteY33" fmla="*/ 543294 h 1290243"/>
              <a:gd name="connsiteX34" fmla="*/ 269560 w 695719"/>
              <a:gd name="connsiteY34" fmla="*/ 512809 h 1290243"/>
              <a:gd name="connsiteX35" fmla="*/ 222377 w 695719"/>
              <a:gd name="connsiteY35" fmla="*/ 436279 h 1290243"/>
              <a:gd name="connsiteX36" fmla="*/ 217823 w 695719"/>
              <a:gd name="connsiteY36" fmla="*/ 387959 h 1290243"/>
              <a:gd name="connsiteX37" fmla="*/ 229335 w 695719"/>
              <a:gd name="connsiteY37" fmla="*/ 307382 h 1290243"/>
              <a:gd name="connsiteX38" fmla="*/ 392765 w 695719"/>
              <a:gd name="connsiteY38" fmla="*/ 54140 h 1290243"/>
              <a:gd name="connsiteX39" fmla="*/ 520525 w 695719"/>
              <a:gd name="connsiteY39" fmla="*/ 1138 h 1290243"/>
              <a:gd name="connsiteX40" fmla="*/ 542408 w 695719"/>
              <a:gd name="connsiteY40" fmla="*/ 0 h 1290243"/>
              <a:gd name="connsiteX41" fmla="*/ 688636 w 695719"/>
              <a:gd name="connsiteY41" fmla="*/ 70204 h 1290243"/>
              <a:gd name="connsiteX42" fmla="*/ 702424 w 695719"/>
              <a:gd name="connsiteY42" fmla="*/ 98919 h 1290243"/>
              <a:gd name="connsiteX43" fmla="*/ 700653 w 695719"/>
              <a:gd name="connsiteY43" fmla="*/ 113845 h 1290243"/>
              <a:gd name="connsiteX44" fmla="*/ 685094 w 695719"/>
              <a:gd name="connsiteY44" fmla="*/ 119537 h 1290243"/>
              <a:gd name="connsiteX45" fmla="*/ 666626 w 695719"/>
              <a:gd name="connsiteY45" fmla="*/ 113845 h 1290243"/>
              <a:gd name="connsiteX46" fmla="*/ 642466 w 695719"/>
              <a:gd name="connsiteY46" fmla="*/ 94238 h 1290243"/>
              <a:gd name="connsiteX47" fmla="*/ 603378 w 695719"/>
              <a:gd name="connsiteY47" fmla="*/ 73493 h 1290243"/>
              <a:gd name="connsiteX48" fmla="*/ 578080 w 695719"/>
              <a:gd name="connsiteY48" fmla="*/ 78047 h 1290243"/>
              <a:gd name="connsiteX49" fmla="*/ 511290 w 695719"/>
              <a:gd name="connsiteY49" fmla="*/ 119537 h 1290243"/>
              <a:gd name="connsiteX50" fmla="*/ 396181 w 695719"/>
              <a:gd name="connsiteY50" fmla="*/ 264626 h 1290243"/>
              <a:gd name="connsiteX51" fmla="*/ 362786 w 695719"/>
              <a:gd name="connsiteY51" fmla="*/ 332554 h 1290243"/>
              <a:gd name="connsiteX52" fmla="*/ 333945 w 695719"/>
              <a:gd name="connsiteY52" fmla="*/ 453483 h 1290243"/>
              <a:gd name="connsiteX53" fmla="*/ 339258 w 695719"/>
              <a:gd name="connsiteY53" fmla="*/ 490672 h 1290243"/>
              <a:gd name="connsiteX54" fmla="*/ 430208 w 695719"/>
              <a:gd name="connsiteY54" fmla="*/ 658657 h 1290243"/>
              <a:gd name="connsiteX55" fmla="*/ 419835 w 695719"/>
              <a:gd name="connsiteY55" fmla="*/ 659795 h 1290243"/>
              <a:gd name="connsiteX56" fmla="*/ 390488 w 695719"/>
              <a:gd name="connsiteY56" fmla="*/ 675354 h 1290243"/>
              <a:gd name="connsiteX57" fmla="*/ 349631 w 695719"/>
              <a:gd name="connsiteY57" fmla="*/ 702424 h 1290243"/>
              <a:gd name="connsiteX58" fmla="*/ 160901 w 695719"/>
              <a:gd name="connsiteY58" fmla="*/ 917717 h 1290243"/>
              <a:gd name="connsiteX59" fmla="*/ 84878 w 695719"/>
              <a:gd name="connsiteY59" fmla="*/ 1138703 h 1290243"/>
              <a:gd name="connsiteX60" fmla="*/ 82601 w 695719"/>
              <a:gd name="connsiteY60" fmla="*/ 1168682 h 1290243"/>
              <a:gd name="connsiteX61" fmla="*/ 97527 w 695719"/>
              <a:gd name="connsiteY61" fmla="*/ 1231930 h 1290243"/>
              <a:gd name="connsiteX62" fmla="*/ 110177 w 695719"/>
              <a:gd name="connsiteY62" fmla="*/ 1242302 h 1290243"/>
              <a:gd name="connsiteX63" fmla="*/ 121688 w 695719"/>
              <a:gd name="connsiteY63" fmla="*/ 1240025 h 1290243"/>
              <a:gd name="connsiteX64" fmla="*/ 129151 w 695719"/>
              <a:gd name="connsiteY64" fmla="*/ 1235977 h 1290243"/>
              <a:gd name="connsiteX65" fmla="*/ 136614 w 695719"/>
              <a:gd name="connsiteY65" fmla="*/ 1231930 h 1290243"/>
              <a:gd name="connsiteX66" fmla="*/ 180887 w 695719"/>
              <a:gd name="connsiteY66" fmla="*/ 1199168 h 1290243"/>
              <a:gd name="connsiteX67" fmla="*/ 225160 w 695719"/>
              <a:gd name="connsiteY67" fmla="*/ 1153756 h 1290243"/>
              <a:gd name="connsiteX68" fmla="*/ 321802 w 695719"/>
              <a:gd name="connsiteY68" fmla="*/ 985645 h 1290243"/>
              <a:gd name="connsiteX69" fmla="*/ 362027 w 695719"/>
              <a:gd name="connsiteY69" fmla="*/ 880275 h 1290243"/>
              <a:gd name="connsiteX70" fmla="*/ 405794 w 695719"/>
              <a:gd name="connsiteY70" fmla="*/ 746191 h 1290243"/>
              <a:gd name="connsiteX71" fmla="*/ 429955 w 695719"/>
              <a:gd name="connsiteY71" fmla="*/ 670168 h 1290243"/>
              <a:gd name="connsiteX72" fmla="*/ 429955 w 695719"/>
              <a:gd name="connsiteY72" fmla="*/ 658657 h 1290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95719" h="1290243">
                <a:moveTo>
                  <a:pt x="339258" y="490672"/>
                </a:moveTo>
                <a:cubicBezTo>
                  <a:pt x="353805" y="488395"/>
                  <a:pt x="367213" y="481058"/>
                  <a:pt x="379610" y="468788"/>
                </a:cubicBezTo>
                <a:cubicBezTo>
                  <a:pt x="410348" y="442731"/>
                  <a:pt x="442478" y="408198"/>
                  <a:pt x="476252" y="365190"/>
                </a:cubicBezTo>
                <a:cubicBezTo>
                  <a:pt x="485486" y="353679"/>
                  <a:pt x="502689" y="331036"/>
                  <a:pt x="527988" y="297262"/>
                </a:cubicBezTo>
                <a:cubicBezTo>
                  <a:pt x="551769" y="265765"/>
                  <a:pt x="569099" y="236292"/>
                  <a:pt x="579851" y="208589"/>
                </a:cubicBezTo>
                <a:cubicBezTo>
                  <a:pt x="582127" y="201632"/>
                  <a:pt x="585669" y="194043"/>
                  <a:pt x="590223" y="185567"/>
                </a:cubicBezTo>
                <a:cubicBezTo>
                  <a:pt x="594777" y="177092"/>
                  <a:pt x="597939" y="171021"/>
                  <a:pt x="599457" y="167099"/>
                </a:cubicBezTo>
                <a:cubicBezTo>
                  <a:pt x="606415" y="156347"/>
                  <a:pt x="615143" y="151034"/>
                  <a:pt x="625895" y="151034"/>
                </a:cubicBezTo>
                <a:lnTo>
                  <a:pt x="631713" y="151034"/>
                </a:lnTo>
                <a:cubicBezTo>
                  <a:pt x="653217" y="152552"/>
                  <a:pt x="671180" y="161786"/>
                  <a:pt x="685853" y="178610"/>
                </a:cubicBezTo>
                <a:cubicBezTo>
                  <a:pt x="691925" y="186326"/>
                  <a:pt x="695087" y="193157"/>
                  <a:pt x="695087" y="199355"/>
                </a:cubicBezTo>
                <a:lnTo>
                  <a:pt x="693948" y="205174"/>
                </a:lnTo>
                <a:cubicBezTo>
                  <a:pt x="689395" y="223642"/>
                  <a:pt x="684335" y="246285"/>
                  <a:pt x="679022" y="273102"/>
                </a:cubicBezTo>
                <a:cubicBezTo>
                  <a:pt x="666752" y="332933"/>
                  <a:pt x="655621" y="377459"/>
                  <a:pt x="645628" y="406680"/>
                </a:cubicBezTo>
                <a:cubicBezTo>
                  <a:pt x="633358" y="448170"/>
                  <a:pt x="624503" y="479161"/>
                  <a:pt x="619190" y="499906"/>
                </a:cubicBezTo>
                <a:lnTo>
                  <a:pt x="601861" y="562015"/>
                </a:lnTo>
                <a:cubicBezTo>
                  <a:pt x="576562" y="648790"/>
                  <a:pt x="552781" y="725319"/>
                  <a:pt x="530518" y="791602"/>
                </a:cubicBezTo>
                <a:cubicBezTo>
                  <a:pt x="508255" y="858012"/>
                  <a:pt x="483715" y="922271"/>
                  <a:pt x="456898" y="984380"/>
                </a:cubicBezTo>
                <a:cubicBezTo>
                  <a:pt x="416167" y="1082666"/>
                  <a:pt x="361015" y="1163117"/>
                  <a:pt x="291190" y="1226111"/>
                </a:cubicBezTo>
                <a:cubicBezTo>
                  <a:pt x="265132" y="1248374"/>
                  <a:pt x="239201" y="1265577"/>
                  <a:pt x="213523" y="1277847"/>
                </a:cubicBezTo>
                <a:cubicBezTo>
                  <a:pt x="187844" y="1290117"/>
                  <a:pt x="159256" y="1296315"/>
                  <a:pt x="127759" y="1296315"/>
                </a:cubicBezTo>
                <a:cubicBezTo>
                  <a:pt x="109291" y="1296315"/>
                  <a:pt x="89811" y="1293279"/>
                  <a:pt x="69066" y="1287081"/>
                </a:cubicBezTo>
                <a:cubicBezTo>
                  <a:pt x="23022" y="1271016"/>
                  <a:pt x="0" y="1230665"/>
                  <a:pt x="0" y="1166152"/>
                </a:cubicBezTo>
                <a:cubicBezTo>
                  <a:pt x="0" y="1133896"/>
                  <a:pt x="5819" y="1099363"/>
                  <a:pt x="17330" y="1062553"/>
                </a:cubicBezTo>
                <a:cubicBezTo>
                  <a:pt x="67169" y="905953"/>
                  <a:pt x="159256" y="777056"/>
                  <a:pt x="293594" y="675733"/>
                </a:cubicBezTo>
                <a:lnTo>
                  <a:pt x="317754" y="658404"/>
                </a:lnTo>
                <a:cubicBezTo>
                  <a:pt x="351528" y="635382"/>
                  <a:pt x="383025" y="623871"/>
                  <a:pt x="412119" y="623871"/>
                </a:cubicBezTo>
                <a:cubicBezTo>
                  <a:pt x="421353" y="623871"/>
                  <a:pt x="430967" y="625009"/>
                  <a:pt x="440960" y="627286"/>
                </a:cubicBezTo>
                <a:lnTo>
                  <a:pt x="489281" y="462717"/>
                </a:lnTo>
                <a:lnTo>
                  <a:pt x="487004" y="461578"/>
                </a:lnTo>
                <a:cubicBezTo>
                  <a:pt x="480046" y="466132"/>
                  <a:pt x="473975" y="471951"/>
                  <a:pt x="468536" y="478908"/>
                </a:cubicBezTo>
                <a:cubicBezTo>
                  <a:pt x="463982" y="483462"/>
                  <a:pt x="458542" y="488901"/>
                  <a:pt x="452471" y="494973"/>
                </a:cubicBezTo>
                <a:cubicBezTo>
                  <a:pt x="446272" y="501171"/>
                  <a:pt x="440960" y="506104"/>
                  <a:pt x="436406" y="509899"/>
                </a:cubicBezTo>
                <a:cubicBezTo>
                  <a:pt x="411107" y="532162"/>
                  <a:pt x="382646" y="543294"/>
                  <a:pt x="351275" y="543294"/>
                </a:cubicBezTo>
                <a:cubicBezTo>
                  <a:pt x="321296" y="543294"/>
                  <a:pt x="294100" y="533174"/>
                  <a:pt x="269560" y="512809"/>
                </a:cubicBezTo>
                <a:cubicBezTo>
                  <a:pt x="245020" y="492443"/>
                  <a:pt x="229335" y="467018"/>
                  <a:pt x="222377" y="436279"/>
                </a:cubicBezTo>
                <a:cubicBezTo>
                  <a:pt x="219341" y="421733"/>
                  <a:pt x="217823" y="405541"/>
                  <a:pt x="217823" y="387959"/>
                </a:cubicBezTo>
                <a:cubicBezTo>
                  <a:pt x="217823" y="363419"/>
                  <a:pt x="221618" y="336602"/>
                  <a:pt x="229335" y="307382"/>
                </a:cubicBezTo>
                <a:cubicBezTo>
                  <a:pt x="254633" y="209222"/>
                  <a:pt x="309153" y="124724"/>
                  <a:pt x="392765" y="54140"/>
                </a:cubicBezTo>
                <a:cubicBezTo>
                  <a:pt x="433370" y="21125"/>
                  <a:pt x="475999" y="3542"/>
                  <a:pt x="520525" y="1138"/>
                </a:cubicBezTo>
                <a:cubicBezTo>
                  <a:pt x="525079" y="380"/>
                  <a:pt x="532415" y="0"/>
                  <a:pt x="542408" y="0"/>
                </a:cubicBezTo>
                <a:cubicBezTo>
                  <a:pt x="596927" y="0"/>
                  <a:pt x="645628" y="23402"/>
                  <a:pt x="688636" y="70204"/>
                </a:cubicBezTo>
                <a:cubicBezTo>
                  <a:pt x="694834" y="78680"/>
                  <a:pt x="699388" y="88293"/>
                  <a:pt x="702424" y="98919"/>
                </a:cubicBezTo>
                <a:cubicBezTo>
                  <a:pt x="704701" y="105117"/>
                  <a:pt x="704195" y="110050"/>
                  <a:pt x="700653" y="113845"/>
                </a:cubicBezTo>
                <a:cubicBezTo>
                  <a:pt x="697237" y="117640"/>
                  <a:pt x="692051" y="119537"/>
                  <a:pt x="685094" y="119537"/>
                </a:cubicBezTo>
                <a:cubicBezTo>
                  <a:pt x="680540" y="118778"/>
                  <a:pt x="674342" y="116881"/>
                  <a:pt x="666626" y="113845"/>
                </a:cubicBezTo>
                <a:cubicBezTo>
                  <a:pt x="655874" y="106888"/>
                  <a:pt x="647778" y="100437"/>
                  <a:pt x="642466" y="94238"/>
                </a:cubicBezTo>
                <a:cubicBezTo>
                  <a:pt x="631713" y="80450"/>
                  <a:pt x="618685" y="73493"/>
                  <a:pt x="603378" y="73493"/>
                </a:cubicBezTo>
                <a:cubicBezTo>
                  <a:pt x="594903" y="73493"/>
                  <a:pt x="586555" y="75011"/>
                  <a:pt x="578080" y="78047"/>
                </a:cubicBezTo>
                <a:cubicBezTo>
                  <a:pt x="553540" y="87281"/>
                  <a:pt x="531277" y="101069"/>
                  <a:pt x="511290" y="119537"/>
                </a:cubicBezTo>
                <a:cubicBezTo>
                  <a:pt x="470559" y="153311"/>
                  <a:pt x="432231" y="201632"/>
                  <a:pt x="396181" y="264626"/>
                </a:cubicBezTo>
                <a:lnTo>
                  <a:pt x="362786" y="332554"/>
                </a:lnTo>
                <a:cubicBezTo>
                  <a:pt x="343559" y="373285"/>
                  <a:pt x="333945" y="413510"/>
                  <a:pt x="333945" y="453483"/>
                </a:cubicBezTo>
                <a:cubicBezTo>
                  <a:pt x="334958" y="470686"/>
                  <a:pt x="336855" y="482956"/>
                  <a:pt x="339258" y="490672"/>
                </a:cubicBezTo>
                <a:close/>
                <a:moveTo>
                  <a:pt x="430208" y="658657"/>
                </a:moveTo>
                <a:cubicBezTo>
                  <a:pt x="425654" y="658657"/>
                  <a:pt x="422112" y="659036"/>
                  <a:pt x="419835" y="659795"/>
                </a:cubicBezTo>
                <a:cubicBezTo>
                  <a:pt x="416040" y="662072"/>
                  <a:pt x="406174" y="667258"/>
                  <a:pt x="390488" y="675354"/>
                </a:cubicBezTo>
                <a:cubicBezTo>
                  <a:pt x="374803" y="683450"/>
                  <a:pt x="361142" y="692431"/>
                  <a:pt x="349631" y="702424"/>
                </a:cubicBezTo>
                <a:cubicBezTo>
                  <a:pt x="270571" y="763774"/>
                  <a:pt x="207704" y="835622"/>
                  <a:pt x="160901" y="917717"/>
                </a:cubicBezTo>
                <a:cubicBezTo>
                  <a:pt x="117893" y="998294"/>
                  <a:pt x="92594" y="1071914"/>
                  <a:pt x="84878" y="1138703"/>
                </a:cubicBezTo>
                <a:cubicBezTo>
                  <a:pt x="83360" y="1152491"/>
                  <a:pt x="82601" y="1162484"/>
                  <a:pt x="82601" y="1168682"/>
                </a:cubicBezTo>
                <a:cubicBezTo>
                  <a:pt x="82601" y="1193222"/>
                  <a:pt x="87661" y="1214347"/>
                  <a:pt x="97527" y="1231930"/>
                </a:cubicBezTo>
                <a:cubicBezTo>
                  <a:pt x="101322" y="1238887"/>
                  <a:pt x="105623" y="1242302"/>
                  <a:pt x="110177" y="1242302"/>
                </a:cubicBezTo>
                <a:cubicBezTo>
                  <a:pt x="113972" y="1242302"/>
                  <a:pt x="117893" y="1241543"/>
                  <a:pt x="121688" y="1240025"/>
                </a:cubicBezTo>
                <a:cubicBezTo>
                  <a:pt x="123964" y="1238507"/>
                  <a:pt x="126494" y="1237116"/>
                  <a:pt x="129151" y="1235977"/>
                </a:cubicBezTo>
                <a:cubicBezTo>
                  <a:pt x="131807" y="1234839"/>
                  <a:pt x="134337" y="1233448"/>
                  <a:pt x="136614" y="1231930"/>
                </a:cubicBezTo>
                <a:cubicBezTo>
                  <a:pt x="152679" y="1222695"/>
                  <a:pt x="167479" y="1211817"/>
                  <a:pt x="180887" y="1199168"/>
                </a:cubicBezTo>
                <a:cubicBezTo>
                  <a:pt x="194295" y="1186518"/>
                  <a:pt x="209095" y="1171339"/>
                  <a:pt x="225160" y="1153756"/>
                </a:cubicBezTo>
                <a:cubicBezTo>
                  <a:pt x="259693" y="1109230"/>
                  <a:pt x="291949" y="1053193"/>
                  <a:pt x="321802" y="985645"/>
                </a:cubicBezTo>
                <a:cubicBezTo>
                  <a:pt x="336349" y="951112"/>
                  <a:pt x="349757" y="916073"/>
                  <a:pt x="362027" y="880275"/>
                </a:cubicBezTo>
                <a:cubicBezTo>
                  <a:pt x="374297" y="844604"/>
                  <a:pt x="388844" y="799824"/>
                  <a:pt x="405794" y="746191"/>
                </a:cubicBezTo>
                <a:lnTo>
                  <a:pt x="429955" y="670168"/>
                </a:lnTo>
                <a:lnTo>
                  <a:pt x="429955" y="658657"/>
                </a:lnTo>
                <a:close/>
              </a:path>
            </a:pathLst>
          </a:custGeom>
          <a:solidFill>
            <a:srgbClr val="D1C6AF"/>
          </a:solidFill>
          <a:ln w="1263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541E2AFC-CAA7-453B-8FB5-37EA36204661}"/>
              </a:ext>
            </a:extLst>
          </p:cNvPr>
          <p:cNvGrpSpPr/>
          <p:nvPr/>
        </p:nvGrpSpPr>
        <p:grpSpPr>
          <a:xfrm rot="5400000">
            <a:off x="8836137" y="3567418"/>
            <a:ext cx="1805124" cy="2504448"/>
            <a:chOff x="4635500" y="1244600"/>
            <a:chExt cx="2921000" cy="4052628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EC66FD68-2BBA-4C8D-9CA4-95033BDB2E72}"/>
                </a:ext>
              </a:extLst>
            </p:cNvPr>
            <p:cNvSpPr/>
            <p:nvPr/>
          </p:nvSpPr>
          <p:spPr>
            <a:xfrm>
              <a:off x="4635500" y="1244600"/>
              <a:ext cx="2921000" cy="3624263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xmlns="" id="{E5856C81-C257-4B94-A0AC-99C9D80F6B55}"/>
                </a:ext>
              </a:extLst>
            </p:cNvPr>
            <p:cNvSpPr/>
            <p:nvPr/>
          </p:nvSpPr>
          <p:spPr>
            <a:xfrm>
              <a:off x="5346441" y="4462895"/>
              <a:ext cx="1520890" cy="13999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9A7C23B3-8C6C-4940-9E64-7F04BC9D0B5E}"/>
                </a:ext>
              </a:extLst>
            </p:cNvPr>
            <p:cNvSpPr/>
            <p:nvPr/>
          </p:nvSpPr>
          <p:spPr>
            <a:xfrm>
              <a:off x="5346441" y="4781951"/>
              <a:ext cx="1520890" cy="13999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260A147F-5FD5-474B-8394-2FB71968AE75}"/>
                </a:ext>
              </a:extLst>
            </p:cNvPr>
            <p:cNvSpPr/>
            <p:nvPr/>
          </p:nvSpPr>
          <p:spPr>
            <a:xfrm>
              <a:off x="5728996" y="4921942"/>
              <a:ext cx="755780" cy="254695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xmlns="" id="{61E2882B-0F74-4176-B6F5-699CEF4091BD}"/>
                </a:ext>
              </a:extLst>
            </p:cNvPr>
            <p:cNvSpPr/>
            <p:nvPr/>
          </p:nvSpPr>
          <p:spPr>
            <a:xfrm rot="10800000">
              <a:off x="5456873" y="2058586"/>
              <a:ext cx="1278254" cy="1278254"/>
            </a:xfrm>
            <a:prstGeom prst="arc">
              <a:avLst>
                <a:gd name="adj1" fmla="val 10803445"/>
                <a:gd name="adj2" fmla="val 0"/>
              </a:avLst>
            </a:prstGeom>
            <a:ln w="50800">
              <a:solidFill>
                <a:srgbClr val="D1C6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87A96011-BA96-45A6-805F-3950ED1AC5D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366360"/>
              <a:ext cx="0" cy="616824"/>
            </a:xfrm>
            <a:prstGeom prst="line">
              <a:avLst/>
            </a:prstGeom>
            <a:ln w="50800">
              <a:solidFill>
                <a:srgbClr val="D1C6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AABFA818-1240-4F4D-8BD8-7BA6B7D78D41}"/>
                </a:ext>
              </a:extLst>
            </p:cNvPr>
            <p:cNvSpPr/>
            <p:nvPr/>
          </p:nvSpPr>
          <p:spPr>
            <a:xfrm>
              <a:off x="5912032" y="5177195"/>
              <a:ext cx="389708" cy="120033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="" id="{71E42686-CFE1-4E26-8B44-EB9A6CFF8B5C}"/>
              </a:ext>
            </a:extLst>
          </p:cNvPr>
          <p:cNvSpPr/>
          <p:nvPr/>
        </p:nvSpPr>
        <p:spPr>
          <a:xfrm>
            <a:off x="7554253" y="4813395"/>
            <a:ext cx="939800" cy="329999"/>
          </a:xfrm>
          <a:custGeom>
            <a:avLst/>
            <a:gdLst>
              <a:gd name="connsiteX0" fmla="*/ 0 w 939800"/>
              <a:gd name="connsiteY0" fmla="*/ 317500 h 329999"/>
              <a:gd name="connsiteX1" fmla="*/ 546100 w 939800"/>
              <a:gd name="connsiteY1" fmla="*/ 292100 h 329999"/>
              <a:gd name="connsiteX2" fmla="*/ 939800 w 939800"/>
              <a:gd name="connsiteY2" fmla="*/ 0 h 329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9800" h="329999">
                <a:moveTo>
                  <a:pt x="0" y="317500"/>
                </a:moveTo>
                <a:cubicBezTo>
                  <a:pt x="194733" y="331258"/>
                  <a:pt x="389467" y="345017"/>
                  <a:pt x="546100" y="292100"/>
                </a:cubicBezTo>
                <a:cubicBezTo>
                  <a:pt x="702733" y="239183"/>
                  <a:pt x="821266" y="119591"/>
                  <a:pt x="939800" y="0"/>
                </a:cubicBezTo>
              </a:path>
            </a:pathLst>
          </a:custGeom>
          <a:noFill/>
          <a:ln w="50800"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xmlns="" id="{ED577B12-5012-41A1-8FA2-2E3EA67992CA}"/>
              </a:ext>
            </a:extLst>
          </p:cNvPr>
          <p:cNvSpPr/>
          <p:nvPr/>
        </p:nvSpPr>
        <p:spPr>
          <a:xfrm>
            <a:off x="1201078" y="3851370"/>
            <a:ext cx="898525" cy="1584325"/>
          </a:xfrm>
          <a:prstGeom prst="roundRect">
            <a:avLst>
              <a:gd name="adj" fmla="val 7480"/>
            </a:avLst>
          </a:prstGeom>
          <a:solidFill>
            <a:srgbClr val="A7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xmlns="" id="{CD5FB513-82E0-46BB-BD87-5F8AF5B8EB85}"/>
              </a:ext>
            </a:extLst>
          </p:cNvPr>
          <p:cNvSpPr/>
          <p:nvPr/>
        </p:nvSpPr>
        <p:spPr>
          <a:xfrm>
            <a:off x="1321844" y="3958815"/>
            <a:ext cx="666634" cy="666634"/>
          </a:xfrm>
          <a:prstGeom prst="roundRect">
            <a:avLst>
              <a:gd name="adj" fmla="val 7018"/>
            </a:avLst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FF252F6-AE4D-40D9-ACCD-178BAB8C361D}"/>
              </a:ext>
            </a:extLst>
          </p:cNvPr>
          <p:cNvGrpSpPr/>
          <p:nvPr/>
        </p:nvGrpSpPr>
        <p:grpSpPr>
          <a:xfrm>
            <a:off x="1466827" y="4076707"/>
            <a:ext cx="376668" cy="430850"/>
            <a:chOff x="1642290" y="2726891"/>
            <a:chExt cx="376668" cy="43085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D270B6AA-5D07-4348-B6A3-AB567999E5BB}"/>
                </a:ext>
              </a:extLst>
            </p:cNvPr>
            <p:cNvGrpSpPr/>
            <p:nvPr/>
          </p:nvGrpSpPr>
          <p:grpSpPr>
            <a:xfrm>
              <a:off x="1859756" y="2726891"/>
              <a:ext cx="159202" cy="430850"/>
              <a:chOff x="1859756" y="2726891"/>
              <a:chExt cx="159202" cy="430850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40FE742F-C14F-45A8-8BE0-67C9A7B96498}"/>
                  </a:ext>
                </a:extLst>
              </p:cNvPr>
              <p:cNvSpPr/>
              <p:nvPr/>
            </p:nvSpPr>
            <p:spPr>
              <a:xfrm rot="10800000">
                <a:off x="1859756" y="2726891"/>
                <a:ext cx="159202" cy="141766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52E7620C-ED7B-4377-AA20-213663958185}"/>
                  </a:ext>
                </a:extLst>
              </p:cNvPr>
              <p:cNvSpPr/>
              <p:nvPr/>
            </p:nvSpPr>
            <p:spPr>
              <a:xfrm>
                <a:off x="1859756" y="3015975"/>
                <a:ext cx="159202" cy="141766"/>
              </a:xfrm>
              <a:custGeom>
                <a:avLst/>
                <a:gdLst>
                  <a:gd name="connsiteX0" fmla="*/ 0 w 831262"/>
                  <a:gd name="connsiteY0" fmla="*/ 0 h 740228"/>
                  <a:gd name="connsiteX1" fmla="*/ 831262 w 831262"/>
                  <a:gd name="connsiteY1" fmla="*/ 0 h 740228"/>
                  <a:gd name="connsiteX2" fmla="*/ 831262 w 831262"/>
                  <a:gd name="connsiteY2" fmla="*/ 324597 h 740228"/>
                  <a:gd name="connsiteX3" fmla="*/ 415631 w 831262"/>
                  <a:gd name="connsiteY3" fmla="*/ 740228 h 740228"/>
                  <a:gd name="connsiteX4" fmla="*/ 0 w 831262"/>
                  <a:gd name="connsiteY4" fmla="*/ 324597 h 740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1262" h="740228">
                    <a:moveTo>
                      <a:pt x="0" y="0"/>
                    </a:moveTo>
                    <a:lnTo>
                      <a:pt x="831262" y="0"/>
                    </a:lnTo>
                    <a:lnTo>
                      <a:pt x="831262" y="324597"/>
                    </a:lnTo>
                    <a:cubicBezTo>
                      <a:pt x="831262" y="554144"/>
                      <a:pt x="645178" y="740228"/>
                      <a:pt x="415631" y="740228"/>
                    </a:cubicBezTo>
                    <a:cubicBezTo>
                      <a:pt x="186084" y="740228"/>
                      <a:pt x="0" y="554144"/>
                      <a:pt x="0" y="324597"/>
                    </a:cubicBez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73A5FDBC-10B4-43A9-A8C9-34F16EDE9D58}"/>
                </a:ext>
              </a:extLst>
            </p:cNvPr>
            <p:cNvSpPr/>
            <p:nvPr/>
          </p:nvSpPr>
          <p:spPr>
            <a:xfrm rot="16200000">
              <a:off x="1636240" y="2893124"/>
              <a:ext cx="110486" cy="98386"/>
            </a:xfrm>
            <a:custGeom>
              <a:avLst/>
              <a:gdLst>
                <a:gd name="connsiteX0" fmla="*/ 0 w 831262"/>
                <a:gd name="connsiteY0" fmla="*/ 0 h 740228"/>
                <a:gd name="connsiteX1" fmla="*/ 831262 w 831262"/>
                <a:gd name="connsiteY1" fmla="*/ 0 h 740228"/>
                <a:gd name="connsiteX2" fmla="*/ 831262 w 831262"/>
                <a:gd name="connsiteY2" fmla="*/ 324597 h 740228"/>
                <a:gd name="connsiteX3" fmla="*/ 415631 w 831262"/>
                <a:gd name="connsiteY3" fmla="*/ 740228 h 740228"/>
                <a:gd name="connsiteX4" fmla="*/ 0 w 831262"/>
                <a:gd name="connsiteY4" fmla="*/ 324597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262" h="740228">
                  <a:moveTo>
                    <a:pt x="0" y="0"/>
                  </a:moveTo>
                  <a:lnTo>
                    <a:pt x="831262" y="0"/>
                  </a:lnTo>
                  <a:lnTo>
                    <a:pt x="831262" y="324597"/>
                  </a:lnTo>
                  <a:cubicBezTo>
                    <a:pt x="831262" y="554144"/>
                    <a:pt x="645178" y="740228"/>
                    <a:pt x="415631" y="740228"/>
                  </a:cubicBezTo>
                  <a:cubicBezTo>
                    <a:pt x="186084" y="740228"/>
                    <a:pt x="0" y="554144"/>
                    <a:pt x="0" y="324597"/>
                  </a:cubicBez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xmlns="" id="{2A6B3C49-FCEE-4E6B-8028-98A9A219631A}"/>
              </a:ext>
            </a:extLst>
          </p:cNvPr>
          <p:cNvSpPr/>
          <p:nvPr/>
        </p:nvSpPr>
        <p:spPr>
          <a:xfrm>
            <a:off x="1321844" y="4670661"/>
            <a:ext cx="666634" cy="666634"/>
          </a:xfrm>
          <a:prstGeom prst="roundRect">
            <a:avLst>
              <a:gd name="adj" fmla="val 7018"/>
            </a:avLst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4EBB91DE-2F0A-4FFF-9DA4-BF61B5091C41}"/>
              </a:ext>
            </a:extLst>
          </p:cNvPr>
          <p:cNvSpPr/>
          <p:nvPr/>
        </p:nvSpPr>
        <p:spPr>
          <a:xfrm>
            <a:off x="1391695" y="4740513"/>
            <a:ext cx="526934" cy="526932"/>
          </a:xfrm>
          <a:prstGeom prst="roundRect">
            <a:avLst>
              <a:gd name="adj" fmla="val 9103"/>
            </a:avLst>
          </a:prstGeom>
          <a:solidFill>
            <a:srgbClr val="2020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F6F68985-D266-4ED5-B2BB-52BE321F73A9}"/>
              </a:ext>
            </a:extLst>
          </p:cNvPr>
          <p:cNvSpPr/>
          <p:nvPr/>
        </p:nvSpPr>
        <p:spPr>
          <a:xfrm>
            <a:off x="1916334" y="4836461"/>
            <a:ext cx="275397" cy="335037"/>
          </a:xfrm>
          <a:prstGeom prst="rect">
            <a:avLst/>
          </a:prstGeom>
          <a:solidFill>
            <a:srgbClr val="494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02B72E1F-3A03-4F32-929D-010B4B0687C9}"/>
              </a:ext>
            </a:extLst>
          </p:cNvPr>
          <p:cNvSpPr/>
          <p:nvPr/>
        </p:nvSpPr>
        <p:spPr>
          <a:xfrm>
            <a:off x="2313816" y="4676309"/>
            <a:ext cx="1951951" cy="554501"/>
          </a:xfrm>
          <a:custGeom>
            <a:avLst/>
            <a:gdLst>
              <a:gd name="connsiteX0" fmla="*/ 1828800 w 2194488"/>
              <a:gd name="connsiteY0" fmla="*/ 560001 h 560001"/>
              <a:gd name="connsiteX1" fmla="*/ 2108719 w 2194488"/>
              <a:gd name="connsiteY1" fmla="*/ 354728 h 560001"/>
              <a:gd name="connsiteX2" fmla="*/ 2090057 w 2194488"/>
              <a:gd name="connsiteY2" fmla="*/ 165 h 560001"/>
              <a:gd name="connsiteX3" fmla="*/ 923731 w 2194488"/>
              <a:gd name="connsiteY3" fmla="*/ 401381 h 560001"/>
              <a:gd name="connsiteX4" fmla="*/ 0 w 2194488"/>
              <a:gd name="connsiteY4" fmla="*/ 308075 h 560001"/>
              <a:gd name="connsiteX0" fmla="*/ 1828800 w 2199140"/>
              <a:gd name="connsiteY0" fmla="*/ 560002 h 560002"/>
              <a:gd name="connsiteX1" fmla="*/ 2108719 w 2199140"/>
              <a:gd name="connsiteY1" fmla="*/ 354729 h 560002"/>
              <a:gd name="connsiteX2" fmla="*/ 2090057 w 2199140"/>
              <a:gd name="connsiteY2" fmla="*/ 166 h 560002"/>
              <a:gd name="connsiteX3" fmla="*/ 923731 w 2199140"/>
              <a:gd name="connsiteY3" fmla="*/ 401382 h 560002"/>
              <a:gd name="connsiteX4" fmla="*/ 0 w 2199140"/>
              <a:gd name="connsiteY4" fmla="*/ 308076 h 560002"/>
              <a:gd name="connsiteX0" fmla="*/ 1828800 w 2126891"/>
              <a:gd name="connsiteY0" fmla="*/ 559836 h 559836"/>
              <a:gd name="connsiteX1" fmla="*/ 2090057 w 2126891"/>
              <a:gd name="connsiteY1" fmla="*/ 0 h 559836"/>
              <a:gd name="connsiteX2" fmla="*/ 923731 w 2126891"/>
              <a:gd name="connsiteY2" fmla="*/ 401216 h 559836"/>
              <a:gd name="connsiteX3" fmla="*/ 0 w 2126891"/>
              <a:gd name="connsiteY3" fmla="*/ 307910 h 559836"/>
              <a:gd name="connsiteX0" fmla="*/ 1774825 w 2120151"/>
              <a:gd name="connsiteY0" fmla="*/ 525739 h 525739"/>
              <a:gd name="connsiteX1" fmla="*/ 2090057 w 2120151"/>
              <a:gd name="connsiteY1" fmla="*/ 828 h 525739"/>
              <a:gd name="connsiteX2" fmla="*/ 923731 w 2120151"/>
              <a:gd name="connsiteY2" fmla="*/ 402044 h 525739"/>
              <a:gd name="connsiteX3" fmla="*/ 0 w 2120151"/>
              <a:gd name="connsiteY3" fmla="*/ 308738 h 525739"/>
              <a:gd name="connsiteX0" fmla="*/ 1812925 w 2124771"/>
              <a:gd name="connsiteY0" fmla="*/ 548270 h 548270"/>
              <a:gd name="connsiteX1" fmla="*/ 2090057 w 2124771"/>
              <a:gd name="connsiteY1" fmla="*/ 1134 h 548270"/>
              <a:gd name="connsiteX2" fmla="*/ 923731 w 2124771"/>
              <a:gd name="connsiteY2" fmla="*/ 402350 h 548270"/>
              <a:gd name="connsiteX3" fmla="*/ 0 w 2124771"/>
              <a:gd name="connsiteY3" fmla="*/ 309044 h 548270"/>
              <a:gd name="connsiteX0" fmla="*/ 1793875 w 2122383"/>
              <a:gd name="connsiteY0" fmla="*/ 541829 h 541829"/>
              <a:gd name="connsiteX1" fmla="*/ 2090057 w 2122383"/>
              <a:gd name="connsiteY1" fmla="*/ 1043 h 541829"/>
              <a:gd name="connsiteX2" fmla="*/ 923731 w 2122383"/>
              <a:gd name="connsiteY2" fmla="*/ 402259 h 541829"/>
              <a:gd name="connsiteX3" fmla="*/ 0 w 2122383"/>
              <a:gd name="connsiteY3" fmla="*/ 308953 h 541829"/>
              <a:gd name="connsiteX0" fmla="*/ 1793875 w 2113494"/>
              <a:gd name="connsiteY0" fmla="*/ 541829 h 541829"/>
              <a:gd name="connsiteX1" fmla="*/ 2080532 w 2113494"/>
              <a:gd name="connsiteY1" fmla="*/ 1043 h 541829"/>
              <a:gd name="connsiteX2" fmla="*/ 923731 w 2113494"/>
              <a:gd name="connsiteY2" fmla="*/ 402259 h 541829"/>
              <a:gd name="connsiteX3" fmla="*/ 0 w 2113494"/>
              <a:gd name="connsiteY3" fmla="*/ 308953 h 541829"/>
              <a:gd name="connsiteX0" fmla="*/ 1793875 w 2089919"/>
              <a:gd name="connsiteY0" fmla="*/ 541829 h 541829"/>
              <a:gd name="connsiteX1" fmla="*/ 2055132 w 2089919"/>
              <a:gd name="connsiteY1" fmla="*/ 1043 h 541829"/>
              <a:gd name="connsiteX2" fmla="*/ 923731 w 2089919"/>
              <a:gd name="connsiteY2" fmla="*/ 402259 h 541829"/>
              <a:gd name="connsiteX3" fmla="*/ 0 w 2089919"/>
              <a:gd name="connsiteY3" fmla="*/ 308953 h 541829"/>
              <a:gd name="connsiteX0" fmla="*/ 1793875 w 1951951"/>
              <a:gd name="connsiteY0" fmla="*/ 554501 h 554501"/>
              <a:gd name="connsiteX1" fmla="*/ 1899557 w 1951951"/>
              <a:gd name="connsiteY1" fmla="*/ 1015 h 554501"/>
              <a:gd name="connsiteX2" fmla="*/ 923731 w 1951951"/>
              <a:gd name="connsiteY2" fmla="*/ 414931 h 554501"/>
              <a:gd name="connsiteX3" fmla="*/ 0 w 1951951"/>
              <a:gd name="connsiteY3" fmla="*/ 321625 h 55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1951" h="554501">
                <a:moveTo>
                  <a:pt x="1793875" y="554501"/>
                </a:moveTo>
                <a:cubicBezTo>
                  <a:pt x="1848304" y="437868"/>
                  <a:pt x="2044581" y="24277"/>
                  <a:pt x="1899557" y="1015"/>
                </a:cubicBezTo>
                <a:cubicBezTo>
                  <a:pt x="1754533" y="-22247"/>
                  <a:pt x="1240324" y="361496"/>
                  <a:pt x="923731" y="414931"/>
                </a:cubicBezTo>
                <a:cubicBezTo>
                  <a:pt x="607138" y="468366"/>
                  <a:pt x="287694" y="393937"/>
                  <a:pt x="0" y="321625"/>
                </a:cubicBezTo>
              </a:path>
            </a:pathLst>
          </a:custGeom>
          <a:noFill/>
          <a:ln w="63500"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EE9FA064-5AF7-466E-B404-31D4725D5848}"/>
              </a:ext>
            </a:extLst>
          </p:cNvPr>
          <p:cNvSpPr/>
          <p:nvPr/>
        </p:nvSpPr>
        <p:spPr>
          <a:xfrm>
            <a:off x="2190259" y="4918965"/>
            <a:ext cx="133686" cy="170030"/>
          </a:xfrm>
          <a:prstGeom prst="rect">
            <a:avLst/>
          </a:prstGeom>
          <a:solidFill>
            <a:srgbClr val="4949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1303893E-2B81-48CE-B70F-D8664DD2F18C}"/>
              </a:ext>
            </a:extLst>
          </p:cNvPr>
          <p:cNvSpPr txBox="1"/>
          <p:nvPr/>
        </p:nvSpPr>
        <p:spPr>
          <a:xfrm>
            <a:off x="1124602" y="2412672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716CFC58-81C3-40BD-AE0F-F02AD1F4BD76}"/>
              </a:ext>
            </a:extLst>
          </p:cNvPr>
          <p:cNvSpPr txBox="1"/>
          <p:nvPr/>
        </p:nvSpPr>
        <p:spPr>
          <a:xfrm>
            <a:off x="1124603" y="2791525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C7E9E130-BF75-470C-A1B6-ACC6E1AA40B4}"/>
              </a:ext>
            </a:extLst>
          </p:cNvPr>
          <p:cNvSpPr txBox="1"/>
          <p:nvPr/>
        </p:nvSpPr>
        <p:spPr>
          <a:xfrm>
            <a:off x="3702938" y="2412672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C355F1DA-1D0A-4E90-9B71-50CA9BCBAA3E}"/>
              </a:ext>
            </a:extLst>
          </p:cNvPr>
          <p:cNvSpPr txBox="1"/>
          <p:nvPr/>
        </p:nvSpPr>
        <p:spPr>
          <a:xfrm>
            <a:off x="3702939" y="2791525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DD6607FD-BC75-4D76-B0A9-F108C639515E}"/>
              </a:ext>
            </a:extLst>
          </p:cNvPr>
          <p:cNvSpPr txBox="1"/>
          <p:nvPr/>
        </p:nvSpPr>
        <p:spPr>
          <a:xfrm>
            <a:off x="6281274" y="2412672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DEFD3C3E-F8FA-4650-AC15-F2E493D27558}"/>
              </a:ext>
            </a:extLst>
          </p:cNvPr>
          <p:cNvSpPr txBox="1"/>
          <p:nvPr/>
        </p:nvSpPr>
        <p:spPr>
          <a:xfrm>
            <a:off x="6281275" y="2791525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8B09464A-ECFD-467F-B31D-6B917BB324A0}"/>
              </a:ext>
            </a:extLst>
          </p:cNvPr>
          <p:cNvSpPr txBox="1"/>
          <p:nvPr/>
        </p:nvSpPr>
        <p:spPr>
          <a:xfrm>
            <a:off x="8859610" y="2412672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03319453-6D80-488B-9F20-50831829E5C9}"/>
              </a:ext>
            </a:extLst>
          </p:cNvPr>
          <p:cNvSpPr txBox="1"/>
          <p:nvPr/>
        </p:nvSpPr>
        <p:spPr>
          <a:xfrm>
            <a:off x="8859611" y="2791525"/>
            <a:ext cx="213131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amet, consectetur adipiscing elit, sed do eiusmod tempor incididunt ut labore</a:t>
            </a:r>
            <a:endParaRPr lang="en-US" sz="11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xmlns="" id="{3822578C-05CB-4A5B-991E-D029AF143641}"/>
              </a:ext>
            </a:extLst>
          </p:cNvPr>
          <p:cNvGrpSpPr/>
          <p:nvPr/>
        </p:nvGrpSpPr>
        <p:grpSpPr>
          <a:xfrm>
            <a:off x="9240251" y="1664379"/>
            <a:ext cx="458672" cy="458412"/>
            <a:chOff x="1295127" y="2643071"/>
            <a:chExt cx="379068" cy="378853"/>
          </a:xfrm>
          <a:solidFill>
            <a:srgbClr val="494949"/>
          </a:solidFill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grpSpPr>
        <p:sp>
          <p:nvSpPr>
            <p:cNvPr id="117" name="Freeform 2131">
              <a:extLst>
                <a:ext uri="{FF2B5EF4-FFF2-40B4-BE49-F238E27FC236}">
                  <a16:creationId xmlns:a16="http://schemas.microsoft.com/office/drawing/2014/main" xmlns="" id="{56E173F2-3D68-4CFD-8384-905AF621A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837" y="2980090"/>
              <a:ext cx="55781" cy="13946"/>
            </a:xfrm>
            <a:custGeom>
              <a:avLst/>
              <a:gdLst>
                <a:gd name="T0" fmla="*/ 105 w 120"/>
                <a:gd name="T1" fmla="*/ 0 h 29"/>
                <a:gd name="T2" fmla="*/ 14 w 120"/>
                <a:gd name="T3" fmla="*/ 0 h 29"/>
                <a:gd name="T4" fmla="*/ 8 w 120"/>
                <a:gd name="T5" fmla="*/ 1 h 29"/>
                <a:gd name="T6" fmla="*/ 3 w 120"/>
                <a:gd name="T7" fmla="*/ 4 h 29"/>
                <a:gd name="T8" fmla="*/ 1 w 120"/>
                <a:gd name="T9" fmla="*/ 9 h 29"/>
                <a:gd name="T10" fmla="*/ 0 w 120"/>
                <a:gd name="T11" fmla="*/ 15 h 29"/>
                <a:gd name="T12" fmla="*/ 1 w 120"/>
                <a:gd name="T13" fmla="*/ 21 h 29"/>
                <a:gd name="T14" fmla="*/ 3 w 120"/>
                <a:gd name="T15" fmla="*/ 26 h 29"/>
                <a:gd name="T16" fmla="*/ 8 w 120"/>
                <a:gd name="T17" fmla="*/ 28 h 29"/>
                <a:gd name="T18" fmla="*/ 14 w 120"/>
                <a:gd name="T19" fmla="*/ 29 h 29"/>
                <a:gd name="T20" fmla="*/ 105 w 120"/>
                <a:gd name="T21" fmla="*/ 29 h 29"/>
                <a:gd name="T22" fmla="*/ 111 w 120"/>
                <a:gd name="T23" fmla="*/ 28 h 29"/>
                <a:gd name="T24" fmla="*/ 116 w 120"/>
                <a:gd name="T25" fmla="*/ 26 h 29"/>
                <a:gd name="T26" fmla="*/ 118 w 120"/>
                <a:gd name="T27" fmla="*/ 21 h 29"/>
                <a:gd name="T28" fmla="*/ 120 w 120"/>
                <a:gd name="T29" fmla="*/ 15 h 29"/>
                <a:gd name="T30" fmla="*/ 118 w 120"/>
                <a:gd name="T31" fmla="*/ 9 h 29"/>
                <a:gd name="T32" fmla="*/ 116 w 120"/>
                <a:gd name="T33" fmla="*/ 4 h 29"/>
                <a:gd name="T34" fmla="*/ 111 w 120"/>
                <a:gd name="T35" fmla="*/ 1 h 29"/>
                <a:gd name="T36" fmla="*/ 105 w 12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29">
                  <a:moveTo>
                    <a:pt x="105" y="0"/>
                  </a:moveTo>
                  <a:lnTo>
                    <a:pt x="14" y="0"/>
                  </a:lnTo>
                  <a:lnTo>
                    <a:pt x="8" y="1"/>
                  </a:lnTo>
                  <a:lnTo>
                    <a:pt x="3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8" y="28"/>
                  </a:lnTo>
                  <a:lnTo>
                    <a:pt x="14" y="29"/>
                  </a:lnTo>
                  <a:lnTo>
                    <a:pt x="105" y="29"/>
                  </a:lnTo>
                  <a:lnTo>
                    <a:pt x="111" y="28"/>
                  </a:lnTo>
                  <a:lnTo>
                    <a:pt x="116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18" y="9"/>
                  </a:lnTo>
                  <a:lnTo>
                    <a:pt x="116" y="4"/>
                  </a:lnTo>
                  <a:lnTo>
                    <a:pt x="111" y="1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18" name="Freeform 2132">
              <a:extLst>
                <a:ext uri="{FF2B5EF4-FFF2-40B4-BE49-F238E27FC236}">
                  <a16:creationId xmlns:a16="http://schemas.microsoft.com/office/drawing/2014/main" xmlns="" id="{C96D6C9C-864D-4C67-8B72-5D88DAC1C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783" y="3007978"/>
              <a:ext cx="27891" cy="13946"/>
            </a:xfrm>
            <a:custGeom>
              <a:avLst/>
              <a:gdLst>
                <a:gd name="T0" fmla="*/ 45 w 61"/>
                <a:gd name="T1" fmla="*/ 0 h 30"/>
                <a:gd name="T2" fmla="*/ 16 w 61"/>
                <a:gd name="T3" fmla="*/ 0 h 30"/>
                <a:gd name="T4" fmla="*/ 10 w 61"/>
                <a:gd name="T5" fmla="*/ 1 h 30"/>
                <a:gd name="T6" fmla="*/ 5 w 61"/>
                <a:gd name="T7" fmla="*/ 5 h 30"/>
                <a:gd name="T8" fmla="*/ 1 w 61"/>
                <a:gd name="T9" fmla="*/ 8 h 30"/>
                <a:gd name="T10" fmla="*/ 0 w 61"/>
                <a:gd name="T11" fmla="*/ 14 h 30"/>
                <a:gd name="T12" fmla="*/ 1 w 61"/>
                <a:gd name="T13" fmla="*/ 21 h 30"/>
                <a:gd name="T14" fmla="*/ 5 w 61"/>
                <a:gd name="T15" fmla="*/ 25 h 30"/>
                <a:gd name="T16" fmla="*/ 10 w 61"/>
                <a:gd name="T17" fmla="*/ 29 h 30"/>
                <a:gd name="T18" fmla="*/ 16 w 61"/>
                <a:gd name="T19" fmla="*/ 30 h 30"/>
                <a:gd name="T20" fmla="*/ 45 w 61"/>
                <a:gd name="T21" fmla="*/ 30 h 30"/>
                <a:gd name="T22" fmla="*/ 51 w 61"/>
                <a:gd name="T23" fmla="*/ 29 h 30"/>
                <a:gd name="T24" fmla="*/ 56 w 61"/>
                <a:gd name="T25" fmla="*/ 25 h 30"/>
                <a:gd name="T26" fmla="*/ 60 w 61"/>
                <a:gd name="T27" fmla="*/ 21 h 30"/>
                <a:gd name="T28" fmla="*/ 61 w 61"/>
                <a:gd name="T29" fmla="*/ 14 h 30"/>
                <a:gd name="T30" fmla="*/ 60 w 61"/>
                <a:gd name="T31" fmla="*/ 8 h 30"/>
                <a:gd name="T32" fmla="*/ 56 w 61"/>
                <a:gd name="T33" fmla="*/ 5 h 30"/>
                <a:gd name="T34" fmla="*/ 51 w 61"/>
                <a:gd name="T35" fmla="*/ 1 h 30"/>
                <a:gd name="T36" fmla="*/ 45 w 61"/>
                <a:gd name="T3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30">
                  <a:moveTo>
                    <a:pt x="45" y="0"/>
                  </a:move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8"/>
                  </a:lnTo>
                  <a:lnTo>
                    <a:pt x="0" y="14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10" y="29"/>
                  </a:lnTo>
                  <a:lnTo>
                    <a:pt x="16" y="30"/>
                  </a:lnTo>
                  <a:lnTo>
                    <a:pt x="45" y="30"/>
                  </a:lnTo>
                  <a:lnTo>
                    <a:pt x="51" y="29"/>
                  </a:lnTo>
                  <a:lnTo>
                    <a:pt x="56" y="25"/>
                  </a:lnTo>
                  <a:lnTo>
                    <a:pt x="60" y="21"/>
                  </a:lnTo>
                  <a:lnTo>
                    <a:pt x="61" y="14"/>
                  </a:lnTo>
                  <a:lnTo>
                    <a:pt x="60" y="8"/>
                  </a:lnTo>
                  <a:lnTo>
                    <a:pt x="56" y="5"/>
                  </a:lnTo>
                  <a:lnTo>
                    <a:pt x="51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19" name="Freeform 2133">
              <a:extLst>
                <a:ext uri="{FF2B5EF4-FFF2-40B4-BE49-F238E27FC236}">
                  <a16:creationId xmlns:a16="http://schemas.microsoft.com/office/drawing/2014/main" xmlns="" id="{7EC4762A-0AE4-444F-94FE-92677DBF2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192" y="2705826"/>
              <a:ext cx="237074" cy="260316"/>
            </a:xfrm>
            <a:custGeom>
              <a:avLst/>
              <a:gdLst>
                <a:gd name="T0" fmla="*/ 242 w 511"/>
                <a:gd name="T1" fmla="*/ 1 h 556"/>
                <a:gd name="T2" fmla="*/ 217 w 511"/>
                <a:gd name="T3" fmla="*/ 3 h 556"/>
                <a:gd name="T4" fmla="*/ 192 w 511"/>
                <a:gd name="T5" fmla="*/ 8 h 556"/>
                <a:gd name="T6" fmla="*/ 168 w 511"/>
                <a:gd name="T7" fmla="*/ 15 h 556"/>
                <a:gd name="T8" fmla="*/ 134 w 511"/>
                <a:gd name="T9" fmla="*/ 31 h 556"/>
                <a:gd name="T10" fmla="*/ 93 w 511"/>
                <a:gd name="T11" fmla="*/ 58 h 556"/>
                <a:gd name="T12" fmla="*/ 59 w 511"/>
                <a:gd name="T13" fmla="*/ 94 h 556"/>
                <a:gd name="T14" fmla="*/ 31 w 511"/>
                <a:gd name="T15" fmla="*/ 134 h 556"/>
                <a:gd name="T16" fmla="*/ 15 w 511"/>
                <a:gd name="T17" fmla="*/ 168 h 556"/>
                <a:gd name="T18" fmla="*/ 8 w 511"/>
                <a:gd name="T19" fmla="*/ 191 h 556"/>
                <a:gd name="T20" fmla="*/ 3 w 511"/>
                <a:gd name="T21" fmla="*/ 217 h 556"/>
                <a:gd name="T22" fmla="*/ 0 w 511"/>
                <a:gd name="T23" fmla="*/ 243 h 556"/>
                <a:gd name="T24" fmla="*/ 0 w 511"/>
                <a:gd name="T25" fmla="*/ 277 h 556"/>
                <a:gd name="T26" fmla="*/ 8 w 511"/>
                <a:gd name="T27" fmla="*/ 317 h 556"/>
                <a:gd name="T28" fmla="*/ 20 w 511"/>
                <a:gd name="T29" fmla="*/ 355 h 556"/>
                <a:gd name="T30" fmla="*/ 39 w 511"/>
                <a:gd name="T31" fmla="*/ 392 h 556"/>
                <a:gd name="T32" fmla="*/ 63 w 511"/>
                <a:gd name="T33" fmla="*/ 423 h 556"/>
                <a:gd name="T34" fmla="*/ 91 w 511"/>
                <a:gd name="T35" fmla="*/ 451 h 556"/>
                <a:gd name="T36" fmla="*/ 124 w 511"/>
                <a:gd name="T37" fmla="*/ 475 h 556"/>
                <a:gd name="T38" fmla="*/ 160 w 511"/>
                <a:gd name="T39" fmla="*/ 493 h 556"/>
                <a:gd name="T40" fmla="*/ 180 w 511"/>
                <a:gd name="T41" fmla="*/ 542 h 556"/>
                <a:gd name="T42" fmla="*/ 185 w 511"/>
                <a:gd name="T43" fmla="*/ 552 h 556"/>
                <a:gd name="T44" fmla="*/ 196 w 511"/>
                <a:gd name="T45" fmla="*/ 556 h 556"/>
                <a:gd name="T46" fmla="*/ 322 w 511"/>
                <a:gd name="T47" fmla="*/ 555 h 556"/>
                <a:gd name="T48" fmla="*/ 330 w 511"/>
                <a:gd name="T49" fmla="*/ 547 h 556"/>
                <a:gd name="T50" fmla="*/ 331 w 511"/>
                <a:gd name="T51" fmla="*/ 500 h 556"/>
                <a:gd name="T52" fmla="*/ 369 w 511"/>
                <a:gd name="T53" fmla="*/ 484 h 556"/>
                <a:gd name="T54" fmla="*/ 405 w 511"/>
                <a:gd name="T55" fmla="*/ 464 h 556"/>
                <a:gd name="T56" fmla="*/ 435 w 511"/>
                <a:gd name="T57" fmla="*/ 438 h 556"/>
                <a:gd name="T58" fmla="*/ 461 w 511"/>
                <a:gd name="T59" fmla="*/ 407 h 556"/>
                <a:gd name="T60" fmla="*/ 483 w 511"/>
                <a:gd name="T61" fmla="*/ 373 h 556"/>
                <a:gd name="T62" fmla="*/ 499 w 511"/>
                <a:gd name="T63" fmla="*/ 337 h 556"/>
                <a:gd name="T64" fmla="*/ 508 w 511"/>
                <a:gd name="T65" fmla="*/ 298 h 556"/>
                <a:gd name="T66" fmla="*/ 511 w 511"/>
                <a:gd name="T67" fmla="*/ 256 h 556"/>
                <a:gd name="T68" fmla="*/ 510 w 511"/>
                <a:gd name="T69" fmla="*/ 229 h 556"/>
                <a:gd name="T70" fmla="*/ 506 w 511"/>
                <a:gd name="T71" fmla="*/ 205 h 556"/>
                <a:gd name="T72" fmla="*/ 500 w 511"/>
                <a:gd name="T73" fmla="*/ 179 h 556"/>
                <a:gd name="T74" fmla="*/ 491 w 511"/>
                <a:gd name="T75" fmla="*/ 156 h 556"/>
                <a:gd name="T76" fmla="*/ 468 w 511"/>
                <a:gd name="T77" fmla="*/ 113 h 556"/>
                <a:gd name="T78" fmla="*/ 436 w 511"/>
                <a:gd name="T79" fmla="*/ 75 h 556"/>
                <a:gd name="T80" fmla="*/ 399 w 511"/>
                <a:gd name="T81" fmla="*/ 44 h 556"/>
                <a:gd name="T82" fmla="*/ 355 w 511"/>
                <a:gd name="T83" fmla="*/ 20 h 556"/>
                <a:gd name="T84" fmla="*/ 331 w 511"/>
                <a:gd name="T85" fmla="*/ 12 h 556"/>
                <a:gd name="T86" fmla="*/ 307 w 511"/>
                <a:gd name="T87" fmla="*/ 6 h 556"/>
                <a:gd name="T88" fmla="*/ 281 w 511"/>
                <a:gd name="T89" fmla="*/ 1 h 556"/>
                <a:gd name="T90" fmla="*/ 256 w 511"/>
                <a:gd name="T91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1" h="556">
                  <a:moveTo>
                    <a:pt x="256" y="0"/>
                  </a:moveTo>
                  <a:lnTo>
                    <a:pt x="242" y="1"/>
                  </a:lnTo>
                  <a:lnTo>
                    <a:pt x="230" y="1"/>
                  </a:lnTo>
                  <a:lnTo>
                    <a:pt x="217" y="3"/>
                  </a:lnTo>
                  <a:lnTo>
                    <a:pt x="204" y="6"/>
                  </a:lnTo>
                  <a:lnTo>
                    <a:pt x="192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7" y="20"/>
                  </a:lnTo>
                  <a:lnTo>
                    <a:pt x="134" y="31"/>
                  </a:lnTo>
                  <a:lnTo>
                    <a:pt x="113" y="44"/>
                  </a:lnTo>
                  <a:lnTo>
                    <a:pt x="93" y="58"/>
                  </a:lnTo>
                  <a:lnTo>
                    <a:pt x="75" y="75"/>
                  </a:lnTo>
                  <a:lnTo>
                    <a:pt x="59" y="94"/>
                  </a:lnTo>
                  <a:lnTo>
                    <a:pt x="43" y="113"/>
                  </a:lnTo>
                  <a:lnTo>
                    <a:pt x="31" y="134"/>
                  </a:lnTo>
                  <a:lnTo>
                    <a:pt x="20" y="156"/>
                  </a:lnTo>
                  <a:lnTo>
                    <a:pt x="15" y="168"/>
                  </a:lnTo>
                  <a:lnTo>
                    <a:pt x="11" y="179"/>
                  </a:lnTo>
                  <a:lnTo>
                    <a:pt x="8" y="191"/>
                  </a:lnTo>
                  <a:lnTo>
                    <a:pt x="5" y="205"/>
                  </a:lnTo>
                  <a:lnTo>
                    <a:pt x="3" y="217"/>
                  </a:lnTo>
                  <a:lnTo>
                    <a:pt x="2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7"/>
                  </a:lnTo>
                  <a:lnTo>
                    <a:pt x="20" y="355"/>
                  </a:lnTo>
                  <a:lnTo>
                    <a:pt x="28" y="373"/>
                  </a:lnTo>
                  <a:lnTo>
                    <a:pt x="39" y="392"/>
                  </a:lnTo>
                  <a:lnTo>
                    <a:pt x="50" y="407"/>
                  </a:lnTo>
                  <a:lnTo>
                    <a:pt x="63" y="423"/>
                  </a:lnTo>
                  <a:lnTo>
                    <a:pt x="76" y="438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2" y="484"/>
                  </a:lnTo>
                  <a:lnTo>
                    <a:pt x="160" y="493"/>
                  </a:lnTo>
                  <a:lnTo>
                    <a:pt x="180" y="500"/>
                  </a:lnTo>
                  <a:lnTo>
                    <a:pt x="180" y="542"/>
                  </a:lnTo>
                  <a:lnTo>
                    <a:pt x="181" y="547"/>
                  </a:lnTo>
                  <a:lnTo>
                    <a:pt x="185" y="552"/>
                  </a:lnTo>
                  <a:lnTo>
                    <a:pt x="190" y="555"/>
                  </a:lnTo>
                  <a:lnTo>
                    <a:pt x="196" y="556"/>
                  </a:lnTo>
                  <a:lnTo>
                    <a:pt x="316" y="556"/>
                  </a:lnTo>
                  <a:lnTo>
                    <a:pt x="322" y="555"/>
                  </a:lnTo>
                  <a:lnTo>
                    <a:pt x="327" y="552"/>
                  </a:lnTo>
                  <a:lnTo>
                    <a:pt x="330" y="547"/>
                  </a:lnTo>
                  <a:lnTo>
                    <a:pt x="331" y="542"/>
                  </a:lnTo>
                  <a:lnTo>
                    <a:pt x="331" y="500"/>
                  </a:lnTo>
                  <a:lnTo>
                    <a:pt x="351" y="493"/>
                  </a:lnTo>
                  <a:lnTo>
                    <a:pt x="369" y="484"/>
                  </a:lnTo>
                  <a:lnTo>
                    <a:pt x="388" y="475"/>
                  </a:lnTo>
                  <a:lnTo>
                    <a:pt x="405" y="464"/>
                  </a:lnTo>
                  <a:lnTo>
                    <a:pt x="421" y="451"/>
                  </a:lnTo>
                  <a:lnTo>
                    <a:pt x="435" y="438"/>
                  </a:lnTo>
                  <a:lnTo>
                    <a:pt x="449" y="423"/>
                  </a:lnTo>
                  <a:lnTo>
                    <a:pt x="461" y="407"/>
                  </a:lnTo>
                  <a:lnTo>
                    <a:pt x="473" y="392"/>
                  </a:lnTo>
                  <a:lnTo>
                    <a:pt x="483" y="373"/>
                  </a:lnTo>
                  <a:lnTo>
                    <a:pt x="491" y="355"/>
                  </a:lnTo>
                  <a:lnTo>
                    <a:pt x="499" y="337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1" y="277"/>
                  </a:lnTo>
                  <a:lnTo>
                    <a:pt x="511" y="256"/>
                  </a:lnTo>
                  <a:lnTo>
                    <a:pt x="511" y="243"/>
                  </a:lnTo>
                  <a:lnTo>
                    <a:pt x="510" y="229"/>
                  </a:lnTo>
                  <a:lnTo>
                    <a:pt x="508" y="217"/>
                  </a:lnTo>
                  <a:lnTo>
                    <a:pt x="506" y="205"/>
                  </a:lnTo>
                  <a:lnTo>
                    <a:pt x="504" y="191"/>
                  </a:lnTo>
                  <a:lnTo>
                    <a:pt x="500" y="179"/>
                  </a:lnTo>
                  <a:lnTo>
                    <a:pt x="496" y="168"/>
                  </a:lnTo>
                  <a:lnTo>
                    <a:pt x="491" y="156"/>
                  </a:lnTo>
                  <a:lnTo>
                    <a:pt x="480" y="134"/>
                  </a:lnTo>
                  <a:lnTo>
                    <a:pt x="468" y="113"/>
                  </a:lnTo>
                  <a:lnTo>
                    <a:pt x="452" y="94"/>
                  </a:lnTo>
                  <a:lnTo>
                    <a:pt x="436" y="75"/>
                  </a:lnTo>
                  <a:lnTo>
                    <a:pt x="418" y="58"/>
                  </a:lnTo>
                  <a:lnTo>
                    <a:pt x="399" y="44"/>
                  </a:lnTo>
                  <a:lnTo>
                    <a:pt x="378" y="31"/>
                  </a:lnTo>
                  <a:lnTo>
                    <a:pt x="355" y="20"/>
                  </a:lnTo>
                  <a:lnTo>
                    <a:pt x="344" y="15"/>
                  </a:lnTo>
                  <a:lnTo>
                    <a:pt x="331" y="12"/>
                  </a:lnTo>
                  <a:lnTo>
                    <a:pt x="319" y="8"/>
                  </a:lnTo>
                  <a:lnTo>
                    <a:pt x="307" y="6"/>
                  </a:lnTo>
                  <a:lnTo>
                    <a:pt x="295" y="3"/>
                  </a:lnTo>
                  <a:lnTo>
                    <a:pt x="281" y="1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20" name="Freeform 2134">
              <a:extLst>
                <a:ext uri="{FF2B5EF4-FFF2-40B4-BE49-F238E27FC236}">
                  <a16:creationId xmlns:a16="http://schemas.microsoft.com/office/drawing/2014/main" xmlns="" id="{3C797324-93A8-4774-8D09-7366F3030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127" y="2810415"/>
              <a:ext cx="41837" cy="16271"/>
            </a:xfrm>
            <a:custGeom>
              <a:avLst/>
              <a:gdLst>
                <a:gd name="T0" fmla="*/ 76 w 90"/>
                <a:gd name="T1" fmla="*/ 0 h 31"/>
                <a:gd name="T2" fmla="*/ 16 w 90"/>
                <a:gd name="T3" fmla="*/ 0 h 31"/>
                <a:gd name="T4" fmla="*/ 10 w 90"/>
                <a:gd name="T5" fmla="*/ 2 h 31"/>
                <a:gd name="T6" fmla="*/ 5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5 w 90"/>
                <a:gd name="T15" fmla="*/ 26 h 31"/>
                <a:gd name="T16" fmla="*/ 10 w 90"/>
                <a:gd name="T17" fmla="*/ 30 h 31"/>
                <a:gd name="T18" fmla="*/ 16 w 90"/>
                <a:gd name="T19" fmla="*/ 31 h 31"/>
                <a:gd name="T20" fmla="*/ 76 w 90"/>
                <a:gd name="T21" fmla="*/ 31 h 31"/>
                <a:gd name="T22" fmla="*/ 82 w 90"/>
                <a:gd name="T23" fmla="*/ 30 h 31"/>
                <a:gd name="T24" fmla="*/ 87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7 w 90"/>
                <a:gd name="T33" fmla="*/ 5 h 31"/>
                <a:gd name="T34" fmla="*/ 82 w 90"/>
                <a:gd name="T35" fmla="*/ 2 h 31"/>
                <a:gd name="T36" fmla="*/ 76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10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82" y="30"/>
                  </a:lnTo>
                  <a:lnTo>
                    <a:pt x="87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7" y="5"/>
                  </a:lnTo>
                  <a:lnTo>
                    <a:pt x="82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21" name="Freeform 2135">
              <a:extLst>
                <a:ext uri="{FF2B5EF4-FFF2-40B4-BE49-F238E27FC236}">
                  <a16:creationId xmlns:a16="http://schemas.microsoft.com/office/drawing/2014/main" xmlns="" id="{B9690969-2343-42A5-A37E-9194958F3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6977" y="2684907"/>
              <a:ext cx="51134" cy="51134"/>
            </a:xfrm>
            <a:custGeom>
              <a:avLst/>
              <a:gdLst>
                <a:gd name="T0" fmla="*/ 91 w 107"/>
                <a:gd name="T1" fmla="*/ 107 h 107"/>
                <a:gd name="T2" fmla="*/ 97 w 107"/>
                <a:gd name="T3" fmla="*/ 105 h 107"/>
                <a:gd name="T4" fmla="*/ 102 w 107"/>
                <a:gd name="T5" fmla="*/ 102 h 107"/>
                <a:gd name="T6" fmla="*/ 105 w 107"/>
                <a:gd name="T7" fmla="*/ 97 h 107"/>
                <a:gd name="T8" fmla="*/ 107 w 107"/>
                <a:gd name="T9" fmla="*/ 91 h 107"/>
                <a:gd name="T10" fmla="*/ 105 w 107"/>
                <a:gd name="T11" fmla="*/ 86 h 107"/>
                <a:gd name="T12" fmla="*/ 102 w 107"/>
                <a:gd name="T13" fmla="*/ 81 h 107"/>
                <a:gd name="T14" fmla="*/ 26 w 107"/>
                <a:gd name="T15" fmla="*/ 5 h 107"/>
                <a:gd name="T16" fmla="*/ 21 w 107"/>
                <a:gd name="T17" fmla="*/ 2 h 107"/>
                <a:gd name="T18" fmla="*/ 16 w 107"/>
                <a:gd name="T19" fmla="*/ 0 h 107"/>
                <a:gd name="T20" fmla="*/ 10 w 107"/>
                <a:gd name="T21" fmla="*/ 2 h 107"/>
                <a:gd name="T22" fmla="*/ 5 w 107"/>
                <a:gd name="T23" fmla="*/ 5 h 107"/>
                <a:gd name="T24" fmla="*/ 2 w 107"/>
                <a:gd name="T25" fmla="*/ 10 h 107"/>
                <a:gd name="T26" fmla="*/ 0 w 107"/>
                <a:gd name="T27" fmla="*/ 16 h 107"/>
                <a:gd name="T28" fmla="*/ 2 w 107"/>
                <a:gd name="T29" fmla="*/ 21 h 107"/>
                <a:gd name="T30" fmla="*/ 5 w 107"/>
                <a:gd name="T31" fmla="*/ 26 h 107"/>
                <a:gd name="T32" fmla="*/ 81 w 107"/>
                <a:gd name="T33" fmla="*/ 102 h 107"/>
                <a:gd name="T34" fmla="*/ 86 w 107"/>
                <a:gd name="T35" fmla="*/ 105 h 107"/>
                <a:gd name="T36" fmla="*/ 91 w 107"/>
                <a:gd name="T3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07">
                  <a:moveTo>
                    <a:pt x="91" y="107"/>
                  </a:moveTo>
                  <a:lnTo>
                    <a:pt x="97" y="105"/>
                  </a:lnTo>
                  <a:lnTo>
                    <a:pt x="102" y="102"/>
                  </a:lnTo>
                  <a:lnTo>
                    <a:pt x="105" y="97"/>
                  </a:lnTo>
                  <a:lnTo>
                    <a:pt x="107" y="91"/>
                  </a:lnTo>
                  <a:lnTo>
                    <a:pt x="105" y="86"/>
                  </a:lnTo>
                  <a:lnTo>
                    <a:pt x="102" y="81"/>
                  </a:lnTo>
                  <a:lnTo>
                    <a:pt x="26" y="5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81" y="102"/>
                  </a:lnTo>
                  <a:lnTo>
                    <a:pt x="86" y="105"/>
                  </a:lnTo>
                  <a:lnTo>
                    <a:pt x="9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22" name="Freeform 2136">
              <a:extLst>
                <a:ext uri="{FF2B5EF4-FFF2-40B4-BE49-F238E27FC236}">
                  <a16:creationId xmlns:a16="http://schemas.microsoft.com/office/drawing/2014/main" xmlns="" id="{799490E3-CA38-4420-99E2-C665EBCCF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746" y="2643071"/>
              <a:ext cx="13946" cy="41836"/>
            </a:xfrm>
            <a:custGeom>
              <a:avLst/>
              <a:gdLst>
                <a:gd name="T0" fmla="*/ 15 w 29"/>
                <a:gd name="T1" fmla="*/ 90 h 90"/>
                <a:gd name="T2" fmla="*/ 21 w 29"/>
                <a:gd name="T3" fmla="*/ 89 h 90"/>
                <a:gd name="T4" fmla="*/ 26 w 29"/>
                <a:gd name="T5" fmla="*/ 87 h 90"/>
                <a:gd name="T6" fmla="*/ 28 w 29"/>
                <a:gd name="T7" fmla="*/ 82 h 90"/>
                <a:gd name="T8" fmla="*/ 29 w 29"/>
                <a:gd name="T9" fmla="*/ 76 h 90"/>
                <a:gd name="T10" fmla="*/ 29 w 29"/>
                <a:gd name="T11" fmla="*/ 16 h 90"/>
                <a:gd name="T12" fmla="*/ 28 w 29"/>
                <a:gd name="T13" fmla="*/ 10 h 90"/>
                <a:gd name="T14" fmla="*/ 26 w 29"/>
                <a:gd name="T15" fmla="*/ 5 h 90"/>
                <a:gd name="T16" fmla="*/ 21 w 29"/>
                <a:gd name="T17" fmla="*/ 1 h 90"/>
                <a:gd name="T18" fmla="*/ 15 w 29"/>
                <a:gd name="T19" fmla="*/ 0 h 90"/>
                <a:gd name="T20" fmla="*/ 9 w 29"/>
                <a:gd name="T21" fmla="*/ 1 h 90"/>
                <a:gd name="T22" fmla="*/ 4 w 29"/>
                <a:gd name="T23" fmla="*/ 5 h 90"/>
                <a:gd name="T24" fmla="*/ 1 w 29"/>
                <a:gd name="T25" fmla="*/ 10 h 90"/>
                <a:gd name="T26" fmla="*/ 0 w 29"/>
                <a:gd name="T27" fmla="*/ 16 h 90"/>
                <a:gd name="T28" fmla="*/ 0 w 29"/>
                <a:gd name="T29" fmla="*/ 76 h 90"/>
                <a:gd name="T30" fmla="*/ 1 w 29"/>
                <a:gd name="T31" fmla="*/ 82 h 90"/>
                <a:gd name="T32" fmla="*/ 4 w 29"/>
                <a:gd name="T33" fmla="*/ 87 h 90"/>
                <a:gd name="T34" fmla="*/ 9 w 29"/>
                <a:gd name="T35" fmla="*/ 89 h 90"/>
                <a:gd name="T36" fmla="*/ 15 w 29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90">
                  <a:moveTo>
                    <a:pt x="15" y="90"/>
                  </a:moveTo>
                  <a:lnTo>
                    <a:pt x="21" y="89"/>
                  </a:lnTo>
                  <a:lnTo>
                    <a:pt x="26" y="87"/>
                  </a:lnTo>
                  <a:lnTo>
                    <a:pt x="28" y="82"/>
                  </a:lnTo>
                  <a:lnTo>
                    <a:pt x="29" y="76"/>
                  </a:lnTo>
                  <a:lnTo>
                    <a:pt x="29" y="16"/>
                  </a:lnTo>
                  <a:lnTo>
                    <a:pt x="28" y="10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0" y="76"/>
                  </a:lnTo>
                  <a:lnTo>
                    <a:pt x="1" y="82"/>
                  </a:lnTo>
                  <a:lnTo>
                    <a:pt x="4" y="87"/>
                  </a:lnTo>
                  <a:lnTo>
                    <a:pt x="9" y="89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23" name="Freeform 2137">
              <a:extLst>
                <a:ext uri="{FF2B5EF4-FFF2-40B4-BE49-F238E27FC236}">
                  <a16:creationId xmlns:a16="http://schemas.microsoft.com/office/drawing/2014/main" xmlns="" id="{9AF2D75A-7D3E-4E53-9107-A448B8627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3373" y="2684912"/>
              <a:ext cx="48811" cy="51134"/>
            </a:xfrm>
            <a:custGeom>
              <a:avLst/>
              <a:gdLst>
                <a:gd name="T0" fmla="*/ 101 w 106"/>
                <a:gd name="T1" fmla="*/ 5 h 107"/>
                <a:gd name="T2" fmla="*/ 96 w 106"/>
                <a:gd name="T3" fmla="*/ 2 h 107"/>
                <a:gd name="T4" fmla="*/ 90 w 106"/>
                <a:gd name="T5" fmla="*/ 0 h 107"/>
                <a:gd name="T6" fmla="*/ 85 w 106"/>
                <a:gd name="T7" fmla="*/ 2 h 107"/>
                <a:gd name="T8" fmla="*/ 80 w 106"/>
                <a:gd name="T9" fmla="*/ 5 h 107"/>
                <a:gd name="T10" fmla="*/ 5 w 106"/>
                <a:gd name="T11" fmla="*/ 80 h 107"/>
                <a:gd name="T12" fmla="*/ 1 w 106"/>
                <a:gd name="T13" fmla="*/ 86 h 107"/>
                <a:gd name="T14" fmla="*/ 0 w 106"/>
                <a:gd name="T15" fmla="*/ 91 h 107"/>
                <a:gd name="T16" fmla="*/ 1 w 106"/>
                <a:gd name="T17" fmla="*/ 97 h 107"/>
                <a:gd name="T18" fmla="*/ 5 w 106"/>
                <a:gd name="T19" fmla="*/ 102 h 107"/>
                <a:gd name="T20" fmla="*/ 10 w 106"/>
                <a:gd name="T21" fmla="*/ 105 h 107"/>
                <a:gd name="T22" fmla="*/ 16 w 106"/>
                <a:gd name="T23" fmla="*/ 107 h 107"/>
                <a:gd name="T24" fmla="*/ 21 w 106"/>
                <a:gd name="T25" fmla="*/ 105 h 107"/>
                <a:gd name="T26" fmla="*/ 25 w 106"/>
                <a:gd name="T27" fmla="*/ 102 h 107"/>
                <a:gd name="T28" fmla="*/ 101 w 106"/>
                <a:gd name="T29" fmla="*/ 26 h 107"/>
                <a:gd name="T30" fmla="*/ 105 w 106"/>
                <a:gd name="T31" fmla="*/ 21 h 107"/>
                <a:gd name="T32" fmla="*/ 106 w 106"/>
                <a:gd name="T33" fmla="*/ 16 h 107"/>
                <a:gd name="T34" fmla="*/ 105 w 106"/>
                <a:gd name="T35" fmla="*/ 10 h 107"/>
                <a:gd name="T36" fmla="*/ 101 w 106"/>
                <a:gd name="T37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07">
                  <a:moveTo>
                    <a:pt x="101" y="5"/>
                  </a:moveTo>
                  <a:lnTo>
                    <a:pt x="96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0" y="5"/>
                  </a:lnTo>
                  <a:lnTo>
                    <a:pt x="5" y="80"/>
                  </a:lnTo>
                  <a:lnTo>
                    <a:pt x="1" y="86"/>
                  </a:lnTo>
                  <a:lnTo>
                    <a:pt x="0" y="91"/>
                  </a:lnTo>
                  <a:lnTo>
                    <a:pt x="1" y="97"/>
                  </a:lnTo>
                  <a:lnTo>
                    <a:pt x="5" y="102"/>
                  </a:lnTo>
                  <a:lnTo>
                    <a:pt x="10" y="105"/>
                  </a:lnTo>
                  <a:lnTo>
                    <a:pt x="16" y="107"/>
                  </a:lnTo>
                  <a:lnTo>
                    <a:pt x="21" y="105"/>
                  </a:lnTo>
                  <a:lnTo>
                    <a:pt x="25" y="102"/>
                  </a:lnTo>
                  <a:lnTo>
                    <a:pt x="101" y="26"/>
                  </a:lnTo>
                  <a:lnTo>
                    <a:pt x="105" y="21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  <p:sp>
          <p:nvSpPr>
            <p:cNvPr id="124" name="Freeform 2138">
              <a:extLst>
                <a:ext uri="{FF2B5EF4-FFF2-40B4-BE49-F238E27FC236}">
                  <a16:creationId xmlns:a16="http://schemas.microsoft.com/office/drawing/2014/main" xmlns="" id="{86707ACE-9634-44F5-A3BB-B20964384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358" y="2810464"/>
              <a:ext cx="41837" cy="16271"/>
            </a:xfrm>
            <a:custGeom>
              <a:avLst/>
              <a:gdLst>
                <a:gd name="T0" fmla="*/ 75 w 90"/>
                <a:gd name="T1" fmla="*/ 0 h 31"/>
                <a:gd name="T2" fmla="*/ 15 w 90"/>
                <a:gd name="T3" fmla="*/ 0 h 31"/>
                <a:gd name="T4" fmla="*/ 9 w 90"/>
                <a:gd name="T5" fmla="*/ 2 h 31"/>
                <a:gd name="T6" fmla="*/ 4 w 90"/>
                <a:gd name="T7" fmla="*/ 5 h 31"/>
                <a:gd name="T8" fmla="*/ 1 w 90"/>
                <a:gd name="T9" fmla="*/ 10 h 31"/>
                <a:gd name="T10" fmla="*/ 0 w 90"/>
                <a:gd name="T11" fmla="*/ 15 h 31"/>
                <a:gd name="T12" fmla="*/ 1 w 90"/>
                <a:gd name="T13" fmla="*/ 21 h 31"/>
                <a:gd name="T14" fmla="*/ 4 w 90"/>
                <a:gd name="T15" fmla="*/ 26 h 31"/>
                <a:gd name="T16" fmla="*/ 9 w 90"/>
                <a:gd name="T17" fmla="*/ 30 h 31"/>
                <a:gd name="T18" fmla="*/ 15 w 90"/>
                <a:gd name="T19" fmla="*/ 31 h 31"/>
                <a:gd name="T20" fmla="*/ 75 w 90"/>
                <a:gd name="T21" fmla="*/ 31 h 31"/>
                <a:gd name="T22" fmla="*/ 81 w 90"/>
                <a:gd name="T23" fmla="*/ 30 h 31"/>
                <a:gd name="T24" fmla="*/ 86 w 90"/>
                <a:gd name="T25" fmla="*/ 26 h 31"/>
                <a:gd name="T26" fmla="*/ 89 w 90"/>
                <a:gd name="T27" fmla="*/ 21 h 31"/>
                <a:gd name="T28" fmla="*/ 90 w 90"/>
                <a:gd name="T29" fmla="*/ 15 h 31"/>
                <a:gd name="T30" fmla="*/ 89 w 90"/>
                <a:gd name="T31" fmla="*/ 10 h 31"/>
                <a:gd name="T32" fmla="*/ 86 w 90"/>
                <a:gd name="T33" fmla="*/ 5 h 31"/>
                <a:gd name="T34" fmla="*/ 81 w 90"/>
                <a:gd name="T35" fmla="*/ 2 h 31"/>
                <a:gd name="T36" fmla="*/ 75 w 9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31">
                  <a:moveTo>
                    <a:pt x="75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75" y="31"/>
                  </a:lnTo>
                  <a:lnTo>
                    <a:pt x="81" y="30"/>
                  </a:lnTo>
                  <a:lnTo>
                    <a:pt x="86" y="26"/>
                  </a:lnTo>
                  <a:lnTo>
                    <a:pt x="89" y="21"/>
                  </a:lnTo>
                  <a:lnTo>
                    <a:pt x="90" y="15"/>
                  </a:lnTo>
                  <a:lnTo>
                    <a:pt x="89" y="10"/>
                  </a:lnTo>
                  <a:lnTo>
                    <a:pt x="86" y="5"/>
                  </a:lnTo>
                  <a:lnTo>
                    <a:pt x="81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  <p:sp>
        <p:nvSpPr>
          <p:cNvPr id="125" name="Freeform 3886">
            <a:extLst>
              <a:ext uri="{FF2B5EF4-FFF2-40B4-BE49-F238E27FC236}">
                <a16:creationId xmlns:a16="http://schemas.microsoft.com/office/drawing/2014/main" xmlns="" id="{11BB1157-2749-4552-8207-7A2BA07786D3}"/>
              </a:ext>
            </a:extLst>
          </p:cNvPr>
          <p:cNvSpPr>
            <a:spLocks noEditPoints="1"/>
          </p:cNvSpPr>
          <p:nvPr/>
        </p:nvSpPr>
        <p:spPr bwMode="auto">
          <a:xfrm>
            <a:off x="1477124" y="1704424"/>
            <a:ext cx="420692" cy="418367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rgbClr val="494949"/>
          </a:solidFill>
          <a:ln>
            <a:noFill/>
          </a:ln>
          <a:effectLst>
            <a:outerShdw blurRad="38100" dist="25400" dir="5400000" algn="ctr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xmlns="" id="{019FD5D9-2465-49A6-BD4B-BE10723E8BD0}"/>
              </a:ext>
            </a:extLst>
          </p:cNvPr>
          <p:cNvGrpSpPr/>
          <p:nvPr/>
        </p:nvGrpSpPr>
        <p:grpSpPr>
          <a:xfrm>
            <a:off x="4093481" y="1655343"/>
            <a:ext cx="360186" cy="459813"/>
            <a:chOff x="6469063" y="4656138"/>
            <a:chExt cx="223837" cy="285750"/>
          </a:xfrm>
          <a:solidFill>
            <a:srgbClr val="494949"/>
          </a:solidFill>
          <a:effectLst/>
        </p:grpSpPr>
        <p:sp>
          <p:nvSpPr>
            <p:cNvPr id="127" name="Freeform 4608">
              <a:extLst>
                <a:ext uri="{FF2B5EF4-FFF2-40B4-BE49-F238E27FC236}">
                  <a16:creationId xmlns:a16="http://schemas.microsoft.com/office/drawing/2014/main" xmlns="" id="{909A91AF-AF09-4A4D-A22B-97A2FC6EAD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3350" y="4789488"/>
              <a:ext cx="209550" cy="152400"/>
            </a:xfrm>
            <a:custGeom>
              <a:avLst/>
              <a:gdLst>
                <a:gd name="T0" fmla="*/ 512 w 663"/>
                <a:gd name="T1" fmla="*/ 241 h 482"/>
                <a:gd name="T2" fmla="*/ 542 w 663"/>
                <a:gd name="T3" fmla="*/ 61 h 482"/>
                <a:gd name="T4" fmla="*/ 561 w 663"/>
                <a:gd name="T5" fmla="*/ 62 h 482"/>
                <a:gd name="T6" fmla="*/ 578 w 663"/>
                <a:gd name="T7" fmla="*/ 68 h 482"/>
                <a:gd name="T8" fmla="*/ 594 w 663"/>
                <a:gd name="T9" fmla="*/ 75 h 482"/>
                <a:gd name="T10" fmla="*/ 608 w 663"/>
                <a:gd name="T11" fmla="*/ 86 h 482"/>
                <a:gd name="T12" fmla="*/ 618 w 663"/>
                <a:gd name="T13" fmla="*/ 99 h 482"/>
                <a:gd name="T14" fmla="*/ 626 w 663"/>
                <a:gd name="T15" fmla="*/ 114 h 482"/>
                <a:gd name="T16" fmla="*/ 630 w 663"/>
                <a:gd name="T17" fmla="*/ 132 h 482"/>
                <a:gd name="T18" fmla="*/ 632 w 663"/>
                <a:gd name="T19" fmla="*/ 151 h 482"/>
                <a:gd name="T20" fmla="*/ 630 w 663"/>
                <a:gd name="T21" fmla="*/ 170 h 482"/>
                <a:gd name="T22" fmla="*/ 626 w 663"/>
                <a:gd name="T23" fmla="*/ 187 h 482"/>
                <a:gd name="T24" fmla="*/ 618 w 663"/>
                <a:gd name="T25" fmla="*/ 203 h 482"/>
                <a:gd name="T26" fmla="*/ 608 w 663"/>
                <a:gd name="T27" fmla="*/ 215 h 482"/>
                <a:gd name="T28" fmla="*/ 594 w 663"/>
                <a:gd name="T29" fmla="*/ 227 h 482"/>
                <a:gd name="T30" fmla="*/ 578 w 663"/>
                <a:gd name="T31" fmla="*/ 235 h 482"/>
                <a:gd name="T32" fmla="*/ 561 w 663"/>
                <a:gd name="T33" fmla="*/ 239 h 482"/>
                <a:gd name="T34" fmla="*/ 542 w 663"/>
                <a:gd name="T35" fmla="*/ 241 h 482"/>
                <a:gd name="T36" fmla="*/ 542 w 663"/>
                <a:gd name="T37" fmla="*/ 30 h 482"/>
                <a:gd name="T38" fmla="*/ 512 w 663"/>
                <a:gd name="T39" fmla="*/ 16 h 482"/>
                <a:gd name="T40" fmla="*/ 510 w 663"/>
                <a:gd name="T41" fmla="*/ 10 h 482"/>
                <a:gd name="T42" fmla="*/ 507 w 663"/>
                <a:gd name="T43" fmla="*/ 4 h 482"/>
                <a:gd name="T44" fmla="*/ 503 w 663"/>
                <a:gd name="T45" fmla="*/ 1 h 482"/>
                <a:gd name="T46" fmla="*/ 497 w 663"/>
                <a:gd name="T47" fmla="*/ 0 h 482"/>
                <a:gd name="T48" fmla="*/ 12 w 663"/>
                <a:gd name="T49" fmla="*/ 1 h 482"/>
                <a:gd name="T50" fmla="*/ 7 w 663"/>
                <a:gd name="T51" fmla="*/ 3 h 482"/>
                <a:gd name="T52" fmla="*/ 2 w 663"/>
                <a:gd name="T53" fmla="*/ 7 h 482"/>
                <a:gd name="T54" fmla="*/ 0 w 663"/>
                <a:gd name="T55" fmla="*/ 12 h 482"/>
                <a:gd name="T56" fmla="*/ 0 w 663"/>
                <a:gd name="T57" fmla="*/ 392 h 482"/>
                <a:gd name="T58" fmla="*/ 2 w 663"/>
                <a:gd name="T59" fmla="*/ 410 h 482"/>
                <a:gd name="T60" fmla="*/ 7 w 663"/>
                <a:gd name="T61" fmla="*/ 427 h 482"/>
                <a:gd name="T62" fmla="*/ 15 w 663"/>
                <a:gd name="T63" fmla="*/ 442 h 482"/>
                <a:gd name="T64" fmla="*/ 26 w 663"/>
                <a:gd name="T65" fmla="*/ 456 h 482"/>
                <a:gd name="T66" fmla="*/ 39 w 663"/>
                <a:gd name="T67" fmla="*/ 467 h 482"/>
                <a:gd name="T68" fmla="*/ 55 w 663"/>
                <a:gd name="T69" fmla="*/ 475 h 482"/>
                <a:gd name="T70" fmla="*/ 72 w 663"/>
                <a:gd name="T71" fmla="*/ 480 h 482"/>
                <a:gd name="T72" fmla="*/ 90 w 663"/>
                <a:gd name="T73" fmla="*/ 482 h 482"/>
                <a:gd name="T74" fmla="*/ 431 w 663"/>
                <a:gd name="T75" fmla="*/ 482 h 482"/>
                <a:gd name="T76" fmla="*/ 449 w 663"/>
                <a:gd name="T77" fmla="*/ 477 h 482"/>
                <a:gd name="T78" fmla="*/ 465 w 663"/>
                <a:gd name="T79" fmla="*/ 472 h 482"/>
                <a:gd name="T80" fmla="*/ 480 w 663"/>
                <a:gd name="T81" fmla="*/ 462 h 482"/>
                <a:gd name="T82" fmla="*/ 491 w 663"/>
                <a:gd name="T83" fmla="*/ 449 h 482"/>
                <a:gd name="T84" fmla="*/ 501 w 663"/>
                <a:gd name="T85" fmla="*/ 436 h 482"/>
                <a:gd name="T86" fmla="*/ 508 w 663"/>
                <a:gd name="T87" fmla="*/ 419 h 482"/>
                <a:gd name="T88" fmla="*/ 512 w 663"/>
                <a:gd name="T89" fmla="*/ 401 h 482"/>
                <a:gd name="T90" fmla="*/ 512 w 663"/>
                <a:gd name="T91" fmla="*/ 271 h 482"/>
                <a:gd name="T92" fmla="*/ 554 w 663"/>
                <a:gd name="T93" fmla="*/ 271 h 482"/>
                <a:gd name="T94" fmla="*/ 579 w 663"/>
                <a:gd name="T95" fmla="*/ 266 h 482"/>
                <a:gd name="T96" fmla="*/ 601 w 663"/>
                <a:gd name="T97" fmla="*/ 257 h 482"/>
                <a:gd name="T98" fmla="*/ 620 w 663"/>
                <a:gd name="T99" fmla="*/ 245 h 482"/>
                <a:gd name="T100" fmla="*/ 636 w 663"/>
                <a:gd name="T101" fmla="*/ 229 h 482"/>
                <a:gd name="T102" fmla="*/ 648 w 663"/>
                <a:gd name="T103" fmla="*/ 210 h 482"/>
                <a:gd name="T104" fmla="*/ 657 w 663"/>
                <a:gd name="T105" fmla="*/ 187 h 482"/>
                <a:gd name="T106" fmla="*/ 662 w 663"/>
                <a:gd name="T107" fmla="*/ 164 h 482"/>
                <a:gd name="T108" fmla="*/ 662 w 663"/>
                <a:gd name="T109" fmla="*/ 138 h 482"/>
                <a:gd name="T110" fmla="*/ 657 w 663"/>
                <a:gd name="T111" fmla="*/ 114 h 482"/>
                <a:gd name="T112" fmla="*/ 648 w 663"/>
                <a:gd name="T113" fmla="*/ 92 h 482"/>
                <a:gd name="T114" fmla="*/ 636 w 663"/>
                <a:gd name="T115" fmla="*/ 73 h 482"/>
                <a:gd name="T116" fmla="*/ 620 w 663"/>
                <a:gd name="T117" fmla="*/ 56 h 482"/>
                <a:gd name="T118" fmla="*/ 601 w 663"/>
                <a:gd name="T119" fmla="*/ 44 h 482"/>
                <a:gd name="T120" fmla="*/ 579 w 663"/>
                <a:gd name="T121" fmla="*/ 36 h 482"/>
                <a:gd name="T122" fmla="*/ 554 w 663"/>
                <a:gd name="T123" fmla="*/ 3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3" h="482">
                  <a:moveTo>
                    <a:pt x="542" y="241"/>
                  </a:moveTo>
                  <a:lnTo>
                    <a:pt x="512" y="241"/>
                  </a:lnTo>
                  <a:lnTo>
                    <a:pt x="512" y="61"/>
                  </a:lnTo>
                  <a:lnTo>
                    <a:pt x="542" y="61"/>
                  </a:lnTo>
                  <a:lnTo>
                    <a:pt x="552" y="61"/>
                  </a:lnTo>
                  <a:lnTo>
                    <a:pt x="561" y="62"/>
                  </a:lnTo>
                  <a:lnTo>
                    <a:pt x="570" y="64"/>
                  </a:lnTo>
                  <a:lnTo>
                    <a:pt x="578" y="68"/>
                  </a:lnTo>
                  <a:lnTo>
                    <a:pt x="586" y="71"/>
                  </a:lnTo>
                  <a:lnTo>
                    <a:pt x="594" y="75"/>
                  </a:lnTo>
                  <a:lnTo>
                    <a:pt x="601" y="80"/>
                  </a:lnTo>
                  <a:lnTo>
                    <a:pt x="608" y="86"/>
                  </a:lnTo>
                  <a:lnTo>
                    <a:pt x="613" y="92"/>
                  </a:lnTo>
                  <a:lnTo>
                    <a:pt x="618" y="99"/>
                  </a:lnTo>
                  <a:lnTo>
                    <a:pt x="622" y="106"/>
                  </a:lnTo>
                  <a:lnTo>
                    <a:pt x="626" y="114"/>
                  </a:lnTo>
                  <a:lnTo>
                    <a:pt x="629" y="123"/>
                  </a:lnTo>
                  <a:lnTo>
                    <a:pt x="630" y="132"/>
                  </a:lnTo>
                  <a:lnTo>
                    <a:pt x="632" y="141"/>
                  </a:lnTo>
                  <a:lnTo>
                    <a:pt x="632" y="151"/>
                  </a:lnTo>
                  <a:lnTo>
                    <a:pt x="632" y="160"/>
                  </a:lnTo>
                  <a:lnTo>
                    <a:pt x="630" y="170"/>
                  </a:lnTo>
                  <a:lnTo>
                    <a:pt x="629" y="179"/>
                  </a:lnTo>
                  <a:lnTo>
                    <a:pt x="626" y="187"/>
                  </a:lnTo>
                  <a:lnTo>
                    <a:pt x="622" y="195"/>
                  </a:lnTo>
                  <a:lnTo>
                    <a:pt x="618" y="203"/>
                  </a:lnTo>
                  <a:lnTo>
                    <a:pt x="613" y="210"/>
                  </a:lnTo>
                  <a:lnTo>
                    <a:pt x="608" y="215"/>
                  </a:lnTo>
                  <a:lnTo>
                    <a:pt x="601" y="221"/>
                  </a:lnTo>
                  <a:lnTo>
                    <a:pt x="594" y="227"/>
                  </a:lnTo>
                  <a:lnTo>
                    <a:pt x="586" y="231"/>
                  </a:lnTo>
                  <a:lnTo>
                    <a:pt x="578" y="235"/>
                  </a:lnTo>
                  <a:lnTo>
                    <a:pt x="570" y="237"/>
                  </a:lnTo>
                  <a:lnTo>
                    <a:pt x="561" y="239"/>
                  </a:lnTo>
                  <a:lnTo>
                    <a:pt x="552" y="240"/>
                  </a:lnTo>
                  <a:lnTo>
                    <a:pt x="542" y="241"/>
                  </a:lnTo>
                  <a:lnTo>
                    <a:pt x="542" y="241"/>
                  </a:lnTo>
                  <a:close/>
                  <a:moveTo>
                    <a:pt x="542" y="30"/>
                  </a:moveTo>
                  <a:lnTo>
                    <a:pt x="512" y="30"/>
                  </a:lnTo>
                  <a:lnTo>
                    <a:pt x="512" y="16"/>
                  </a:lnTo>
                  <a:lnTo>
                    <a:pt x="512" y="12"/>
                  </a:lnTo>
                  <a:lnTo>
                    <a:pt x="510" y="10"/>
                  </a:lnTo>
                  <a:lnTo>
                    <a:pt x="509" y="7"/>
                  </a:lnTo>
                  <a:lnTo>
                    <a:pt x="507" y="4"/>
                  </a:lnTo>
                  <a:lnTo>
                    <a:pt x="505" y="3"/>
                  </a:lnTo>
                  <a:lnTo>
                    <a:pt x="503" y="1"/>
                  </a:lnTo>
                  <a:lnTo>
                    <a:pt x="500" y="1"/>
                  </a:lnTo>
                  <a:lnTo>
                    <a:pt x="49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392"/>
                  </a:lnTo>
                  <a:lnTo>
                    <a:pt x="0" y="401"/>
                  </a:lnTo>
                  <a:lnTo>
                    <a:pt x="2" y="410"/>
                  </a:lnTo>
                  <a:lnTo>
                    <a:pt x="3" y="419"/>
                  </a:lnTo>
                  <a:lnTo>
                    <a:pt x="7" y="427"/>
                  </a:lnTo>
                  <a:lnTo>
                    <a:pt x="10" y="435"/>
                  </a:lnTo>
                  <a:lnTo>
                    <a:pt x="15" y="442"/>
                  </a:lnTo>
                  <a:lnTo>
                    <a:pt x="20" y="449"/>
                  </a:lnTo>
                  <a:lnTo>
                    <a:pt x="26" y="456"/>
                  </a:lnTo>
                  <a:lnTo>
                    <a:pt x="33" y="462"/>
                  </a:lnTo>
                  <a:lnTo>
                    <a:pt x="39" y="467"/>
                  </a:lnTo>
                  <a:lnTo>
                    <a:pt x="47" y="471"/>
                  </a:lnTo>
                  <a:lnTo>
                    <a:pt x="55" y="475"/>
                  </a:lnTo>
                  <a:lnTo>
                    <a:pt x="63" y="477"/>
                  </a:lnTo>
                  <a:lnTo>
                    <a:pt x="72" y="480"/>
                  </a:lnTo>
                  <a:lnTo>
                    <a:pt x="81" y="482"/>
                  </a:lnTo>
                  <a:lnTo>
                    <a:pt x="90" y="482"/>
                  </a:lnTo>
                  <a:lnTo>
                    <a:pt x="421" y="482"/>
                  </a:lnTo>
                  <a:lnTo>
                    <a:pt x="431" y="482"/>
                  </a:lnTo>
                  <a:lnTo>
                    <a:pt x="440" y="480"/>
                  </a:lnTo>
                  <a:lnTo>
                    <a:pt x="449" y="477"/>
                  </a:lnTo>
                  <a:lnTo>
                    <a:pt x="457" y="475"/>
                  </a:lnTo>
                  <a:lnTo>
                    <a:pt x="465" y="472"/>
                  </a:lnTo>
                  <a:lnTo>
                    <a:pt x="473" y="467"/>
                  </a:lnTo>
                  <a:lnTo>
                    <a:pt x="480" y="462"/>
                  </a:lnTo>
                  <a:lnTo>
                    <a:pt x="486" y="456"/>
                  </a:lnTo>
                  <a:lnTo>
                    <a:pt x="491" y="449"/>
                  </a:lnTo>
                  <a:lnTo>
                    <a:pt x="497" y="442"/>
                  </a:lnTo>
                  <a:lnTo>
                    <a:pt x="501" y="436"/>
                  </a:lnTo>
                  <a:lnTo>
                    <a:pt x="505" y="428"/>
                  </a:lnTo>
                  <a:lnTo>
                    <a:pt x="508" y="419"/>
                  </a:lnTo>
                  <a:lnTo>
                    <a:pt x="510" y="411"/>
                  </a:lnTo>
                  <a:lnTo>
                    <a:pt x="512" y="401"/>
                  </a:lnTo>
                  <a:lnTo>
                    <a:pt x="512" y="392"/>
                  </a:lnTo>
                  <a:lnTo>
                    <a:pt x="512" y="271"/>
                  </a:lnTo>
                  <a:lnTo>
                    <a:pt x="542" y="271"/>
                  </a:lnTo>
                  <a:lnTo>
                    <a:pt x="554" y="271"/>
                  </a:lnTo>
                  <a:lnTo>
                    <a:pt x="567" y="269"/>
                  </a:lnTo>
                  <a:lnTo>
                    <a:pt x="579" y="266"/>
                  </a:lnTo>
                  <a:lnTo>
                    <a:pt x="591" y="262"/>
                  </a:lnTo>
                  <a:lnTo>
                    <a:pt x="601" y="257"/>
                  </a:lnTo>
                  <a:lnTo>
                    <a:pt x="611" y="252"/>
                  </a:lnTo>
                  <a:lnTo>
                    <a:pt x="620" y="245"/>
                  </a:lnTo>
                  <a:lnTo>
                    <a:pt x="628" y="237"/>
                  </a:lnTo>
                  <a:lnTo>
                    <a:pt x="636" y="229"/>
                  </a:lnTo>
                  <a:lnTo>
                    <a:pt x="643" y="220"/>
                  </a:lnTo>
                  <a:lnTo>
                    <a:pt x="648" y="210"/>
                  </a:lnTo>
                  <a:lnTo>
                    <a:pt x="654" y="199"/>
                  </a:lnTo>
                  <a:lnTo>
                    <a:pt x="657" y="187"/>
                  </a:lnTo>
                  <a:lnTo>
                    <a:pt x="661" y="176"/>
                  </a:lnTo>
                  <a:lnTo>
                    <a:pt x="662" y="164"/>
                  </a:lnTo>
                  <a:lnTo>
                    <a:pt x="663" y="151"/>
                  </a:lnTo>
                  <a:lnTo>
                    <a:pt x="662" y="138"/>
                  </a:lnTo>
                  <a:lnTo>
                    <a:pt x="661" y="125"/>
                  </a:lnTo>
                  <a:lnTo>
                    <a:pt x="657" y="114"/>
                  </a:lnTo>
                  <a:lnTo>
                    <a:pt x="654" y="103"/>
                  </a:lnTo>
                  <a:lnTo>
                    <a:pt x="648" y="92"/>
                  </a:lnTo>
                  <a:lnTo>
                    <a:pt x="643" y="82"/>
                  </a:lnTo>
                  <a:lnTo>
                    <a:pt x="636" y="73"/>
                  </a:lnTo>
                  <a:lnTo>
                    <a:pt x="628" y="64"/>
                  </a:lnTo>
                  <a:lnTo>
                    <a:pt x="620" y="56"/>
                  </a:lnTo>
                  <a:lnTo>
                    <a:pt x="611" y="49"/>
                  </a:lnTo>
                  <a:lnTo>
                    <a:pt x="601" y="44"/>
                  </a:lnTo>
                  <a:lnTo>
                    <a:pt x="591" y="39"/>
                  </a:lnTo>
                  <a:lnTo>
                    <a:pt x="579" y="36"/>
                  </a:lnTo>
                  <a:lnTo>
                    <a:pt x="567" y="33"/>
                  </a:lnTo>
                  <a:lnTo>
                    <a:pt x="554" y="31"/>
                  </a:lnTo>
                  <a:lnTo>
                    <a:pt x="54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609">
              <a:extLst>
                <a:ext uri="{FF2B5EF4-FFF2-40B4-BE49-F238E27FC236}">
                  <a16:creationId xmlns:a16="http://schemas.microsoft.com/office/drawing/2014/main" xmlns="" id="{C2EDCBA5-22FF-405C-B98A-668DEB151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9063" y="4703763"/>
              <a:ext cx="36513" cy="41275"/>
            </a:xfrm>
            <a:custGeom>
              <a:avLst/>
              <a:gdLst>
                <a:gd name="T0" fmla="*/ 22 w 116"/>
                <a:gd name="T1" fmla="*/ 2 h 132"/>
                <a:gd name="T2" fmla="*/ 18 w 116"/>
                <a:gd name="T3" fmla="*/ 1 h 132"/>
                <a:gd name="T4" fmla="*/ 14 w 116"/>
                <a:gd name="T5" fmla="*/ 0 h 132"/>
                <a:gd name="T6" fmla="*/ 10 w 116"/>
                <a:gd name="T7" fmla="*/ 1 h 132"/>
                <a:gd name="T8" fmla="*/ 7 w 116"/>
                <a:gd name="T9" fmla="*/ 3 h 132"/>
                <a:gd name="T10" fmla="*/ 3 w 116"/>
                <a:gd name="T11" fmla="*/ 5 h 132"/>
                <a:gd name="T12" fmla="*/ 1 w 116"/>
                <a:gd name="T13" fmla="*/ 9 h 132"/>
                <a:gd name="T14" fmla="*/ 0 w 116"/>
                <a:gd name="T15" fmla="*/ 13 h 132"/>
                <a:gd name="T16" fmla="*/ 0 w 116"/>
                <a:gd name="T17" fmla="*/ 17 h 132"/>
                <a:gd name="T18" fmla="*/ 14 w 116"/>
                <a:gd name="T19" fmla="*/ 132 h 132"/>
                <a:gd name="T20" fmla="*/ 116 w 116"/>
                <a:gd name="T21" fmla="*/ 56 h 132"/>
                <a:gd name="T22" fmla="*/ 22 w 116"/>
                <a:gd name="T23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32">
                  <a:moveTo>
                    <a:pt x="22" y="2"/>
                  </a:moveTo>
                  <a:lnTo>
                    <a:pt x="18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4" y="132"/>
                  </a:lnTo>
                  <a:lnTo>
                    <a:pt x="116" y="56"/>
                  </a:lnTo>
                  <a:lnTo>
                    <a:pt x="2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10">
              <a:extLst>
                <a:ext uri="{FF2B5EF4-FFF2-40B4-BE49-F238E27FC236}">
                  <a16:creationId xmlns:a16="http://schemas.microsoft.com/office/drawing/2014/main" xmlns="" id="{98AD77B1-747C-4A63-A346-3B7D1B19C1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7000" y="4656138"/>
              <a:ext cx="201613" cy="123825"/>
            </a:xfrm>
            <a:custGeom>
              <a:avLst/>
              <a:gdLst>
                <a:gd name="T0" fmla="*/ 526 w 635"/>
                <a:gd name="T1" fmla="*/ 117 h 391"/>
                <a:gd name="T2" fmla="*/ 548 w 635"/>
                <a:gd name="T3" fmla="*/ 80 h 391"/>
                <a:gd name="T4" fmla="*/ 558 w 635"/>
                <a:gd name="T5" fmla="*/ 48 h 391"/>
                <a:gd name="T6" fmla="*/ 583 w 635"/>
                <a:gd name="T7" fmla="*/ 72 h 391"/>
                <a:gd name="T8" fmla="*/ 600 w 635"/>
                <a:gd name="T9" fmla="*/ 108 h 391"/>
                <a:gd name="T10" fmla="*/ 602 w 635"/>
                <a:gd name="T11" fmla="*/ 164 h 391"/>
                <a:gd name="T12" fmla="*/ 583 w 635"/>
                <a:gd name="T13" fmla="*/ 202 h 391"/>
                <a:gd name="T14" fmla="*/ 559 w 635"/>
                <a:gd name="T15" fmla="*/ 213 h 391"/>
                <a:gd name="T16" fmla="*/ 542 w 635"/>
                <a:gd name="T17" fmla="*/ 213 h 391"/>
                <a:gd name="T18" fmla="*/ 514 w 635"/>
                <a:gd name="T19" fmla="*/ 198 h 391"/>
                <a:gd name="T20" fmla="*/ 500 w 635"/>
                <a:gd name="T21" fmla="*/ 167 h 391"/>
                <a:gd name="T22" fmla="*/ 183 w 635"/>
                <a:gd name="T23" fmla="*/ 391 h 391"/>
                <a:gd name="T24" fmla="*/ 193 w 635"/>
                <a:gd name="T25" fmla="*/ 387 h 391"/>
                <a:gd name="T26" fmla="*/ 202 w 635"/>
                <a:gd name="T27" fmla="*/ 387 h 391"/>
                <a:gd name="T28" fmla="*/ 396 w 635"/>
                <a:gd name="T29" fmla="*/ 390 h 391"/>
                <a:gd name="T30" fmla="*/ 486 w 635"/>
                <a:gd name="T31" fmla="*/ 391 h 391"/>
                <a:gd name="T32" fmla="*/ 499 w 635"/>
                <a:gd name="T33" fmla="*/ 382 h 391"/>
                <a:gd name="T34" fmla="*/ 583 w 635"/>
                <a:gd name="T35" fmla="*/ 237 h 391"/>
                <a:gd name="T36" fmla="*/ 605 w 635"/>
                <a:gd name="T37" fmla="*/ 221 h 391"/>
                <a:gd name="T38" fmla="*/ 622 w 635"/>
                <a:gd name="T39" fmla="*/ 197 h 391"/>
                <a:gd name="T40" fmla="*/ 635 w 635"/>
                <a:gd name="T41" fmla="*/ 146 h 391"/>
                <a:gd name="T42" fmla="*/ 629 w 635"/>
                <a:gd name="T43" fmla="*/ 99 h 391"/>
                <a:gd name="T44" fmla="*/ 608 w 635"/>
                <a:gd name="T45" fmla="*/ 55 h 391"/>
                <a:gd name="T46" fmla="*/ 568 w 635"/>
                <a:gd name="T47" fmla="*/ 19 h 391"/>
                <a:gd name="T48" fmla="*/ 522 w 635"/>
                <a:gd name="T49" fmla="*/ 2 h 391"/>
                <a:gd name="T50" fmla="*/ 508 w 635"/>
                <a:gd name="T51" fmla="*/ 12 h 391"/>
                <a:gd name="T52" fmla="*/ 514 w 635"/>
                <a:gd name="T53" fmla="*/ 31 h 391"/>
                <a:gd name="T54" fmla="*/ 522 w 635"/>
                <a:gd name="T55" fmla="*/ 54 h 391"/>
                <a:gd name="T56" fmla="*/ 516 w 635"/>
                <a:gd name="T57" fmla="*/ 79 h 391"/>
                <a:gd name="T58" fmla="*/ 491 w 635"/>
                <a:gd name="T59" fmla="*/ 112 h 391"/>
                <a:gd name="T60" fmla="*/ 474 w 635"/>
                <a:gd name="T61" fmla="*/ 143 h 391"/>
                <a:gd name="T62" fmla="*/ 470 w 635"/>
                <a:gd name="T63" fmla="*/ 173 h 391"/>
                <a:gd name="T64" fmla="*/ 479 w 635"/>
                <a:gd name="T65" fmla="*/ 202 h 391"/>
                <a:gd name="T66" fmla="*/ 409 w 635"/>
                <a:gd name="T67" fmla="*/ 346 h 391"/>
                <a:gd name="T68" fmla="*/ 328 w 635"/>
                <a:gd name="T69" fmla="*/ 329 h 391"/>
                <a:gd name="T70" fmla="*/ 320 w 635"/>
                <a:gd name="T71" fmla="*/ 321 h 391"/>
                <a:gd name="T72" fmla="*/ 320 w 635"/>
                <a:gd name="T73" fmla="*/ 310 h 391"/>
                <a:gd name="T74" fmla="*/ 328 w 635"/>
                <a:gd name="T75" fmla="*/ 302 h 391"/>
                <a:gd name="T76" fmla="*/ 409 w 635"/>
                <a:gd name="T77" fmla="*/ 240 h 391"/>
                <a:gd name="T78" fmla="*/ 295 w 635"/>
                <a:gd name="T79" fmla="*/ 238 h 391"/>
                <a:gd name="T80" fmla="*/ 288 w 635"/>
                <a:gd name="T81" fmla="*/ 229 h 391"/>
                <a:gd name="T82" fmla="*/ 290 w 635"/>
                <a:gd name="T83" fmla="*/ 217 h 391"/>
                <a:gd name="T84" fmla="*/ 300 w 635"/>
                <a:gd name="T85" fmla="*/ 211 h 391"/>
                <a:gd name="T86" fmla="*/ 333 w 635"/>
                <a:gd name="T87" fmla="*/ 180 h 391"/>
                <a:gd name="T88" fmla="*/ 323 w 635"/>
                <a:gd name="T89" fmla="*/ 176 h 391"/>
                <a:gd name="T90" fmla="*/ 318 w 635"/>
                <a:gd name="T91" fmla="*/ 166 h 391"/>
                <a:gd name="T92" fmla="*/ 323 w 635"/>
                <a:gd name="T93" fmla="*/ 154 h 391"/>
                <a:gd name="T94" fmla="*/ 333 w 635"/>
                <a:gd name="T95" fmla="*/ 150 h 391"/>
                <a:gd name="T96" fmla="*/ 300 w 635"/>
                <a:gd name="T97" fmla="*/ 119 h 391"/>
                <a:gd name="T98" fmla="*/ 290 w 635"/>
                <a:gd name="T99" fmla="*/ 114 h 391"/>
                <a:gd name="T100" fmla="*/ 288 w 635"/>
                <a:gd name="T101" fmla="*/ 102 h 391"/>
                <a:gd name="T102" fmla="*/ 295 w 635"/>
                <a:gd name="T103" fmla="*/ 92 h 391"/>
                <a:gd name="T104" fmla="*/ 409 w 635"/>
                <a:gd name="T105" fmla="*/ 90 h 391"/>
                <a:gd name="T106" fmla="*/ 405 w 635"/>
                <a:gd name="T107" fmla="*/ 6 h 391"/>
                <a:gd name="T108" fmla="*/ 396 w 635"/>
                <a:gd name="T109" fmla="*/ 0 h 391"/>
                <a:gd name="T110" fmla="*/ 207 w 635"/>
                <a:gd name="T111" fmla="*/ 1 h 391"/>
                <a:gd name="T112" fmla="*/ 199 w 635"/>
                <a:gd name="T113" fmla="*/ 9 h 391"/>
                <a:gd name="T114" fmla="*/ 196 w 635"/>
                <a:gd name="T115" fmla="*/ 370 h 391"/>
                <a:gd name="T116" fmla="*/ 50 w 635"/>
                <a:gd name="T117" fmla="*/ 385 h 391"/>
                <a:gd name="T118" fmla="*/ 62 w 635"/>
                <a:gd name="T11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5" h="391">
                  <a:moveTo>
                    <a:pt x="505" y="147"/>
                  </a:moveTo>
                  <a:lnTo>
                    <a:pt x="510" y="136"/>
                  </a:lnTo>
                  <a:lnTo>
                    <a:pt x="521" y="124"/>
                  </a:lnTo>
                  <a:lnTo>
                    <a:pt x="526" y="117"/>
                  </a:lnTo>
                  <a:lnTo>
                    <a:pt x="532" y="108"/>
                  </a:lnTo>
                  <a:lnTo>
                    <a:pt x="539" y="100"/>
                  </a:lnTo>
                  <a:lnTo>
                    <a:pt x="543" y="90"/>
                  </a:lnTo>
                  <a:lnTo>
                    <a:pt x="548" y="80"/>
                  </a:lnTo>
                  <a:lnTo>
                    <a:pt x="550" y="68"/>
                  </a:lnTo>
                  <a:lnTo>
                    <a:pt x="551" y="56"/>
                  </a:lnTo>
                  <a:lnTo>
                    <a:pt x="550" y="44"/>
                  </a:lnTo>
                  <a:lnTo>
                    <a:pt x="558" y="48"/>
                  </a:lnTo>
                  <a:lnTo>
                    <a:pt x="565" y="54"/>
                  </a:lnTo>
                  <a:lnTo>
                    <a:pt x="571" y="59"/>
                  </a:lnTo>
                  <a:lnTo>
                    <a:pt x="577" y="65"/>
                  </a:lnTo>
                  <a:lnTo>
                    <a:pt x="583" y="72"/>
                  </a:lnTo>
                  <a:lnTo>
                    <a:pt x="587" y="79"/>
                  </a:lnTo>
                  <a:lnTo>
                    <a:pt x="591" y="85"/>
                  </a:lnTo>
                  <a:lnTo>
                    <a:pt x="594" y="93"/>
                  </a:lnTo>
                  <a:lnTo>
                    <a:pt x="600" y="108"/>
                  </a:lnTo>
                  <a:lnTo>
                    <a:pt x="603" y="124"/>
                  </a:lnTo>
                  <a:lnTo>
                    <a:pt x="604" y="138"/>
                  </a:lnTo>
                  <a:lnTo>
                    <a:pt x="603" y="154"/>
                  </a:lnTo>
                  <a:lnTo>
                    <a:pt x="602" y="164"/>
                  </a:lnTo>
                  <a:lnTo>
                    <a:pt x="599" y="175"/>
                  </a:lnTo>
                  <a:lnTo>
                    <a:pt x="594" y="185"/>
                  </a:lnTo>
                  <a:lnTo>
                    <a:pt x="590" y="194"/>
                  </a:lnTo>
                  <a:lnTo>
                    <a:pt x="583" y="202"/>
                  </a:lnTo>
                  <a:lnTo>
                    <a:pt x="575" y="208"/>
                  </a:lnTo>
                  <a:lnTo>
                    <a:pt x="569" y="211"/>
                  </a:lnTo>
                  <a:lnTo>
                    <a:pt x="565" y="212"/>
                  </a:lnTo>
                  <a:lnTo>
                    <a:pt x="559" y="213"/>
                  </a:lnTo>
                  <a:lnTo>
                    <a:pt x="553" y="214"/>
                  </a:lnTo>
                  <a:lnTo>
                    <a:pt x="553" y="214"/>
                  </a:lnTo>
                  <a:lnTo>
                    <a:pt x="548" y="213"/>
                  </a:lnTo>
                  <a:lnTo>
                    <a:pt x="542" y="213"/>
                  </a:lnTo>
                  <a:lnTo>
                    <a:pt x="536" y="211"/>
                  </a:lnTo>
                  <a:lnTo>
                    <a:pt x="530" y="208"/>
                  </a:lnTo>
                  <a:lnTo>
                    <a:pt x="521" y="204"/>
                  </a:lnTo>
                  <a:lnTo>
                    <a:pt x="514" y="198"/>
                  </a:lnTo>
                  <a:lnTo>
                    <a:pt x="507" y="191"/>
                  </a:lnTo>
                  <a:lnTo>
                    <a:pt x="504" y="184"/>
                  </a:lnTo>
                  <a:lnTo>
                    <a:pt x="500" y="175"/>
                  </a:lnTo>
                  <a:lnTo>
                    <a:pt x="500" y="167"/>
                  </a:lnTo>
                  <a:lnTo>
                    <a:pt x="501" y="156"/>
                  </a:lnTo>
                  <a:lnTo>
                    <a:pt x="505" y="147"/>
                  </a:lnTo>
                  <a:close/>
                  <a:moveTo>
                    <a:pt x="62" y="391"/>
                  </a:moveTo>
                  <a:lnTo>
                    <a:pt x="183" y="391"/>
                  </a:lnTo>
                  <a:lnTo>
                    <a:pt x="183" y="391"/>
                  </a:lnTo>
                  <a:lnTo>
                    <a:pt x="183" y="391"/>
                  </a:lnTo>
                  <a:lnTo>
                    <a:pt x="189" y="390"/>
                  </a:lnTo>
                  <a:lnTo>
                    <a:pt x="193" y="387"/>
                  </a:lnTo>
                  <a:lnTo>
                    <a:pt x="196" y="382"/>
                  </a:lnTo>
                  <a:lnTo>
                    <a:pt x="198" y="377"/>
                  </a:lnTo>
                  <a:lnTo>
                    <a:pt x="199" y="382"/>
                  </a:lnTo>
                  <a:lnTo>
                    <a:pt x="202" y="387"/>
                  </a:lnTo>
                  <a:lnTo>
                    <a:pt x="207" y="390"/>
                  </a:lnTo>
                  <a:lnTo>
                    <a:pt x="212" y="391"/>
                  </a:lnTo>
                  <a:lnTo>
                    <a:pt x="393" y="391"/>
                  </a:lnTo>
                  <a:lnTo>
                    <a:pt x="396" y="390"/>
                  </a:lnTo>
                  <a:lnTo>
                    <a:pt x="400" y="389"/>
                  </a:lnTo>
                  <a:lnTo>
                    <a:pt x="403" y="390"/>
                  </a:lnTo>
                  <a:lnTo>
                    <a:pt x="407" y="391"/>
                  </a:lnTo>
                  <a:lnTo>
                    <a:pt x="486" y="391"/>
                  </a:lnTo>
                  <a:lnTo>
                    <a:pt x="489" y="390"/>
                  </a:lnTo>
                  <a:lnTo>
                    <a:pt x="494" y="389"/>
                  </a:lnTo>
                  <a:lnTo>
                    <a:pt x="496" y="386"/>
                  </a:lnTo>
                  <a:lnTo>
                    <a:pt x="499" y="382"/>
                  </a:lnTo>
                  <a:lnTo>
                    <a:pt x="564" y="242"/>
                  </a:lnTo>
                  <a:lnTo>
                    <a:pt x="570" y="241"/>
                  </a:lnTo>
                  <a:lnTo>
                    <a:pt x="577" y="240"/>
                  </a:lnTo>
                  <a:lnTo>
                    <a:pt x="583" y="237"/>
                  </a:lnTo>
                  <a:lnTo>
                    <a:pt x="590" y="234"/>
                  </a:lnTo>
                  <a:lnTo>
                    <a:pt x="595" y="230"/>
                  </a:lnTo>
                  <a:lnTo>
                    <a:pt x="601" y="227"/>
                  </a:lnTo>
                  <a:lnTo>
                    <a:pt x="605" y="221"/>
                  </a:lnTo>
                  <a:lnTo>
                    <a:pt x="610" y="216"/>
                  </a:lnTo>
                  <a:lnTo>
                    <a:pt x="614" y="211"/>
                  </a:lnTo>
                  <a:lnTo>
                    <a:pt x="619" y="204"/>
                  </a:lnTo>
                  <a:lnTo>
                    <a:pt x="622" y="197"/>
                  </a:lnTo>
                  <a:lnTo>
                    <a:pt x="626" y="190"/>
                  </a:lnTo>
                  <a:lnTo>
                    <a:pt x="630" y="175"/>
                  </a:lnTo>
                  <a:lnTo>
                    <a:pt x="634" y="158"/>
                  </a:lnTo>
                  <a:lnTo>
                    <a:pt x="635" y="146"/>
                  </a:lnTo>
                  <a:lnTo>
                    <a:pt x="635" y="134"/>
                  </a:lnTo>
                  <a:lnTo>
                    <a:pt x="634" y="123"/>
                  </a:lnTo>
                  <a:lnTo>
                    <a:pt x="631" y="110"/>
                  </a:lnTo>
                  <a:lnTo>
                    <a:pt x="629" y="99"/>
                  </a:lnTo>
                  <a:lnTo>
                    <a:pt x="625" y="88"/>
                  </a:lnTo>
                  <a:lnTo>
                    <a:pt x="620" y="76"/>
                  </a:lnTo>
                  <a:lnTo>
                    <a:pt x="614" y="65"/>
                  </a:lnTo>
                  <a:lnTo>
                    <a:pt x="608" y="55"/>
                  </a:lnTo>
                  <a:lnTo>
                    <a:pt x="599" y="45"/>
                  </a:lnTo>
                  <a:lnTo>
                    <a:pt x="590" y="36"/>
                  </a:lnTo>
                  <a:lnTo>
                    <a:pt x="579" y="27"/>
                  </a:lnTo>
                  <a:lnTo>
                    <a:pt x="568" y="19"/>
                  </a:lnTo>
                  <a:lnTo>
                    <a:pt x="556" y="12"/>
                  </a:lnTo>
                  <a:lnTo>
                    <a:pt x="542" y="6"/>
                  </a:lnTo>
                  <a:lnTo>
                    <a:pt x="526" y="3"/>
                  </a:lnTo>
                  <a:lnTo>
                    <a:pt x="522" y="2"/>
                  </a:lnTo>
                  <a:lnTo>
                    <a:pt x="517" y="3"/>
                  </a:lnTo>
                  <a:lnTo>
                    <a:pt x="514" y="5"/>
                  </a:lnTo>
                  <a:lnTo>
                    <a:pt x="510" y="9"/>
                  </a:lnTo>
                  <a:lnTo>
                    <a:pt x="508" y="12"/>
                  </a:lnTo>
                  <a:lnTo>
                    <a:pt x="508" y="16"/>
                  </a:lnTo>
                  <a:lnTo>
                    <a:pt x="508" y="21"/>
                  </a:lnTo>
                  <a:lnTo>
                    <a:pt x="510" y="25"/>
                  </a:lnTo>
                  <a:lnTo>
                    <a:pt x="514" y="31"/>
                  </a:lnTo>
                  <a:lnTo>
                    <a:pt x="517" y="38"/>
                  </a:lnTo>
                  <a:lnTo>
                    <a:pt x="520" y="44"/>
                  </a:lnTo>
                  <a:lnTo>
                    <a:pt x="521" y="49"/>
                  </a:lnTo>
                  <a:lnTo>
                    <a:pt x="522" y="54"/>
                  </a:lnTo>
                  <a:lnTo>
                    <a:pt x="522" y="59"/>
                  </a:lnTo>
                  <a:lnTo>
                    <a:pt x="521" y="64"/>
                  </a:lnTo>
                  <a:lnTo>
                    <a:pt x="520" y="70"/>
                  </a:lnTo>
                  <a:lnTo>
                    <a:pt x="516" y="79"/>
                  </a:lnTo>
                  <a:lnTo>
                    <a:pt x="510" y="88"/>
                  </a:lnTo>
                  <a:lnTo>
                    <a:pt x="504" y="97"/>
                  </a:lnTo>
                  <a:lnTo>
                    <a:pt x="497" y="106"/>
                  </a:lnTo>
                  <a:lnTo>
                    <a:pt x="491" y="112"/>
                  </a:lnTo>
                  <a:lnTo>
                    <a:pt x="486" y="120"/>
                  </a:lnTo>
                  <a:lnTo>
                    <a:pt x="481" y="128"/>
                  </a:lnTo>
                  <a:lnTo>
                    <a:pt x="477" y="136"/>
                  </a:lnTo>
                  <a:lnTo>
                    <a:pt x="474" y="143"/>
                  </a:lnTo>
                  <a:lnTo>
                    <a:pt x="472" y="151"/>
                  </a:lnTo>
                  <a:lnTo>
                    <a:pt x="471" y="159"/>
                  </a:lnTo>
                  <a:lnTo>
                    <a:pt x="470" y="167"/>
                  </a:lnTo>
                  <a:lnTo>
                    <a:pt x="470" y="173"/>
                  </a:lnTo>
                  <a:lnTo>
                    <a:pt x="471" y="181"/>
                  </a:lnTo>
                  <a:lnTo>
                    <a:pt x="473" y="188"/>
                  </a:lnTo>
                  <a:lnTo>
                    <a:pt x="475" y="195"/>
                  </a:lnTo>
                  <a:lnTo>
                    <a:pt x="479" y="202"/>
                  </a:lnTo>
                  <a:lnTo>
                    <a:pt x="482" y="207"/>
                  </a:lnTo>
                  <a:lnTo>
                    <a:pt x="487" y="213"/>
                  </a:lnTo>
                  <a:lnTo>
                    <a:pt x="491" y="219"/>
                  </a:lnTo>
                  <a:lnTo>
                    <a:pt x="409" y="346"/>
                  </a:lnTo>
                  <a:lnTo>
                    <a:pt x="409" y="330"/>
                  </a:lnTo>
                  <a:lnTo>
                    <a:pt x="333" y="330"/>
                  </a:lnTo>
                  <a:lnTo>
                    <a:pt x="330" y="330"/>
                  </a:lnTo>
                  <a:lnTo>
                    <a:pt x="328" y="329"/>
                  </a:lnTo>
                  <a:lnTo>
                    <a:pt x="324" y="328"/>
                  </a:lnTo>
                  <a:lnTo>
                    <a:pt x="323" y="326"/>
                  </a:lnTo>
                  <a:lnTo>
                    <a:pt x="321" y="324"/>
                  </a:lnTo>
                  <a:lnTo>
                    <a:pt x="320" y="321"/>
                  </a:lnTo>
                  <a:lnTo>
                    <a:pt x="318" y="319"/>
                  </a:lnTo>
                  <a:lnTo>
                    <a:pt x="318" y="316"/>
                  </a:lnTo>
                  <a:lnTo>
                    <a:pt x="318" y="312"/>
                  </a:lnTo>
                  <a:lnTo>
                    <a:pt x="320" y="310"/>
                  </a:lnTo>
                  <a:lnTo>
                    <a:pt x="321" y="308"/>
                  </a:lnTo>
                  <a:lnTo>
                    <a:pt x="323" y="306"/>
                  </a:lnTo>
                  <a:lnTo>
                    <a:pt x="324" y="303"/>
                  </a:lnTo>
                  <a:lnTo>
                    <a:pt x="328" y="302"/>
                  </a:lnTo>
                  <a:lnTo>
                    <a:pt x="330" y="301"/>
                  </a:lnTo>
                  <a:lnTo>
                    <a:pt x="333" y="301"/>
                  </a:lnTo>
                  <a:lnTo>
                    <a:pt x="409" y="301"/>
                  </a:lnTo>
                  <a:lnTo>
                    <a:pt x="409" y="240"/>
                  </a:lnTo>
                  <a:lnTo>
                    <a:pt x="303" y="240"/>
                  </a:lnTo>
                  <a:lnTo>
                    <a:pt x="300" y="240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6"/>
                  </a:lnTo>
                  <a:lnTo>
                    <a:pt x="290" y="233"/>
                  </a:lnTo>
                  <a:lnTo>
                    <a:pt x="289" y="231"/>
                  </a:lnTo>
                  <a:lnTo>
                    <a:pt x="288" y="229"/>
                  </a:lnTo>
                  <a:lnTo>
                    <a:pt x="288" y="225"/>
                  </a:lnTo>
                  <a:lnTo>
                    <a:pt x="288" y="222"/>
                  </a:lnTo>
                  <a:lnTo>
                    <a:pt x="289" y="220"/>
                  </a:lnTo>
                  <a:lnTo>
                    <a:pt x="290" y="217"/>
                  </a:lnTo>
                  <a:lnTo>
                    <a:pt x="292" y="215"/>
                  </a:lnTo>
                  <a:lnTo>
                    <a:pt x="295" y="213"/>
                  </a:lnTo>
                  <a:lnTo>
                    <a:pt x="297" y="212"/>
                  </a:lnTo>
                  <a:lnTo>
                    <a:pt x="300" y="211"/>
                  </a:lnTo>
                  <a:lnTo>
                    <a:pt x="303" y="211"/>
                  </a:lnTo>
                  <a:lnTo>
                    <a:pt x="409" y="211"/>
                  </a:lnTo>
                  <a:lnTo>
                    <a:pt x="409" y="180"/>
                  </a:lnTo>
                  <a:lnTo>
                    <a:pt x="333" y="180"/>
                  </a:lnTo>
                  <a:lnTo>
                    <a:pt x="330" y="180"/>
                  </a:lnTo>
                  <a:lnTo>
                    <a:pt x="328" y="179"/>
                  </a:lnTo>
                  <a:lnTo>
                    <a:pt x="324" y="178"/>
                  </a:lnTo>
                  <a:lnTo>
                    <a:pt x="323" y="176"/>
                  </a:lnTo>
                  <a:lnTo>
                    <a:pt x="321" y="173"/>
                  </a:lnTo>
                  <a:lnTo>
                    <a:pt x="320" y="171"/>
                  </a:lnTo>
                  <a:lnTo>
                    <a:pt x="318" y="168"/>
                  </a:lnTo>
                  <a:lnTo>
                    <a:pt x="318" y="166"/>
                  </a:lnTo>
                  <a:lnTo>
                    <a:pt x="318" y="162"/>
                  </a:lnTo>
                  <a:lnTo>
                    <a:pt x="320" y="160"/>
                  </a:lnTo>
                  <a:lnTo>
                    <a:pt x="321" y="156"/>
                  </a:lnTo>
                  <a:lnTo>
                    <a:pt x="323" y="154"/>
                  </a:lnTo>
                  <a:lnTo>
                    <a:pt x="324" y="153"/>
                  </a:lnTo>
                  <a:lnTo>
                    <a:pt x="328" y="151"/>
                  </a:lnTo>
                  <a:lnTo>
                    <a:pt x="330" y="151"/>
                  </a:lnTo>
                  <a:lnTo>
                    <a:pt x="333" y="150"/>
                  </a:lnTo>
                  <a:lnTo>
                    <a:pt x="409" y="150"/>
                  </a:lnTo>
                  <a:lnTo>
                    <a:pt x="409" y="120"/>
                  </a:lnTo>
                  <a:lnTo>
                    <a:pt x="303" y="120"/>
                  </a:lnTo>
                  <a:lnTo>
                    <a:pt x="300" y="119"/>
                  </a:lnTo>
                  <a:lnTo>
                    <a:pt x="297" y="119"/>
                  </a:lnTo>
                  <a:lnTo>
                    <a:pt x="295" y="117"/>
                  </a:lnTo>
                  <a:lnTo>
                    <a:pt x="292" y="116"/>
                  </a:lnTo>
                  <a:lnTo>
                    <a:pt x="290" y="114"/>
                  </a:lnTo>
                  <a:lnTo>
                    <a:pt x="289" y="111"/>
                  </a:lnTo>
                  <a:lnTo>
                    <a:pt x="288" y="108"/>
                  </a:lnTo>
                  <a:lnTo>
                    <a:pt x="288" y="105"/>
                  </a:lnTo>
                  <a:lnTo>
                    <a:pt x="288" y="102"/>
                  </a:lnTo>
                  <a:lnTo>
                    <a:pt x="289" y="99"/>
                  </a:lnTo>
                  <a:lnTo>
                    <a:pt x="290" y="97"/>
                  </a:lnTo>
                  <a:lnTo>
                    <a:pt x="292" y="94"/>
                  </a:lnTo>
                  <a:lnTo>
                    <a:pt x="295" y="92"/>
                  </a:lnTo>
                  <a:lnTo>
                    <a:pt x="297" y="91"/>
                  </a:lnTo>
                  <a:lnTo>
                    <a:pt x="300" y="90"/>
                  </a:lnTo>
                  <a:lnTo>
                    <a:pt x="303" y="90"/>
                  </a:lnTo>
                  <a:lnTo>
                    <a:pt x="409" y="90"/>
                  </a:lnTo>
                  <a:lnTo>
                    <a:pt x="409" y="14"/>
                  </a:lnTo>
                  <a:lnTo>
                    <a:pt x="408" y="12"/>
                  </a:lnTo>
                  <a:lnTo>
                    <a:pt x="408" y="9"/>
                  </a:lnTo>
                  <a:lnTo>
                    <a:pt x="405" y="6"/>
                  </a:lnTo>
                  <a:lnTo>
                    <a:pt x="404" y="4"/>
                  </a:lnTo>
                  <a:lnTo>
                    <a:pt x="402" y="2"/>
                  </a:lnTo>
                  <a:lnTo>
                    <a:pt x="399" y="1"/>
                  </a:lnTo>
                  <a:lnTo>
                    <a:pt x="396" y="0"/>
                  </a:lnTo>
                  <a:lnTo>
                    <a:pt x="393" y="0"/>
                  </a:lnTo>
                  <a:lnTo>
                    <a:pt x="212" y="0"/>
                  </a:lnTo>
                  <a:lnTo>
                    <a:pt x="210" y="0"/>
                  </a:lnTo>
                  <a:lnTo>
                    <a:pt x="207" y="1"/>
                  </a:lnTo>
                  <a:lnTo>
                    <a:pt x="204" y="2"/>
                  </a:lnTo>
                  <a:lnTo>
                    <a:pt x="202" y="4"/>
                  </a:lnTo>
                  <a:lnTo>
                    <a:pt x="200" y="6"/>
                  </a:lnTo>
                  <a:lnTo>
                    <a:pt x="199" y="9"/>
                  </a:lnTo>
                  <a:lnTo>
                    <a:pt x="198" y="12"/>
                  </a:lnTo>
                  <a:lnTo>
                    <a:pt x="198" y="14"/>
                  </a:lnTo>
                  <a:lnTo>
                    <a:pt x="198" y="374"/>
                  </a:lnTo>
                  <a:lnTo>
                    <a:pt x="196" y="370"/>
                  </a:lnTo>
                  <a:lnTo>
                    <a:pt x="194" y="365"/>
                  </a:lnTo>
                  <a:lnTo>
                    <a:pt x="111" y="227"/>
                  </a:lnTo>
                  <a:lnTo>
                    <a:pt x="0" y="310"/>
                  </a:lnTo>
                  <a:lnTo>
                    <a:pt x="50" y="385"/>
                  </a:lnTo>
                  <a:lnTo>
                    <a:pt x="52" y="387"/>
                  </a:lnTo>
                  <a:lnTo>
                    <a:pt x="55" y="389"/>
                  </a:lnTo>
                  <a:lnTo>
                    <a:pt x="59" y="390"/>
                  </a:lnTo>
                  <a:lnTo>
                    <a:pt x="62" y="391"/>
                  </a:lnTo>
                  <a:lnTo>
                    <a:pt x="62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xmlns="" id="{0608D204-04B7-4821-A3FA-A61B61BB8998}"/>
              </a:ext>
            </a:extLst>
          </p:cNvPr>
          <p:cNvGrpSpPr/>
          <p:nvPr/>
        </p:nvGrpSpPr>
        <p:grpSpPr>
          <a:xfrm>
            <a:off x="6707839" y="1637530"/>
            <a:ext cx="475119" cy="477758"/>
            <a:chOff x="2025650" y="2516188"/>
            <a:chExt cx="285750" cy="287337"/>
          </a:xfrm>
          <a:solidFill>
            <a:srgbClr val="494949"/>
          </a:solidFill>
          <a:effectLst/>
        </p:grpSpPr>
        <p:sp>
          <p:nvSpPr>
            <p:cNvPr id="158" name="Freeform 1153">
              <a:extLst>
                <a:ext uri="{FF2B5EF4-FFF2-40B4-BE49-F238E27FC236}">
                  <a16:creationId xmlns:a16="http://schemas.microsoft.com/office/drawing/2014/main" xmlns="" id="{394EF73F-F764-40E3-9AF2-46D7E315C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154">
              <a:extLst>
                <a:ext uri="{FF2B5EF4-FFF2-40B4-BE49-F238E27FC236}">
                  <a16:creationId xmlns:a16="http://schemas.microsoft.com/office/drawing/2014/main" xmlns="" id="{429DA1E6-B78F-4E93-8262-58BE7134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155">
              <a:extLst>
                <a:ext uri="{FF2B5EF4-FFF2-40B4-BE49-F238E27FC236}">
                  <a16:creationId xmlns:a16="http://schemas.microsoft.com/office/drawing/2014/main" xmlns="" id="{41C91ED9-9503-4535-B42F-8DBB26E06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156">
              <a:extLst>
                <a:ext uri="{FF2B5EF4-FFF2-40B4-BE49-F238E27FC236}">
                  <a16:creationId xmlns:a16="http://schemas.microsoft.com/office/drawing/2014/main" xmlns="" id="{115DF452-48F4-404F-9AE8-AE018EE31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157">
              <a:extLst>
                <a:ext uri="{FF2B5EF4-FFF2-40B4-BE49-F238E27FC236}">
                  <a16:creationId xmlns:a16="http://schemas.microsoft.com/office/drawing/2014/main" xmlns="" id="{7EA35CE9-E7A8-4D32-B507-E91DA448E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158">
              <a:extLst>
                <a:ext uri="{FF2B5EF4-FFF2-40B4-BE49-F238E27FC236}">
                  <a16:creationId xmlns:a16="http://schemas.microsoft.com/office/drawing/2014/main" xmlns="" id="{2C2AC3D4-6F53-4C8B-AFE7-0610C0304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59">
              <a:extLst>
                <a:ext uri="{FF2B5EF4-FFF2-40B4-BE49-F238E27FC236}">
                  <a16:creationId xmlns:a16="http://schemas.microsoft.com/office/drawing/2014/main" xmlns="" id="{B3DB49E1-B195-4465-8608-8ABA0DCC7C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60">
              <a:extLst>
                <a:ext uri="{FF2B5EF4-FFF2-40B4-BE49-F238E27FC236}">
                  <a16:creationId xmlns:a16="http://schemas.microsoft.com/office/drawing/2014/main" xmlns="" id="{03003569-7558-4172-B6A5-B71DDA677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9773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-22859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MASLOW HIERARCHY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xmlns="" id="{1895745F-B09C-4714-931E-350D5882DE46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6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rapezoid 2">
            <a:extLst>
              <a:ext uri="{FF2B5EF4-FFF2-40B4-BE49-F238E27FC236}">
                <a16:creationId xmlns:a16="http://schemas.microsoft.com/office/drawing/2014/main" xmlns="" id="{B345488C-363E-4C8E-8656-1AABC14802C8}"/>
              </a:ext>
            </a:extLst>
          </p:cNvPr>
          <p:cNvSpPr/>
          <p:nvPr/>
        </p:nvSpPr>
        <p:spPr>
          <a:xfrm>
            <a:off x="4755356" y="2121000"/>
            <a:ext cx="2678907" cy="781050"/>
          </a:xfrm>
          <a:prstGeom prst="trapezoid">
            <a:avLst>
              <a:gd name="adj" fmla="val 67643"/>
            </a:avLst>
          </a:prstGeom>
          <a:solidFill>
            <a:srgbClr val="D1C6A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xmlns="" id="{8A65BE13-4282-4DFD-AAE8-5113E24C4612}"/>
              </a:ext>
            </a:extLst>
          </p:cNvPr>
          <p:cNvSpPr/>
          <p:nvPr/>
        </p:nvSpPr>
        <p:spPr>
          <a:xfrm>
            <a:off x="5867400" y="2121000"/>
            <a:ext cx="457200" cy="228600"/>
          </a:xfrm>
          <a:custGeom>
            <a:avLst/>
            <a:gdLst>
              <a:gd name="connsiteX0" fmla="*/ 0 w 523876"/>
              <a:gd name="connsiteY0" fmla="*/ 0 h 261938"/>
              <a:gd name="connsiteX1" fmla="*/ 523876 w 523876"/>
              <a:gd name="connsiteY1" fmla="*/ 0 h 261938"/>
              <a:gd name="connsiteX2" fmla="*/ 261938 w 523876"/>
              <a:gd name="connsiteY2" fmla="*/ 261938 h 261938"/>
              <a:gd name="connsiteX3" fmla="*/ 0 w 523876"/>
              <a:gd name="connsiteY3" fmla="*/ 0 h 2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876" h="261938">
                <a:moveTo>
                  <a:pt x="0" y="0"/>
                </a:moveTo>
                <a:lnTo>
                  <a:pt x="523876" y="0"/>
                </a:lnTo>
                <a:cubicBezTo>
                  <a:pt x="523876" y="144664"/>
                  <a:pt x="406602" y="261938"/>
                  <a:pt x="261938" y="261938"/>
                </a:cubicBezTo>
                <a:cubicBezTo>
                  <a:pt x="117274" y="261938"/>
                  <a:pt x="0" y="144664"/>
                  <a:pt x="0" y="0"/>
                </a:cubicBezTo>
                <a:close/>
              </a:path>
            </a:pathLst>
          </a:custGeom>
          <a:solidFill>
            <a:srgbClr val="D1C6AF"/>
          </a:solidFill>
          <a:ln>
            <a:noFill/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xmlns="" id="{608955CC-AD1D-479F-95CA-784954DDC71B}"/>
              </a:ext>
            </a:extLst>
          </p:cNvPr>
          <p:cNvSpPr/>
          <p:nvPr/>
        </p:nvSpPr>
        <p:spPr>
          <a:xfrm>
            <a:off x="5283202" y="960442"/>
            <a:ext cx="1625598" cy="1160558"/>
          </a:xfrm>
          <a:prstGeom prst="triangle">
            <a:avLst/>
          </a:prstGeom>
          <a:solidFill>
            <a:srgbClr val="5B4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056006F-B5F8-4F1A-A90D-DEFF194FB92E}"/>
              </a:ext>
            </a:extLst>
          </p:cNvPr>
          <p:cNvSpPr/>
          <p:nvPr/>
        </p:nvSpPr>
        <p:spPr>
          <a:xfrm>
            <a:off x="5947076" y="732705"/>
            <a:ext cx="297847" cy="364385"/>
          </a:xfrm>
          <a:prstGeom prst="rect">
            <a:avLst/>
          </a:prstGeom>
          <a:solidFill>
            <a:srgbClr val="5B4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B0158DA-E9E3-46EF-AE87-690A10039AF3}"/>
              </a:ext>
            </a:extLst>
          </p:cNvPr>
          <p:cNvSpPr/>
          <p:nvPr/>
        </p:nvSpPr>
        <p:spPr>
          <a:xfrm>
            <a:off x="6073141" y="4704"/>
            <a:ext cx="45719" cy="728001"/>
          </a:xfrm>
          <a:prstGeom prst="rect">
            <a:avLst/>
          </a:prstGeom>
          <a:solidFill>
            <a:srgbClr val="5B4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53CD0BDF-D5EB-4214-9908-FCE46C1BA370}"/>
              </a:ext>
            </a:extLst>
          </p:cNvPr>
          <p:cNvSpPr txBox="1"/>
          <p:nvPr/>
        </p:nvSpPr>
        <p:spPr>
          <a:xfrm>
            <a:off x="5189220" y="2413290"/>
            <a:ext cx="18592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endParaRPr lang="en-US" sz="14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43" name="Trapezoid 142">
            <a:extLst>
              <a:ext uri="{FF2B5EF4-FFF2-40B4-BE49-F238E27FC236}">
                <a16:creationId xmlns:a16="http://schemas.microsoft.com/office/drawing/2014/main" xmlns="" id="{97DC6973-42D2-4ABF-A906-5AC78AC79B71}"/>
              </a:ext>
            </a:extLst>
          </p:cNvPr>
          <p:cNvSpPr/>
          <p:nvPr/>
        </p:nvSpPr>
        <p:spPr>
          <a:xfrm>
            <a:off x="4229100" y="2902050"/>
            <a:ext cx="3733800" cy="781050"/>
          </a:xfrm>
          <a:prstGeom prst="trapezoid">
            <a:avLst>
              <a:gd name="adj" fmla="val 67643"/>
            </a:avLst>
          </a:prstGeom>
          <a:solidFill>
            <a:srgbClr val="D1C6AF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4" name="Trapezoid 143">
            <a:extLst>
              <a:ext uri="{FF2B5EF4-FFF2-40B4-BE49-F238E27FC236}">
                <a16:creationId xmlns:a16="http://schemas.microsoft.com/office/drawing/2014/main" xmlns="" id="{7612642F-501C-4678-BA61-952F43E98EFA}"/>
              </a:ext>
            </a:extLst>
          </p:cNvPr>
          <p:cNvSpPr/>
          <p:nvPr/>
        </p:nvSpPr>
        <p:spPr>
          <a:xfrm>
            <a:off x="3702050" y="3679248"/>
            <a:ext cx="4787900" cy="781050"/>
          </a:xfrm>
          <a:prstGeom prst="trapezoid">
            <a:avLst>
              <a:gd name="adj" fmla="val 67643"/>
            </a:avLst>
          </a:prstGeom>
          <a:solidFill>
            <a:srgbClr val="D1C6AF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5" name="Trapezoid 144">
            <a:extLst>
              <a:ext uri="{FF2B5EF4-FFF2-40B4-BE49-F238E27FC236}">
                <a16:creationId xmlns:a16="http://schemas.microsoft.com/office/drawing/2014/main" xmlns="" id="{48E096B7-3144-4DA4-B29B-6B437BA828C8}"/>
              </a:ext>
            </a:extLst>
          </p:cNvPr>
          <p:cNvSpPr/>
          <p:nvPr/>
        </p:nvSpPr>
        <p:spPr>
          <a:xfrm>
            <a:off x="3175000" y="4464150"/>
            <a:ext cx="5842000" cy="781050"/>
          </a:xfrm>
          <a:prstGeom prst="trapezoid">
            <a:avLst>
              <a:gd name="adj" fmla="val 67643"/>
            </a:avLst>
          </a:prstGeom>
          <a:solidFill>
            <a:srgbClr val="D1C6AF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6" name="Trapezoid 145">
            <a:extLst>
              <a:ext uri="{FF2B5EF4-FFF2-40B4-BE49-F238E27FC236}">
                <a16:creationId xmlns:a16="http://schemas.microsoft.com/office/drawing/2014/main" xmlns="" id="{385851B7-EB22-4C66-9BE7-25386FC8CA71}"/>
              </a:ext>
            </a:extLst>
          </p:cNvPr>
          <p:cNvSpPr/>
          <p:nvPr/>
        </p:nvSpPr>
        <p:spPr>
          <a:xfrm>
            <a:off x="2640563" y="5247704"/>
            <a:ext cx="6904653" cy="781050"/>
          </a:xfrm>
          <a:prstGeom prst="trapezoid">
            <a:avLst>
              <a:gd name="adj" fmla="val 67643"/>
            </a:avLst>
          </a:prstGeom>
          <a:solidFill>
            <a:srgbClr val="D1C6AF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xmlns="" id="{09085115-07F5-476C-A3A5-BFBEE4F0F853}"/>
              </a:ext>
            </a:extLst>
          </p:cNvPr>
          <p:cNvSpPr txBox="1"/>
          <p:nvPr/>
        </p:nvSpPr>
        <p:spPr>
          <a:xfrm>
            <a:off x="4465320" y="3184853"/>
            <a:ext cx="33070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endParaRPr lang="en-US" sz="14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xmlns="" id="{6EAF09DF-E625-4855-95F8-10ECBCCCC42A}"/>
              </a:ext>
            </a:extLst>
          </p:cNvPr>
          <p:cNvSpPr txBox="1"/>
          <p:nvPr/>
        </p:nvSpPr>
        <p:spPr>
          <a:xfrm>
            <a:off x="4465320" y="3959225"/>
            <a:ext cx="33070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endParaRPr lang="en-US" sz="14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xmlns="" id="{C15F2C19-50D9-4284-8215-25506CEA9FFB}"/>
              </a:ext>
            </a:extLst>
          </p:cNvPr>
          <p:cNvSpPr txBox="1"/>
          <p:nvPr/>
        </p:nvSpPr>
        <p:spPr>
          <a:xfrm>
            <a:off x="4465320" y="4713787"/>
            <a:ext cx="33070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endParaRPr lang="en-US" sz="14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9EFA9F1E-8C25-4D79-9731-69EF5BDCD0C7}"/>
              </a:ext>
            </a:extLst>
          </p:cNvPr>
          <p:cNvSpPr txBox="1"/>
          <p:nvPr/>
        </p:nvSpPr>
        <p:spPr>
          <a:xfrm>
            <a:off x="4465320" y="5498169"/>
            <a:ext cx="33070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 dolor sit </a:t>
            </a:r>
            <a:r>
              <a:rPr lang="en-US" sz="1400" dirty="0" err="1">
                <a:solidFill>
                  <a:srgbClr val="D1C6AF"/>
                </a:solidFill>
                <a:latin typeface="Century Gothic" panose="020B0502020202020204" pitchFamily="34" charset="0"/>
              </a:rPr>
              <a:t>amet</a:t>
            </a:r>
            <a:endParaRPr lang="en-US" sz="14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153" name="Freeform 3886">
            <a:extLst>
              <a:ext uri="{FF2B5EF4-FFF2-40B4-BE49-F238E27FC236}">
                <a16:creationId xmlns:a16="http://schemas.microsoft.com/office/drawing/2014/main" xmlns="" id="{254B68B6-65F1-40B4-A2DC-836968887D7A}"/>
              </a:ext>
            </a:extLst>
          </p:cNvPr>
          <p:cNvSpPr>
            <a:spLocks noEditPoints="1"/>
          </p:cNvSpPr>
          <p:nvPr/>
        </p:nvSpPr>
        <p:spPr bwMode="auto">
          <a:xfrm>
            <a:off x="3647845" y="2959292"/>
            <a:ext cx="404867" cy="402629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rgbClr val="D1C6A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F42CFAE1-E0D0-43F1-AE6D-4EFF048A8A6B}"/>
              </a:ext>
            </a:extLst>
          </p:cNvPr>
          <p:cNvGrpSpPr/>
          <p:nvPr/>
        </p:nvGrpSpPr>
        <p:grpSpPr>
          <a:xfrm>
            <a:off x="2987682" y="3735132"/>
            <a:ext cx="495087" cy="456037"/>
            <a:chOff x="3807364" y="3162300"/>
            <a:chExt cx="1339668" cy="1234010"/>
          </a:xfrm>
          <a:solidFill>
            <a:srgbClr val="D1C6AF"/>
          </a:solidFill>
        </p:grpSpPr>
        <p:sp>
          <p:nvSpPr>
            <p:cNvPr id="155" name="Freeform 33">
              <a:extLst>
                <a:ext uri="{FF2B5EF4-FFF2-40B4-BE49-F238E27FC236}">
                  <a16:creationId xmlns:a16="http://schemas.microsoft.com/office/drawing/2014/main" xmlns="" id="{13D635ED-8F3E-417C-B4C1-B308CFCBD43C}"/>
                </a:ext>
              </a:extLst>
            </p:cNvPr>
            <p:cNvSpPr/>
            <p:nvPr/>
          </p:nvSpPr>
          <p:spPr>
            <a:xfrm>
              <a:off x="4043806" y="3162300"/>
              <a:ext cx="1103226" cy="1103225"/>
            </a:xfrm>
            <a:custGeom>
              <a:avLst/>
              <a:gdLst>
                <a:gd name="connsiteX0" fmla="*/ 1066801 w 2133602"/>
                <a:gd name="connsiteY0" fmla="*/ 0 h 2133602"/>
                <a:gd name="connsiteX1" fmla="*/ 2133602 w 2133602"/>
                <a:gd name="connsiteY1" fmla="*/ 1066801 h 2133602"/>
                <a:gd name="connsiteX2" fmla="*/ 1066801 w 2133602"/>
                <a:gd name="connsiteY2" fmla="*/ 2133602 h 2133602"/>
                <a:gd name="connsiteX3" fmla="*/ 995364 w 2133602"/>
                <a:gd name="connsiteY3" fmla="*/ 2129995 h 2133602"/>
                <a:gd name="connsiteX4" fmla="*/ 995364 w 2133602"/>
                <a:gd name="connsiteY4" fmla="*/ 1907951 h 2133602"/>
                <a:gd name="connsiteX5" fmla="*/ 1066801 w 2133602"/>
                <a:gd name="connsiteY5" fmla="*/ 1911558 h 2133602"/>
                <a:gd name="connsiteX6" fmla="*/ 1911558 w 2133602"/>
                <a:gd name="connsiteY6" fmla="*/ 1066801 h 2133602"/>
                <a:gd name="connsiteX7" fmla="*/ 1066801 w 2133602"/>
                <a:gd name="connsiteY7" fmla="*/ 222044 h 2133602"/>
                <a:gd name="connsiteX8" fmla="*/ 222044 w 2133602"/>
                <a:gd name="connsiteY8" fmla="*/ 1066801 h 2133602"/>
                <a:gd name="connsiteX9" fmla="*/ 224449 w 2133602"/>
                <a:gd name="connsiteY9" fmla="*/ 1114427 h 2133602"/>
                <a:gd name="connsiteX10" fmla="*/ 2405 w 2133602"/>
                <a:gd name="connsiteY10" fmla="*/ 1114427 h 2133602"/>
                <a:gd name="connsiteX11" fmla="*/ 0 w 2133602"/>
                <a:gd name="connsiteY11" fmla="*/ 1066801 h 2133602"/>
                <a:gd name="connsiteX12" fmla="*/ 1066801 w 2133602"/>
                <a:gd name="connsiteY12" fmla="*/ 0 h 213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3602" h="2133602">
                  <a:moveTo>
                    <a:pt x="1066801" y="0"/>
                  </a:moveTo>
                  <a:cubicBezTo>
                    <a:pt x="1655979" y="0"/>
                    <a:pt x="2133602" y="477623"/>
                    <a:pt x="2133602" y="1066801"/>
                  </a:cubicBezTo>
                  <a:cubicBezTo>
                    <a:pt x="2133602" y="1655979"/>
                    <a:pt x="1655979" y="2133602"/>
                    <a:pt x="1066801" y="2133602"/>
                  </a:cubicBezTo>
                  <a:lnTo>
                    <a:pt x="995364" y="2129995"/>
                  </a:lnTo>
                  <a:lnTo>
                    <a:pt x="995364" y="1907951"/>
                  </a:lnTo>
                  <a:lnTo>
                    <a:pt x="1066801" y="1911558"/>
                  </a:lnTo>
                  <a:cubicBezTo>
                    <a:pt x="1533347" y="1911558"/>
                    <a:pt x="1911558" y="1533347"/>
                    <a:pt x="1911558" y="1066801"/>
                  </a:cubicBezTo>
                  <a:cubicBezTo>
                    <a:pt x="1911558" y="600255"/>
                    <a:pt x="1533347" y="222044"/>
                    <a:pt x="1066801" y="222044"/>
                  </a:cubicBezTo>
                  <a:cubicBezTo>
                    <a:pt x="600255" y="222044"/>
                    <a:pt x="222044" y="600255"/>
                    <a:pt x="222044" y="1066801"/>
                  </a:cubicBezTo>
                  <a:lnTo>
                    <a:pt x="224449" y="1114427"/>
                  </a:lnTo>
                  <a:lnTo>
                    <a:pt x="2405" y="1114427"/>
                  </a:lnTo>
                  <a:lnTo>
                    <a:pt x="0" y="1066801"/>
                  </a:lnTo>
                  <a:cubicBezTo>
                    <a:pt x="0" y="477623"/>
                    <a:pt x="477623" y="0"/>
                    <a:pt x="1066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6" name="Freeform 34">
              <a:extLst>
                <a:ext uri="{FF2B5EF4-FFF2-40B4-BE49-F238E27FC236}">
                  <a16:creationId xmlns:a16="http://schemas.microsoft.com/office/drawing/2014/main" xmlns="" id="{C2CD14AC-F99A-4FE7-B75D-0E9C6C3300C4}"/>
                </a:ext>
              </a:extLst>
            </p:cNvPr>
            <p:cNvSpPr/>
            <p:nvPr/>
          </p:nvSpPr>
          <p:spPr>
            <a:xfrm>
              <a:off x="4284315" y="3402809"/>
              <a:ext cx="622207" cy="622206"/>
            </a:xfrm>
            <a:custGeom>
              <a:avLst/>
              <a:gdLst>
                <a:gd name="connsiteX0" fmla="*/ 601664 w 1203328"/>
                <a:gd name="connsiteY0" fmla="*/ 0 h 1203328"/>
                <a:gd name="connsiteX1" fmla="*/ 1203328 w 1203328"/>
                <a:gd name="connsiteY1" fmla="*/ 601664 h 1203328"/>
                <a:gd name="connsiteX2" fmla="*/ 601664 w 1203328"/>
                <a:gd name="connsiteY2" fmla="*/ 1203328 h 1203328"/>
                <a:gd name="connsiteX3" fmla="*/ 534989 w 1203328"/>
                <a:gd name="connsiteY3" fmla="*/ 1196607 h 1203328"/>
                <a:gd name="connsiteX4" fmla="*/ 534989 w 1203328"/>
                <a:gd name="connsiteY4" fmla="*/ 971705 h 1203328"/>
                <a:gd name="connsiteX5" fmla="*/ 601664 w 1203328"/>
                <a:gd name="connsiteY5" fmla="*/ 978426 h 1203328"/>
                <a:gd name="connsiteX6" fmla="*/ 978426 w 1203328"/>
                <a:gd name="connsiteY6" fmla="*/ 601664 h 1203328"/>
                <a:gd name="connsiteX7" fmla="*/ 601664 w 1203328"/>
                <a:gd name="connsiteY7" fmla="*/ 224902 h 1203328"/>
                <a:gd name="connsiteX8" fmla="*/ 224902 w 1203328"/>
                <a:gd name="connsiteY8" fmla="*/ 601664 h 1203328"/>
                <a:gd name="connsiteX9" fmla="*/ 229703 w 1203328"/>
                <a:gd name="connsiteY9" fmla="*/ 649290 h 1203328"/>
                <a:gd name="connsiteX10" fmla="*/ 4801 w 1203328"/>
                <a:gd name="connsiteY10" fmla="*/ 649290 h 1203328"/>
                <a:gd name="connsiteX11" fmla="*/ 0 w 1203328"/>
                <a:gd name="connsiteY11" fmla="*/ 601664 h 1203328"/>
                <a:gd name="connsiteX12" fmla="*/ 601664 w 1203328"/>
                <a:gd name="connsiteY12" fmla="*/ 0 h 120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03328" h="1203328">
                  <a:moveTo>
                    <a:pt x="601664" y="0"/>
                  </a:moveTo>
                  <a:cubicBezTo>
                    <a:pt x="933954" y="0"/>
                    <a:pt x="1203328" y="269374"/>
                    <a:pt x="1203328" y="601664"/>
                  </a:cubicBezTo>
                  <a:cubicBezTo>
                    <a:pt x="1203328" y="933954"/>
                    <a:pt x="933954" y="1203328"/>
                    <a:pt x="601664" y="1203328"/>
                  </a:cubicBezTo>
                  <a:lnTo>
                    <a:pt x="534989" y="1196607"/>
                  </a:lnTo>
                  <a:lnTo>
                    <a:pt x="534989" y="971705"/>
                  </a:lnTo>
                  <a:lnTo>
                    <a:pt x="601664" y="978426"/>
                  </a:lnTo>
                  <a:cubicBezTo>
                    <a:pt x="809744" y="978426"/>
                    <a:pt x="978426" y="809744"/>
                    <a:pt x="978426" y="601664"/>
                  </a:cubicBezTo>
                  <a:cubicBezTo>
                    <a:pt x="978426" y="393584"/>
                    <a:pt x="809744" y="224902"/>
                    <a:pt x="601664" y="224902"/>
                  </a:cubicBezTo>
                  <a:cubicBezTo>
                    <a:pt x="393584" y="224902"/>
                    <a:pt x="224902" y="393584"/>
                    <a:pt x="224902" y="601664"/>
                  </a:cubicBezTo>
                  <a:lnTo>
                    <a:pt x="229703" y="649290"/>
                  </a:lnTo>
                  <a:lnTo>
                    <a:pt x="4801" y="649290"/>
                  </a:lnTo>
                  <a:lnTo>
                    <a:pt x="0" y="601664"/>
                  </a:lnTo>
                  <a:cubicBezTo>
                    <a:pt x="0" y="269374"/>
                    <a:pt x="269374" y="0"/>
                    <a:pt x="60166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xmlns="" id="{5D9439D4-5984-468E-AC15-9D1C68399D4F}"/>
                </a:ext>
              </a:extLst>
            </p:cNvPr>
            <p:cNvSpPr/>
            <p:nvPr/>
          </p:nvSpPr>
          <p:spPr>
            <a:xfrm>
              <a:off x="4524826" y="3643319"/>
              <a:ext cx="141187" cy="1411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Notched Right Arrow 36">
              <a:extLst>
                <a:ext uri="{FF2B5EF4-FFF2-40B4-BE49-F238E27FC236}">
                  <a16:creationId xmlns:a16="http://schemas.microsoft.com/office/drawing/2014/main" xmlns="" id="{DBB4C409-2744-43B0-BE12-9F36BDA311BD}"/>
                </a:ext>
              </a:extLst>
            </p:cNvPr>
            <p:cNvSpPr/>
            <p:nvPr/>
          </p:nvSpPr>
          <p:spPr>
            <a:xfrm rot="18911236">
              <a:off x="3807364" y="3804553"/>
              <a:ext cx="802260" cy="591757"/>
            </a:xfrm>
            <a:prstGeom prst="notchedRightArrow">
              <a:avLst>
                <a:gd name="adj1" fmla="val 47359"/>
                <a:gd name="adj2" fmla="val 549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xmlns="" id="{D35EDDA5-3A0B-4164-9C55-910A5A3A60CE}"/>
              </a:ext>
            </a:extLst>
          </p:cNvPr>
          <p:cNvGrpSpPr/>
          <p:nvPr/>
        </p:nvGrpSpPr>
        <p:grpSpPr>
          <a:xfrm>
            <a:off x="1991083" y="5333512"/>
            <a:ext cx="400393" cy="400393"/>
            <a:chOff x="7613650" y="1387475"/>
            <a:chExt cx="284163" cy="284163"/>
          </a:xfrm>
          <a:solidFill>
            <a:srgbClr val="D1C6AF"/>
          </a:solidFill>
        </p:grpSpPr>
        <p:sp>
          <p:nvSpPr>
            <p:cNvPr id="169" name="Freeform 4359">
              <a:extLst>
                <a:ext uri="{FF2B5EF4-FFF2-40B4-BE49-F238E27FC236}">
                  <a16:creationId xmlns:a16="http://schemas.microsoft.com/office/drawing/2014/main" xmlns="" id="{45498A6E-757B-4F67-9786-192C3892B0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4360">
              <a:extLst>
                <a:ext uri="{FF2B5EF4-FFF2-40B4-BE49-F238E27FC236}">
                  <a16:creationId xmlns:a16="http://schemas.microsoft.com/office/drawing/2014/main" xmlns="" id="{E93E67E7-1A68-4716-A1FC-9A7D0AABF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xmlns="" id="{51FC0468-C9C0-40BF-9D3F-A2377DEF02B6}"/>
              </a:ext>
            </a:extLst>
          </p:cNvPr>
          <p:cNvGrpSpPr/>
          <p:nvPr/>
        </p:nvGrpSpPr>
        <p:grpSpPr>
          <a:xfrm>
            <a:off x="2514102" y="4564380"/>
            <a:ext cx="393680" cy="395919"/>
            <a:chOff x="6450013" y="5349875"/>
            <a:chExt cx="279399" cy="280988"/>
          </a:xfrm>
          <a:solidFill>
            <a:srgbClr val="D1C6AF"/>
          </a:solidFill>
        </p:grpSpPr>
        <p:sp>
          <p:nvSpPr>
            <p:cNvPr id="172" name="Freeform 3673">
              <a:extLst>
                <a:ext uri="{FF2B5EF4-FFF2-40B4-BE49-F238E27FC236}">
                  <a16:creationId xmlns:a16="http://schemas.microsoft.com/office/drawing/2014/main" xmlns="" id="{445E2FC1-C80A-4DC1-BA03-6A6FD8E8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0013" y="5349875"/>
              <a:ext cx="182562" cy="238125"/>
            </a:xfrm>
            <a:custGeom>
              <a:avLst/>
              <a:gdLst>
                <a:gd name="T0" fmla="*/ 379 w 459"/>
                <a:gd name="T1" fmla="*/ 550 h 602"/>
                <a:gd name="T2" fmla="*/ 380 w 459"/>
                <a:gd name="T3" fmla="*/ 519 h 602"/>
                <a:gd name="T4" fmla="*/ 345 w 459"/>
                <a:gd name="T5" fmla="*/ 495 h 602"/>
                <a:gd name="T6" fmla="*/ 397 w 459"/>
                <a:gd name="T7" fmla="*/ 400 h 602"/>
                <a:gd name="T8" fmla="*/ 408 w 459"/>
                <a:gd name="T9" fmla="*/ 395 h 602"/>
                <a:gd name="T10" fmla="*/ 450 w 459"/>
                <a:gd name="T11" fmla="*/ 406 h 602"/>
                <a:gd name="T12" fmla="*/ 412 w 459"/>
                <a:gd name="T13" fmla="*/ 384 h 602"/>
                <a:gd name="T14" fmla="*/ 376 w 459"/>
                <a:gd name="T15" fmla="*/ 370 h 602"/>
                <a:gd name="T16" fmla="*/ 361 w 459"/>
                <a:gd name="T17" fmla="*/ 307 h 602"/>
                <a:gd name="T18" fmla="*/ 379 w 459"/>
                <a:gd name="T19" fmla="*/ 288 h 602"/>
                <a:gd name="T20" fmla="*/ 397 w 459"/>
                <a:gd name="T21" fmla="*/ 252 h 602"/>
                <a:gd name="T22" fmla="*/ 406 w 459"/>
                <a:gd name="T23" fmla="*/ 214 h 602"/>
                <a:gd name="T24" fmla="*/ 415 w 459"/>
                <a:gd name="T25" fmla="*/ 202 h 602"/>
                <a:gd name="T26" fmla="*/ 420 w 459"/>
                <a:gd name="T27" fmla="*/ 183 h 602"/>
                <a:gd name="T28" fmla="*/ 416 w 459"/>
                <a:gd name="T29" fmla="*/ 152 h 602"/>
                <a:gd name="T30" fmla="*/ 412 w 459"/>
                <a:gd name="T31" fmla="*/ 121 h 602"/>
                <a:gd name="T32" fmla="*/ 420 w 459"/>
                <a:gd name="T33" fmla="*/ 78 h 602"/>
                <a:gd name="T34" fmla="*/ 415 w 459"/>
                <a:gd name="T35" fmla="*/ 45 h 602"/>
                <a:gd name="T36" fmla="*/ 403 w 459"/>
                <a:gd name="T37" fmla="*/ 27 h 602"/>
                <a:gd name="T38" fmla="*/ 382 w 459"/>
                <a:gd name="T39" fmla="*/ 15 h 602"/>
                <a:gd name="T40" fmla="*/ 341 w 459"/>
                <a:gd name="T41" fmla="*/ 3 h 602"/>
                <a:gd name="T42" fmla="*/ 291 w 459"/>
                <a:gd name="T43" fmla="*/ 0 h 602"/>
                <a:gd name="T44" fmla="*/ 245 w 459"/>
                <a:gd name="T45" fmla="*/ 9 h 602"/>
                <a:gd name="T46" fmla="*/ 213 w 459"/>
                <a:gd name="T47" fmla="*/ 27 h 602"/>
                <a:gd name="T48" fmla="*/ 201 w 459"/>
                <a:gd name="T49" fmla="*/ 42 h 602"/>
                <a:gd name="T50" fmla="*/ 181 w 459"/>
                <a:gd name="T51" fmla="*/ 44 h 602"/>
                <a:gd name="T52" fmla="*/ 163 w 459"/>
                <a:gd name="T53" fmla="*/ 56 h 602"/>
                <a:gd name="T54" fmla="*/ 155 w 459"/>
                <a:gd name="T55" fmla="*/ 87 h 602"/>
                <a:gd name="T56" fmla="*/ 164 w 459"/>
                <a:gd name="T57" fmla="*/ 138 h 602"/>
                <a:gd name="T58" fmla="*/ 159 w 459"/>
                <a:gd name="T59" fmla="*/ 144 h 602"/>
                <a:gd name="T60" fmla="*/ 150 w 459"/>
                <a:gd name="T61" fmla="*/ 162 h 602"/>
                <a:gd name="T62" fmla="*/ 149 w 459"/>
                <a:gd name="T63" fmla="*/ 184 h 602"/>
                <a:gd name="T64" fmla="*/ 154 w 459"/>
                <a:gd name="T65" fmla="*/ 201 h 602"/>
                <a:gd name="T66" fmla="*/ 163 w 459"/>
                <a:gd name="T67" fmla="*/ 214 h 602"/>
                <a:gd name="T68" fmla="*/ 169 w 459"/>
                <a:gd name="T69" fmla="*/ 237 h 602"/>
                <a:gd name="T70" fmla="*/ 179 w 459"/>
                <a:gd name="T71" fmla="*/ 271 h 602"/>
                <a:gd name="T72" fmla="*/ 203 w 459"/>
                <a:gd name="T73" fmla="*/ 306 h 602"/>
                <a:gd name="T74" fmla="*/ 215 w 459"/>
                <a:gd name="T75" fmla="*/ 364 h 602"/>
                <a:gd name="T76" fmla="*/ 171 w 459"/>
                <a:gd name="T77" fmla="*/ 381 h 602"/>
                <a:gd name="T78" fmla="*/ 106 w 459"/>
                <a:gd name="T79" fmla="*/ 401 h 602"/>
                <a:gd name="T80" fmla="*/ 46 w 459"/>
                <a:gd name="T81" fmla="*/ 428 h 602"/>
                <a:gd name="T82" fmla="*/ 22 w 459"/>
                <a:gd name="T83" fmla="*/ 449 h 602"/>
                <a:gd name="T84" fmla="*/ 10 w 459"/>
                <a:gd name="T85" fmla="*/ 479 h 602"/>
                <a:gd name="T86" fmla="*/ 2 w 459"/>
                <a:gd name="T87" fmla="*/ 540 h 602"/>
                <a:gd name="T88" fmla="*/ 1 w 459"/>
                <a:gd name="T89" fmla="*/ 594 h 602"/>
                <a:gd name="T90" fmla="*/ 11 w 459"/>
                <a:gd name="T91" fmla="*/ 602 h 602"/>
                <a:gd name="T92" fmla="*/ 345 w 459"/>
                <a:gd name="T93" fmla="*/ 589 h 602"/>
                <a:gd name="T94" fmla="*/ 352 w 459"/>
                <a:gd name="T95" fmla="*/ 577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9" h="602">
                  <a:moveTo>
                    <a:pt x="352" y="577"/>
                  </a:moveTo>
                  <a:lnTo>
                    <a:pt x="380" y="560"/>
                  </a:lnTo>
                  <a:lnTo>
                    <a:pt x="379" y="550"/>
                  </a:lnTo>
                  <a:lnTo>
                    <a:pt x="379" y="540"/>
                  </a:lnTo>
                  <a:lnTo>
                    <a:pt x="379" y="530"/>
                  </a:lnTo>
                  <a:lnTo>
                    <a:pt x="380" y="519"/>
                  </a:lnTo>
                  <a:lnTo>
                    <a:pt x="352" y="503"/>
                  </a:lnTo>
                  <a:lnTo>
                    <a:pt x="348" y="499"/>
                  </a:lnTo>
                  <a:lnTo>
                    <a:pt x="345" y="495"/>
                  </a:lnTo>
                  <a:lnTo>
                    <a:pt x="345" y="490"/>
                  </a:lnTo>
                  <a:lnTo>
                    <a:pt x="346" y="486"/>
                  </a:lnTo>
                  <a:lnTo>
                    <a:pt x="397" y="400"/>
                  </a:lnTo>
                  <a:lnTo>
                    <a:pt x="399" y="397"/>
                  </a:lnTo>
                  <a:lnTo>
                    <a:pt x="403" y="395"/>
                  </a:lnTo>
                  <a:lnTo>
                    <a:pt x="408" y="395"/>
                  </a:lnTo>
                  <a:lnTo>
                    <a:pt x="413" y="396"/>
                  </a:lnTo>
                  <a:lnTo>
                    <a:pt x="441" y="413"/>
                  </a:lnTo>
                  <a:lnTo>
                    <a:pt x="450" y="406"/>
                  </a:lnTo>
                  <a:lnTo>
                    <a:pt x="459" y="401"/>
                  </a:lnTo>
                  <a:lnTo>
                    <a:pt x="424" y="388"/>
                  </a:lnTo>
                  <a:lnTo>
                    <a:pt x="412" y="384"/>
                  </a:lnTo>
                  <a:lnTo>
                    <a:pt x="400" y="379"/>
                  </a:lnTo>
                  <a:lnTo>
                    <a:pt x="389" y="375"/>
                  </a:lnTo>
                  <a:lnTo>
                    <a:pt x="376" y="370"/>
                  </a:lnTo>
                  <a:lnTo>
                    <a:pt x="368" y="368"/>
                  </a:lnTo>
                  <a:lnTo>
                    <a:pt x="361" y="364"/>
                  </a:lnTo>
                  <a:lnTo>
                    <a:pt x="361" y="307"/>
                  </a:lnTo>
                  <a:lnTo>
                    <a:pt x="366" y="302"/>
                  </a:lnTo>
                  <a:lnTo>
                    <a:pt x="372" y="297"/>
                  </a:lnTo>
                  <a:lnTo>
                    <a:pt x="379" y="288"/>
                  </a:lnTo>
                  <a:lnTo>
                    <a:pt x="385" y="279"/>
                  </a:lnTo>
                  <a:lnTo>
                    <a:pt x="391" y="266"/>
                  </a:lnTo>
                  <a:lnTo>
                    <a:pt x="397" y="252"/>
                  </a:lnTo>
                  <a:lnTo>
                    <a:pt x="400" y="235"/>
                  </a:lnTo>
                  <a:lnTo>
                    <a:pt x="402" y="216"/>
                  </a:lnTo>
                  <a:lnTo>
                    <a:pt x="406" y="214"/>
                  </a:lnTo>
                  <a:lnTo>
                    <a:pt x="409" y="211"/>
                  </a:lnTo>
                  <a:lnTo>
                    <a:pt x="412" y="207"/>
                  </a:lnTo>
                  <a:lnTo>
                    <a:pt x="415" y="202"/>
                  </a:lnTo>
                  <a:lnTo>
                    <a:pt x="417" y="197"/>
                  </a:lnTo>
                  <a:lnTo>
                    <a:pt x="418" y="191"/>
                  </a:lnTo>
                  <a:lnTo>
                    <a:pt x="420" y="183"/>
                  </a:lnTo>
                  <a:lnTo>
                    <a:pt x="420" y="175"/>
                  </a:lnTo>
                  <a:lnTo>
                    <a:pt x="420" y="164"/>
                  </a:lnTo>
                  <a:lnTo>
                    <a:pt x="416" y="152"/>
                  </a:lnTo>
                  <a:lnTo>
                    <a:pt x="412" y="144"/>
                  </a:lnTo>
                  <a:lnTo>
                    <a:pt x="406" y="137"/>
                  </a:lnTo>
                  <a:lnTo>
                    <a:pt x="412" y="121"/>
                  </a:lnTo>
                  <a:lnTo>
                    <a:pt x="417" y="101"/>
                  </a:lnTo>
                  <a:lnTo>
                    <a:pt x="420" y="89"/>
                  </a:lnTo>
                  <a:lnTo>
                    <a:pt x="420" y="78"/>
                  </a:lnTo>
                  <a:lnTo>
                    <a:pt x="420" y="65"/>
                  </a:lnTo>
                  <a:lnTo>
                    <a:pt x="417" y="53"/>
                  </a:lnTo>
                  <a:lnTo>
                    <a:pt x="415" y="45"/>
                  </a:lnTo>
                  <a:lnTo>
                    <a:pt x="412" y="39"/>
                  </a:lnTo>
                  <a:lnTo>
                    <a:pt x="407" y="34"/>
                  </a:lnTo>
                  <a:lnTo>
                    <a:pt x="403" y="27"/>
                  </a:lnTo>
                  <a:lnTo>
                    <a:pt x="397" y="24"/>
                  </a:lnTo>
                  <a:lnTo>
                    <a:pt x="390" y="18"/>
                  </a:lnTo>
                  <a:lnTo>
                    <a:pt x="382" y="15"/>
                  </a:lnTo>
                  <a:lnTo>
                    <a:pt x="376" y="12"/>
                  </a:lnTo>
                  <a:lnTo>
                    <a:pt x="359" y="7"/>
                  </a:lnTo>
                  <a:lnTo>
                    <a:pt x="341" y="3"/>
                  </a:lnTo>
                  <a:lnTo>
                    <a:pt x="325" y="0"/>
                  </a:lnTo>
                  <a:lnTo>
                    <a:pt x="307" y="0"/>
                  </a:lnTo>
                  <a:lnTo>
                    <a:pt x="291" y="0"/>
                  </a:lnTo>
                  <a:lnTo>
                    <a:pt x="276" y="2"/>
                  </a:lnTo>
                  <a:lnTo>
                    <a:pt x="260" y="6"/>
                  </a:lnTo>
                  <a:lnTo>
                    <a:pt x="245" y="9"/>
                  </a:lnTo>
                  <a:lnTo>
                    <a:pt x="231" y="16"/>
                  </a:lnTo>
                  <a:lnTo>
                    <a:pt x="218" y="22"/>
                  </a:lnTo>
                  <a:lnTo>
                    <a:pt x="213" y="27"/>
                  </a:lnTo>
                  <a:lnTo>
                    <a:pt x="209" y="31"/>
                  </a:lnTo>
                  <a:lnTo>
                    <a:pt x="204" y="36"/>
                  </a:lnTo>
                  <a:lnTo>
                    <a:pt x="201" y="42"/>
                  </a:lnTo>
                  <a:lnTo>
                    <a:pt x="194" y="42"/>
                  </a:lnTo>
                  <a:lnTo>
                    <a:pt x="187" y="43"/>
                  </a:lnTo>
                  <a:lnTo>
                    <a:pt x="181" y="44"/>
                  </a:lnTo>
                  <a:lnTo>
                    <a:pt x="176" y="45"/>
                  </a:lnTo>
                  <a:lnTo>
                    <a:pt x="168" y="51"/>
                  </a:lnTo>
                  <a:lnTo>
                    <a:pt x="163" y="56"/>
                  </a:lnTo>
                  <a:lnTo>
                    <a:pt x="158" y="65"/>
                  </a:lnTo>
                  <a:lnTo>
                    <a:pt x="155" y="75"/>
                  </a:lnTo>
                  <a:lnTo>
                    <a:pt x="155" y="87"/>
                  </a:lnTo>
                  <a:lnTo>
                    <a:pt x="155" y="98"/>
                  </a:lnTo>
                  <a:lnTo>
                    <a:pt x="159" y="120"/>
                  </a:lnTo>
                  <a:lnTo>
                    <a:pt x="164" y="138"/>
                  </a:lnTo>
                  <a:lnTo>
                    <a:pt x="164" y="139"/>
                  </a:lnTo>
                  <a:lnTo>
                    <a:pt x="164" y="139"/>
                  </a:lnTo>
                  <a:lnTo>
                    <a:pt x="159" y="144"/>
                  </a:lnTo>
                  <a:lnTo>
                    <a:pt x="154" y="151"/>
                  </a:lnTo>
                  <a:lnTo>
                    <a:pt x="151" y="156"/>
                  </a:lnTo>
                  <a:lnTo>
                    <a:pt x="150" y="162"/>
                  </a:lnTo>
                  <a:lnTo>
                    <a:pt x="149" y="170"/>
                  </a:lnTo>
                  <a:lnTo>
                    <a:pt x="149" y="176"/>
                  </a:lnTo>
                  <a:lnTo>
                    <a:pt x="149" y="184"/>
                  </a:lnTo>
                  <a:lnTo>
                    <a:pt x="150" y="191"/>
                  </a:lnTo>
                  <a:lnTo>
                    <a:pt x="151" y="196"/>
                  </a:lnTo>
                  <a:lnTo>
                    <a:pt x="154" y="201"/>
                  </a:lnTo>
                  <a:lnTo>
                    <a:pt x="156" y="206"/>
                  </a:lnTo>
                  <a:lnTo>
                    <a:pt x="159" y="210"/>
                  </a:lnTo>
                  <a:lnTo>
                    <a:pt x="163" y="214"/>
                  </a:lnTo>
                  <a:lnTo>
                    <a:pt x="167" y="216"/>
                  </a:lnTo>
                  <a:lnTo>
                    <a:pt x="168" y="227"/>
                  </a:lnTo>
                  <a:lnTo>
                    <a:pt x="169" y="237"/>
                  </a:lnTo>
                  <a:lnTo>
                    <a:pt x="172" y="246"/>
                  </a:lnTo>
                  <a:lnTo>
                    <a:pt x="174" y="255"/>
                  </a:lnTo>
                  <a:lnTo>
                    <a:pt x="179" y="271"/>
                  </a:lnTo>
                  <a:lnTo>
                    <a:pt x="187" y="286"/>
                  </a:lnTo>
                  <a:lnTo>
                    <a:pt x="195" y="297"/>
                  </a:lnTo>
                  <a:lnTo>
                    <a:pt x="203" y="306"/>
                  </a:lnTo>
                  <a:lnTo>
                    <a:pt x="210" y="314"/>
                  </a:lnTo>
                  <a:lnTo>
                    <a:pt x="215" y="319"/>
                  </a:lnTo>
                  <a:lnTo>
                    <a:pt x="215" y="364"/>
                  </a:lnTo>
                  <a:lnTo>
                    <a:pt x="201" y="369"/>
                  </a:lnTo>
                  <a:lnTo>
                    <a:pt x="186" y="375"/>
                  </a:lnTo>
                  <a:lnTo>
                    <a:pt x="171" y="381"/>
                  </a:lnTo>
                  <a:lnTo>
                    <a:pt x="155" y="384"/>
                  </a:lnTo>
                  <a:lnTo>
                    <a:pt x="129" y="393"/>
                  </a:lnTo>
                  <a:lnTo>
                    <a:pt x="106" y="401"/>
                  </a:lnTo>
                  <a:lnTo>
                    <a:pt x="83" y="410"/>
                  </a:lnTo>
                  <a:lnTo>
                    <a:pt x="64" y="419"/>
                  </a:lnTo>
                  <a:lnTo>
                    <a:pt x="46" y="428"/>
                  </a:lnTo>
                  <a:lnTo>
                    <a:pt x="32" y="438"/>
                  </a:lnTo>
                  <a:lnTo>
                    <a:pt x="27" y="444"/>
                  </a:lnTo>
                  <a:lnTo>
                    <a:pt x="22" y="449"/>
                  </a:lnTo>
                  <a:lnTo>
                    <a:pt x="18" y="455"/>
                  </a:lnTo>
                  <a:lnTo>
                    <a:pt x="15" y="460"/>
                  </a:lnTo>
                  <a:lnTo>
                    <a:pt x="10" y="479"/>
                  </a:lnTo>
                  <a:lnTo>
                    <a:pt x="6" y="499"/>
                  </a:lnTo>
                  <a:lnTo>
                    <a:pt x="4" y="521"/>
                  </a:lnTo>
                  <a:lnTo>
                    <a:pt x="2" y="540"/>
                  </a:lnTo>
                  <a:lnTo>
                    <a:pt x="0" y="573"/>
                  </a:lnTo>
                  <a:lnTo>
                    <a:pt x="0" y="589"/>
                  </a:lnTo>
                  <a:lnTo>
                    <a:pt x="1" y="594"/>
                  </a:lnTo>
                  <a:lnTo>
                    <a:pt x="4" y="598"/>
                  </a:lnTo>
                  <a:lnTo>
                    <a:pt x="7" y="600"/>
                  </a:lnTo>
                  <a:lnTo>
                    <a:pt x="11" y="602"/>
                  </a:lnTo>
                  <a:lnTo>
                    <a:pt x="350" y="602"/>
                  </a:lnTo>
                  <a:lnTo>
                    <a:pt x="346" y="594"/>
                  </a:lnTo>
                  <a:lnTo>
                    <a:pt x="345" y="589"/>
                  </a:lnTo>
                  <a:lnTo>
                    <a:pt x="345" y="585"/>
                  </a:lnTo>
                  <a:lnTo>
                    <a:pt x="348" y="581"/>
                  </a:lnTo>
                  <a:lnTo>
                    <a:pt x="352" y="5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674">
              <a:extLst>
                <a:ext uri="{FF2B5EF4-FFF2-40B4-BE49-F238E27FC236}">
                  <a16:creationId xmlns:a16="http://schemas.microsoft.com/office/drawing/2014/main" xmlns="" id="{79D28C1F-2787-4B51-872B-F33A8674EF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7650" y="5497513"/>
              <a:ext cx="131762" cy="133350"/>
            </a:xfrm>
            <a:custGeom>
              <a:avLst/>
              <a:gdLst>
                <a:gd name="T0" fmla="*/ 151 w 332"/>
                <a:gd name="T1" fmla="*/ 243 h 336"/>
                <a:gd name="T2" fmla="*/ 129 w 332"/>
                <a:gd name="T3" fmla="*/ 235 h 336"/>
                <a:gd name="T4" fmla="*/ 111 w 332"/>
                <a:gd name="T5" fmla="*/ 222 h 336"/>
                <a:gd name="T6" fmla="*/ 97 w 332"/>
                <a:gd name="T7" fmla="*/ 204 h 336"/>
                <a:gd name="T8" fmla="*/ 89 w 332"/>
                <a:gd name="T9" fmla="*/ 182 h 336"/>
                <a:gd name="T10" fmla="*/ 88 w 332"/>
                <a:gd name="T11" fmla="*/ 159 h 336"/>
                <a:gd name="T12" fmla="*/ 94 w 332"/>
                <a:gd name="T13" fmla="*/ 136 h 336"/>
                <a:gd name="T14" fmla="*/ 106 w 332"/>
                <a:gd name="T15" fmla="*/ 117 h 336"/>
                <a:gd name="T16" fmla="*/ 122 w 332"/>
                <a:gd name="T17" fmla="*/ 103 h 336"/>
                <a:gd name="T18" fmla="*/ 143 w 332"/>
                <a:gd name="T19" fmla="*/ 92 h 336"/>
                <a:gd name="T20" fmla="*/ 166 w 332"/>
                <a:gd name="T21" fmla="*/ 89 h 336"/>
                <a:gd name="T22" fmla="*/ 189 w 332"/>
                <a:gd name="T23" fmla="*/ 92 h 336"/>
                <a:gd name="T24" fmla="*/ 210 w 332"/>
                <a:gd name="T25" fmla="*/ 103 h 336"/>
                <a:gd name="T26" fmla="*/ 226 w 332"/>
                <a:gd name="T27" fmla="*/ 117 h 336"/>
                <a:gd name="T28" fmla="*/ 238 w 332"/>
                <a:gd name="T29" fmla="*/ 136 h 336"/>
                <a:gd name="T30" fmla="*/ 243 w 332"/>
                <a:gd name="T31" fmla="*/ 159 h 336"/>
                <a:gd name="T32" fmla="*/ 242 w 332"/>
                <a:gd name="T33" fmla="*/ 182 h 336"/>
                <a:gd name="T34" fmla="*/ 234 w 332"/>
                <a:gd name="T35" fmla="*/ 204 h 336"/>
                <a:gd name="T36" fmla="*/ 221 w 332"/>
                <a:gd name="T37" fmla="*/ 222 h 336"/>
                <a:gd name="T38" fmla="*/ 203 w 332"/>
                <a:gd name="T39" fmla="*/ 235 h 336"/>
                <a:gd name="T40" fmla="*/ 181 w 332"/>
                <a:gd name="T41" fmla="*/ 243 h 336"/>
                <a:gd name="T42" fmla="*/ 306 w 332"/>
                <a:gd name="T43" fmla="*/ 204 h 336"/>
                <a:gd name="T44" fmla="*/ 300 w 332"/>
                <a:gd name="T45" fmla="*/ 195 h 336"/>
                <a:gd name="T46" fmla="*/ 302 w 332"/>
                <a:gd name="T47" fmla="*/ 167 h 336"/>
                <a:gd name="T48" fmla="*/ 300 w 332"/>
                <a:gd name="T49" fmla="*/ 139 h 336"/>
                <a:gd name="T50" fmla="*/ 306 w 332"/>
                <a:gd name="T51" fmla="*/ 130 h 336"/>
                <a:gd name="T52" fmla="*/ 269 w 332"/>
                <a:gd name="T53" fmla="*/ 64 h 336"/>
                <a:gd name="T54" fmla="*/ 257 w 332"/>
                <a:gd name="T55" fmla="*/ 65 h 336"/>
                <a:gd name="T56" fmla="*/ 242 w 332"/>
                <a:gd name="T57" fmla="*/ 53 h 336"/>
                <a:gd name="T58" fmla="*/ 215 w 332"/>
                <a:gd name="T59" fmla="*/ 35 h 336"/>
                <a:gd name="T60" fmla="*/ 207 w 332"/>
                <a:gd name="T61" fmla="*/ 27 h 336"/>
                <a:gd name="T62" fmla="*/ 135 w 332"/>
                <a:gd name="T63" fmla="*/ 0 h 336"/>
                <a:gd name="T64" fmla="*/ 133 w 332"/>
                <a:gd name="T65" fmla="*/ 31 h 336"/>
                <a:gd name="T66" fmla="*/ 113 w 332"/>
                <a:gd name="T67" fmla="*/ 41 h 336"/>
                <a:gd name="T68" fmla="*/ 77 w 332"/>
                <a:gd name="T69" fmla="*/ 63 h 336"/>
                <a:gd name="T70" fmla="*/ 67 w 332"/>
                <a:gd name="T71" fmla="*/ 65 h 336"/>
                <a:gd name="T72" fmla="*/ 0 w 332"/>
                <a:gd name="T73" fmla="*/ 114 h 336"/>
                <a:gd name="T74" fmla="*/ 31 w 332"/>
                <a:gd name="T75" fmla="*/ 135 h 336"/>
                <a:gd name="T76" fmla="*/ 30 w 332"/>
                <a:gd name="T77" fmla="*/ 154 h 336"/>
                <a:gd name="T78" fmla="*/ 31 w 332"/>
                <a:gd name="T79" fmla="*/ 191 h 336"/>
                <a:gd name="T80" fmla="*/ 29 w 332"/>
                <a:gd name="T81" fmla="*/ 202 h 336"/>
                <a:gd name="T82" fmla="*/ 38 w 332"/>
                <a:gd name="T83" fmla="*/ 284 h 336"/>
                <a:gd name="T84" fmla="*/ 71 w 332"/>
                <a:gd name="T85" fmla="*/ 267 h 336"/>
                <a:gd name="T86" fmla="*/ 89 w 332"/>
                <a:gd name="T87" fmla="*/ 279 h 336"/>
                <a:gd name="T88" fmla="*/ 139 w 332"/>
                <a:gd name="T89" fmla="*/ 300 h 336"/>
                <a:gd name="T90" fmla="*/ 146 w 332"/>
                <a:gd name="T91" fmla="*/ 308 h 336"/>
                <a:gd name="T92" fmla="*/ 207 w 332"/>
                <a:gd name="T93" fmla="*/ 336 h 336"/>
                <a:gd name="T94" fmla="*/ 208 w 332"/>
                <a:gd name="T95" fmla="*/ 306 h 336"/>
                <a:gd name="T96" fmla="*/ 223 w 332"/>
                <a:gd name="T97" fmla="*/ 297 h 336"/>
                <a:gd name="T98" fmla="*/ 246 w 332"/>
                <a:gd name="T99" fmla="*/ 279 h 336"/>
                <a:gd name="T100" fmla="*/ 257 w 332"/>
                <a:gd name="T101" fmla="*/ 268 h 336"/>
                <a:gd name="T102" fmla="*/ 269 w 332"/>
                <a:gd name="T103" fmla="*/ 270 h 336"/>
                <a:gd name="T104" fmla="*/ 306 w 332"/>
                <a:gd name="T105" fmla="*/ 20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2" h="336">
                  <a:moveTo>
                    <a:pt x="166" y="245"/>
                  </a:moveTo>
                  <a:lnTo>
                    <a:pt x="158" y="244"/>
                  </a:lnTo>
                  <a:lnTo>
                    <a:pt x="151" y="243"/>
                  </a:lnTo>
                  <a:lnTo>
                    <a:pt x="143" y="241"/>
                  </a:lnTo>
                  <a:lnTo>
                    <a:pt x="135" y="239"/>
                  </a:lnTo>
                  <a:lnTo>
                    <a:pt x="129" y="235"/>
                  </a:lnTo>
                  <a:lnTo>
                    <a:pt x="122" y="231"/>
                  </a:lnTo>
                  <a:lnTo>
                    <a:pt x="116" y="227"/>
                  </a:lnTo>
                  <a:lnTo>
                    <a:pt x="111" y="222"/>
                  </a:lnTo>
                  <a:lnTo>
                    <a:pt x="106" y="217"/>
                  </a:lnTo>
                  <a:lnTo>
                    <a:pt x="101" y="211"/>
                  </a:lnTo>
                  <a:lnTo>
                    <a:pt x="97" y="204"/>
                  </a:lnTo>
                  <a:lnTo>
                    <a:pt x="94" y="198"/>
                  </a:lnTo>
                  <a:lnTo>
                    <a:pt x="92" y="190"/>
                  </a:lnTo>
                  <a:lnTo>
                    <a:pt x="89" y="182"/>
                  </a:lnTo>
                  <a:lnTo>
                    <a:pt x="88" y="175"/>
                  </a:lnTo>
                  <a:lnTo>
                    <a:pt x="88" y="167"/>
                  </a:lnTo>
                  <a:lnTo>
                    <a:pt x="88" y="159"/>
                  </a:lnTo>
                  <a:lnTo>
                    <a:pt x="89" y="151"/>
                  </a:lnTo>
                  <a:lnTo>
                    <a:pt x="92" y="144"/>
                  </a:lnTo>
                  <a:lnTo>
                    <a:pt x="94" y="136"/>
                  </a:lnTo>
                  <a:lnTo>
                    <a:pt x="97" y="130"/>
                  </a:lnTo>
                  <a:lnTo>
                    <a:pt x="101" y="123"/>
                  </a:lnTo>
                  <a:lnTo>
                    <a:pt x="106" y="117"/>
                  </a:lnTo>
                  <a:lnTo>
                    <a:pt x="111" y="112"/>
                  </a:lnTo>
                  <a:lnTo>
                    <a:pt x="116" y="106"/>
                  </a:lnTo>
                  <a:lnTo>
                    <a:pt x="122" y="103"/>
                  </a:lnTo>
                  <a:lnTo>
                    <a:pt x="129" y="99"/>
                  </a:lnTo>
                  <a:lnTo>
                    <a:pt x="135" y="95"/>
                  </a:lnTo>
                  <a:lnTo>
                    <a:pt x="143" y="92"/>
                  </a:lnTo>
                  <a:lnTo>
                    <a:pt x="151" y="90"/>
                  </a:lnTo>
                  <a:lnTo>
                    <a:pt x="158" y="90"/>
                  </a:lnTo>
                  <a:lnTo>
                    <a:pt x="166" y="89"/>
                  </a:lnTo>
                  <a:lnTo>
                    <a:pt x="174" y="90"/>
                  </a:lnTo>
                  <a:lnTo>
                    <a:pt x="181" y="90"/>
                  </a:lnTo>
                  <a:lnTo>
                    <a:pt x="189" y="92"/>
                  </a:lnTo>
                  <a:lnTo>
                    <a:pt x="196" y="95"/>
                  </a:lnTo>
                  <a:lnTo>
                    <a:pt x="203" y="99"/>
                  </a:lnTo>
                  <a:lnTo>
                    <a:pt x="210" y="103"/>
                  </a:lnTo>
                  <a:lnTo>
                    <a:pt x="215" y="106"/>
                  </a:lnTo>
                  <a:lnTo>
                    <a:pt x="221" y="112"/>
                  </a:lnTo>
                  <a:lnTo>
                    <a:pt x="226" y="117"/>
                  </a:lnTo>
                  <a:lnTo>
                    <a:pt x="230" y="123"/>
                  </a:lnTo>
                  <a:lnTo>
                    <a:pt x="234" y="130"/>
                  </a:lnTo>
                  <a:lnTo>
                    <a:pt x="238" y="136"/>
                  </a:lnTo>
                  <a:lnTo>
                    <a:pt x="241" y="144"/>
                  </a:lnTo>
                  <a:lnTo>
                    <a:pt x="242" y="151"/>
                  </a:lnTo>
                  <a:lnTo>
                    <a:pt x="243" y="159"/>
                  </a:lnTo>
                  <a:lnTo>
                    <a:pt x="244" y="167"/>
                  </a:lnTo>
                  <a:lnTo>
                    <a:pt x="243" y="175"/>
                  </a:lnTo>
                  <a:lnTo>
                    <a:pt x="242" y="182"/>
                  </a:lnTo>
                  <a:lnTo>
                    <a:pt x="241" y="190"/>
                  </a:lnTo>
                  <a:lnTo>
                    <a:pt x="238" y="198"/>
                  </a:lnTo>
                  <a:lnTo>
                    <a:pt x="234" y="204"/>
                  </a:lnTo>
                  <a:lnTo>
                    <a:pt x="230" y="211"/>
                  </a:lnTo>
                  <a:lnTo>
                    <a:pt x="226" y="217"/>
                  </a:lnTo>
                  <a:lnTo>
                    <a:pt x="221" y="222"/>
                  </a:lnTo>
                  <a:lnTo>
                    <a:pt x="215" y="227"/>
                  </a:lnTo>
                  <a:lnTo>
                    <a:pt x="210" y="231"/>
                  </a:lnTo>
                  <a:lnTo>
                    <a:pt x="203" y="235"/>
                  </a:lnTo>
                  <a:lnTo>
                    <a:pt x="196" y="239"/>
                  </a:lnTo>
                  <a:lnTo>
                    <a:pt x="189" y="241"/>
                  </a:lnTo>
                  <a:lnTo>
                    <a:pt x="181" y="243"/>
                  </a:lnTo>
                  <a:lnTo>
                    <a:pt x="174" y="244"/>
                  </a:lnTo>
                  <a:lnTo>
                    <a:pt x="166" y="245"/>
                  </a:lnTo>
                  <a:close/>
                  <a:moveTo>
                    <a:pt x="306" y="204"/>
                  </a:moveTo>
                  <a:lnTo>
                    <a:pt x="302" y="202"/>
                  </a:lnTo>
                  <a:lnTo>
                    <a:pt x="301" y="199"/>
                  </a:lnTo>
                  <a:lnTo>
                    <a:pt x="300" y="195"/>
                  </a:lnTo>
                  <a:lnTo>
                    <a:pt x="300" y="191"/>
                  </a:lnTo>
                  <a:lnTo>
                    <a:pt x="302" y="180"/>
                  </a:lnTo>
                  <a:lnTo>
                    <a:pt x="302" y="167"/>
                  </a:lnTo>
                  <a:lnTo>
                    <a:pt x="302" y="154"/>
                  </a:lnTo>
                  <a:lnTo>
                    <a:pt x="300" y="142"/>
                  </a:lnTo>
                  <a:lnTo>
                    <a:pt x="300" y="139"/>
                  </a:lnTo>
                  <a:lnTo>
                    <a:pt x="301" y="135"/>
                  </a:lnTo>
                  <a:lnTo>
                    <a:pt x="302" y="132"/>
                  </a:lnTo>
                  <a:lnTo>
                    <a:pt x="306" y="130"/>
                  </a:lnTo>
                  <a:lnTo>
                    <a:pt x="332" y="114"/>
                  </a:lnTo>
                  <a:lnTo>
                    <a:pt x="293" y="50"/>
                  </a:lnTo>
                  <a:lnTo>
                    <a:pt x="269" y="64"/>
                  </a:lnTo>
                  <a:lnTo>
                    <a:pt x="265" y="65"/>
                  </a:lnTo>
                  <a:lnTo>
                    <a:pt x="261" y="65"/>
                  </a:lnTo>
                  <a:lnTo>
                    <a:pt x="257" y="65"/>
                  </a:lnTo>
                  <a:lnTo>
                    <a:pt x="255" y="63"/>
                  </a:lnTo>
                  <a:lnTo>
                    <a:pt x="251" y="59"/>
                  </a:lnTo>
                  <a:lnTo>
                    <a:pt x="242" y="53"/>
                  </a:lnTo>
                  <a:lnTo>
                    <a:pt x="233" y="45"/>
                  </a:lnTo>
                  <a:lnTo>
                    <a:pt x="224" y="40"/>
                  </a:lnTo>
                  <a:lnTo>
                    <a:pt x="215" y="35"/>
                  </a:lnTo>
                  <a:lnTo>
                    <a:pt x="211" y="33"/>
                  </a:lnTo>
                  <a:lnTo>
                    <a:pt x="208" y="31"/>
                  </a:lnTo>
                  <a:lnTo>
                    <a:pt x="207" y="27"/>
                  </a:lnTo>
                  <a:lnTo>
                    <a:pt x="207" y="24"/>
                  </a:lnTo>
                  <a:lnTo>
                    <a:pt x="207" y="0"/>
                  </a:lnTo>
                  <a:lnTo>
                    <a:pt x="135" y="0"/>
                  </a:lnTo>
                  <a:lnTo>
                    <a:pt x="135" y="24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0" y="33"/>
                  </a:lnTo>
                  <a:lnTo>
                    <a:pt x="126" y="35"/>
                  </a:lnTo>
                  <a:lnTo>
                    <a:pt x="113" y="41"/>
                  </a:lnTo>
                  <a:lnTo>
                    <a:pt x="101" y="47"/>
                  </a:lnTo>
                  <a:lnTo>
                    <a:pt x="88" y="55"/>
                  </a:lnTo>
                  <a:lnTo>
                    <a:pt x="77" y="63"/>
                  </a:lnTo>
                  <a:lnTo>
                    <a:pt x="75" y="65"/>
                  </a:lnTo>
                  <a:lnTo>
                    <a:pt x="71" y="65"/>
                  </a:lnTo>
                  <a:lnTo>
                    <a:pt x="67" y="65"/>
                  </a:lnTo>
                  <a:lnTo>
                    <a:pt x="63" y="64"/>
                  </a:lnTo>
                  <a:lnTo>
                    <a:pt x="38" y="50"/>
                  </a:lnTo>
                  <a:lnTo>
                    <a:pt x="0" y="114"/>
                  </a:lnTo>
                  <a:lnTo>
                    <a:pt x="26" y="130"/>
                  </a:lnTo>
                  <a:lnTo>
                    <a:pt x="29" y="132"/>
                  </a:lnTo>
                  <a:lnTo>
                    <a:pt x="31" y="135"/>
                  </a:lnTo>
                  <a:lnTo>
                    <a:pt x="33" y="139"/>
                  </a:lnTo>
                  <a:lnTo>
                    <a:pt x="31" y="142"/>
                  </a:lnTo>
                  <a:lnTo>
                    <a:pt x="30" y="154"/>
                  </a:lnTo>
                  <a:lnTo>
                    <a:pt x="30" y="167"/>
                  </a:lnTo>
                  <a:lnTo>
                    <a:pt x="30" y="178"/>
                  </a:lnTo>
                  <a:lnTo>
                    <a:pt x="31" y="191"/>
                  </a:lnTo>
                  <a:lnTo>
                    <a:pt x="33" y="195"/>
                  </a:lnTo>
                  <a:lnTo>
                    <a:pt x="31" y="199"/>
                  </a:lnTo>
                  <a:lnTo>
                    <a:pt x="29" y="202"/>
                  </a:lnTo>
                  <a:lnTo>
                    <a:pt x="26" y="204"/>
                  </a:lnTo>
                  <a:lnTo>
                    <a:pt x="0" y="220"/>
                  </a:lnTo>
                  <a:lnTo>
                    <a:pt x="38" y="284"/>
                  </a:lnTo>
                  <a:lnTo>
                    <a:pt x="63" y="270"/>
                  </a:lnTo>
                  <a:lnTo>
                    <a:pt x="67" y="268"/>
                  </a:lnTo>
                  <a:lnTo>
                    <a:pt x="71" y="267"/>
                  </a:lnTo>
                  <a:lnTo>
                    <a:pt x="75" y="268"/>
                  </a:lnTo>
                  <a:lnTo>
                    <a:pt x="77" y="271"/>
                  </a:lnTo>
                  <a:lnTo>
                    <a:pt x="89" y="279"/>
                  </a:lnTo>
                  <a:lnTo>
                    <a:pt x="106" y="286"/>
                  </a:lnTo>
                  <a:lnTo>
                    <a:pt x="124" y="295"/>
                  </a:lnTo>
                  <a:lnTo>
                    <a:pt x="139" y="300"/>
                  </a:lnTo>
                  <a:lnTo>
                    <a:pt x="142" y="303"/>
                  </a:lnTo>
                  <a:lnTo>
                    <a:pt x="144" y="306"/>
                  </a:lnTo>
                  <a:lnTo>
                    <a:pt x="146" y="308"/>
                  </a:lnTo>
                  <a:lnTo>
                    <a:pt x="147" y="312"/>
                  </a:lnTo>
                  <a:lnTo>
                    <a:pt x="147" y="336"/>
                  </a:lnTo>
                  <a:lnTo>
                    <a:pt x="207" y="336"/>
                  </a:lnTo>
                  <a:lnTo>
                    <a:pt x="207" y="312"/>
                  </a:lnTo>
                  <a:lnTo>
                    <a:pt x="207" y="308"/>
                  </a:lnTo>
                  <a:lnTo>
                    <a:pt x="208" y="306"/>
                  </a:lnTo>
                  <a:lnTo>
                    <a:pt x="211" y="303"/>
                  </a:lnTo>
                  <a:lnTo>
                    <a:pt x="215" y="300"/>
                  </a:lnTo>
                  <a:lnTo>
                    <a:pt x="223" y="297"/>
                  </a:lnTo>
                  <a:lnTo>
                    <a:pt x="230" y="291"/>
                  </a:lnTo>
                  <a:lnTo>
                    <a:pt x="238" y="285"/>
                  </a:lnTo>
                  <a:lnTo>
                    <a:pt x="246" y="279"/>
                  </a:lnTo>
                  <a:lnTo>
                    <a:pt x="250" y="275"/>
                  </a:lnTo>
                  <a:lnTo>
                    <a:pt x="255" y="271"/>
                  </a:lnTo>
                  <a:lnTo>
                    <a:pt x="257" y="268"/>
                  </a:lnTo>
                  <a:lnTo>
                    <a:pt x="261" y="267"/>
                  </a:lnTo>
                  <a:lnTo>
                    <a:pt x="265" y="268"/>
                  </a:lnTo>
                  <a:lnTo>
                    <a:pt x="269" y="270"/>
                  </a:lnTo>
                  <a:lnTo>
                    <a:pt x="295" y="284"/>
                  </a:lnTo>
                  <a:lnTo>
                    <a:pt x="332" y="220"/>
                  </a:lnTo>
                  <a:lnTo>
                    <a:pt x="306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4" name="Freeform 3905">
            <a:extLst>
              <a:ext uri="{FF2B5EF4-FFF2-40B4-BE49-F238E27FC236}">
                <a16:creationId xmlns:a16="http://schemas.microsoft.com/office/drawing/2014/main" xmlns="" id="{029E8BE0-34BF-4711-99F1-BC5109199B8F}"/>
              </a:ext>
            </a:extLst>
          </p:cNvPr>
          <p:cNvSpPr>
            <a:spLocks noEditPoints="1"/>
          </p:cNvSpPr>
          <p:nvPr/>
        </p:nvSpPr>
        <p:spPr bwMode="auto">
          <a:xfrm>
            <a:off x="4240500" y="2184509"/>
            <a:ext cx="392698" cy="401572"/>
          </a:xfrm>
          <a:custGeom>
            <a:avLst/>
            <a:gdLst>
              <a:gd name="T0" fmla="*/ 599 w 887"/>
              <a:gd name="T1" fmla="*/ 324 h 902"/>
              <a:gd name="T2" fmla="*/ 496 w 887"/>
              <a:gd name="T3" fmla="*/ 261 h 902"/>
              <a:gd name="T4" fmla="*/ 562 w 887"/>
              <a:gd name="T5" fmla="*/ 155 h 902"/>
              <a:gd name="T6" fmla="*/ 654 w 887"/>
              <a:gd name="T7" fmla="*/ 210 h 902"/>
              <a:gd name="T8" fmla="*/ 723 w 887"/>
              <a:gd name="T9" fmla="*/ 291 h 902"/>
              <a:gd name="T10" fmla="*/ 761 w 887"/>
              <a:gd name="T11" fmla="*/ 393 h 902"/>
              <a:gd name="T12" fmla="*/ 526 w 887"/>
              <a:gd name="T13" fmla="*/ 630 h 902"/>
              <a:gd name="T14" fmla="*/ 617 w 887"/>
              <a:gd name="T15" fmla="*/ 553 h 902"/>
              <a:gd name="T16" fmla="*/ 761 w 887"/>
              <a:gd name="T17" fmla="*/ 508 h 902"/>
              <a:gd name="T18" fmla="*/ 723 w 887"/>
              <a:gd name="T19" fmla="*/ 610 h 902"/>
              <a:gd name="T20" fmla="*/ 654 w 887"/>
              <a:gd name="T21" fmla="*/ 691 h 902"/>
              <a:gd name="T22" fmla="*/ 562 w 887"/>
              <a:gd name="T23" fmla="*/ 746 h 902"/>
              <a:gd name="T24" fmla="*/ 582 w 887"/>
              <a:gd name="T25" fmla="*/ 480 h 902"/>
              <a:gd name="T26" fmla="*/ 547 w 887"/>
              <a:gd name="T27" fmla="*/ 546 h 902"/>
              <a:gd name="T28" fmla="*/ 481 w 887"/>
              <a:gd name="T29" fmla="*/ 582 h 902"/>
              <a:gd name="T30" fmla="*/ 532 w 887"/>
              <a:gd name="T31" fmla="*/ 343 h 902"/>
              <a:gd name="T32" fmla="*/ 577 w 887"/>
              <a:gd name="T33" fmla="*/ 402 h 902"/>
              <a:gd name="T34" fmla="*/ 376 w 887"/>
              <a:gd name="T35" fmla="*/ 270 h 902"/>
              <a:gd name="T36" fmla="*/ 285 w 887"/>
              <a:gd name="T37" fmla="*/ 348 h 902"/>
              <a:gd name="T38" fmla="*/ 140 w 887"/>
              <a:gd name="T39" fmla="*/ 392 h 902"/>
              <a:gd name="T40" fmla="*/ 179 w 887"/>
              <a:gd name="T41" fmla="*/ 291 h 902"/>
              <a:gd name="T42" fmla="*/ 248 w 887"/>
              <a:gd name="T43" fmla="*/ 210 h 902"/>
              <a:gd name="T44" fmla="*/ 340 w 887"/>
              <a:gd name="T45" fmla="*/ 155 h 902"/>
              <a:gd name="T46" fmla="*/ 421 w 887"/>
              <a:gd name="T47" fmla="*/ 420 h 902"/>
              <a:gd name="T48" fmla="*/ 350 w 887"/>
              <a:gd name="T49" fmla="*/ 362 h 902"/>
              <a:gd name="T50" fmla="*/ 412 w 887"/>
              <a:gd name="T51" fmla="*/ 321 h 902"/>
              <a:gd name="T52" fmla="*/ 377 w 887"/>
              <a:gd name="T53" fmla="*/ 564 h 902"/>
              <a:gd name="T54" fmla="*/ 328 w 887"/>
              <a:gd name="T55" fmla="*/ 508 h 902"/>
              <a:gd name="T56" fmla="*/ 393 w 887"/>
              <a:gd name="T57" fmla="*/ 761 h 902"/>
              <a:gd name="T58" fmla="*/ 292 w 887"/>
              <a:gd name="T59" fmla="*/ 723 h 902"/>
              <a:gd name="T60" fmla="*/ 210 w 887"/>
              <a:gd name="T61" fmla="*/ 654 h 902"/>
              <a:gd name="T62" fmla="*/ 155 w 887"/>
              <a:gd name="T63" fmla="*/ 562 h 902"/>
              <a:gd name="T64" fmla="*/ 262 w 887"/>
              <a:gd name="T65" fmla="*/ 496 h 902"/>
              <a:gd name="T66" fmla="*/ 324 w 887"/>
              <a:gd name="T67" fmla="*/ 599 h 902"/>
              <a:gd name="T68" fmla="*/ 421 w 887"/>
              <a:gd name="T69" fmla="*/ 764 h 902"/>
              <a:gd name="T70" fmla="*/ 804 w 887"/>
              <a:gd name="T71" fmla="*/ 321 h 902"/>
              <a:gd name="T72" fmla="*/ 739 w 887"/>
              <a:gd name="T73" fmla="*/ 209 h 902"/>
              <a:gd name="T74" fmla="*/ 639 w 887"/>
              <a:gd name="T75" fmla="*/ 125 h 902"/>
              <a:gd name="T76" fmla="*/ 515 w 887"/>
              <a:gd name="T77" fmla="*/ 80 h 902"/>
              <a:gd name="T78" fmla="*/ 467 w 887"/>
              <a:gd name="T79" fmla="*/ 5 h 902"/>
              <a:gd name="T80" fmla="*/ 426 w 887"/>
              <a:gd name="T81" fmla="*/ 13 h 902"/>
              <a:gd name="T82" fmla="*/ 354 w 887"/>
              <a:gd name="T83" fmla="*/ 88 h 902"/>
              <a:gd name="T84" fmla="*/ 236 w 887"/>
              <a:gd name="T85" fmla="*/ 143 h 902"/>
              <a:gd name="T86" fmla="*/ 144 w 887"/>
              <a:gd name="T87" fmla="*/ 235 h 902"/>
              <a:gd name="T88" fmla="*/ 88 w 887"/>
              <a:gd name="T89" fmla="*/ 354 h 902"/>
              <a:gd name="T90" fmla="*/ 14 w 887"/>
              <a:gd name="T91" fmla="*/ 425 h 902"/>
              <a:gd name="T92" fmla="*/ 5 w 887"/>
              <a:gd name="T93" fmla="*/ 467 h 902"/>
              <a:gd name="T94" fmla="*/ 81 w 887"/>
              <a:gd name="T95" fmla="*/ 514 h 902"/>
              <a:gd name="T96" fmla="*/ 126 w 887"/>
              <a:gd name="T97" fmla="*/ 639 h 902"/>
              <a:gd name="T98" fmla="*/ 209 w 887"/>
              <a:gd name="T99" fmla="*/ 738 h 902"/>
              <a:gd name="T100" fmla="*/ 323 w 887"/>
              <a:gd name="T101" fmla="*/ 803 h 902"/>
              <a:gd name="T102" fmla="*/ 421 w 887"/>
              <a:gd name="T103" fmla="*/ 877 h 902"/>
              <a:gd name="T104" fmla="*/ 457 w 887"/>
              <a:gd name="T105" fmla="*/ 900 h 902"/>
              <a:gd name="T106" fmla="*/ 481 w 887"/>
              <a:gd name="T107" fmla="*/ 824 h 902"/>
              <a:gd name="T108" fmla="*/ 610 w 887"/>
              <a:gd name="T109" fmla="*/ 791 h 902"/>
              <a:gd name="T110" fmla="*/ 716 w 887"/>
              <a:gd name="T111" fmla="*/ 716 h 902"/>
              <a:gd name="T112" fmla="*/ 791 w 887"/>
              <a:gd name="T113" fmla="*/ 610 h 902"/>
              <a:gd name="T114" fmla="*/ 826 w 887"/>
              <a:gd name="T115" fmla="*/ 480 h 902"/>
              <a:gd name="T116" fmla="*/ 886 w 887"/>
              <a:gd name="T117" fmla="*/ 457 h 902"/>
              <a:gd name="T118" fmla="*/ 863 w 887"/>
              <a:gd name="T119" fmla="*/ 421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7" h="902">
                <a:moveTo>
                  <a:pt x="643" y="420"/>
                </a:moveTo>
                <a:lnTo>
                  <a:pt x="641" y="405"/>
                </a:lnTo>
                <a:lnTo>
                  <a:pt x="637" y="390"/>
                </a:lnTo>
                <a:lnTo>
                  <a:pt x="632" y="375"/>
                </a:lnTo>
                <a:lnTo>
                  <a:pt x="624" y="361"/>
                </a:lnTo>
                <a:lnTo>
                  <a:pt x="617" y="348"/>
                </a:lnTo>
                <a:lnTo>
                  <a:pt x="609" y="335"/>
                </a:lnTo>
                <a:lnTo>
                  <a:pt x="599" y="324"/>
                </a:lnTo>
                <a:lnTo>
                  <a:pt x="589" y="313"/>
                </a:lnTo>
                <a:lnTo>
                  <a:pt x="578" y="302"/>
                </a:lnTo>
                <a:lnTo>
                  <a:pt x="566" y="293"/>
                </a:lnTo>
                <a:lnTo>
                  <a:pt x="553" y="285"/>
                </a:lnTo>
                <a:lnTo>
                  <a:pt x="540" y="278"/>
                </a:lnTo>
                <a:lnTo>
                  <a:pt x="526" y="270"/>
                </a:lnTo>
                <a:lnTo>
                  <a:pt x="511" y="265"/>
                </a:lnTo>
                <a:lnTo>
                  <a:pt x="496" y="261"/>
                </a:lnTo>
                <a:lnTo>
                  <a:pt x="481" y="258"/>
                </a:lnTo>
                <a:lnTo>
                  <a:pt x="481" y="137"/>
                </a:lnTo>
                <a:lnTo>
                  <a:pt x="495" y="138"/>
                </a:lnTo>
                <a:lnTo>
                  <a:pt x="508" y="140"/>
                </a:lnTo>
                <a:lnTo>
                  <a:pt x="522" y="143"/>
                </a:lnTo>
                <a:lnTo>
                  <a:pt x="536" y="147"/>
                </a:lnTo>
                <a:lnTo>
                  <a:pt x="549" y="151"/>
                </a:lnTo>
                <a:lnTo>
                  <a:pt x="562" y="155"/>
                </a:lnTo>
                <a:lnTo>
                  <a:pt x="575" y="161"/>
                </a:lnTo>
                <a:lnTo>
                  <a:pt x="587" y="166"/>
                </a:lnTo>
                <a:lnTo>
                  <a:pt x="598" y="172"/>
                </a:lnTo>
                <a:lnTo>
                  <a:pt x="610" y="179"/>
                </a:lnTo>
                <a:lnTo>
                  <a:pt x="622" y="185"/>
                </a:lnTo>
                <a:lnTo>
                  <a:pt x="633" y="193"/>
                </a:lnTo>
                <a:lnTo>
                  <a:pt x="643" y="201"/>
                </a:lnTo>
                <a:lnTo>
                  <a:pt x="654" y="210"/>
                </a:lnTo>
                <a:lnTo>
                  <a:pt x="664" y="219"/>
                </a:lnTo>
                <a:lnTo>
                  <a:pt x="673" y="227"/>
                </a:lnTo>
                <a:lnTo>
                  <a:pt x="683" y="237"/>
                </a:lnTo>
                <a:lnTo>
                  <a:pt x="692" y="247"/>
                </a:lnTo>
                <a:lnTo>
                  <a:pt x="700" y="258"/>
                </a:lnTo>
                <a:lnTo>
                  <a:pt x="709" y="269"/>
                </a:lnTo>
                <a:lnTo>
                  <a:pt x="716" y="280"/>
                </a:lnTo>
                <a:lnTo>
                  <a:pt x="723" y="291"/>
                </a:lnTo>
                <a:lnTo>
                  <a:pt x="729" y="303"/>
                </a:lnTo>
                <a:lnTo>
                  <a:pt x="736" y="315"/>
                </a:lnTo>
                <a:lnTo>
                  <a:pt x="741" y="327"/>
                </a:lnTo>
                <a:lnTo>
                  <a:pt x="746" y="340"/>
                </a:lnTo>
                <a:lnTo>
                  <a:pt x="751" y="353"/>
                </a:lnTo>
                <a:lnTo>
                  <a:pt x="755" y="365"/>
                </a:lnTo>
                <a:lnTo>
                  <a:pt x="758" y="379"/>
                </a:lnTo>
                <a:lnTo>
                  <a:pt x="761" y="393"/>
                </a:lnTo>
                <a:lnTo>
                  <a:pt x="764" y="406"/>
                </a:lnTo>
                <a:lnTo>
                  <a:pt x="765" y="420"/>
                </a:lnTo>
                <a:lnTo>
                  <a:pt x="643" y="420"/>
                </a:lnTo>
                <a:close/>
                <a:moveTo>
                  <a:pt x="481" y="764"/>
                </a:moveTo>
                <a:lnTo>
                  <a:pt x="481" y="643"/>
                </a:lnTo>
                <a:lnTo>
                  <a:pt x="496" y="640"/>
                </a:lnTo>
                <a:lnTo>
                  <a:pt x="511" y="636"/>
                </a:lnTo>
                <a:lnTo>
                  <a:pt x="526" y="630"/>
                </a:lnTo>
                <a:lnTo>
                  <a:pt x="540" y="624"/>
                </a:lnTo>
                <a:lnTo>
                  <a:pt x="553" y="616"/>
                </a:lnTo>
                <a:lnTo>
                  <a:pt x="566" y="608"/>
                </a:lnTo>
                <a:lnTo>
                  <a:pt x="578" y="599"/>
                </a:lnTo>
                <a:lnTo>
                  <a:pt x="589" y="588"/>
                </a:lnTo>
                <a:lnTo>
                  <a:pt x="599" y="578"/>
                </a:lnTo>
                <a:lnTo>
                  <a:pt x="609" y="565"/>
                </a:lnTo>
                <a:lnTo>
                  <a:pt x="617" y="553"/>
                </a:lnTo>
                <a:lnTo>
                  <a:pt x="624" y="539"/>
                </a:lnTo>
                <a:lnTo>
                  <a:pt x="632" y="525"/>
                </a:lnTo>
                <a:lnTo>
                  <a:pt x="637" y="511"/>
                </a:lnTo>
                <a:lnTo>
                  <a:pt x="641" y="496"/>
                </a:lnTo>
                <a:lnTo>
                  <a:pt x="643" y="480"/>
                </a:lnTo>
                <a:lnTo>
                  <a:pt x="765" y="480"/>
                </a:lnTo>
                <a:lnTo>
                  <a:pt x="764" y="494"/>
                </a:lnTo>
                <a:lnTo>
                  <a:pt x="761" y="508"/>
                </a:lnTo>
                <a:lnTo>
                  <a:pt x="758" y="522"/>
                </a:lnTo>
                <a:lnTo>
                  <a:pt x="755" y="535"/>
                </a:lnTo>
                <a:lnTo>
                  <a:pt x="751" y="549"/>
                </a:lnTo>
                <a:lnTo>
                  <a:pt x="746" y="562"/>
                </a:lnTo>
                <a:lnTo>
                  <a:pt x="741" y="573"/>
                </a:lnTo>
                <a:lnTo>
                  <a:pt x="736" y="586"/>
                </a:lnTo>
                <a:lnTo>
                  <a:pt x="729" y="598"/>
                </a:lnTo>
                <a:lnTo>
                  <a:pt x="723" y="610"/>
                </a:lnTo>
                <a:lnTo>
                  <a:pt x="716" y="622"/>
                </a:lnTo>
                <a:lnTo>
                  <a:pt x="709" y="632"/>
                </a:lnTo>
                <a:lnTo>
                  <a:pt x="700" y="643"/>
                </a:lnTo>
                <a:lnTo>
                  <a:pt x="692" y="654"/>
                </a:lnTo>
                <a:lnTo>
                  <a:pt x="683" y="664"/>
                </a:lnTo>
                <a:lnTo>
                  <a:pt x="673" y="673"/>
                </a:lnTo>
                <a:lnTo>
                  <a:pt x="664" y="683"/>
                </a:lnTo>
                <a:lnTo>
                  <a:pt x="654" y="691"/>
                </a:lnTo>
                <a:lnTo>
                  <a:pt x="643" y="700"/>
                </a:lnTo>
                <a:lnTo>
                  <a:pt x="633" y="707"/>
                </a:lnTo>
                <a:lnTo>
                  <a:pt x="622" y="715"/>
                </a:lnTo>
                <a:lnTo>
                  <a:pt x="610" y="723"/>
                </a:lnTo>
                <a:lnTo>
                  <a:pt x="598" y="729"/>
                </a:lnTo>
                <a:lnTo>
                  <a:pt x="587" y="735"/>
                </a:lnTo>
                <a:lnTo>
                  <a:pt x="575" y="741"/>
                </a:lnTo>
                <a:lnTo>
                  <a:pt x="562" y="746"/>
                </a:lnTo>
                <a:lnTo>
                  <a:pt x="549" y="750"/>
                </a:lnTo>
                <a:lnTo>
                  <a:pt x="536" y="755"/>
                </a:lnTo>
                <a:lnTo>
                  <a:pt x="522" y="758"/>
                </a:lnTo>
                <a:lnTo>
                  <a:pt x="508" y="761"/>
                </a:lnTo>
                <a:lnTo>
                  <a:pt x="495" y="763"/>
                </a:lnTo>
                <a:lnTo>
                  <a:pt x="481" y="764"/>
                </a:lnTo>
                <a:close/>
                <a:moveTo>
                  <a:pt x="481" y="480"/>
                </a:moveTo>
                <a:lnTo>
                  <a:pt x="582" y="480"/>
                </a:lnTo>
                <a:lnTo>
                  <a:pt x="580" y="490"/>
                </a:lnTo>
                <a:lnTo>
                  <a:pt x="577" y="498"/>
                </a:lnTo>
                <a:lnTo>
                  <a:pt x="574" y="508"/>
                </a:lnTo>
                <a:lnTo>
                  <a:pt x="569" y="517"/>
                </a:lnTo>
                <a:lnTo>
                  <a:pt x="564" y="524"/>
                </a:lnTo>
                <a:lnTo>
                  <a:pt x="559" y="532"/>
                </a:lnTo>
                <a:lnTo>
                  <a:pt x="553" y="539"/>
                </a:lnTo>
                <a:lnTo>
                  <a:pt x="547" y="546"/>
                </a:lnTo>
                <a:lnTo>
                  <a:pt x="539" y="552"/>
                </a:lnTo>
                <a:lnTo>
                  <a:pt x="532" y="558"/>
                </a:lnTo>
                <a:lnTo>
                  <a:pt x="524" y="564"/>
                </a:lnTo>
                <a:lnTo>
                  <a:pt x="517" y="569"/>
                </a:lnTo>
                <a:lnTo>
                  <a:pt x="508" y="573"/>
                </a:lnTo>
                <a:lnTo>
                  <a:pt x="500" y="577"/>
                </a:lnTo>
                <a:lnTo>
                  <a:pt x="490" y="580"/>
                </a:lnTo>
                <a:lnTo>
                  <a:pt x="481" y="582"/>
                </a:lnTo>
                <a:lnTo>
                  <a:pt x="481" y="480"/>
                </a:lnTo>
                <a:close/>
                <a:moveTo>
                  <a:pt x="481" y="319"/>
                </a:moveTo>
                <a:lnTo>
                  <a:pt x="490" y="321"/>
                </a:lnTo>
                <a:lnTo>
                  <a:pt x="500" y="325"/>
                </a:lnTo>
                <a:lnTo>
                  <a:pt x="508" y="328"/>
                </a:lnTo>
                <a:lnTo>
                  <a:pt x="517" y="332"/>
                </a:lnTo>
                <a:lnTo>
                  <a:pt x="524" y="338"/>
                </a:lnTo>
                <a:lnTo>
                  <a:pt x="532" y="343"/>
                </a:lnTo>
                <a:lnTo>
                  <a:pt x="539" y="348"/>
                </a:lnTo>
                <a:lnTo>
                  <a:pt x="547" y="355"/>
                </a:lnTo>
                <a:lnTo>
                  <a:pt x="553" y="362"/>
                </a:lnTo>
                <a:lnTo>
                  <a:pt x="559" y="370"/>
                </a:lnTo>
                <a:lnTo>
                  <a:pt x="564" y="377"/>
                </a:lnTo>
                <a:lnTo>
                  <a:pt x="569" y="385"/>
                </a:lnTo>
                <a:lnTo>
                  <a:pt x="574" y="393"/>
                </a:lnTo>
                <a:lnTo>
                  <a:pt x="577" y="402"/>
                </a:lnTo>
                <a:lnTo>
                  <a:pt x="580" y="412"/>
                </a:lnTo>
                <a:lnTo>
                  <a:pt x="582" y="420"/>
                </a:lnTo>
                <a:lnTo>
                  <a:pt x="481" y="420"/>
                </a:lnTo>
                <a:lnTo>
                  <a:pt x="481" y="319"/>
                </a:lnTo>
                <a:close/>
                <a:moveTo>
                  <a:pt x="421" y="258"/>
                </a:moveTo>
                <a:lnTo>
                  <a:pt x="405" y="260"/>
                </a:lnTo>
                <a:lnTo>
                  <a:pt x="390" y="265"/>
                </a:lnTo>
                <a:lnTo>
                  <a:pt x="376" y="270"/>
                </a:lnTo>
                <a:lnTo>
                  <a:pt x="362" y="276"/>
                </a:lnTo>
                <a:lnTo>
                  <a:pt x="348" y="284"/>
                </a:lnTo>
                <a:lnTo>
                  <a:pt x="336" y="293"/>
                </a:lnTo>
                <a:lnTo>
                  <a:pt x="324" y="302"/>
                </a:lnTo>
                <a:lnTo>
                  <a:pt x="313" y="313"/>
                </a:lnTo>
                <a:lnTo>
                  <a:pt x="302" y="324"/>
                </a:lnTo>
                <a:lnTo>
                  <a:pt x="294" y="335"/>
                </a:lnTo>
                <a:lnTo>
                  <a:pt x="285" y="348"/>
                </a:lnTo>
                <a:lnTo>
                  <a:pt x="278" y="361"/>
                </a:lnTo>
                <a:lnTo>
                  <a:pt x="271" y="375"/>
                </a:lnTo>
                <a:lnTo>
                  <a:pt x="266" y="390"/>
                </a:lnTo>
                <a:lnTo>
                  <a:pt x="262" y="405"/>
                </a:lnTo>
                <a:lnTo>
                  <a:pt x="258" y="420"/>
                </a:lnTo>
                <a:lnTo>
                  <a:pt x="137" y="420"/>
                </a:lnTo>
                <a:lnTo>
                  <a:pt x="138" y="406"/>
                </a:lnTo>
                <a:lnTo>
                  <a:pt x="140" y="392"/>
                </a:lnTo>
                <a:lnTo>
                  <a:pt x="144" y="379"/>
                </a:lnTo>
                <a:lnTo>
                  <a:pt x="147" y="365"/>
                </a:lnTo>
                <a:lnTo>
                  <a:pt x="151" y="353"/>
                </a:lnTo>
                <a:lnTo>
                  <a:pt x="155" y="340"/>
                </a:lnTo>
                <a:lnTo>
                  <a:pt x="161" y="327"/>
                </a:lnTo>
                <a:lnTo>
                  <a:pt x="166" y="315"/>
                </a:lnTo>
                <a:lnTo>
                  <a:pt x="173" y="303"/>
                </a:lnTo>
                <a:lnTo>
                  <a:pt x="179" y="291"/>
                </a:lnTo>
                <a:lnTo>
                  <a:pt x="187" y="280"/>
                </a:lnTo>
                <a:lnTo>
                  <a:pt x="194" y="269"/>
                </a:lnTo>
                <a:lnTo>
                  <a:pt x="202" y="258"/>
                </a:lnTo>
                <a:lnTo>
                  <a:pt x="210" y="247"/>
                </a:lnTo>
                <a:lnTo>
                  <a:pt x="219" y="237"/>
                </a:lnTo>
                <a:lnTo>
                  <a:pt x="228" y="227"/>
                </a:lnTo>
                <a:lnTo>
                  <a:pt x="238" y="219"/>
                </a:lnTo>
                <a:lnTo>
                  <a:pt x="248" y="210"/>
                </a:lnTo>
                <a:lnTo>
                  <a:pt x="258" y="201"/>
                </a:lnTo>
                <a:lnTo>
                  <a:pt x="269" y="193"/>
                </a:lnTo>
                <a:lnTo>
                  <a:pt x="280" y="185"/>
                </a:lnTo>
                <a:lnTo>
                  <a:pt x="292" y="179"/>
                </a:lnTo>
                <a:lnTo>
                  <a:pt x="303" y="172"/>
                </a:lnTo>
                <a:lnTo>
                  <a:pt x="315" y="166"/>
                </a:lnTo>
                <a:lnTo>
                  <a:pt x="328" y="161"/>
                </a:lnTo>
                <a:lnTo>
                  <a:pt x="340" y="155"/>
                </a:lnTo>
                <a:lnTo>
                  <a:pt x="353" y="151"/>
                </a:lnTo>
                <a:lnTo>
                  <a:pt x="367" y="147"/>
                </a:lnTo>
                <a:lnTo>
                  <a:pt x="380" y="143"/>
                </a:lnTo>
                <a:lnTo>
                  <a:pt x="393" y="140"/>
                </a:lnTo>
                <a:lnTo>
                  <a:pt x="407" y="138"/>
                </a:lnTo>
                <a:lnTo>
                  <a:pt x="421" y="137"/>
                </a:lnTo>
                <a:lnTo>
                  <a:pt x="421" y="258"/>
                </a:lnTo>
                <a:close/>
                <a:moveTo>
                  <a:pt x="421" y="420"/>
                </a:moveTo>
                <a:lnTo>
                  <a:pt x="319" y="420"/>
                </a:lnTo>
                <a:lnTo>
                  <a:pt x="322" y="412"/>
                </a:lnTo>
                <a:lnTo>
                  <a:pt x="325" y="402"/>
                </a:lnTo>
                <a:lnTo>
                  <a:pt x="328" y="393"/>
                </a:lnTo>
                <a:lnTo>
                  <a:pt x="332" y="385"/>
                </a:lnTo>
                <a:lnTo>
                  <a:pt x="338" y="377"/>
                </a:lnTo>
                <a:lnTo>
                  <a:pt x="343" y="370"/>
                </a:lnTo>
                <a:lnTo>
                  <a:pt x="350" y="362"/>
                </a:lnTo>
                <a:lnTo>
                  <a:pt x="356" y="355"/>
                </a:lnTo>
                <a:lnTo>
                  <a:pt x="362" y="348"/>
                </a:lnTo>
                <a:lnTo>
                  <a:pt x="370" y="343"/>
                </a:lnTo>
                <a:lnTo>
                  <a:pt x="377" y="338"/>
                </a:lnTo>
                <a:lnTo>
                  <a:pt x="385" y="332"/>
                </a:lnTo>
                <a:lnTo>
                  <a:pt x="393" y="328"/>
                </a:lnTo>
                <a:lnTo>
                  <a:pt x="402" y="325"/>
                </a:lnTo>
                <a:lnTo>
                  <a:pt x="412" y="321"/>
                </a:lnTo>
                <a:lnTo>
                  <a:pt x="421" y="319"/>
                </a:lnTo>
                <a:lnTo>
                  <a:pt x="421" y="420"/>
                </a:lnTo>
                <a:close/>
                <a:moveTo>
                  <a:pt x="421" y="582"/>
                </a:moveTo>
                <a:lnTo>
                  <a:pt x="412" y="580"/>
                </a:lnTo>
                <a:lnTo>
                  <a:pt x="402" y="577"/>
                </a:lnTo>
                <a:lnTo>
                  <a:pt x="393" y="572"/>
                </a:lnTo>
                <a:lnTo>
                  <a:pt x="385" y="568"/>
                </a:lnTo>
                <a:lnTo>
                  <a:pt x="377" y="564"/>
                </a:lnTo>
                <a:lnTo>
                  <a:pt x="370" y="558"/>
                </a:lnTo>
                <a:lnTo>
                  <a:pt x="362" y="552"/>
                </a:lnTo>
                <a:lnTo>
                  <a:pt x="356" y="546"/>
                </a:lnTo>
                <a:lnTo>
                  <a:pt x="350" y="539"/>
                </a:lnTo>
                <a:lnTo>
                  <a:pt x="343" y="532"/>
                </a:lnTo>
                <a:lnTo>
                  <a:pt x="338" y="524"/>
                </a:lnTo>
                <a:lnTo>
                  <a:pt x="332" y="517"/>
                </a:lnTo>
                <a:lnTo>
                  <a:pt x="328" y="508"/>
                </a:lnTo>
                <a:lnTo>
                  <a:pt x="325" y="499"/>
                </a:lnTo>
                <a:lnTo>
                  <a:pt x="322" y="490"/>
                </a:lnTo>
                <a:lnTo>
                  <a:pt x="319" y="480"/>
                </a:lnTo>
                <a:lnTo>
                  <a:pt x="421" y="480"/>
                </a:lnTo>
                <a:lnTo>
                  <a:pt x="421" y="582"/>
                </a:lnTo>
                <a:close/>
                <a:moveTo>
                  <a:pt x="421" y="764"/>
                </a:moveTo>
                <a:lnTo>
                  <a:pt x="407" y="763"/>
                </a:lnTo>
                <a:lnTo>
                  <a:pt x="393" y="761"/>
                </a:lnTo>
                <a:lnTo>
                  <a:pt x="380" y="758"/>
                </a:lnTo>
                <a:lnTo>
                  <a:pt x="367" y="755"/>
                </a:lnTo>
                <a:lnTo>
                  <a:pt x="353" y="750"/>
                </a:lnTo>
                <a:lnTo>
                  <a:pt x="340" y="746"/>
                </a:lnTo>
                <a:lnTo>
                  <a:pt x="328" y="741"/>
                </a:lnTo>
                <a:lnTo>
                  <a:pt x="315" y="735"/>
                </a:lnTo>
                <a:lnTo>
                  <a:pt x="303" y="729"/>
                </a:lnTo>
                <a:lnTo>
                  <a:pt x="292" y="723"/>
                </a:lnTo>
                <a:lnTo>
                  <a:pt x="280" y="715"/>
                </a:lnTo>
                <a:lnTo>
                  <a:pt x="269" y="707"/>
                </a:lnTo>
                <a:lnTo>
                  <a:pt x="258" y="700"/>
                </a:lnTo>
                <a:lnTo>
                  <a:pt x="248" y="691"/>
                </a:lnTo>
                <a:lnTo>
                  <a:pt x="238" y="683"/>
                </a:lnTo>
                <a:lnTo>
                  <a:pt x="228" y="673"/>
                </a:lnTo>
                <a:lnTo>
                  <a:pt x="219" y="664"/>
                </a:lnTo>
                <a:lnTo>
                  <a:pt x="210" y="654"/>
                </a:lnTo>
                <a:lnTo>
                  <a:pt x="202" y="643"/>
                </a:lnTo>
                <a:lnTo>
                  <a:pt x="194" y="632"/>
                </a:lnTo>
                <a:lnTo>
                  <a:pt x="187" y="622"/>
                </a:lnTo>
                <a:lnTo>
                  <a:pt x="179" y="610"/>
                </a:lnTo>
                <a:lnTo>
                  <a:pt x="173" y="598"/>
                </a:lnTo>
                <a:lnTo>
                  <a:pt x="166" y="586"/>
                </a:lnTo>
                <a:lnTo>
                  <a:pt x="161" y="573"/>
                </a:lnTo>
                <a:lnTo>
                  <a:pt x="155" y="562"/>
                </a:lnTo>
                <a:lnTo>
                  <a:pt x="151" y="549"/>
                </a:lnTo>
                <a:lnTo>
                  <a:pt x="147" y="535"/>
                </a:lnTo>
                <a:lnTo>
                  <a:pt x="144" y="522"/>
                </a:lnTo>
                <a:lnTo>
                  <a:pt x="140" y="508"/>
                </a:lnTo>
                <a:lnTo>
                  <a:pt x="138" y="494"/>
                </a:lnTo>
                <a:lnTo>
                  <a:pt x="137" y="480"/>
                </a:lnTo>
                <a:lnTo>
                  <a:pt x="258" y="480"/>
                </a:lnTo>
                <a:lnTo>
                  <a:pt x="262" y="496"/>
                </a:lnTo>
                <a:lnTo>
                  <a:pt x="266" y="511"/>
                </a:lnTo>
                <a:lnTo>
                  <a:pt x="271" y="525"/>
                </a:lnTo>
                <a:lnTo>
                  <a:pt x="278" y="539"/>
                </a:lnTo>
                <a:lnTo>
                  <a:pt x="285" y="553"/>
                </a:lnTo>
                <a:lnTo>
                  <a:pt x="294" y="565"/>
                </a:lnTo>
                <a:lnTo>
                  <a:pt x="302" y="578"/>
                </a:lnTo>
                <a:lnTo>
                  <a:pt x="313" y="588"/>
                </a:lnTo>
                <a:lnTo>
                  <a:pt x="324" y="599"/>
                </a:lnTo>
                <a:lnTo>
                  <a:pt x="336" y="608"/>
                </a:lnTo>
                <a:lnTo>
                  <a:pt x="348" y="616"/>
                </a:lnTo>
                <a:lnTo>
                  <a:pt x="362" y="624"/>
                </a:lnTo>
                <a:lnTo>
                  <a:pt x="376" y="630"/>
                </a:lnTo>
                <a:lnTo>
                  <a:pt x="390" y="636"/>
                </a:lnTo>
                <a:lnTo>
                  <a:pt x="405" y="640"/>
                </a:lnTo>
                <a:lnTo>
                  <a:pt x="421" y="643"/>
                </a:lnTo>
                <a:lnTo>
                  <a:pt x="421" y="764"/>
                </a:lnTo>
                <a:close/>
                <a:moveTo>
                  <a:pt x="857" y="420"/>
                </a:moveTo>
                <a:lnTo>
                  <a:pt x="826" y="420"/>
                </a:lnTo>
                <a:lnTo>
                  <a:pt x="824" y="403"/>
                </a:lnTo>
                <a:lnTo>
                  <a:pt x="821" y="387"/>
                </a:lnTo>
                <a:lnTo>
                  <a:pt x="818" y="370"/>
                </a:lnTo>
                <a:lnTo>
                  <a:pt x="814" y="354"/>
                </a:lnTo>
                <a:lnTo>
                  <a:pt x="810" y="338"/>
                </a:lnTo>
                <a:lnTo>
                  <a:pt x="804" y="321"/>
                </a:lnTo>
                <a:lnTo>
                  <a:pt x="798" y="306"/>
                </a:lnTo>
                <a:lnTo>
                  <a:pt x="791" y="291"/>
                </a:lnTo>
                <a:lnTo>
                  <a:pt x="784" y="276"/>
                </a:lnTo>
                <a:lnTo>
                  <a:pt x="776" y="263"/>
                </a:lnTo>
                <a:lnTo>
                  <a:pt x="768" y="249"/>
                </a:lnTo>
                <a:lnTo>
                  <a:pt x="758" y="235"/>
                </a:lnTo>
                <a:lnTo>
                  <a:pt x="748" y="222"/>
                </a:lnTo>
                <a:lnTo>
                  <a:pt x="739" y="209"/>
                </a:lnTo>
                <a:lnTo>
                  <a:pt x="728" y="197"/>
                </a:lnTo>
                <a:lnTo>
                  <a:pt x="716" y="185"/>
                </a:lnTo>
                <a:lnTo>
                  <a:pt x="705" y="174"/>
                </a:lnTo>
                <a:lnTo>
                  <a:pt x="693" y="163"/>
                </a:lnTo>
                <a:lnTo>
                  <a:pt x="680" y="153"/>
                </a:lnTo>
                <a:lnTo>
                  <a:pt x="667" y="143"/>
                </a:lnTo>
                <a:lnTo>
                  <a:pt x="653" y="134"/>
                </a:lnTo>
                <a:lnTo>
                  <a:pt x="639" y="125"/>
                </a:lnTo>
                <a:lnTo>
                  <a:pt x="625" y="118"/>
                </a:lnTo>
                <a:lnTo>
                  <a:pt x="610" y="110"/>
                </a:lnTo>
                <a:lnTo>
                  <a:pt x="595" y="104"/>
                </a:lnTo>
                <a:lnTo>
                  <a:pt x="580" y="97"/>
                </a:lnTo>
                <a:lnTo>
                  <a:pt x="564" y="92"/>
                </a:lnTo>
                <a:lnTo>
                  <a:pt x="548" y="88"/>
                </a:lnTo>
                <a:lnTo>
                  <a:pt x="532" y="83"/>
                </a:lnTo>
                <a:lnTo>
                  <a:pt x="515" y="80"/>
                </a:lnTo>
                <a:lnTo>
                  <a:pt x="499" y="78"/>
                </a:lnTo>
                <a:lnTo>
                  <a:pt x="481" y="76"/>
                </a:lnTo>
                <a:lnTo>
                  <a:pt x="481" y="30"/>
                </a:lnTo>
                <a:lnTo>
                  <a:pt x="480" y="23"/>
                </a:lnTo>
                <a:lnTo>
                  <a:pt x="478" y="18"/>
                </a:lnTo>
                <a:lnTo>
                  <a:pt x="476" y="13"/>
                </a:lnTo>
                <a:lnTo>
                  <a:pt x="472" y="8"/>
                </a:lnTo>
                <a:lnTo>
                  <a:pt x="467" y="5"/>
                </a:lnTo>
                <a:lnTo>
                  <a:pt x="463" y="2"/>
                </a:lnTo>
                <a:lnTo>
                  <a:pt x="457" y="1"/>
                </a:lnTo>
                <a:lnTo>
                  <a:pt x="451" y="0"/>
                </a:lnTo>
                <a:lnTo>
                  <a:pt x="445" y="1"/>
                </a:lnTo>
                <a:lnTo>
                  <a:pt x="440" y="2"/>
                </a:lnTo>
                <a:lnTo>
                  <a:pt x="434" y="5"/>
                </a:lnTo>
                <a:lnTo>
                  <a:pt x="430" y="8"/>
                </a:lnTo>
                <a:lnTo>
                  <a:pt x="426" y="13"/>
                </a:lnTo>
                <a:lnTo>
                  <a:pt x="424" y="18"/>
                </a:lnTo>
                <a:lnTo>
                  <a:pt x="421" y="23"/>
                </a:lnTo>
                <a:lnTo>
                  <a:pt x="421" y="30"/>
                </a:lnTo>
                <a:lnTo>
                  <a:pt x="421" y="76"/>
                </a:lnTo>
                <a:lnTo>
                  <a:pt x="404" y="78"/>
                </a:lnTo>
                <a:lnTo>
                  <a:pt x="387" y="80"/>
                </a:lnTo>
                <a:lnTo>
                  <a:pt x="371" y="83"/>
                </a:lnTo>
                <a:lnTo>
                  <a:pt x="354" y="88"/>
                </a:lnTo>
                <a:lnTo>
                  <a:pt x="338" y="92"/>
                </a:lnTo>
                <a:lnTo>
                  <a:pt x="323" y="97"/>
                </a:lnTo>
                <a:lnTo>
                  <a:pt x="307" y="104"/>
                </a:lnTo>
                <a:lnTo>
                  <a:pt x="292" y="110"/>
                </a:lnTo>
                <a:lnTo>
                  <a:pt x="278" y="118"/>
                </a:lnTo>
                <a:lnTo>
                  <a:pt x="263" y="125"/>
                </a:lnTo>
                <a:lnTo>
                  <a:pt x="249" y="134"/>
                </a:lnTo>
                <a:lnTo>
                  <a:pt x="236" y="143"/>
                </a:lnTo>
                <a:lnTo>
                  <a:pt x="222" y="153"/>
                </a:lnTo>
                <a:lnTo>
                  <a:pt x="209" y="163"/>
                </a:lnTo>
                <a:lnTo>
                  <a:pt x="197" y="174"/>
                </a:lnTo>
                <a:lnTo>
                  <a:pt x="185" y="185"/>
                </a:lnTo>
                <a:lnTo>
                  <a:pt x="175" y="197"/>
                </a:lnTo>
                <a:lnTo>
                  <a:pt x="164" y="209"/>
                </a:lnTo>
                <a:lnTo>
                  <a:pt x="153" y="222"/>
                </a:lnTo>
                <a:lnTo>
                  <a:pt x="144" y="235"/>
                </a:lnTo>
                <a:lnTo>
                  <a:pt x="135" y="249"/>
                </a:lnTo>
                <a:lnTo>
                  <a:pt x="126" y="263"/>
                </a:lnTo>
                <a:lnTo>
                  <a:pt x="118" y="276"/>
                </a:lnTo>
                <a:lnTo>
                  <a:pt x="110" y="291"/>
                </a:lnTo>
                <a:lnTo>
                  <a:pt x="104" y="306"/>
                </a:lnTo>
                <a:lnTo>
                  <a:pt x="99" y="321"/>
                </a:lnTo>
                <a:lnTo>
                  <a:pt x="93" y="338"/>
                </a:lnTo>
                <a:lnTo>
                  <a:pt x="88" y="354"/>
                </a:lnTo>
                <a:lnTo>
                  <a:pt x="85" y="370"/>
                </a:lnTo>
                <a:lnTo>
                  <a:pt x="81" y="387"/>
                </a:lnTo>
                <a:lnTo>
                  <a:pt x="78" y="403"/>
                </a:lnTo>
                <a:lnTo>
                  <a:pt x="77" y="420"/>
                </a:lnTo>
                <a:lnTo>
                  <a:pt x="30" y="420"/>
                </a:lnTo>
                <a:lnTo>
                  <a:pt x="25" y="421"/>
                </a:lnTo>
                <a:lnTo>
                  <a:pt x="18" y="423"/>
                </a:lnTo>
                <a:lnTo>
                  <a:pt x="14" y="425"/>
                </a:lnTo>
                <a:lnTo>
                  <a:pt x="8" y="430"/>
                </a:lnTo>
                <a:lnTo>
                  <a:pt x="5" y="434"/>
                </a:lnTo>
                <a:lnTo>
                  <a:pt x="2" y="439"/>
                </a:lnTo>
                <a:lnTo>
                  <a:pt x="1" y="445"/>
                </a:lnTo>
                <a:lnTo>
                  <a:pt x="0" y="450"/>
                </a:lnTo>
                <a:lnTo>
                  <a:pt x="1" y="457"/>
                </a:lnTo>
                <a:lnTo>
                  <a:pt x="2" y="462"/>
                </a:lnTo>
                <a:lnTo>
                  <a:pt x="5" y="467"/>
                </a:lnTo>
                <a:lnTo>
                  <a:pt x="8" y="472"/>
                </a:lnTo>
                <a:lnTo>
                  <a:pt x="14" y="476"/>
                </a:lnTo>
                <a:lnTo>
                  <a:pt x="18" y="478"/>
                </a:lnTo>
                <a:lnTo>
                  <a:pt x="25" y="480"/>
                </a:lnTo>
                <a:lnTo>
                  <a:pt x="30" y="480"/>
                </a:lnTo>
                <a:lnTo>
                  <a:pt x="77" y="480"/>
                </a:lnTo>
                <a:lnTo>
                  <a:pt x="78" y="497"/>
                </a:lnTo>
                <a:lnTo>
                  <a:pt x="81" y="514"/>
                </a:lnTo>
                <a:lnTo>
                  <a:pt x="85" y="531"/>
                </a:lnTo>
                <a:lnTo>
                  <a:pt x="88" y="548"/>
                </a:lnTo>
                <a:lnTo>
                  <a:pt x="93" y="564"/>
                </a:lnTo>
                <a:lnTo>
                  <a:pt x="99" y="579"/>
                </a:lnTo>
                <a:lnTo>
                  <a:pt x="104" y="595"/>
                </a:lnTo>
                <a:lnTo>
                  <a:pt x="110" y="610"/>
                </a:lnTo>
                <a:lnTo>
                  <a:pt x="118" y="624"/>
                </a:lnTo>
                <a:lnTo>
                  <a:pt x="126" y="639"/>
                </a:lnTo>
                <a:lnTo>
                  <a:pt x="135" y="653"/>
                </a:lnTo>
                <a:lnTo>
                  <a:pt x="144" y="666"/>
                </a:lnTo>
                <a:lnTo>
                  <a:pt x="153" y="680"/>
                </a:lnTo>
                <a:lnTo>
                  <a:pt x="164" y="692"/>
                </a:lnTo>
                <a:lnTo>
                  <a:pt x="175" y="704"/>
                </a:lnTo>
                <a:lnTo>
                  <a:pt x="185" y="716"/>
                </a:lnTo>
                <a:lnTo>
                  <a:pt x="197" y="727"/>
                </a:lnTo>
                <a:lnTo>
                  <a:pt x="209" y="738"/>
                </a:lnTo>
                <a:lnTo>
                  <a:pt x="222" y="748"/>
                </a:lnTo>
                <a:lnTo>
                  <a:pt x="236" y="758"/>
                </a:lnTo>
                <a:lnTo>
                  <a:pt x="249" y="766"/>
                </a:lnTo>
                <a:lnTo>
                  <a:pt x="263" y="775"/>
                </a:lnTo>
                <a:lnTo>
                  <a:pt x="278" y="784"/>
                </a:lnTo>
                <a:lnTo>
                  <a:pt x="292" y="791"/>
                </a:lnTo>
                <a:lnTo>
                  <a:pt x="307" y="798"/>
                </a:lnTo>
                <a:lnTo>
                  <a:pt x="323" y="803"/>
                </a:lnTo>
                <a:lnTo>
                  <a:pt x="338" y="808"/>
                </a:lnTo>
                <a:lnTo>
                  <a:pt x="354" y="814"/>
                </a:lnTo>
                <a:lnTo>
                  <a:pt x="371" y="817"/>
                </a:lnTo>
                <a:lnTo>
                  <a:pt x="387" y="820"/>
                </a:lnTo>
                <a:lnTo>
                  <a:pt x="404" y="823"/>
                </a:lnTo>
                <a:lnTo>
                  <a:pt x="421" y="824"/>
                </a:lnTo>
                <a:lnTo>
                  <a:pt x="421" y="872"/>
                </a:lnTo>
                <a:lnTo>
                  <a:pt x="421" y="877"/>
                </a:lnTo>
                <a:lnTo>
                  <a:pt x="424" y="883"/>
                </a:lnTo>
                <a:lnTo>
                  <a:pt x="426" y="888"/>
                </a:lnTo>
                <a:lnTo>
                  <a:pt x="430" y="892"/>
                </a:lnTo>
                <a:lnTo>
                  <a:pt x="434" y="896"/>
                </a:lnTo>
                <a:lnTo>
                  <a:pt x="440" y="899"/>
                </a:lnTo>
                <a:lnTo>
                  <a:pt x="445" y="900"/>
                </a:lnTo>
                <a:lnTo>
                  <a:pt x="451" y="902"/>
                </a:lnTo>
                <a:lnTo>
                  <a:pt x="457" y="900"/>
                </a:lnTo>
                <a:lnTo>
                  <a:pt x="463" y="898"/>
                </a:lnTo>
                <a:lnTo>
                  <a:pt x="467" y="896"/>
                </a:lnTo>
                <a:lnTo>
                  <a:pt x="472" y="892"/>
                </a:lnTo>
                <a:lnTo>
                  <a:pt x="476" y="888"/>
                </a:lnTo>
                <a:lnTo>
                  <a:pt x="478" y="883"/>
                </a:lnTo>
                <a:lnTo>
                  <a:pt x="480" y="877"/>
                </a:lnTo>
                <a:lnTo>
                  <a:pt x="481" y="872"/>
                </a:lnTo>
                <a:lnTo>
                  <a:pt x="481" y="824"/>
                </a:lnTo>
                <a:lnTo>
                  <a:pt x="499" y="823"/>
                </a:lnTo>
                <a:lnTo>
                  <a:pt x="515" y="820"/>
                </a:lnTo>
                <a:lnTo>
                  <a:pt x="532" y="817"/>
                </a:lnTo>
                <a:lnTo>
                  <a:pt x="548" y="814"/>
                </a:lnTo>
                <a:lnTo>
                  <a:pt x="564" y="808"/>
                </a:lnTo>
                <a:lnTo>
                  <a:pt x="580" y="803"/>
                </a:lnTo>
                <a:lnTo>
                  <a:pt x="595" y="798"/>
                </a:lnTo>
                <a:lnTo>
                  <a:pt x="610" y="791"/>
                </a:lnTo>
                <a:lnTo>
                  <a:pt x="625" y="784"/>
                </a:lnTo>
                <a:lnTo>
                  <a:pt x="639" y="775"/>
                </a:lnTo>
                <a:lnTo>
                  <a:pt x="653" y="766"/>
                </a:lnTo>
                <a:lnTo>
                  <a:pt x="667" y="758"/>
                </a:lnTo>
                <a:lnTo>
                  <a:pt x="680" y="748"/>
                </a:lnTo>
                <a:lnTo>
                  <a:pt x="693" y="738"/>
                </a:lnTo>
                <a:lnTo>
                  <a:pt x="705" y="727"/>
                </a:lnTo>
                <a:lnTo>
                  <a:pt x="716" y="716"/>
                </a:lnTo>
                <a:lnTo>
                  <a:pt x="728" y="704"/>
                </a:lnTo>
                <a:lnTo>
                  <a:pt x="739" y="692"/>
                </a:lnTo>
                <a:lnTo>
                  <a:pt x="748" y="680"/>
                </a:lnTo>
                <a:lnTo>
                  <a:pt x="758" y="666"/>
                </a:lnTo>
                <a:lnTo>
                  <a:pt x="768" y="653"/>
                </a:lnTo>
                <a:lnTo>
                  <a:pt x="776" y="639"/>
                </a:lnTo>
                <a:lnTo>
                  <a:pt x="784" y="624"/>
                </a:lnTo>
                <a:lnTo>
                  <a:pt x="791" y="610"/>
                </a:lnTo>
                <a:lnTo>
                  <a:pt x="798" y="595"/>
                </a:lnTo>
                <a:lnTo>
                  <a:pt x="804" y="579"/>
                </a:lnTo>
                <a:lnTo>
                  <a:pt x="810" y="564"/>
                </a:lnTo>
                <a:lnTo>
                  <a:pt x="814" y="548"/>
                </a:lnTo>
                <a:lnTo>
                  <a:pt x="818" y="531"/>
                </a:lnTo>
                <a:lnTo>
                  <a:pt x="821" y="514"/>
                </a:lnTo>
                <a:lnTo>
                  <a:pt x="824" y="497"/>
                </a:lnTo>
                <a:lnTo>
                  <a:pt x="826" y="480"/>
                </a:lnTo>
                <a:lnTo>
                  <a:pt x="857" y="480"/>
                </a:lnTo>
                <a:lnTo>
                  <a:pt x="863" y="480"/>
                </a:lnTo>
                <a:lnTo>
                  <a:pt x="869" y="478"/>
                </a:lnTo>
                <a:lnTo>
                  <a:pt x="874" y="476"/>
                </a:lnTo>
                <a:lnTo>
                  <a:pt x="878" y="472"/>
                </a:lnTo>
                <a:lnTo>
                  <a:pt x="881" y="467"/>
                </a:lnTo>
                <a:lnTo>
                  <a:pt x="885" y="462"/>
                </a:lnTo>
                <a:lnTo>
                  <a:pt x="886" y="457"/>
                </a:lnTo>
                <a:lnTo>
                  <a:pt x="887" y="450"/>
                </a:lnTo>
                <a:lnTo>
                  <a:pt x="886" y="445"/>
                </a:lnTo>
                <a:lnTo>
                  <a:pt x="885" y="438"/>
                </a:lnTo>
                <a:lnTo>
                  <a:pt x="881" y="434"/>
                </a:lnTo>
                <a:lnTo>
                  <a:pt x="878" y="430"/>
                </a:lnTo>
                <a:lnTo>
                  <a:pt x="874" y="425"/>
                </a:lnTo>
                <a:lnTo>
                  <a:pt x="869" y="423"/>
                </a:lnTo>
                <a:lnTo>
                  <a:pt x="863" y="421"/>
                </a:lnTo>
                <a:lnTo>
                  <a:pt x="857" y="420"/>
                </a:lnTo>
                <a:close/>
              </a:path>
            </a:pathLst>
          </a:custGeom>
          <a:solidFill>
            <a:srgbClr val="D1C6AF"/>
          </a:solidFill>
          <a:ln>
            <a:noFill/>
          </a:ln>
          <a:effectLst>
            <a:outerShdw blurRad="508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3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-22859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MASLOW HIERARCHY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xmlns="" id="{1895745F-B09C-4714-931E-350D5882DE46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7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4" name="Picture 43" descr="A picture containing circuit, electronics&#10;&#10;Description automatically generated">
            <a:extLst>
              <a:ext uri="{FF2B5EF4-FFF2-40B4-BE49-F238E27FC236}">
                <a16:creationId xmlns:a16="http://schemas.microsoft.com/office/drawing/2014/main" xmlns="" id="{14B1D55D-D87E-4BCF-A088-341D8AAC2C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24" r="315"/>
          <a:stretch/>
        </p:blipFill>
        <p:spPr>
          <a:xfrm>
            <a:off x="-1" y="1330951"/>
            <a:ext cx="12169141" cy="5532132"/>
          </a:xfrm>
          <a:prstGeom prst="rect">
            <a:avLst/>
          </a:prstGeom>
        </p:spPr>
      </p:pic>
      <p:sp>
        <p:nvSpPr>
          <p:cNvPr id="175" name="Rectangle 174">
            <a:extLst>
              <a:ext uri="{FF2B5EF4-FFF2-40B4-BE49-F238E27FC236}">
                <a16:creationId xmlns:a16="http://schemas.microsoft.com/office/drawing/2014/main" xmlns="" id="{8AEEE927-55DC-4644-BA29-1F8339E77319}"/>
              </a:ext>
            </a:extLst>
          </p:cNvPr>
          <p:cNvSpPr/>
          <p:nvPr/>
        </p:nvSpPr>
        <p:spPr>
          <a:xfrm>
            <a:off x="0" y="1317775"/>
            <a:ext cx="12192000" cy="5614791"/>
          </a:xfrm>
          <a:prstGeom prst="rect">
            <a:avLst/>
          </a:prstGeom>
          <a:solidFill>
            <a:srgbClr val="202020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C6F847CF-8323-4999-BE7F-5474453A97C7}"/>
              </a:ext>
            </a:extLst>
          </p:cNvPr>
          <p:cNvSpPr/>
          <p:nvPr/>
        </p:nvSpPr>
        <p:spPr>
          <a:xfrm>
            <a:off x="-45718" y="2509670"/>
            <a:ext cx="12237718" cy="4348329"/>
          </a:xfrm>
          <a:custGeom>
            <a:avLst/>
            <a:gdLst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33323 w 7550590"/>
              <a:gd name="connsiteY5" fmla="*/ 1222217 h 3630439"/>
              <a:gd name="connsiteX6" fmla="*/ 3793402 w 7550590"/>
              <a:gd name="connsiteY6" fmla="*/ 0 h 3630439"/>
              <a:gd name="connsiteX7" fmla="*/ 4653481 w 7550590"/>
              <a:gd name="connsiteY7" fmla="*/ 1520982 h 3630439"/>
              <a:gd name="connsiteX8" fmla="*/ 5513560 w 7550590"/>
              <a:gd name="connsiteY8" fmla="*/ 1837853 h 3630439"/>
              <a:gd name="connsiteX9" fmla="*/ 6364586 w 7550590"/>
              <a:gd name="connsiteY9" fmla="*/ 282468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50590" h="3630439">
                <a:moveTo>
                  <a:pt x="0" y="3630439"/>
                </a:moveTo>
                <a:lnTo>
                  <a:pt x="0" y="1765425"/>
                </a:lnTo>
                <a:lnTo>
                  <a:pt x="416459" y="1765425"/>
                </a:lnTo>
                <a:lnTo>
                  <a:pt x="1240325" y="2181885"/>
                </a:lnTo>
                <a:lnTo>
                  <a:pt x="2073243" y="995881"/>
                </a:lnTo>
                <a:lnTo>
                  <a:pt x="2933323" y="1222217"/>
                </a:lnTo>
                <a:lnTo>
                  <a:pt x="3793402" y="0"/>
                </a:lnTo>
                <a:lnTo>
                  <a:pt x="4653481" y="1520982"/>
                </a:lnTo>
                <a:lnTo>
                  <a:pt x="5513560" y="1837853"/>
                </a:lnTo>
                <a:lnTo>
                  <a:pt x="6364586" y="2824681"/>
                </a:lnTo>
                <a:lnTo>
                  <a:pt x="7242772" y="1484768"/>
                </a:lnTo>
                <a:lnTo>
                  <a:pt x="7550590" y="1484768"/>
                </a:lnTo>
                <a:lnTo>
                  <a:pt x="7550590" y="3630439"/>
                </a:lnTo>
                <a:lnTo>
                  <a:pt x="0" y="3630439"/>
                </a:lnTo>
                <a:close/>
              </a:path>
            </a:pathLst>
          </a:custGeom>
          <a:solidFill>
            <a:srgbClr val="D1C6AF">
              <a:alpha val="13000"/>
            </a:srgbClr>
          </a:solidFill>
          <a:ln>
            <a:solidFill>
              <a:srgbClr val="D1C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xmlns="" id="{03C1E803-4D5F-424B-87FB-001ED4FBD32F}"/>
              </a:ext>
            </a:extLst>
          </p:cNvPr>
          <p:cNvGrpSpPr/>
          <p:nvPr/>
        </p:nvGrpSpPr>
        <p:grpSpPr>
          <a:xfrm>
            <a:off x="511557" y="4512454"/>
            <a:ext cx="317502" cy="317502"/>
            <a:chOff x="1717716" y="2997200"/>
            <a:chExt cx="469900" cy="469900"/>
          </a:xfrm>
        </p:grpSpPr>
        <p:sp>
          <p:nvSpPr>
            <p:cNvPr id="228" name="Oval 227">
              <a:extLst>
                <a:ext uri="{FF2B5EF4-FFF2-40B4-BE49-F238E27FC236}">
                  <a16:creationId xmlns:a16="http://schemas.microsoft.com/office/drawing/2014/main" xmlns="" id="{7EC2334B-92FB-4FA4-9230-4FE21D67C040}"/>
                </a:ext>
              </a:extLst>
            </p:cNvPr>
            <p:cNvSpPr/>
            <p:nvPr/>
          </p:nvSpPr>
          <p:spPr>
            <a:xfrm>
              <a:off x="1717716" y="2997200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66700">
                <a:srgbClr val="D1C6AF">
                  <a:alpha val="63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29" name="Freeform 3763">
              <a:extLst>
                <a:ext uri="{FF2B5EF4-FFF2-40B4-BE49-F238E27FC236}">
                  <a16:creationId xmlns:a16="http://schemas.microsoft.com/office/drawing/2014/main" xmlns="" id="{90DA46BD-430B-4B5A-BC1C-702C0FE58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229" y="3089275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xmlns="" id="{47A350A8-6D11-48FB-A9A2-AD3B61F7AD61}"/>
              </a:ext>
            </a:extLst>
          </p:cNvPr>
          <p:cNvGrpSpPr/>
          <p:nvPr/>
        </p:nvGrpSpPr>
        <p:grpSpPr>
          <a:xfrm>
            <a:off x="1794613" y="4952778"/>
            <a:ext cx="317502" cy="317502"/>
            <a:chOff x="2523900" y="5104147"/>
            <a:chExt cx="469900" cy="469900"/>
          </a:xfrm>
        </p:grpSpPr>
        <p:sp>
          <p:nvSpPr>
            <p:cNvPr id="231" name="Oval 230">
              <a:extLst>
                <a:ext uri="{FF2B5EF4-FFF2-40B4-BE49-F238E27FC236}">
                  <a16:creationId xmlns:a16="http://schemas.microsoft.com/office/drawing/2014/main" xmlns="" id="{32619CB5-50AF-4255-8EB9-7B2C61BDCA36}"/>
                </a:ext>
              </a:extLst>
            </p:cNvPr>
            <p:cNvSpPr/>
            <p:nvPr/>
          </p:nvSpPr>
          <p:spPr>
            <a:xfrm>
              <a:off x="2523900" y="5104147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88900">
                <a:srgbClr val="D1C6AF">
                  <a:alpha val="25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32" name="Freeform 3763">
              <a:extLst>
                <a:ext uri="{FF2B5EF4-FFF2-40B4-BE49-F238E27FC236}">
                  <a16:creationId xmlns:a16="http://schemas.microsoft.com/office/drawing/2014/main" xmlns="" id="{A65A6FD9-C1FD-435B-8E0C-3C4F8E04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413" y="5196222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xmlns="" id="{E080A1B4-B157-4278-9C0D-E40B33F41416}"/>
              </a:ext>
            </a:extLst>
          </p:cNvPr>
          <p:cNvGrpSpPr/>
          <p:nvPr/>
        </p:nvGrpSpPr>
        <p:grpSpPr>
          <a:xfrm>
            <a:off x="3172207" y="3520808"/>
            <a:ext cx="317502" cy="317502"/>
            <a:chOff x="1717716" y="2997200"/>
            <a:chExt cx="469900" cy="469900"/>
          </a:xfrm>
        </p:grpSpPr>
        <p:sp>
          <p:nvSpPr>
            <p:cNvPr id="234" name="Oval 233">
              <a:extLst>
                <a:ext uri="{FF2B5EF4-FFF2-40B4-BE49-F238E27FC236}">
                  <a16:creationId xmlns:a16="http://schemas.microsoft.com/office/drawing/2014/main" xmlns="" id="{4EB39BA0-A4A5-4E90-8A6D-ABDB21211364}"/>
                </a:ext>
              </a:extLst>
            </p:cNvPr>
            <p:cNvSpPr/>
            <p:nvPr/>
          </p:nvSpPr>
          <p:spPr>
            <a:xfrm>
              <a:off x="1717716" y="2997200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66700">
                <a:srgbClr val="D1C6AF">
                  <a:alpha val="63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35" name="Freeform 3763">
              <a:extLst>
                <a:ext uri="{FF2B5EF4-FFF2-40B4-BE49-F238E27FC236}">
                  <a16:creationId xmlns:a16="http://schemas.microsoft.com/office/drawing/2014/main" xmlns="" id="{4497390C-6E6E-4D09-AA39-0A35D375F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229" y="3089275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xmlns="" id="{D32F806C-F1FE-417E-9515-38AFBE502C70}"/>
              </a:ext>
            </a:extLst>
          </p:cNvPr>
          <p:cNvGrpSpPr/>
          <p:nvPr/>
        </p:nvGrpSpPr>
        <p:grpSpPr>
          <a:xfrm>
            <a:off x="4511716" y="3838310"/>
            <a:ext cx="317502" cy="317502"/>
            <a:chOff x="2523900" y="5104147"/>
            <a:chExt cx="469900" cy="469900"/>
          </a:xfrm>
        </p:grpSpPr>
        <p:sp>
          <p:nvSpPr>
            <p:cNvPr id="237" name="Oval 236">
              <a:extLst>
                <a:ext uri="{FF2B5EF4-FFF2-40B4-BE49-F238E27FC236}">
                  <a16:creationId xmlns:a16="http://schemas.microsoft.com/office/drawing/2014/main" xmlns="" id="{2C24A120-C55A-44A6-9A1B-B4085487D5E5}"/>
                </a:ext>
              </a:extLst>
            </p:cNvPr>
            <p:cNvSpPr/>
            <p:nvPr/>
          </p:nvSpPr>
          <p:spPr>
            <a:xfrm>
              <a:off x="2523900" y="5104147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88900">
                <a:srgbClr val="D1C6AF">
                  <a:alpha val="25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38" name="Freeform 3763">
              <a:extLst>
                <a:ext uri="{FF2B5EF4-FFF2-40B4-BE49-F238E27FC236}">
                  <a16:creationId xmlns:a16="http://schemas.microsoft.com/office/drawing/2014/main" xmlns="" id="{D673D48A-6296-4B70-8370-1BEF025C3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413" y="5196222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xmlns="" id="{A16331C6-1E5E-46F1-932B-B5022C411B99}"/>
              </a:ext>
            </a:extLst>
          </p:cNvPr>
          <p:cNvGrpSpPr/>
          <p:nvPr/>
        </p:nvGrpSpPr>
        <p:grpSpPr>
          <a:xfrm>
            <a:off x="5937249" y="2376631"/>
            <a:ext cx="317502" cy="317502"/>
            <a:chOff x="1717716" y="2997200"/>
            <a:chExt cx="469900" cy="469900"/>
          </a:xfrm>
        </p:grpSpPr>
        <p:sp>
          <p:nvSpPr>
            <p:cNvPr id="240" name="Oval 239">
              <a:extLst>
                <a:ext uri="{FF2B5EF4-FFF2-40B4-BE49-F238E27FC236}">
                  <a16:creationId xmlns:a16="http://schemas.microsoft.com/office/drawing/2014/main" xmlns="" id="{CCC86610-9651-4520-8F4F-250F0793AC3B}"/>
                </a:ext>
              </a:extLst>
            </p:cNvPr>
            <p:cNvSpPr/>
            <p:nvPr/>
          </p:nvSpPr>
          <p:spPr>
            <a:xfrm>
              <a:off x="1717716" y="2997200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66700">
                <a:srgbClr val="D1C6AF">
                  <a:alpha val="63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41" name="Freeform 3763">
              <a:extLst>
                <a:ext uri="{FF2B5EF4-FFF2-40B4-BE49-F238E27FC236}">
                  <a16:creationId xmlns:a16="http://schemas.microsoft.com/office/drawing/2014/main" xmlns="" id="{E83CB050-4BFB-4275-8411-11E436AB7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229" y="3089275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xmlns="" id="{FA529077-A555-41B0-8C7A-68C4DD9312BC}"/>
              </a:ext>
            </a:extLst>
          </p:cNvPr>
          <p:cNvGrpSpPr/>
          <p:nvPr/>
        </p:nvGrpSpPr>
        <p:grpSpPr>
          <a:xfrm>
            <a:off x="7356516" y="4184919"/>
            <a:ext cx="317502" cy="317502"/>
            <a:chOff x="2523900" y="5104147"/>
            <a:chExt cx="469900" cy="469900"/>
          </a:xfrm>
        </p:grpSpPr>
        <p:sp>
          <p:nvSpPr>
            <p:cNvPr id="252" name="Oval 251">
              <a:extLst>
                <a:ext uri="{FF2B5EF4-FFF2-40B4-BE49-F238E27FC236}">
                  <a16:creationId xmlns:a16="http://schemas.microsoft.com/office/drawing/2014/main" xmlns="" id="{EB75AC10-B658-480F-892F-F21CB7C978A3}"/>
                </a:ext>
              </a:extLst>
            </p:cNvPr>
            <p:cNvSpPr/>
            <p:nvPr/>
          </p:nvSpPr>
          <p:spPr>
            <a:xfrm>
              <a:off x="2523900" y="5104147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88900">
                <a:srgbClr val="D1C6AF">
                  <a:alpha val="25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53" name="Freeform 3763">
              <a:extLst>
                <a:ext uri="{FF2B5EF4-FFF2-40B4-BE49-F238E27FC236}">
                  <a16:creationId xmlns:a16="http://schemas.microsoft.com/office/drawing/2014/main" xmlns="" id="{19D7375B-AA64-47B3-AFBF-7B2ED1836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413" y="5196222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xmlns="" id="{672D8C0B-3272-4066-BF76-9E42D508F923}"/>
              </a:ext>
            </a:extLst>
          </p:cNvPr>
          <p:cNvGrpSpPr/>
          <p:nvPr/>
        </p:nvGrpSpPr>
        <p:grpSpPr>
          <a:xfrm>
            <a:off x="8721659" y="4621067"/>
            <a:ext cx="317502" cy="317502"/>
            <a:chOff x="2523900" y="5104147"/>
            <a:chExt cx="469900" cy="469900"/>
          </a:xfrm>
        </p:grpSpPr>
        <p:sp>
          <p:nvSpPr>
            <p:cNvPr id="255" name="Oval 254">
              <a:extLst>
                <a:ext uri="{FF2B5EF4-FFF2-40B4-BE49-F238E27FC236}">
                  <a16:creationId xmlns:a16="http://schemas.microsoft.com/office/drawing/2014/main" xmlns="" id="{AC268B7B-8C49-4AF8-9D75-86545635F60B}"/>
                </a:ext>
              </a:extLst>
            </p:cNvPr>
            <p:cNvSpPr/>
            <p:nvPr/>
          </p:nvSpPr>
          <p:spPr>
            <a:xfrm>
              <a:off x="2523900" y="5104147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88900">
                <a:srgbClr val="D1C6AF">
                  <a:alpha val="25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56" name="Freeform 3763">
              <a:extLst>
                <a:ext uri="{FF2B5EF4-FFF2-40B4-BE49-F238E27FC236}">
                  <a16:creationId xmlns:a16="http://schemas.microsoft.com/office/drawing/2014/main" xmlns="" id="{B2325882-74AA-436F-B377-2EA136EF6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413" y="5196222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xmlns="" id="{3941614D-4B99-4885-B04E-64B6AFDFB02F}"/>
              </a:ext>
            </a:extLst>
          </p:cNvPr>
          <p:cNvGrpSpPr/>
          <p:nvPr/>
        </p:nvGrpSpPr>
        <p:grpSpPr>
          <a:xfrm>
            <a:off x="10103843" y="5727284"/>
            <a:ext cx="317502" cy="317502"/>
            <a:chOff x="2523900" y="5104147"/>
            <a:chExt cx="469900" cy="469900"/>
          </a:xfrm>
        </p:grpSpPr>
        <p:sp>
          <p:nvSpPr>
            <p:cNvPr id="258" name="Oval 257">
              <a:extLst>
                <a:ext uri="{FF2B5EF4-FFF2-40B4-BE49-F238E27FC236}">
                  <a16:creationId xmlns:a16="http://schemas.microsoft.com/office/drawing/2014/main" xmlns="" id="{1F693D10-2364-4BFA-BDDD-E299FAC33F26}"/>
                </a:ext>
              </a:extLst>
            </p:cNvPr>
            <p:cNvSpPr/>
            <p:nvPr/>
          </p:nvSpPr>
          <p:spPr>
            <a:xfrm>
              <a:off x="2523900" y="5104147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88900">
                <a:srgbClr val="D1C6AF">
                  <a:alpha val="25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59" name="Freeform 3763">
              <a:extLst>
                <a:ext uri="{FF2B5EF4-FFF2-40B4-BE49-F238E27FC236}">
                  <a16:creationId xmlns:a16="http://schemas.microsoft.com/office/drawing/2014/main" xmlns="" id="{55B1D78A-21DE-49D5-91CB-456EFE4E0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413" y="5196222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xmlns="" id="{FA0592F0-3974-449B-8B47-13C975B5D49E}"/>
              </a:ext>
            </a:extLst>
          </p:cNvPr>
          <p:cNvGrpSpPr/>
          <p:nvPr/>
        </p:nvGrpSpPr>
        <p:grpSpPr>
          <a:xfrm>
            <a:off x="11521692" y="4194952"/>
            <a:ext cx="317502" cy="317502"/>
            <a:chOff x="1717716" y="2997200"/>
            <a:chExt cx="469900" cy="469900"/>
          </a:xfrm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xmlns="" id="{CF33BE56-2489-4D6C-A42F-88108CB1FC25}"/>
                </a:ext>
              </a:extLst>
            </p:cNvPr>
            <p:cNvSpPr/>
            <p:nvPr/>
          </p:nvSpPr>
          <p:spPr>
            <a:xfrm>
              <a:off x="1717716" y="2997200"/>
              <a:ext cx="469900" cy="469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glow rad="266700">
                <a:srgbClr val="D1C6AF">
                  <a:alpha val="63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262" name="Freeform 3763">
              <a:extLst>
                <a:ext uri="{FF2B5EF4-FFF2-40B4-BE49-F238E27FC236}">
                  <a16:creationId xmlns:a16="http://schemas.microsoft.com/office/drawing/2014/main" xmlns="" id="{9541025B-7AEE-4CBE-8158-E62B9252D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229" y="3089275"/>
              <a:ext cx="142875" cy="285750"/>
            </a:xfrm>
            <a:custGeom>
              <a:avLst/>
              <a:gdLst>
                <a:gd name="T0" fmla="*/ 435 w 450"/>
                <a:gd name="T1" fmla="*/ 300 h 901"/>
                <a:gd name="T2" fmla="*/ 268 w 450"/>
                <a:gd name="T3" fmla="*/ 300 h 901"/>
                <a:gd name="T4" fmla="*/ 448 w 450"/>
                <a:gd name="T5" fmla="*/ 22 h 901"/>
                <a:gd name="T6" fmla="*/ 449 w 450"/>
                <a:gd name="T7" fmla="*/ 19 h 901"/>
                <a:gd name="T8" fmla="*/ 450 w 450"/>
                <a:gd name="T9" fmla="*/ 15 h 901"/>
                <a:gd name="T10" fmla="*/ 449 w 450"/>
                <a:gd name="T11" fmla="*/ 11 h 901"/>
                <a:gd name="T12" fmla="*/ 448 w 450"/>
                <a:gd name="T13" fmla="*/ 7 h 901"/>
                <a:gd name="T14" fmla="*/ 446 w 450"/>
                <a:gd name="T15" fmla="*/ 4 h 901"/>
                <a:gd name="T16" fmla="*/ 443 w 450"/>
                <a:gd name="T17" fmla="*/ 2 h 901"/>
                <a:gd name="T18" fmla="*/ 439 w 450"/>
                <a:gd name="T19" fmla="*/ 0 h 901"/>
                <a:gd name="T20" fmla="*/ 435 w 450"/>
                <a:gd name="T21" fmla="*/ 0 h 901"/>
                <a:gd name="T22" fmla="*/ 120 w 450"/>
                <a:gd name="T23" fmla="*/ 0 h 901"/>
                <a:gd name="T24" fmla="*/ 115 w 450"/>
                <a:gd name="T25" fmla="*/ 0 h 901"/>
                <a:gd name="T26" fmla="*/ 110 w 450"/>
                <a:gd name="T27" fmla="*/ 3 h 901"/>
                <a:gd name="T28" fmla="*/ 107 w 450"/>
                <a:gd name="T29" fmla="*/ 6 h 901"/>
                <a:gd name="T30" fmla="*/ 105 w 450"/>
                <a:gd name="T31" fmla="*/ 11 h 901"/>
                <a:gd name="T32" fmla="*/ 0 w 450"/>
                <a:gd name="T33" fmla="*/ 462 h 901"/>
                <a:gd name="T34" fmla="*/ 0 w 450"/>
                <a:gd name="T35" fmla="*/ 465 h 901"/>
                <a:gd name="T36" fmla="*/ 0 w 450"/>
                <a:gd name="T37" fmla="*/ 469 h 901"/>
                <a:gd name="T38" fmla="*/ 1 w 450"/>
                <a:gd name="T39" fmla="*/ 472 h 901"/>
                <a:gd name="T40" fmla="*/ 3 w 450"/>
                <a:gd name="T41" fmla="*/ 475 h 901"/>
                <a:gd name="T42" fmla="*/ 5 w 450"/>
                <a:gd name="T43" fmla="*/ 477 h 901"/>
                <a:gd name="T44" fmla="*/ 7 w 450"/>
                <a:gd name="T45" fmla="*/ 479 h 901"/>
                <a:gd name="T46" fmla="*/ 10 w 450"/>
                <a:gd name="T47" fmla="*/ 480 h 901"/>
                <a:gd name="T48" fmla="*/ 15 w 450"/>
                <a:gd name="T49" fmla="*/ 480 h 901"/>
                <a:gd name="T50" fmla="*/ 145 w 450"/>
                <a:gd name="T51" fmla="*/ 480 h 901"/>
                <a:gd name="T52" fmla="*/ 30 w 450"/>
                <a:gd name="T53" fmla="*/ 881 h 901"/>
                <a:gd name="T54" fmla="*/ 30 w 450"/>
                <a:gd name="T55" fmla="*/ 887 h 901"/>
                <a:gd name="T56" fmla="*/ 31 w 450"/>
                <a:gd name="T57" fmla="*/ 892 h 901"/>
                <a:gd name="T58" fmla="*/ 34 w 450"/>
                <a:gd name="T59" fmla="*/ 896 h 901"/>
                <a:gd name="T60" fmla="*/ 38 w 450"/>
                <a:gd name="T61" fmla="*/ 900 h 901"/>
                <a:gd name="T62" fmla="*/ 42 w 450"/>
                <a:gd name="T63" fmla="*/ 901 h 901"/>
                <a:gd name="T64" fmla="*/ 45 w 450"/>
                <a:gd name="T65" fmla="*/ 901 h 901"/>
                <a:gd name="T66" fmla="*/ 48 w 450"/>
                <a:gd name="T67" fmla="*/ 901 h 901"/>
                <a:gd name="T68" fmla="*/ 51 w 450"/>
                <a:gd name="T69" fmla="*/ 900 h 901"/>
                <a:gd name="T70" fmla="*/ 54 w 450"/>
                <a:gd name="T71" fmla="*/ 897 h 901"/>
                <a:gd name="T72" fmla="*/ 57 w 450"/>
                <a:gd name="T73" fmla="*/ 894 h 901"/>
                <a:gd name="T74" fmla="*/ 447 w 450"/>
                <a:gd name="T75" fmla="*/ 324 h 901"/>
                <a:gd name="T76" fmla="*/ 449 w 450"/>
                <a:gd name="T77" fmla="*/ 319 h 901"/>
                <a:gd name="T78" fmla="*/ 450 w 450"/>
                <a:gd name="T79" fmla="*/ 316 h 901"/>
                <a:gd name="T80" fmla="*/ 450 w 450"/>
                <a:gd name="T81" fmla="*/ 312 h 901"/>
                <a:gd name="T82" fmla="*/ 448 w 450"/>
                <a:gd name="T83" fmla="*/ 308 h 901"/>
                <a:gd name="T84" fmla="*/ 446 w 450"/>
                <a:gd name="T85" fmla="*/ 304 h 901"/>
                <a:gd name="T86" fmla="*/ 443 w 450"/>
                <a:gd name="T87" fmla="*/ 302 h 901"/>
                <a:gd name="T88" fmla="*/ 439 w 450"/>
                <a:gd name="T89" fmla="*/ 300 h 901"/>
                <a:gd name="T90" fmla="*/ 435 w 450"/>
                <a:gd name="T91" fmla="*/ 300 h 901"/>
                <a:gd name="T92" fmla="*/ 435 w 450"/>
                <a:gd name="T93" fmla="*/ 30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0" h="901">
                  <a:moveTo>
                    <a:pt x="435" y="300"/>
                  </a:moveTo>
                  <a:lnTo>
                    <a:pt x="268" y="300"/>
                  </a:lnTo>
                  <a:lnTo>
                    <a:pt x="448" y="22"/>
                  </a:lnTo>
                  <a:lnTo>
                    <a:pt x="449" y="19"/>
                  </a:lnTo>
                  <a:lnTo>
                    <a:pt x="450" y="15"/>
                  </a:lnTo>
                  <a:lnTo>
                    <a:pt x="449" y="11"/>
                  </a:lnTo>
                  <a:lnTo>
                    <a:pt x="448" y="7"/>
                  </a:lnTo>
                  <a:lnTo>
                    <a:pt x="446" y="4"/>
                  </a:lnTo>
                  <a:lnTo>
                    <a:pt x="443" y="2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20" y="0"/>
                  </a:lnTo>
                  <a:lnTo>
                    <a:pt x="115" y="0"/>
                  </a:lnTo>
                  <a:lnTo>
                    <a:pt x="110" y="3"/>
                  </a:lnTo>
                  <a:lnTo>
                    <a:pt x="107" y="6"/>
                  </a:lnTo>
                  <a:lnTo>
                    <a:pt x="105" y="11"/>
                  </a:lnTo>
                  <a:lnTo>
                    <a:pt x="0" y="462"/>
                  </a:lnTo>
                  <a:lnTo>
                    <a:pt x="0" y="465"/>
                  </a:lnTo>
                  <a:lnTo>
                    <a:pt x="0" y="469"/>
                  </a:lnTo>
                  <a:lnTo>
                    <a:pt x="1" y="472"/>
                  </a:lnTo>
                  <a:lnTo>
                    <a:pt x="3" y="475"/>
                  </a:lnTo>
                  <a:lnTo>
                    <a:pt x="5" y="477"/>
                  </a:lnTo>
                  <a:lnTo>
                    <a:pt x="7" y="479"/>
                  </a:lnTo>
                  <a:lnTo>
                    <a:pt x="10" y="480"/>
                  </a:lnTo>
                  <a:lnTo>
                    <a:pt x="15" y="480"/>
                  </a:lnTo>
                  <a:lnTo>
                    <a:pt x="145" y="480"/>
                  </a:lnTo>
                  <a:lnTo>
                    <a:pt x="30" y="881"/>
                  </a:lnTo>
                  <a:lnTo>
                    <a:pt x="30" y="887"/>
                  </a:lnTo>
                  <a:lnTo>
                    <a:pt x="31" y="892"/>
                  </a:lnTo>
                  <a:lnTo>
                    <a:pt x="34" y="896"/>
                  </a:lnTo>
                  <a:lnTo>
                    <a:pt x="38" y="900"/>
                  </a:lnTo>
                  <a:lnTo>
                    <a:pt x="42" y="901"/>
                  </a:lnTo>
                  <a:lnTo>
                    <a:pt x="45" y="901"/>
                  </a:lnTo>
                  <a:lnTo>
                    <a:pt x="48" y="901"/>
                  </a:lnTo>
                  <a:lnTo>
                    <a:pt x="51" y="900"/>
                  </a:lnTo>
                  <a:lnTo>
                    <a:pt x="54" y="897"/>
                  </a:lnTo>
                  <a:lnTo>
                    <a:pt x="57" y="894"/>
                  </a:lnTo>
                  <a:lnTo>
                    <a:pt x="447" y="324"/>
                  </a:lnTo>
                  <a:lnTo>
                    <a:pt x="449" y="319"/>
                  </a:lnTo>
                  <a:lnTo>
                    <a:pt x="450" y="316"/>
                  </a:lnTo>
                  <a:lnTo>
                    <a:pt x="450" y="312"/>
                  </a:lnTo>
                  <a:lnTo>
                    <a:pt x="448" y="308"/>
                  </a:lnTo>
                  <a:lnTo>
                    <a:pt x="446" y="304"/>
                  </a:lnTo>
                  <a:lnTo>
                    <a:pt x="443" y="302"/>
                  </a:lnTo>
                  <a:lnTo>
                    <a:pt x="439" y="300"/>
                  </a:lnTo>
                  <a:lnTo>
                    <a:pt x="435" y="300"/>
                  </a:lnTo>
                  <a:lnTo>
                    <a:pt x="435" y="300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3" name="TextBox 50">
            <a:extLst>
              <a:ext uri="{FF2B5EF4-FFF2-40B4-BE49-F238E27FC236}">
                <a16:creationId xmlns:a16="http://schemas.microsoft.com/office/drawing/2014/main" xmlns="" id="{65ED8421-2D32-4243-964C-89CB138A69B9}"/>
              </a:ext>
            </a:extLst>
          </p:cNvPr>
          <p:cNvSpPr txBox="1"/>
          <p:nvPr/>
        </p:nvSpPr>
        <p:spPr>
          <a:xfrm>
            <a:off x="259559" y="3920040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264" name="TextBox 50">
            <a:extLst>
              <a:ext uri="{FF2B5EF4-FFF2-40B4-BE49-F238E27FC236}">
                <a16:creationId xmlns:a16="http://schemas.microsoft.com/office/drawing/2014/main" xmlns="" id="{4B8FCC0B-C224-4AFC-B893-3E1CED2149F5}"/>
              </a:ext>
            </a:extLst>
          </p:cNvPr>
          <p:cNvSpPr txBox="1"/>
          <p:nvPr/>
        </p:nvSpPr>
        <p:spPr>
          <a:xfrm>
            <a:off x="1494346" y="4339651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25%</a:t>
            </a:r>
          </a:p>
        </p:txBody>
      </p:sp>
      <p:sp>
        <p:nvSpPr>
          <p:cNvPr id="265" name="TextBox 50">
            <a:extLst>
              <a:ext uri="{FF2B5EF4-FFF2-40B4-BE49-F238E27FC236}">
                <a16:creationId xmlns:a16="http://schemas.microsoft.com/office/drawing/2014/main" xmlns="" id="{551E80B3-E9E3-43D2-A4D5-F208BFB9B681}"/>
              </a:ext>
            </a:extLst>
          </p:cNvPr>
          <p:cNvSpPr txBox="1"/>
          <p:nvPr/>
        </p:nvSpPr>
        <p:spPr>
          <a:xfrm>
            <a:off x="2871940" y="2992623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42%</a:t>
            </a:r>
          </a:p>
        </p:txBody>
      </p:sp>
      <p:sp>
        <p:nvSpPr>
          <p:cNvPr id="266" name="TextBox 50">
            <a:extLst>
              <a:ext uri="{FF2B5EF4-FFF2-40B4-BE49-F238E27FC236}">
                <a16:creationId xmlns:a16="http://schemas.microsoft.com/office/drawing/2014/main" xmlns="" id="{CCFC0747-9260-4172-9079-D4CA2D1F4441}"/>
              </a:ext>
            </a:extLst>
          </p:cNvPr>
          <p:cNvSpPr txBox="1"/>
          <p:nvPr/>
        </p:nvSpPr>
        <p:spPr>
          <a:xfrm>
            <a:off x="4211449" y="3341232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38%</a:t>
            </a:r>
          </a:p>
        </p:txBody>
      </p:sp>
      <p:sp>
        <p:nvSpPr>
          <p:cNvPr id="267" name="TextBox 50">
            <a:extLst>
              <a:ext uri="{FF2B5EF4-FFF2-40B4-BE49-F238E27FC236}">
                <a16:creationId xmlns:a16="http://schemas.microsoft.com/office/drawing/2014/main" xmlns="" id="{8F43F432-3ED3-485E-A4DB-9A70270FCAF5}"/>
              </a:ext>
            </a:extLst>
          </p:cNvPr>
          <p:cNvSpPr txBox="1"/>
          <p:nvPr/>
        </p:nvSpPr>
        <p:spPr>
          <a:xfrm>
            <a:off x="5636982" y="1897969"/>
            <a:ext cx="9180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270" name="TextBox 50">
            <a:extLst>
              <a:ext uri="{FF2B5EF4-FFF2-40B4-BE49-F238E27FC236}">
                <a16:creationId xmlns:a16="http://schemas.microsoft.com/office/drawing/2014/main" xmlns="" id="{689D0C23-0C29-44FF-ABCD-C23476F51E51}"/>
              </a:ext>
            </a:extLst>
          </p:cNvPr>
          <p:cNvSpPr txBox="1"/>
          <p:nvPr/>
        </p:nvSpPr>
        <p:spPr>
          <a:xfrm>
            <a:off x="7466998" y="3763022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34%</a:t>
            </a:r>
          </a:p>
        </p:txBody>
      </p:sp>
      <p:sp>
        <p:nvSpPr>
          <p:cNvPr id="271" name="TextBox 50">
            <a:extLst>
              <a:ext uri="{FF2B5EF4-FFF2-40B4-BE49-F238E27FC236}">
                <a16:creationId xmlns:a16="http://schemas.microsoft.com/office/drawing/2014/main" xmlns="" id="{CC80D38F-F5B1-4CCD-81FF-6FB4024AD202}"/>
              </a:ext>
            </a:extLst>
          </p:cNvPr>
          <p:cNvSpPr txBox="1"/>
          <p:nvPr/>
        </p:nvSpPr>
        <p:spPr>
          <a:xfrm>
            <a:off x="8422898" y="4158724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272" name="TextBox 50">
            <a:extLst>
              <a:ext uri="{FF2B5EF4-FFF2-40B4-BE49-F238E27FC236}">
                <a16:creationId xmlns:a16="http://schemas.microsoft.com/office/drawing/2014/main" xmlns="" id="{F8130474-1F02-4A76-82E9-954F10629077}"/>
              </a:ext>
            </a:extLst>
          </p:cNvPr>
          <p:cNvSpPr txBox="1"/>
          <p:nvPr/>
        </p:nvSpPr>
        <p:spPr>
          <a:xfrm>
            <a:off x="9803576" y="5252871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73" name="TextBox 50">
            <a:extLst>
              <a:ext uri="{FF2B5EF4-FFF2-40B4-BE49-F238E27FC236}">
                <a16:creationId xmlns:a16="http://schemas.microsoft.com/office/drawing/2014/main" xmlns="" id="{318ABCDE-29BB-47F2-AFED-8AEA42222201}"/>
              </a:ext>
            </a:extLst>
          </p:cNvPr>
          <p:cNvSpPr txBox="1"/>
          <p:nvPr/>
        </p:nvSpPr>
        <p:spPr>
          <a:xfrm>
            <a:off x="11221425" y="3622208"/>
            <a:ext cx="9180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xmlns="" id="{B9F76895-9327-491C-8486-63537FF4FA65}"/>
              </a:ext>
            </a:extLst>
          </p:cNvPr>
          <p:cNvSpPr/>
          <p:nvPr/>
        </p:nvSpPr>
        <p:spPr>
          <a:xfrm>
            <a:off x="-45718" y="2713180"/>
            <a:ext cx="12237718" cy="4144820"/>
          </a:xfrm>
          <a:custGeom>
            <a:avLst/>
            <a:gdLst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33323 w 7550590"/>
              <a:gd name="connsiteY5" fmla="*/ 1222217 h 3630439"/>
              <a:gd name="connsiteX6" fmla="*/ 3793402 w 7550590"/>
              <a:gd name="connsiteY6" fmla="*/ 0 h 3630439"/>
              <a:gd name="connsiteX7" fmla="*/ 4653481 w 7550590"/>
              <a:gd name="connsiteY7" fmla="*/ 1520982 h 3630439"/>
              <a:gd name="connsiteX8" fmla="*/ 5513560 w 7550590"/>
              <a:gd name="connsiteY8" fmla="*/ 1837853 h 3630439"/>
              <a:gd name="connsiteX9" fmla="*/ 6364586 w 7550590"/>
              <a:gd name="connsiteY9" fmla="*/ 282468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50081 w 7550590"/>
              <a:gd name="connsiteY5" fmla="*/ 1295508 h 3630439"/>
              <a:gd name="connsiteX6" fmla="*/ 3793402 w 7550590"/>
              <a:gd name="connsiteY6" fmla="*/ 0 h 3630439"/>
              <a:gd name="connsiteX7" fmla="*/ 4653481 w 7550590"/>
              <a:gd name="connsiteY7" fmla="*/ 1520982 h 3630439"/>
              <a:gd name="connsiteX8" fmla="*/ 5513560 w 7550590"/>
              <a:gd name="connsiteY8" fmla="*/ 1837853 h 3630439"/>
              <a:gd name="connsiteX9" fmla="*/ 6364586 w 7550590"/>
              <a:gd name="connsiteY9" fmla="*/ 282468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50081 w 7550590"/>
              <a:gd name="connsiteY5" fmla="*/ 1295508 h 3630439"/>
              <a:gd name="connsiteX6" fmla="*/ 3793402 w 7550590"/>
              <a:gd name="connsiteY6" fmla="*/ 0 h 3630439"/>
              <a:gd name="connsiteX7" fmla="*/ 4625551 w 7550590"/>
              <a:gd name="connsiteY7" fmla="*/ 1577985 h 3630439"/>
              <a:gd name="connsiteX8" fmla="*/ 5513560 w 7550590"/>
              <a:gd name="connsiteY8" fmla="*/ 1837853 h 3630439"/>
              <a:gd name="connsiteX9" fmla="*/ 6364586 w 7550590"/>
              <a:gd name="connsiteY9" fmla="*/ 282468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50081 w 7550590"/>
              <a:gd name="connsiteY5" fmla="*/ 1295508 h 3630439"/>
              <a:gd name="connsiteX6" fmla="*/ 3793402 w 7550590"/>
              <a:gd name="connsiteY6" fmla="*/ 0 h 3630439"/>
              <a:gd name="connsiteX7" fmla="*/ 4625551 w 7550590"/>
              <a:gd name="connsiteY7" fmla="*/ 1577985 h 3630439"/>
              <a:gd name="connsiteX8" fmla="*/ 5485631 w 7550590"/>
              <a:gd name="connsiteY8" fmla="*/ 1903000 h 3630439"/>
              <a:gd name="connsiteX9" fmla="*/ 6364586 w 7550590"/>
              <a:gd name="connsiteY9" fmla="*/ 282468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  <a:gd name="connsiteX0" fmla="*/ 0 w 7550590"/>
              <a:gd name="connsiteY0" fmla="*/ 3630439 h 3630439"/>
              <a:gd name="connsiteX1" fmla="*/ 0 w 7550590"/>
              <a:gd name="connsiteY1" fmla="*/ 1765425 h 3630439"/>
              <a:gd name="connsiteX2" fmla="*/ 416459 w 7550590"/>
              <a:gd name="connsiteY2" fmla="*/ 1765425 h 3630439"/>
              <a:gd name="connsiteX3" fmla="*/ 1240325 w 7550590"/>
              <a:gd name="connsiteY3" fmla="*/ 2181885 h 3630439"/>
              <a:gd name="connsiteX4" fmla="*/ 2073243 w 7550590"/>
              <a:gd name="connsiteY4" fmla="*/ 995881 h 3630439"/>
              <a:gd name="connsiteX5" fmla="*/ 2950081 w 7550590"/>
              <a:gd name="connsiteY5" fmla="*/ 1295508 h 3630439"/>
              <a:gd name="connsiteX6" fmla="*/ 3793402 w 7550590"/>
              <a:gd name="connsiteY6" fmla="*/ 0 h 3630439"/>
              <a:gd name="connsiteX7" fmla="*/ 4625551 w 7550590"/>
              <a:gd name="connsiteY7" fmla="*/ 1577985 h 3630439"/>
              <a:gd name="connsiteX8" fmla="*/ 5485631 w 7550590"/>
              <a:gd name="connsiteY8" fmla="*/ 1903000 h 3630439"/>
              <a:gd name="connsiteX9" fmla="*/ 6364586 w 7550590"/>
              <a:gd name="connsiteY9" fmla="*/ 2922401 h 3630439"/>
              <a:gd name="connsiteX10" fmla="*/ 7242772 w 7550590"/>
              <a:gd name="connsiteY10" fmla="*/ 1484768 h 3630439"/>
              <a:gd name="connsiteX11" fmla="*/ 7550590 w 7550590"/>
              <a:gd name="connsiteY11" fmla="*/ 1484768 h 3630439"/>
              <a:gd name="connsiteX12" fmla="*/ 7550590 w 7550590"/>
              <a:gd name="connsiteY12" fmla="*/ 3630439 h 3630439"/>
              <a:gd name="connsiteX13" fmla="*/ 0 w 7550590"/>
              <a:gd name="connsiteY13" fmla="*/ 3630439 h 3630439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0325 w 7550590"/>
              <a:gd name="connsiteY3" fmla="*/ 2279606 h 3728160"/>
              <a:gd name="connsiteX4" fmla="*/ 2073243 w 7550590"/>
              <a:gd name="connsiteY4" fmla="*/ 1093602 h 3728160"/>
              <a:gd name="connsiteX5" fmla="*/ 2950081 w 7550590"/>
              <a:gd name="connsiteY5" fmla="*/ 1393229 h 3728160"/>
              <a:gd name="connsiteX6" fmla="*/ 3793402 w 7550590"/>
              <a:gd name="connsiteY6" fmla="*/ 0 h 3728160"/>
              <a:gd name="connsiteX7" fmla="*/ 4625551 w 7550590"/>
              <a:gd name="connsiteY7" fmla="*/ 1675706 h 3728160"/>
              <a:gd name="connsiteX8" fmla="*/ 5485631 w 7550590"/>
              <a:gd name="connsiteY8" fmla="*/ 200072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0325 w 7550590"/>
              <a:gd name="connsiteY3" fmla="*/ 2279606 h 3728160"/>
              <a:gd name="connsiteX4" fmla="*/ 2073243 w 7550590"/>
              <a:gd name="connsiteY4" fmla="*/ 1093602 h 3728160"/>
              <a:gd name="connsiteX5" fmla="*/ 2910980 w 7550590"/>
              <a:gd name="connsiteY5" fmla="*/ 1319939 h 3728160"/>
              <a:gd name="connsiteX6" fmla="*/ 3793402 w 7550590"/>
              <a:gd name="connsiteY6" fmla="*/ 0 h 3728160"/>
              <a:gd name="connsiteX7" fmla="*/ 4625551 w 7550590"/>
              <a:gd name="connsiteY7" fmla="*/ 1675706 h 3728160"/>
              <a:gd name="connsiteX8" fmla="*/ 5485631 w 7550590"/>
              <a:gd name="connsiteY8" fmla="*/ 200072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73243 w 7550590"/>
              <a:gd name="connsiteY4" fmla="*/ 1093602 h 3728160"/>
              <a:gd name="connsiteX5" fmla="*/ 2910980 w 7550590"/>
              <a:gd name="connsiteY5" fmla="*/ 1319939 h 3728160"/>
              <a:gd name="connsiteX6" fmla="*/ 3793402 w 7550590"/>
              <a:gd name="connsiteY6" fmla="*/ 0 h 3728160"/>
              <a:gd name="connsiteX7" fmla="*/ 4625551 w 7550590"/>
              <a:gd name="connsiteY7" fmla="*/ 1675706 h 3728160"/>
              <a:gd name="connsiteX8" fmla="*/ 5485631 w 7550590"/>
              <a:gd name="connsiteY8" fmla="*/ 200072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73243 w 7550590"/>
              <a:gd name="connsiteY4" fmla="*/ 1093602 h 3728160"/>
              <a:gd name="connsiteX5" fmla="*/ 2910980 w 7550590"/>
              <a:gd name="connsiteY5" fmla="*/ 1319939 h 3728160"/>
              <a:gd name="connsiteX6" fmla="*/ 3793402 w 7550590"/>
              <a:gd name="connsiteY6" fmla="*/ 0 h 3728160"/>
              <a:gd name="connsiteX7" fmla="*/ 4625551 w 7550590"/>
              <a:gd name="connsiteY7" fmla="*/ 1618702 h 3728160"/>
              <a:gd name="connsiteX8" fmla="*/ 5485631 w 7550590"/>
              <a:gd name="connsiteY8" fmla="*/ 200072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73243 w 7550590"/>
              <a:gd name="connsiteY4" fmla="*/ 1093602 h 3728160"/>
              <a:gd name="connsiteX5" fmla="*/ 2910980 w 7550590"/>
              <a:gd name="connsiteY5" fmla="*/ 1319939 h 3728160"/>
              <a:gd name="connsiteX6" fmla="*/ 3793402 w 7550590"/>
              <a:gd name="connsiteY6" fmla="*/ 0 h 3728160"/>
              <a:gd name="connsiteX7" fmla="*/ 4625551 w 7550590"/>
              <a:gd name="connsiteY7" fmla="*/ 1618702 h 3728160"/>
              <a:gd name="connsiteX8" fmla="*/ 5480045 w 7550590"/>
              <a:gd name="connsiteY8" fmla="*/ 187857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82059 w 7550590"/>
              <a:gd name="connsiteY4" fmla="*/ 1042197 h 3728160"/>
              <a:gd name="connsiteX5" fmla="*/ 2910980 w 7550590"/>
              <a:gd name="connsiteY5" fmla="*/ 1319939 h 3728160"/>
              <a:gd name="connsiteX6" fmla="*/ 3793402 w 7550590"/>
              <a:gd name="connsiteY6" fmla="*/ 0 h 3728160"/>
              <a:gd name="connsiteX7" fmla="*/ 4625551 w 7550590"/>
              <a:gd name="connsiteY7" fmla="*/ 1618702 h 3728160"/>
              <a:gd name="connsiteX8" fmla="*/ 5480045 w 7550590"/>
              <a:gd name="connsiteY8" fmla="*/ 187857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82059 w 7550590"/>
              <a:gd name="connsiteY4" fmla="*/ 1042197 h 3728160"/>
              <a:gd name="connsiteX5" fmla="*/ 2940364 w 7550590"/>
              <a:gd name="connsiteY5" fmla="*/ 1277102 h 3728160"/>
              <a:gd name="connsiteX6" fmla="*/ 3793402 w 7550590"/>
              <a:gd name="connsiteY6" fmla="*/ 0 h 3728160"/>
              <a:gd name="connsiteX7" fmla="*/ 4625551 w 7550590"/>
              <a:gd name="connsiteY7" fmla="*/ 1618702 h 3728160"/>
              <a:gd name="connsiteX8" fmla="*/ 5480045 w 7550590"/>
              <a:gd name="connsiteY8" fmla="*/ 187857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82059 w 7550590"/>
              <a:gd name="connsiteY4" fmla="*/ 1042197 h 3728160"/>
              <a:gd name="connsiteX5" fmla="*/ 2940364 w 7550590"/>
              <a:gd name="connsiteY5" fmla="*/ 1277102 h 3728160"/>
              <a:gd name="connsiteX6" fmla="*/ 3793402 w 7550590"/>
              <a:gd name="connsiteY6" fmla="*/ 0 h 3728160"/>
              <a:gd name="connsiteX7" fmla="*/ 4607921 w 7550590"/>
              <a:gd name="connsiteY7" fmla="*/ 1558730 h 3728160"/>
              <a:gd name="connsiteX8" fmla="*/ 5480045 w 7550590"/>
              <a:gd name="connsiteY8" fmla="*/ 1878571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  <a:gd name="connsiteX0" fmla="*/ 0 w 7550590"/>
              <a:gd name="connsiteY0" fmla="*/ 3728160 h 3728160"/>
              <a:gd name="connsiteX1" fmla="*/ 0 w 7550590"/>
              <a:gd name="connsiteY1" fmla="*/ 1863146 h 3728160"/>
              <a:gd name="connsiteX2" fmla="*/ 416459 w 7550590"/>
              <a:gd name="connsiteY2" fmla="*/ 1863146 h 3728160"/>
              <a:gd name="connsiteX3" fmla="*/ 1245911 w 7550590"/>
              <a:gd name="connsiteY3" fmla="*/ 2328466 h 3728160"/>
              <a:gd name="connsiteX4" fmla="*/ 2082059 w 7550590"/>
              <a:gd name="connsiteY4" fmla="*/ 1042197 h 3728160"/>
              <a:gd name="connsiteX5" fmla="*/ 2940364 w 7550590"/>
              <a:gd name="connsiteY5" fmla="*/ 1277102 h 3728160"/>
              <a:gd name="connsiteX6" fmla="*/ 3793402 w 7550590"/>
              <a:gd name="connsiteY6" fmla="*/ 0 h 3728160"/>
              <a:gd name="connsiteX7" fmla="*/ 4607921 w 7550590"/>
              <a:gd name="connsiteY7" fmla="*/ 1558730 h 3728160"/>
              <a:gd name="connsiteX8" fmla="*/ 5488861 w 7550590"/>
              <a:gd name="connsiteY8" fmla="*/ 1899990 h 3728160"/>
              <a:gd name="connsiteX9" fmla="*/ 6364586 w 7550590"/>
              <a:gd name="connsiteY9" fmla="*/ 3020122 h 3728160"/>
              <a:gd name="connsiteX10" fmla="*/ 7242772 w 7550590"/>
              <a:gd name="connsiteY10" fmla="*/ 1582489 h 3728160"/>
              <a:gd name="connsiteX11" fmla="*/ 7550590 w 7550590"/>
              <a:gd name="connsiteY11" fmla="*/ 1582489 h 3728160"/>
              <a:gd name="connsiteX12" fmla="*/ 7550590 w 7550590"/>
              <a:gd name="connsiteY12" fmla="*/ 3728160 h 3728160"/>
              <a:gd name="connsiteX13" fmla="*/ 0 w 7550590"/>
              <a:gd name="connsiteY13" fmla="*/ 3728160 h 372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50590" h="3728160">
                <a:moveTo>
                  <a:pt x="0" y="3728160"/>
                </a:moveTo>
                <a:lnTo>
                  <a:pt x="0" y="1863146"/>
                </a:lnTo>
                <a:lnTo>
                  <a:pt x="416459" y="1863146"/>
                </a:lnTo>
                <a:lnTo>
                  <a:pt x="1245911" y="2328466"/>
                </a:lnTo>
                <a:lnTo>
                  <a:pt x="2082059" y="1042197"/>
                </a:lnTo>
                <a:lnTo>
                  <a:pt x="2940364" y="1277102"/>
                </a:lnTo>
                <a:lnTo>
                  <a:pt x="3793402" y="0"/>
                </a:lnTo>
                <a:lnTo>
                  <a:pt x="4607921" y="1558730"/>
                </a:lnTo>
                <a:lnTo>
                  <a:pt x="5488861" y="1899990"/>
                </a:lnTo>
                <a:lnTo>
                  <a:pt x="6364586" y="3020122"/>
                </a:lnTo>
                <a:lnTo>
                  <a:pt x="7242772" y="1582489"/>
                </a:lnTo>
                <a:lnTo>
                  <a:pt x="7550590" y="1582489"/>
                </a:lnTo>
                <a:lnTo>
                  <a:pt x="7550590" y="3728160"/>
                </a:lnTo>
                <a:lnTo>
                  <a:pt x="0" y="3728160"/>
                </a:lnTo>
                <a:close/>
              </a:path>
            </a:pathLst>
          </a:custGeom>
          <a:solidFill>
            <a:srgbClr val="D1C6AF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3709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F65BDDFA-AF06-42E1-AD81-0DDD1EE286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10C9878-C424-4D3E-8354-04031792153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CB8CAEA-83AE-4096-82D5-1F9900A699BE}"/>
              </a:ext>
            </a:extLst>
          </p:cNvPr>
          <p:cNvSpPr txBox="1"/>
          <p:nvPr/>
        </p:nvSpPr>
        <p:spPr>
          <a:xfrm>
            <a:off x="1114455" y="233012"/>
            <a:ext cx="2656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COMPARISON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5F437A4-2938-4678-A82F-0184A7230EA9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B66EA24-0960-430C-A39F-61D076D46643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A66960A-3BDB-48AE-AB4F-239F9DAE24BF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8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ounded Rectangle 129">
            <a:extLst>
              <a:ext uri="{FF2B5EF4-FFF2-40B4-BE49-F238E27FC236}">
                <a16:creationId xmlns:a16="http://schemas.microsoft.com/office/drawing/2014/main" xmlns="" id="{6036B2BC-0E36-43BB-90EC-3ED836E65B7C}"/>
              </a:ext>
            </a:extLst>
          </p:cNvPr>
          <p:cNvSpPr/>
          <p:nvPr/>
        </p:nvSpPr>
        <p:spPr>
          <a:xfrm>
            <a:off x="3169538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31">
            <a:extLst>
              <a:ext uri="{FF2B5EF4-FFF2-40B4-BE49-F238E27FC236}">
                <a16:creationId xmlns:a16="http://schemas.microsoft.com/office/drawing/2014/main" xmlns="" id="{9EF04693-B944-4FD2-96DA-D3807D57DAA3}"/>
              </a:ext>
            </a:extLst>
          </p:cNvPr>
          <p:cNvSpPr/>
          <p:nvPr/>
        </p:nvSpPr>
        <p:spPr>
          <a:xfrm>
            <a:off x="4030542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33">
            <a:extLst>
              <a:ext uri="{FF2B5EF4-FFF2-40B4-BE49-F238E27FC236}">
                <a16:creationId xmlns:a16="http://schemas.microsoft.com/office/drawing/2014/main" xmlns="" id="{B7C9AF78-DB0B-4CE3-9F85-D2C36528136A}"/>
              </a:ext>
            </a:extLst>
          </p:cNvPr>
          <p:cNvSpPr/>
          <p:nvPr/>
        </p:nvSpPr>
        <p:spPr>
          <a:xfrm>
            <a:off x="4891545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ounded Rectangle 130">
            <a:extLst>
              <a:ext uri="{FF2B5EF4-FFF2-40B4-BE49-F238E27FC236}">
                <a16:creationId xmlns:a16="http://schemas.microsoft.com/office/drawing/2014/main" xmlns="" id="{7CB123E2-F002-478A-8D8F-B5E9D952198A}"/>
              </a:ext>
            </a:extLst>
          </p:cNvPr>
          <p:cNvSpPr/>
          <p:nvPr/>
        </p:nvSpPr>
        <p:spPr>
          <a:xfrm rot="10800000">
            <a:off x="3169538" y="2457691"/>
            <a:ext cx="314598" cy="2304809"/>
          </a:xfrm>
          <a:prstGeom prst="roundRect">
            <a:avLst>
              <a:gd name="adj" fmla="val 47675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ounded Rectangle 132">
            <a:extLst>
              <a:ext uri="{FF2B5EF4-FFF2-40B4-BE49-F238E27FC236}">
                <a16:creationId xmlns:a16="http://schemas.microsoft.com/office/drawing/2014/main" xmlns="" id="{2AEB720A-F829-4B44-B806-EDCEA429F6E5}"/>
              </a:ext>
            </a:extLst>
          </p:cNvPr>
          <p:cNvSpPr/>
          <p:nvPr/>
        </p:nvSpPr>
        <p:spPr>
          <a:xfrm rot="10800000">
            <a:off x="4025155" y="3106720"/>
            <a:ext cx="314598" cy="1655778"/>
          </a:xfrm>
          <a:prstGeom prst="roundRect">
            <a:avLst>
              <a:gd name="adj" fmla="val 50000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ounded Rectangle 134">
            <a:extLst>
              <a:ext uri="{FF2B5EF4-FFF2-40B4-BE49-F238E27FC236}">
                <a16:creationId xmlns:a16="http://schemas.microsoft.com/office/drawing/2014/main" xmlns="" id="{28A61A27-0380-4D74-B112-2C49194156B7}"/>
              </a:ext>
            </a:extLst>
          </p:cNvPr>
          <p:cNvSpPr/>
          <p:nvPr/>
        </p:nvSpPr>
        <p:spPr>
          <a:xfrm rot="10800000">
            <a:off x="4891545" y="2747164"/>
            <a:ext cx="314598" cy="2015335"/>
          </a:xfrm>
          <a:prstGeom prst="roundRect">
            <a:avLst>
              <a:gd name="adj" fmla="val 50000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xmlns="" id="{73A8885D-0085-4D94-BB1F-DE03C333EB13}"/>
              </a:ext>
            </a:extLst>
          </p:cNvPr>
          <p:cNvSpPr txBox="1"/>
          <p:nvPr/>
        </p:nvSpPr>
        <p:spPr>
          <a:xfrm>
            <a:off x="2929997" y="5376376"/>
            <a:ext cx="2593262" cy="92333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169">
            <a:extLst>
              <a:ext uri="{FF2B5EF4-FFF2-40B4-BE49-F238E27FC236}">
                <a16:creationId xmlns:a16="http://schemas.microsoft.com/office/drawing/2014/main" xmlns="" id="{D15E0CDB-5128-44E7-A7EF-85FFC1D8DB35}"/>
              </a:ext>
            </a:extLst>
          </p:cNvPr>
          <p:cNvSpPr/>
          <p:nvPr/>
        </p:nvSpPr>
        <p:spPr>
          <a:xfrm>
            <a:off x="6985855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171">
            <a:extLst>
              <a:ext uri="{FF2B5EF4-FFF2-40B4-BE49-F238E27FC236}">
                <a16:creationId xmlns:a16="http://schemas.microsoft.com/office/drawing/2014/main" xmlns="" id="{FAA999E1-3DFC-4224-BE8B-06B32C0915E8}"/>
              </a:ext>
            </a:extLst>
          </p:cNvPr>
          <p:cNvSpPr/>
          <p:nvPr/>
        </p:nvSpPr>
        <p:spPr>
          <a:xfrm>
            <a:off x="7846858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ounded Rectangle 173">
            <a:extLst>
              <a:ext uri="{FF2B5EF4-FFF2-40B4-BE49-F238E27FC236}">
                <a16:creationId xmlns:a16="http://schemas.microsoft.com/office/drawing/2014/main" xmlns="" id="{5D64BA57-B59E-4921-97AD-AD6B256D14C9}"/>
              </a:ext>
            </a:extLst>
          </p:cNvPr>
          <p:cNvSpPr/>
          <p:nvPr/>
        </p:nvSpPr>
        <p:spPr>
          <a:xfrm>
            <a:off x="8707862" y="1831773"/>
            <a:ext cx="314598" cy="2930727"/>
          </a:xfrm>
          <a:prstGeom prst="roundRect">
            <a:avLst>
              <a:gd name="adj" fmla="val 50000"/>
            </a:avLst>
          </a:prstGeom>
          <a:solidFill>
            <a:srgbClr val="20202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ounded Rectangle 170">
            <a:extLst>
              <a:ext uri="{FF2B5EF4-FFF2-40B4-BE49-F238E27FC236}">
                <a16:creationId xmlns:a16="http://schemas.microsoft.com/office/drawing/2014/main" xmlns="" id="{E67B2BB7-9C00-44FF-9F9A-CE79C3DA51AF}"/>
              </a:ext>
            </a:extLst>
          </p:cNvPr>
          <p:cNvSpPr/>
          <p:nvPr/>
        </p:nvSpPr>
        <p:spPr>
          <a:xfrm rot="10800000">
            <a:off x="6985855" y="3295890"/>
            <a:ext cx="314598" cy="1466610"/>
          </a:xfrm>
          <a:prstGeom prst="roundRect">
            <a:avLst>
              <a:gd name="adj" fmla="val 47675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ounded Rectangle 172">
            <a:extLst>
              <a:ext uri="{FF2B5EF4-FFF2-40B4-BE49-F238E27FC236}">
                <a16:creationId xmlns:a16="http://schemas.microsoft.com/office/drawing/2014/main" xmlns="" id="{E9C36A18-36D2-4486-A756-727027BF5CC3}"/>
              </a:ext>
            </a:extLst>
          </p:cNvPr>
          <p:cNvSpPr/>
          <p:nvPr/>
        </p:nvSpPr>
        <p:spPr>
          <a:xfrm rot="10800000">
            <a:off x="7841471" y="2747162"/>
            <a:ext cx="314598" cy="2015335"/>
          </a:xfrm>
          <a:prstGeom prst="roundRect">
            <a:avLst>
              <a:gd name="adj" fmla="val 50000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ounded Rectangle 174">
            <a:extLst>
              <a:ext uri="{FF2B5EF4-FFF2-40B4-BE49-F238E27FC236}">
                <a16:creationId xmlns:a16="http://schemas.microsoft.com/office/drawing/2014/main" xmlns="" id="{A4ADF87C-BE5F-4EF5-B4B0-E13ADDDC338B}"/>
              </a:ext>
            </a:extLst>
          </p:cNvPr>
          <p:cNvSpPr/>
          <p:nvPr/>
        </p:nvSpPr>
        <p:spPr>
          <a:xfrm rot="10800000">
            <a:off x="8707862" y="3313865"/>
            <a:ext cx="314598" cy="1448632"/>
          </a:xfrm>
          <a:prstGeom prst="roundRect">
            <a:avLst>
              <a:gd name="adj" fmla="val 50000"/>
            </a:avLst>
          </a:prstGeom>
          <a:solidFill>
            <a:srgbClr val="D1C6A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xmlns="" id="{442A75DC-6A1E-4068-AA67-61EA35F80D8D}"/>
              </a:ext>
            </a:extLst>
          </p:cNvPr>
          <p:cNvSpPr txBox="1"/>
          <p:nvPr/>
        </p:nvSpPr>
        <p:spPr>
          <a:xfrm>
            <a:off x="6668741" y="5376376"/>
            <a:ext cx="2593262" cy="92333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DBBB1A76-7AFC-435F-8A4A-9C11851143FF}"/>
              </a:ext>
            </a:extLst>
          </p:cNvPr>
          <p:cNvGrpSpPr/>
          <p:nvPr/>
        </p:nvGrpSpPr>
        <p:grpSpPr>
          <a:xfrm>
            <a:off x="3077552" y="2248596"/>
            <a:ext cx="498568" cy="498566"/>
            <a:chOff x="3077552" y="2248596"/>
            <a:chExt cx="498568" cy="49856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5244B390-1A0D-45E6-8824-AFFAD702C186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" name="Freeform 179">
              <a:extLst>
                <a:ext uri="{FF2B5EF4-FFF2-40B4-BE49-F238E27FC236}">
                  <a16:creationId xmlns:a16="http://schemas.microsoft.com/office/drawing/2014/main" xmlns="" id="{41F30364-FC50-4B20-B90F-71875679B5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2F35237-FA91-4912-8897-720EDBE0E025}"/>
              </a:ext>
            </a:extLst>
          </p:cNvPr>
          <p:cNvGrpSpPr/>
          <p:nvPr/>
        </p:nvGrpSpPr>
        <p:grpSpPr>
          <a:xfrm>
            <a:off x="3933169" y="2857435"/>
            <a:ext cx="498568" cy="498566"/>
            <a:chOff x="3077552" y="2248596"/>
            <a:chExt cx="498568" cy="49856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xmlns="" id="{35531C9E-1C14-449B-BB33-A763C957076E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3" name="Freeform 179">
              <a:extLst>
                <a:ext uri="{FF2B5EF4-FFF2-40B4-BE49-F238E27FC236}">
                  <a16:creationId xmlns:a16="http://schemas.microsoft.com/office/drawing/2014/main" xmlns="" id="{DFFC649B-AD73-4290-BC55-0CF84BE646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D9A33FE-22C9-46E5-B825-61C7046BB413}"/>
              </a:ext>
            </a:extLst>
          </p:cNvPr>
          <p:cNvGrpSpPr/>
          <p:nvPr/>
        </p:nvGrpSpPr>
        <p:grpSpPr>
          <a:xfrm>
            <a:off x="4799559" y="2544525"/>
            <a:ext cx="498568" cy="498566"/>
            <a:chOff x="3077552" y="2248596"/>
            <a:chExt cx="498568" cy="49856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F1C3C4FD-5EEB-42E3-A97C-209E920EA47A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79">
              <a:extLst>
                <a:ext uri="{FF2B5EF4-FFF2-40B4-BE49-F238E27FC236}">
                  <a16:creationId xmlns:a16="http://schemas.microsoft.com/office/drawing/2014/main" xmlns="" id="{0C03C1B6-DA67-4381-B21A-EF418EC5E5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CF4FF31-9174-48A3-B1C3-408988BC225E}"/>
              </a:ext>
            </a:extLst>
          </p:cNvPr>
          <p:cNvGrpSpPr/>
          <p:nvPr/>
        </p:nvGrpSpPr>
        <p:grpSpPr>
          <a:xfrm>
            <a:off x="6893869" y="3064582"/>
            <a:ext cx="498568" cy="498566"/>
            <a:chOff x="3077552" y="2248596"/>
            <a:chExt cx="498568" cy="49856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D524670F-CA69-40BA-9024-F4067545F1AA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9" name="Freeform 179">
              <a:extLst>
                <a:ext uri="{FF2B5EF4-FFF2-40B4-BE49-F238E27FC236}">
                  <a16:creationId xmlns:a16="http://schemas.microsoft.com/office/drawing/2014/main" xmlns="" id="{423705C1-31BA-4D49-B49F-8796E1380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14426EAA-E586-471C-BD3E-A5DDF2F10031}"/>
              </a:ext>
            </a:extLst>
          </p:cNvPr>
          <p:cNvGrpSpPr/>
          <p:nvPr/>
        </p:nvGrpSpPr>
        <p:grpSpPr>
          <a:xfrm>
            <a:off x="7749485" y="2535900"/>
            <a:ext cx="498568" cy="498566"/>
            <a:chOff x="3077552" y="2248596"/>
            <a:chExt cx="498568" cy="49856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FB7364DF-1330-4E55-B0EF-1779411D96CD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79">
              <a:extLst>
                <a:ext uri="{FF2B5EF4-FFF2-40B4-BE49-F238E27FC236}">
                  <a16:creationId xmlns:a16="http://schemas.microsoft.com/office/drawing/2014/main" xmlns="" id="{1BE1B79C-D4C2-48FE-8AB4-F15269866B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BC15D852-0331-4F82-9E8D-26F4F8480AC6}"/>
              </a:ext>
            </a:extLst>
          </p:cNvPr>
          <p:cNvGrpSpPr/>
          <p:nvPr/>
        </p:nvGrpSpPr>
        <p:grpSpPr>
          <a:xfrm>
            <a:off x="8615877" y="3095701"/>
            <a:ext cx="498568" cy="498566"/>
            <a:chOff x="3077552" y="2248596"/>
            <a:chExt cx="498568" cy="49856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xmlns="" id="{7DC0C5B0-0C59-44A3-A2BA-D131D284E260}"/>
                </a:ext>
              </a:extLst>
            </p:cNvPr>
            <p:cNvSpPr/>
            <p:nvPr/>
          </p:nvSpPr>
          <p:spPr>
            <a:xfrm>
              <a:off x="3077552" y="2248596"/>
              <a:ext cx="498568" cy="498566"/>
            </a:xfrm>
            <a:prstGeom prst="ellipse">
              <a:avLst/>
            </a:prstGeom>
            <a:solidFill>
              <a:srgbClr val="5B4C3F"/>
            </a:solidFill>
            <a:ln w="28575">
              <a:solidFill>
                <a:schemeClr val="bg1"/>
              </a:solidFill>
            </a:ln>
            <a:effectLst>
              <a:outerShdw blurRad="38100" dist="25400" dir="5400000" algn="ctr" rotWithShape="0">
                <a:srgbClr val="000000">
                  <a:alpha val="2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Freeform 179">
              <a:extLst>
                <a:ext uri="{FF2B5EF4-FFF2-40B4-BE49-F238E27FC236}">
                  <a16:creationId xmlns:a16="http://schemas.microsoft.com/office/drawing/2014/main" xmlns="" id="{C7E2846D-7AB5-40AC-B1E3-B0EAD05830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6192" y="2355797"/>
              <a:ext cx="141287" cy="284163"/>
            </a:xfrm>
            <a:custGeom>
              <a:avLst/>
              <a:gdLst>
                <a:gd name="T0" fmla="*/ 178 w 448"/>
                <a:gd name="T1" fmla="*/ 468 h 897"/>
                <a:gd name="T2" fmla="*/ 180 w 448"/>
                <a:gd name="T3" fmla="*/ 460 h 897"/>
                <a:gd name="T4" fmla="*/ 176 w 448"/>
                <a:gd name="T5" fmla="*/ 455 h 897"/>
                <a:gd name="T6" fmla="*/ 171 w 448"/>
                <a:gd name="T7" fmla="*/ 451 h 897"/>
                <a:gd name="T8" fmla="*/ 165 w 448"/>
                <a:gd name="T9" fmla="*/ 449 h 897"/>
                <a:gd name="T10" fmla="*/ 131 w 448"/>
                <a:gd name="T11" fmla="*/ 30 h 897"/>
                <a:gd name="T12" fmla="*/ 227 w 448"/>
                <a:gd name="T13" fmla="*/ 306 h 897"/>
                <a:gd name="T14" fmla="*/ 224 w 448"/>
                <a:gd name="T15" fmla="*/ 314 h 897"/>
                <a:gd name="T16" fmla="*/ 226 w 448"/>
                <a:gd name="T17" fmla="*/ 321 h 897"/>
                <a:gd name="T18" fmla="*/ 232 w 448"/>
                <a:gd name="T19" fmla="*/ 327 h 897"/>
                <a:gd name="T20" fmla="*/ 239 w 448"/>
                <a:gd name="T21" fmla="*/ 329 h 897"/>
                <a:gd name="T22" fmla="*/ 84 w 448"/>
                <a:gd name="T23" fmla="*/ 797 h 897"/>
                <a:gd name="T24" fmla="*/ 266 w 448"/>
                <a:gd name="T25" fmla="*/ 299 h 897"/>
                <a:gd name="T26" fmla="*/ 448 w 448"/>
                <a:gd name="T27" fmla="*/ 20 h 897"/>
                <a:gd name="T28" fmla="*/ 448 w 448"/>
                <a:gd name="T29" fmla="*/ 12 h 897"/>
                <a:gd name="T30" fmla="*/ 444 w 448"/>
                <a:gd name="T31" fmla="*/ 5 h 897"/>
                <a:gd name="T32" fmla="*/ 437 w 448"/>
                <a:gd name="T33" fmla="*/ 0 h 897"/>
                <a:gd name="T34" fmla="*/ 120 w 448"/>
                <a:gd name="T35" fmla="*/ 0 h 897"/>
                <a:gd name="T36" fmla="*/ 110 w 448"/>
                <a:gd name="T37" fmla="*/ 4 h 897"/>
                <a:gd name="T38" fmla="*/ 105 w 448"/>
                <a:gd name="T39" fmla="*/ 12 h 897"/>
                <a:gd name="T40" fmla="*/ 0 w 448"/>
                <a:gd name="T41" fmla="*/ 463 h 897"/>
                <a:gd name="T42" fmla="*/ 1 w 448"/>
                <a:gd name="T43" fmla="*/ 470 h 897"/>
                <a:gd name="T44" fmla="*/ 5 w 448"/>
                <a:gd name="T45" fmla="*/ 475 h 897"/>
                <a:gd name="T46" fmla="*/ 12 w 448"/>
                <a:gd name="T47" fmla="*/ 478 h 897"/>
                <a:gd name="T48" fmla="*/ 144 w 448"/>
                <a:gd name="T49" fmla="*/ 478 h 897"/>
                <a:gd name="T50" fmla="*/ 30 w 448"/>
                <a:gd name="T51" fmla="*/ 883 h 897"/>
                <a:gd name="T52" fmla="*/ 34 w 448"/>
                <a:gd name="T53" fmla="*/ 892 h 897"/>
                <a:gd name="T54" fmla="*/ 42 w 448"/>
                <a:gd name="T55" fmla="*/ 897 h 897"/>
                <a:gd name="T56" fmla="*/ 48 w 448"/>
                <a:gd name="T57" fmla="*/ 897 h 897"/>
                <a:gd name="T58" fmla="*/ 54 w 448"/>
                <a:gd name="T59" fmla="*/ 893 h 897"/>
                <a:gd name="T60" fmla="*/ 446 w 448"/>
                <a:gd name="T61" fmla="*/ 322 h 897"/>
                <a:gd name="T62" fmla="*/ 448 w 448"/>
                <a:gd name="T63" fmla="*/ 315 h 897"/>
                <a:gd name="T64" fmla="*/ 447 w 448"/>
                <a:gd name="T65" fmla="*/ 307 h 897"/>
                <a:gd name="T66" fmla="*/ 441 w 448"/>
                <a:gd name="T67" fmla="*/ 301 h 897"/>
                <a:gd name="T68" fmla="*/ 433 w 448"/>
                <a:gd name="T69" fmla="*/ 299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8" h="897">
                  <a:moveTo>
                    <a:pt x="84" y="797"/>
                  </a:moveTo>
                  <a:lnTo>
                    <a:pt x="178" y="468"/>
                  </a:lnTo>
                  <a:lnTo>
                    <a:pt x="180" y="465"/>
                  </a:lnTo>
                  <a:lnTo>
                    <a:pt x="180" y="460"/>
                  </a:lnTo>
                  <a:lnTo>
                    <a:pt x="178" y="457"/>
                  </a:lnTo>
                  <a:lnTo>
                    <a:pt x="176" y="455"/>
                  </a:lnTo>
                  <a:lnTo>
                    <a:pt x="174" y="452"/>
                  </a:lnTo>
                  <a:lnTo>
                    <a:pt x="171" y="451"/>
                  </a:lnTo>
                  <a:lnTo>
                    <a:pt x="168" y="449"/>
                  </a:lnTo>
                  <a:lnTo>
                    <a:pt x="165" y="449"/>
                  </a:lnTo>
                  <a:lnTo>
                    <a:pt x="34" y="449"/>
                  </a:lnTo>
                  <a:lnTo>
                    <a:pt x="131" y="30"/>
                  </a:lnTo>
                  <a:lnTo>
                    <a:pt x="406" y="30"/>
                  </a:lnTo>
                  <a:lnTo>
                    <a:pt x="227" y="306"/>
                  </a:lnTo>
                  <a:lnTo>
                    <a:pt x="224" y="310"/>
                  </a:lnTo>
                  <a:lnTo>
                    <a:pt x="224" y="314"/>
                  </a:lnTo>
                  <a:lnTo>
                    <a:pt x="224" y="318"/>
                  </a:lnTo>
                  <a:lnTo>
                    <a:pt x="226" y="321"/>
                  </a:lnTo>
                  <a:lnTo>
                    <a:pt x="229" y="324"/>
                  </a:lnTo>
                  <a:lnTo>
                    <a:pt x="232" y="327"/>
                  </a:lnTo>
                  <a:lnTo>
                    <a:pt x="235" y="329"/>
                  </a:lnTo>
                  <a:lnTo>
                    <a:pt x="239" y="329"/>
                  </a:lnTo>
                  <a:lnTo>
                    <a:pt x="405" y="329"/>
                  </a:lnTo>
                  <a:lnTo>
                    <a:pt x="84" y="797"/>
                  </a:lnTo>
                  <a:close/>
                  <a:moveTo>
                    <a:pt x="433" y="299"/>
                  </a:moveTo>
                  <a:lnTo>
                    <a:pt x="266" y="299"/>
                  </a:lnTo>
                  <a:lnTo>
                    <a:pt x="446" y="24"/>
                  </a:lnTo>
                  <a:lnTo>
                    <a:pt x="448" y="20"/>
                  </a:lnTo>
                  <a:lnTo>
                    <a:pt x="448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4" y="5"/>
                  </a:lnTo>
                  <a:lnTo>
                    <a:pt x="441" y="3"/>
                  </a:lnTo>
                  <a:lnTo>
                    <a:pt x="437" y="0"/>
                  </a:lnTo>
                  <a:lnTo>
                    <a:pt x="433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7" y="7"/>
                  </a:lnTo>
                  <a:lnTo>
                    <a:pt x="105" y="12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1" y="470"/>
                  </a:lnTo>
                  <a:lnTo>
                    <a:pt x="3" y="473"/>
                  </a:lnTo>
                  <a:lnTo>
                    <a:pt x="5" y="475"/>
                  </a:lnTo>
                  <a:lnTo>
                    <a:pt x="8" y="477"/>
                  </a:lnTo>
                  <a:lnTo>
                    <a:pt x="12" y="478"/>
                  </a:lnTo>
                  <a:lnTo>
                    <a:pt x="15" y="478"/>
                  </a:lnTo>
                  <a:lnTo>
                    <a:pt x="144" y="478"/>
                  </a:lnTo>
                  <a:lnTo>
                    <a:pt x="31" y="877"/>
                  </a:lnTo>
                  <a:lnTo>
                    <a:pt x="30" y="883"/>
                  </a:lnTo>
                  <a:lnTo>
                    <a:pt x="31" y="888"/>
                  </a:lnTo>
                  <a:lnTo>
                    <a:pt x="34" y="892"/>
                  </a:lnTo>
                  <a:lnTo>
                    <a:pt x="38" y="895"/>
                  </a:lnTo>
                  <a:lnTo>
                    <a:pt x="42" y="897"/>
                  </a:lnTo>
                  <a:lnTo>
                    <a:pt x="45" y="897"/>
                  </a:lnTo>
                  <a:lnTo>
                    <a:pt x="48" y="897"/>
                  </a:lnTo>
                  <a:lnTo>
                    <a:pt x="51" y="895"/>
                  </a:lnTo>
                  <a:lnTo>
                    <a:pt x="54" y="893"/>
                  </a:lnTo>
                  <a:lnTo>
                    <a:pt x="58" y="890"/>
                  </a:lnTo>
                  <a:lnTo>
                    <a:pt x="446" y="322"/>
                  </a:lnTo>
                  <a:lnTo>
                    <a:pt x="448" y="319"/>
                  </a:lnTo>
                  <a:lnTo>
                    <a:pt x="448" y="315"/>
                  </a:lnTo>
                  <a:lnTo>
                    <a:pt x="448" y="311"/>
                  </a:lnTo>
                  <a:lnTo>
                    <a:pt x="447" y="307"/>
                  </a:lnTo>
                  <a:lnTo>
                    <a:pt x="444" y="304"/>
                  </a:lnTo>
                  <a:lnTo>
                    <a:pt x="441" y="301"/>
                  </a:lnTo>
                  <a:lnTo>
                    <a:pt x="437" y="300"/>
                  </a:lnTo>
                  <a:lnTo>
                    <a:pt x="433" y="299"/>
                  </a:lnTo>
                  <a:lnTo>
                    <a:pt x="433" y="299"/>
                  </a:lnTo>
                  <a:close/>
                </a:path>
              </a:pathLst>
            </a:custGeom>
            <a:solidFill>
              <a:srgbClr val="D1C6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F5912AF3-1327-4633-8596-853F0B6C9F1E}"/>
              </a:ext>
            </a:extLst>
          </p:cNvPr>
          <p:cNvSpPr txBox="1"/>
          <p:nvPr/>
        </p:nvSpPr>
        <p:spPr>
          <a:xfrm>
            <a:off x="3077952" y="5011783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0CE8785-1F63-4385-A1D1-9578D92830AE}"/>
              </a:ext>
            </a:extLst>
          </p:cNvPr>
          <p:cNvSpPr txBox="1"/>
          <p:nvPr/>
        </p:nvSpPr>
        <p:spPr>
          <a:xfrm>
            <a:off x="6933111" y="5011783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5EC174FC-EF88-4A32-88D5-5837AE7A0DA4}"/>
              </a:ext>
            </a:extLst>
          </p:cNvPr>
          <p:cNvSpPr txBox="1"/>
          <p:nvPr/>
        </p:nvSpPr>
        <p:spPr>
          <a:xfrm>
            <a:off x="9251744" y="3231213"/>
            <a:ext cx="1599544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US" sz="48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50%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3C026934-7812-4403-9B69-E207BC2B2ACD}"/>
              </a:ext>
            </a:extLst>
          </p:cNvPr>
          <p:cNvSpPr txBox="1"/>
          <p:nvPr/>
        </p:nvSpPr>
        <p:spPr>
          <a:xfrm>
            <a:off x="1340713" y="3231213"/>
            <a:ext cx="1599544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/>
          <a:p>
            <a:pPr algn="ctr"/>
            <a:r>
              <a:rPr lang="en-US" sz="48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72%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E7FC0919-2453-4D76-B047-50DB6013BA5A}"/>
              </a:ext>
            </a:extLst>
          </p:cNvPr>
          <p:cNvSpPr txBox="1"/>
          <p:nvPr/>
        </p:nvSpPr>
        <p:spPr>
          <a:xfrm>
            <a:off x="3077952" y="1340498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D31565F9-8505-4C20-B36A-E3B0ACE5F6E4}"/>
              </a:ext>
            </a:extLst>
          </p:cNvPr>
          <p:cNvSpPr txBox="1"/>
          <p:nvPr/>
        </p:nvSpPr>
        <p:spPr>
          <a:xfrm>
            <a:off x="6933110" y="1340498"/>
            <a:ext cx="21313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rgbClr val="D1C6AF"/>
                </a:solidFill>
                <a:latin typeface="Century Gothic" panose="020B0502020202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759134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eb, fan&#10;&#10;Description automatically generated">
            <a:extLst>
              <a:ext uri="{FF2B5EF4-FFF2-40B4-BE49-F238E27FC236}">
                <a16:creationId xmlns:a16="http://schemas.microsoft.com/office/drawing/2014/main" xmlns="" id="{CA107BD1-C686-464C-9217-A8BB2442A3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0" b="10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58CC8AD-BC3A-4A66-8A24-685FF474A08F}"/>
              </a:ext>
            </a:extLst>
          </p:cNvPr>
          <p:cNvSpPr/>
          <p:nvPr/>
        </p:nvSpPr>
        <p:spPr>
          <a:xfrm>
            <a:off x="-22859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02020"/>
              </a:gs>
              <a:gs pos="100000">
                <a:srgbClr val="202020">
                  <a:alpha val="76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73D44BF-6FBD-4657-983C-909252261868}"/>
              </a:ext>
            </a:extLst>
          </p:cNvPr>
          <p:cNvSpPr txBox="1"/>
          <p:nvPr/>
        </p:nvSpPr>
        <p:spPr>
          <a:xfrm>
            <a:off x="1114455" y="233012"/>
            <a:ext cx="2840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BULB DIAGRAM</a:t>
            </a:r>
            <a:endParaRPr lang="en-ID" sz="28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3082CF2-969F-4689-BDC1-C6A33B5339A6}"/>
              </a:ext>
            </a:extLst>
          </p:cNvPr>
          <p:cNvSpPr/>
          <p:nvPr/>
        </p:nvSpPr>
        <p:spPr>
          <a:xfrm>
            <a:off x="301164" y="312150"/>
            <a:ext cx="672353" cy="672353"/>
          </a:xfrm>
          <a:prstGeom prst="rect">
            <a:avLst/>
          </a:prstGeom>
          <a:noFill/>
          <a:ln w="60325">
            <a:solidFill>
              <a:srgbClr val="D1C6AF"/>
            </a:solidFill>
          </a:ln>
          <a:effectLst>
            <a:glow rad="165100">
              <a:srgbClr val="D1C6AF">
                <a:alpha val="13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29AEFEA-8BB7-43BE-84AE-03943F03C8F0}"/>
              </a:ext>
            </a:extLst>
          </p:cNvPr>
          <p:cNvSpPr txBox="1"/>
          <p:nvPr/>
        </p:nvSpPr>
        <p:spPr>
          <a:xfrm>
            <a:off x="1114455" y="728002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A7927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  <a:endParaRPr lang="en-ID" sz="1400" dirty="0">
              <a:solidFill>
                <a:srgbClr val="A7927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xmlns="" id="{1895745F-B09C-4714-931E-350D5882DE46}"/>
              </a:ext>
            </a:extLst>
          </p:cNvPr>
          <p:cNvSpPr txBox="1"/>
          <p:nvPr/>
        </p:nvSpPr>
        <p:spPr>
          <a:xfrm>
            <a:off x="445620" y="386716"/>
            <a:ext cx="383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D1C6AF"/>
                </a:solidFill>
                <a:latin typeface="Century Gothic" panose="020B0502020202020204" pitchFamily="34" charset="0"/>
              </a:rPr>
              <a:t>9</a:t>
            </a:r>
            <a:endParaRPr lang="en-ID" sz="2800" dirty="0">
              <a:solidFill>
                <a:srgbClr val="D1C6AF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068F5D5-44FA-4659-8DE9-8C45360B7ABC}"/>
              </a:ext>
            </a:extLst>
          </p:cNvPr>
          <p:cNvGrpSpPr/>
          <p:nvPr/>
        </p:nvGrpSpPr>
        <p:grpSpPr>
          <a:xfrm>
            <a:off x="611067" y="1642471"/>
            <a:ext cx="1805124" cy="2504448"/>
            <a:chOff x="853254" y="2554892"/>
            <a:chExt cx="1805124" cy="2504448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2FF4CF82-45DC-40DC-8983-C1F7B365C590}"/>
                </a:ext>
              </a:extLst>
            </p:cNvPr>
            <p:cNvSpPr/>
            <p:nvPr/>
          </p:nvSpPr>
          <p:spPr>
            <a:xfrm>
              <a:off x="853254" y="2554892"/>
              <a:ext cx="1805124" cy="2239726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F50B3BC4-410A-43E4-9D23-F51C36B1629D}"/>
                </a:ext>
              </a:extLst>
            </p:cNvPr>
            <p:cNvSpPr/>
            <p:nvPr/>
          </p:nvSpPr>
          <p:spPr>
            <a:xfrm>
              <a:off x="1292602" y="454373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1466F0D3-7570-45BF-9DEE-BCCB17F331B7}"/>
                </a:ext>
              </a:extLst>
            </p:cNvPr>
            <p:cNvSpPr/>
            <p:nvPr/>
          </p:nvSpPr>
          <p:spPr>
            <a:xfrm>
              <a:off x="1292602" y="474090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2EBA1B9E-E63A-4CE3-BFF1-F8BA96915601}"/>
                </a:ext>
              </a:extLst>
            </p:cNvPr>
            <p:cNvSpPr/>
            <p:nvPr/>
          </p:nvSpPr>
          <p:spPr>
            <a:xfrm>
              <a:off x="1529014" y="4827420"/>
              <a:ext cx="467058" cy="157397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xmlns="" id="{790B3A31-231F-4138-B485-0E107487B786}"/>
                </a:ext>
              </a:extLst>
            </p:cNvPr>
            <p:cNvSpPr/>
            <p:nvPr/>
          </p:nvSpPr>
          <p:spPr>
            <a:xfrm>
              <a:off x="1642127" y="4985162"/>
              <a:ext cx="240832" cy="74178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FD52DB46-98CB-402C-AB77-436401891403}"/>
              </a:ext>
            </a:extLst>
          </p:cNvPr>
          <p:cNvGrpSpPr/>
          <p:nvPr/>
        </p:nvGrpSpPr>
        <p:grpSpPr>
          <a:xfrm>
            <a:off x="2902253" y="1642471"/>
            <a:ext cx="1805124" cy="2504448"/>
            <a:chOff x="853254" y="2554892"/>
            <a:chExt cx="1805124" cy="2504448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B9DA9130-D170-459F-8F04-C553DD39CA74}"/>
                </a:ext>
              </a:extLst>
            </p:cNvPr>
            <p:cNvSpPr/>
            <p:nvPr/>
          </p:nvSpPr>
          <p:spPr>
            <a:xfrm>
              <a:off x="853254" y="2554892"/>
              <a:ext cx="1805124" cy="2239726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xmlns="" id="{EDB96C1B-A276-4A7B-B968-EC3B30E4BC19}"/>
                </a:ext>
              </a:extLst>
            </p:cNvPr>
            <p:cNvSpPr/>
            <p:nvPr/>
          </p:nvSpPr>
          <p:spPr>
            <a:xfrm>
              <a:off x="1292602" y="454373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F3C746A7-58BC-47C2-BB80-A51D16F718AA}"/>
                </a:ext>
              </a:extLst>
            </p:cNvPr>
            <p:cNvSpPr/>
            <p:nvPr/>
          </p:nvSpPr>
          <p:spPr>
            <a:xfrm>
              <a:off x="1292602" y="474090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xmlns="" id="{B0AC5A39-5823-4F09-AB96-90BB7C6F27B2}"/>
                </a:ext>
              </a:extLst>
            </p:cNvPr>
            <p:cNvSpPr/>
            <p:nvPr/>
          </p:nvSpPr>
          <p:spPr>
            <a:xfrm>
              <a:off x="1529014" y="4827420"/>
              <a:ext cx="467058" cy="157397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xmlns="" id="{E82CF718-DBEB-495A-A854-E20EC76C346C}"/>
                </a:ext>
              </a:extLst>
            </p:cNvPr>
            <p:cNvSpPr/>
            <p:nvPr/>
          </p:nvSpPr>
          <p:spPr>
            <a:xfrm>
              <a:off x="1642127" y="4985162"/>
              <a:ext cx="240832" cy="74178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xmlns="" id="{DD25213D-928B-4EF7-87BB-D9E79CF17E5B}"/>
              </a:ext>
            </a:extLst>
          </p:cNvPr>
          <p:cNvGrpSpPr/>
          <p:nvPr/>
        </p:nvGrpSpPr>
        <p:grpSpPr>
          <a:xfrm>
            <a:off x="5193439" y="1642471"/>
            <a:ext cx="1805124" cy="2504448"/>
            <a:chOff x="853254" y="2554892"/>
            <a:chExt cx="1805124" cy="2504448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5CD22C00-9E8B-43BA-AEF2-26B8811F405E}"/>
                </a:ext>
              </a:extLst>
            </p:cNvPr>
            <p:cNvSpPr/>
            <p:nvPr/>
          </p:nvSpPr>
          <p:spPr>
            <a:xfrm>
              <a:off x="853254" y="2554892"/>
              <a:ext cx="1805124" cy="2239726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D3ABC5DC-007C-45AE-8D09-D30AC93B7263}"/>
                </a:ext>
              </a:extLst>
            </p:cNvPr>
            <p:cNvSpPr/>
            <p:nvPr/>
          </p:nvSpPr>
          <p:spPr>
            <a:xfrm>
              <a:off x="1292602" y="454373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8C6146CF-5B83-470F-89DE-356060456473}"/>
                </a:ext>
              </a:extLst>
            </p:cNvPr>
            <p:cNvSpPr/>
            <p:nvPr/>
          </p:nvSpPr>
          <p:spPr>
            <a:xfrm>
              <a:off x="1292602" y="474090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EC0F22EE-F5A2-4BBE-92CC-368D60E807CE}"/>
                </a:ext>
              </a:extLst>
            </p:cNvPr>
            <p:cNvSpPr/>
            <p:nvPr/>
          </p:nvSpPr>
          <p:spPr>
            <a:xfrm>
              <a:off x="1529014" y="4827420"/>
              <a:ext cx="467058" cy="157397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xmlns="" id="{962147D6-3D5A-4641-8E47-FDB02EC87923}"/>
                </a:ext>
              </a:extLst>
            </p:cNvPr>
            <p:cNvSpPr/>
            <p:nvPr/>
          </p:nvSpPr>
          <p:spPr>
            <a:xfrm>
              <a:off x="1642127" y="4985162"/>
              <a:ext cx="240832" cy="74178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xmlns="" id="{1A46260A-3607-4E97-BDF2-4CE7A4E95CF4}"/>
              </a:ext>
            </a:extLst>
          </p:cNvPr>
          <p:cNvGrpSpPr/>
          <p:nvPr/>
        </p:nvGrpSpPr>
        <p:grpSpPr>
          <a:xfrm>
            <a:off x="7484625" y="1642471"/>
            <a:ext cx="1805124" cy="2504448"/>
            <a:chOff x="853254" y="2554892"/>
            <a:chExt cx="1805124" cy="2504448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7E36BBF6-38D6-446A-A5B7-202CD30DB475}"/>
                </a:ext>
              </a:extLst>
            </p:cNvPr>
            <p:cNvSpPr/>
            <p:nvPr/>
          </p:nvSpPr>
          <p:spPr>
            <a:xfrm>
              <a:off x="853254" y="2554892"/>
              <a:ext cx="1805124" cy="2239726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150C3612-77BD-4AD5-AEFA-3BB120E52775}"/>
                </a:ext>
              </a:extLst>
            </p:cNvPr>
            <p:cNvSpPr/>
            <p:nvPr/>
          </p:nvSpPr>
          <p:spPr>
            <a:xfrm>
              <a:off x="1292602" y="454373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C6B449E7-216C-4001-AEDE-2FC68E110034}"/>
                </a:ext>
              </a:extLst>
            </p:cNvPr>
            <p:cNvSpPr/>
            <p:nvPr/>
          </p:nvSpPr>
          <p:spPr>
            <a:xfrm>
              <a:off x="1292602" y="474090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CA5B9554-4AD2-4FC8-8301-8B034DB0831E}"/>
                </a:ext>
              </a:extLst>
            </p:cNvPr>
            <p:cNvSpPr/>
            <p:nvPr/>
          </p:nvSpPr>
          <p:spPr>
            <a:xfrm>
              <a:off x="1529014" y="4827420"/>
              <a:ext cx="467058" cy="157397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3085222A-19F7-4DE7-ACAA-8E150E68321A}"/>
                </a:ext>
              </a:extLst>
            </p:cNvPr>
            <p:cNvSpPr/>
            <p:nvPr/>
          </p:nvSpPr>
          <p:spPr>
            <a:xfrm>
              <a:off x="1642127" y="4985162"/>
              <a:ext cx="240832" cy="74178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6A983BCD-1989-4E9D-9D91-A0CFFB94A0FF}"/>
              </a:ext>
            </a:extLst>
          </p:cNvPr>
          <p:cNvGrpSpPr/>
          <p:nvPr/>
        </p:nvGrpSpPr>
        <p:grpSpPr>
          <a:xfrm>
            <a:off x="9775810" y="1642471"/>
            <a:ext cx="1805124" cy="2504448"/>
            <a:chOff x="853254" y="2554892"/>
            <a:chExt cx="1805124" cy="2504448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6D21D36B-E2D5-4B4D-9038-A5F92300AB7C}"/>
                </a:ext>
              </a:extLst>
            </p:cNvPr>
            <p:cNvSpPr/>
            <p:nvPr/>
          </p:nvSpPr>
          <p:spPr>
            <a:xfrm>
              <a:off x="853254" y="2554892"/>
              <a:ext cx="1805124" cy="2239726"/>
            </a:xfrm>
            <a:custGeom>
              <a:avLst/>
              <a:gdLst>
                <a:gd name="connsiteX0" fmla="*/ 1460500 w 2921000"/>
                <a:gd name="connsiteY0" fmla="*/ 0 h 3624263"/>
                <a:gd name="connsiteX1" fmla="*/ 2921000 w 2921000"/>
                <a:gd name="connsiteY1" fmla="*/ 1460500 h 3624263"/>
                <a:gd name="connsiteX2" fmla="*/ 2156661 w 2921000"/>
                <a:gd name="connsiteY2" fmla="*/ 2744726 h 3624263"/>
                <a:gd name="connsiteX3" fmla="*/ 2095500 w 2921000"/>
                <a:gd name="connsiteY3" fmla="*/ 2774189 h 3624263"/>
                <a:gd name="connsiteX4" fmla="*/ 2095500 w 2921000"/>
                <a:gd name="connsiteY4" fmla="*/ 3624263 h 3624263"/>
                <a:gd name="connsiteX5" fmla="*/ 825500 w 2921000"/>
                <a:gd name="connsiteY5" fmla="*/ 3624263 h 3624263"/>
                <a:gd name="connsiteX6" fmla="*/ 825500 w 2921000"/>
                <a:gd name="connsiteY6" fmla="*/ 2774189 h 3624263"/>
                <a:gd name="connsiteX7" fmla="*/ 764339 w 2921000"/>
                <a:gd name="connsiteY7" fmla="*/ 2744726 h 3624263"/>
                <a:gd name="connsiteX8" fmla="*/ 0 w 2921000"/>
                <a:gd name="connsiteY8" fmla="*/ 1460500 h 3624263"/>
                <a:gd name="connsiteX9" fmla="*/ 1460500 w 2921000"/>
                <a:gd name="connsiteY9" fmla="*/ 0 h 3624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1000" h="3624263">
                  <a:moveTo>
                    <a:pt x="1460500" y="0"/>
                  </a:moveTo>
                  <a:cubicBezTo>
                    <a:pt x="2267112" y="0"/>
                    <a:pt x="2921000" y="653888"/>
                    <a:pt x="2921000" y="1460500"/>
                  </a:cubicBezTo>
                  <a:cubicBezTo>
                    <a:pt x="2921000" y="2015046"/>
                    <a:pt x="2611936" y="2497405"/>
                    <a:pt x="2156661" y="2744726"/>
                  </a:cubicBezTo>
                  <a:lnTo>
                    <a:pt x="2095500" y="2774189"/>
                  </a:lnTo>
                  <a:lnTo>
                    <a:pt x="2095500" y="3624263"/>
                  </a:lnTo>
                  <a:lnTo>
                    <a:pt x="825500" y="3624263"/>
                  </a:lnTo>
                  <a:lnTo>
                    <a:pt x="825500" y="2774189"/>
                  </a:lnTo>
                  <a:lnTo>
                    <a:pt x="764339" y="2744726"/>
                  </a:lnTo>
                  <a:cubicBezTo>
                    <a:pt x="309064" y="2497405"/>
                    <a:pt x="0" y="2015046"/>
                    <a:pt x="0" y="1460500"/>
                  </a:cubicBezTo>
                  <a:cubicBezTo>
                    <a:pt x="0" y="653888"/>
                    <a:pt x="653888" y="0"/>
                    <a:pt x="1460500" y="0"/>
                  </a:cubicBezTo>
                  <a:close/>
                </a:path>
              </a:pathLst>
            </a:custGeom>
            <a:solidFill>
              <a:srgbClr val="A7927F">
                <a:alpha val="32000"/>
              </a:srgbClr>
            </a:solidFill>
            <a:ln w="69850">
              <a:solidFill>
                <a:srgbClr val="D1C6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xmlns="" id="{943DD7CC-9E17-4285-A957-D23CB882B98B}"/>
                </a:ext>
              </a:extLst>
            </p:cNvPr>
            <p:cNvSpPr/>
            <p:nvPr/>
          </p:nvSpPr>
          <p:spPr>
            <a:xfrm>
              <a:off x="1292602" y="454373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xmlns="" id="{A61E9A9F-A10F-4DF5-8F90-33F7274FF52A}"/>
                </a:ext>
              </a:extLst>
            </p:cNvPr>
            <p:cNvSpPr/>
            <p:nvPr/>
          </p:nvSpPr>
          <p:spPr>
            <a:xfrm>
              <a:off x="1292602" y="4740908"/>
              <a:ext cx="939882" cy="86512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xmlns="" id="{5BAF0CB7-7AFC-4CD6-BA11-6F9DAB6AB0C5}"/>
                </a:ext>
              </a:extLst>
            </p:cNvPr>
            <p:cNvSpPr/>
            <p:nvPr/>
          </p:nvSpPr>
          <p:spPr>
            <a:xfrm>
              <a:off x="1529014" y="4827420"/>
              <a:ext cx="467058" cy="157397"/>
            </a:xfrm>
            <a:prstGeom prst="rect">
              <a:avLst/>
            </a:prstGeom>
            <a:solidFill>
              <a:srgbClr val="D1C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xmlns="" id="{A5B2157E-2831-4D44-9905-12BACA98D7A2}"/>
                </a:ext>
              </a:extLst>
            </p:cNvPr>
            <p:cNvSpPr/>
            <p:nvPr/>
          </p:nvSpPr>
          <p:spPr>
            <a:xfrm>
              <a:off x="1642127" y="4985162"/>
              <a:ext cx="240832" cy="74178"/>
            </a:xfrm>
            <a:prstGeom prst="rect">
              <a:avLst/>
            </a:prstGeom>
            <a:solidFill>
              <a:srgbClr val="A792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2" name="Arc 81">
            <a:extLst>
              <a:ext uri="{FF2B5EF4-FFF2-40B4-BE49-F238E27FC236}">
                <a16:creationId xmlns:a16="http://schemas.microsoft.com/office/drawing/2014/main" xmlns="" id="{3E163E52-E00A-4EE5-B7E7-11CBEAF0FD11}"/>
              </a:ext>
            </a:extLst>
          </p:cNvPr>
          <p:cNvSpPr/>
          <p:nvPr/>
        </p:nvSpPr>
        <p:spPr>
          <a:xfrm>
            <a:off x="646817" y="1642126"/>
            <a:ext cx="1769374" cy="1769374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3" name="Arc 82">
            <a:extLst>
              <a:ext uri="{FF2B5EF4-FFF2-40B4-BE49-F238E27FC236}">
                <a16:creationId xmlns:a16="http://schemas.microsoft.com/office/drawing/2014/main" xmlns="" id="{50BC00FF-397E-4C5C-9236-7CD1ABD3DF3E}"/>
              </a:ext>
            </a:extLst>
          </p:cNvPr>
          <p:cNvSpPr/>
          <p:nvPr/>
        </p:nvSpPr>
        <p:spPr>
          <a:xfrm>
            <a:off x="2913845" y="1642126"/>
            <a:ext cx="1769374" cy="1769374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4" name="Arc 83">
            <a:extLst>
              <a:ext uri="{FF2B5EF4-FFF2-40B4-BE49-F238E27FC236}">
                <a16:creationId xmlns:a16="http://schemas.microsoft.com/office/drawing/2014/main" xmlns="" id="{E808930E-D89E-44E0-8E59-B306736E8A17}"/>
              </a:ext>
            </a:extLst>
          </p:cNvPr>
          <p:cNvSpPr/>
          <p:nvPr/>
        </p:nvSpPr>
        <p:spPr>
          <a:xfrm>
            <a:off x="5205031" y="1642126"/>
            <a:ext cx="1769374" cy="1769374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5" name="Arc 84">
            <a:extLst>
              <a:ext uri="{FF2B5EF4-FFF2-40B4-BE49-F238E27FC236}">
                <a16:creationId xmlns:a16="http://schemas.microsoft.com/office/drawing/2014/main" xmlns="" id="{A5AC4D63-9C98-482C-8397-9DB558254AD8}"/>
              </a:ext>
            </a:extLst>
          </p:cNvPr>
          <p:cNvSpPr/>
          <p:nvPr/>
        </p:nvSpPr>
        <p:spPr>
          <a:xfrm>
            <a:off x="7514378" y="1642126"/>
            <a:ext cx="1769374" cy="1769374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6" name="Arc 85">
            <a:extLst>
              <a:ext uri="{FF2B5EF4-FFF2-40B4-BE49-F238E27FC236}">
                <a16:creationId xmlns:a16="http://schemas.microsoft.com/office/drawing/2014/main" xmlns="" id="{C26F4A1E-4D38-4D62-AB91-F55B47FC6367}"/>
              </a:ext>
            </a:extLst>
          </p:cNvPr>
          <p:cNvSpPr/>
          <p:nvPr/>
        </p:nvSpPr>
        <p:spPr>
          <a:xfrm>
            <a:off x="9807926" y="1642126"/>
            <a:ext cx="1769374" cy="1769374"/>
          </a:xfrm>
          <a:prstGeom prst="arc">
            <a:avLst>
              <a:gd name="adj1" fmla="val 6987907"/>
              <a:gd name="adj2" fmla="val 3654235"/>
            </a:avLst>
          </a:prstGeom>
          <a:ln>
            <a:solidFill>
              <a:srgbClr val="D1C6AF"/>
            </a:solidFill>
          </a:ln>
          <a:effectLst>
            <a:glow rad="266700">
              <a:srgbClr val="D1C6AF">
                <a:alpha val="6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1E0690A6-BD30-4379-92C7-7F446CD7954C}"/>
              </a:ext>
            </a:extLst>
          </p:cNvPr>
          <p:cNvCxnSpPr/>
          <p:nvPr/>
        </p:nvCxnSpPr>
        <p:spPr>
          <a:xfrm>
            <a:off x="-22859" y="4673600"/>
            <a:ext cx="12214859" cy="0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99A485D4-18CA-41E3-8BDD-6BEA4F3897A8}"/>
              </a:ext>
            </a:extLst>
          </p:cNvPr>
          <p:cNvCxnSpPr/>
          <p:nvPr/>
        </p:nvCxnSpPr>
        <p:spPr>
          <a:xfrm>
            <a:off x="1514475" y="4146919"/>
            <a:ext cx="0" cy="539381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xmlns="" id="{1ECCFCE0-9F9A-4494-B5FD-B6180FD33FB4}"/>
              </a:ext>
            </a:extLst>
          </p:cNvPr>
          <p:cNvCxnSpPr/>
          <p:nvPr/>
        </p:nvCxnSpPr>
        <p:spPr>
          <a:xfrm>
            <a:off x="3814763" y="4146919"/>
            <a:ext cx="0" cy="539381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xmlns="" id="{E182FBF6-29D7-45F2-8245-628467F5D131}"/>
              </a:ext>
            </a:extLst>
          </p:cNvPr>
          <p:cNvCxnSpPr/>
          <p:nvPr/>
        </p:nvCxnSpPr>
        <p:spPr>
          <a:xfrm>
            <a:off x="6096000" y="4146919"/>
            <a:ext cx="0" cy="539381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0024B10E-A54F-4EBA-9891-A678D528D29E}"/>
              </a:ext>
            </a:extLst>
          </p:cNvPr>
          <p:cNvCxnSpPr/>
          <p:nvPr/>
        </p:nvCxnSpPr>
        <p:spPr>
          <a:xfrm>
            <a:off x="8388350" y="4146919"/>
            <a:ext cx="0" cy="539381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0A64D914-0EC8-4476-AAF3-C2033EFCD9AA}"/>
              </a:ext>
            </a:extLst>
          </p:cNvPr>
          <p:cNvCxnSpPr/>
          <p:nvPr/>
        </p:nvCxnSpPr>
        <p:spPr>
          <a:xfrm>
            <a:off x="10681970" y="4146919"/>
            <a:ext cx="0" cy="539381"/>
          </a:xfrm>
          <a:prstGeom prst="line">
            <a:avLst/>
          </a:prstGeom>
          <a:ln w="28575">
            <a:solidFill>
              <a:srgbClr val="D1C6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AA72CB6B-56E3-4937-905C-9292EA705660}"/>
              </a:ext>
            </a:extLst>
          </p:cNvPr>
          <p:cNvSpPr/>
          <p:nvPr/>
        </p:nvSpPr>
        <p:spPr>
          <a:xfrm>
            <a:off x="1391366" y="4546600"/>
            <a:ext cx="237325" cy="237325"/>
          </a:xfrm>
          <a:prstGeom prst="ellipse">
            <a:avLst/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xmlns="" id="{EC962F0D-08F4-46DB-A0C8-BAB85A9E1E9E}"/>
              </a:ext>
            </a:extLst>
          </p:cNvPr>
          <p:cNvSpPr/>
          <p:nvPr/>
        </p:nvSpPr>
        <p:spPr>
          <a:xfrm>
            <a:off x="3694633" y="4546600"/>
            <a:ext cx="237325" cy="237325"/>
          </a:xfrm>
          <a:prstGeom prst="ellipse">
            <a:avLst/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xmlns="" id="{31344CCB-D333-4376-8188-23FFD97577E1}"/>
              </a:ext>
            </a:extLst>
          </p:cNvPr>
          <p:cNvSpPr/>
          <p:nvPr/>
        </p:nvSpPr>
        <p:spPr>
          <a:xfrm>
            <a:off x="5979970" y="4546600"/>
            <a:ext cx="237325" cy="237325"/>
          </a:xfrm>
          <a:prstGeom prst="ellipse">
            <a:avLst/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2CB815A0-F3BB-4031-B877-E2F27E3C79DB}"/>
              </a:ext>
            </a:extLst>
          </p:cNvPr>
          <p:cNvSpPr/>
          <p:nvPr/>
        </p:nvSpPr>
        <p:spPr>
          <a:xfrm>
            <a:off x="8275251" y="4546600"/>
            <a:ext cx="237325" cy="237325"/>
          </a:xfrm>
          <a:prstGeom prst="ellipse">
            <a:avLst/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xmlns="" id="{3E892781-6F72-49B2-BDD4-D691874420F7}"/>
              </a:ext>
            </a:extLst>
          </p:cNvPr>
          <p:cNvSpPr/>
          <p:nvPr/>
        </p:nvSpPr>
        <p:spPr>
          <a:xfrm>
            <a:off x="10568410" y="4546600"/>
            <a:ext cx="237325" cy="237325"/>
          </a:xfrm>
          <a:prstGeom prst="ellipse">
            <a:avLst/>
          </a:prstGeom>
          <a:solidFill>
            <a:srgbClr val="D1C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48">
            <a:extLst>
              <a:ext uri="{FF2B5EF4-FFF2-40B4-BE49-F238E27FC236}">
                <a16:creationId xmlns:a16="http://schemas.microsoft.com/office/drawing/2014/main" xmlns="" id="{4522B3AD-07D8-470F-B926-EE469B3F3FBD}"/>
              </a:ext>
            </a:extLst>
          </p:cNvPr>
          <p:cNvSpPr txBox="1"/>
          <p:nvPr/>
        </p:nvSpPr>
        <p:spPr>
          <a:xfrm>
            <a:off x="480055" y="5137460"/>
            <a:ext cx="2059946" cy="11079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6" name="TextBox 48">
            <a:extLst>
              <a:ext uri="{FF2B5EF4-FFF2-40B4-BE49-F238E27FC236}">
                <a16:creationId xmlns:a16="http://schemas.microsoft.com/office/drawing/2014/main" xmlns="" id="{349E4A9E-0728-44C2-A985-FEE301CA7E31}"/>
              </a:ext>
            </a:extLst>
          </p:cNvPr>
          <p:cNvSpPr txBox="1"/>
          <p:nvPr/>
        </p:nvSpPr>
        <p:spPr>
          <a:xfrm>
            <a:off x="2781569" y="5137460"/>
            <a:ext cx="2059946" cy="11079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7" name="TextBox 48">
            <a:extLst>
              <a:ext uri="{FF2B5EF4-FFF2-40B4-BE49-F238E27FC236}">
                <a16:creationId xmlns:a16="http://schemas.microsoft.com/office/drawing/2014/main" xmlns="" id="{0E65204F-FE11-486B-9001-67294484421E}"/>
              </a:ext>
            </a:extLst>
          </p:cNvPr>
          <p:cNvSpPr txBox="1"/>
          <p:nvPr/>
        </p:nvSpPr>
        <p:spPr>
          <a:xfrm>
            <a:off x="5054597" y="5137460"/>
            <a:ext cx="2059946" cy="11079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8" name="TextBox 48">
            <a:extLst>
              <a:ext uri="{FF2B5EF4-FFF2-40B4-BE49-F238E27FC236}">
                <a16:creationId xmlns:a16="http://schemas.microsoft.com/office/drawing/2014/main" xmlns="" id="{E0CCF61F-0FBB-4B28-BAC5-EA4722C51580}"/>
              </a:ext>
            </a:extLst>
          </p:cNvPr>
          <p:cNvSpPr txBox="1"/>
          <p:nvPr/>
        </p:nvSpPr>
        <p:spPr>
          <a:xfrm>
            <a:off x="7363940" y="5137460"/>
            <a:ext cx="2059946" cy="11079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9" name="TextBox 48">
            <a:extLst>
              <a:ext uri="{FF2B5EF4-FFF2-40B4-BE49-F238E27FC236}">
                <a16:creationId xmlns:a16="http://schemas.microsoft.com/office/drawing/2014/main" xmlns="" id="{5D03E147-2C0F-492F-8DE3-878419D29E78}"/>
              </a:ext>
            </a:extLst>
          </p:cNvPr>
          <p:cNvSpPr txBox="1"/>
          <p:nvPr/>
        </p:nvSpPr>
        <p:spPr>
          <a:xfrm>
            <a:off x="9648399" y="5137460"/>
            <a:ext cx="2059946" cy="11079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dolore magna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1200" dirty="0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1200" dirty="0" err="1">
                <a:solidFill>
                  <a:srgbClr val="D1C6AF"/>
                </a:solidFill>
                <a:latin typeface="Century Gothic" panose="020B0502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endParaRPr lang="en-US" sz="1200" dirty="0">
              <a:solidFill>
                <a:srgbClr val="D1C6AF"/>
              </a:solidFill>
              <a:latin typeface="Century Gothic" panose="020B0502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10D4EF26-E4F1-4546-8DEB-EA85D2BB9C49}"/>
              </a:ext>
            </a:extLst>
          </p:cNvPr>
          <p:cNvGrpSpPr/>
          <p:nvPr/>
        </p:nvGrpSpPr>
        <p:grpSpPr>
          <a:xfrm>
            <a:off x="1279772" y="2212829"/>
            <a:ext cx="460512" cy="627968"/>
            <a:chOff x="11066463" y="1933576"/>
            <a:chExt cx="209550" cy="285750"/>
          </a:xfrm>
          <a:solidFill>
            <a:srgbClr val="D1C6AF"/>
          </a:solidFill>
        </p:grpSpPr>
        <p:sp>
          <p:nvSpPr>
            <p:cNvPr id="112" name="Freeform 201">
              <a:extLst>
                <a:ext uri="{FF2B5EF4-FFF2-40B4-BE49-F238E27FC236}">
                  <a16:creationId xmlns:a16="http://schemas.microsoft.com/office/drawing/2014/main" xmlns="" id="{44A6D8D5-FC88-4F76-894E-43229A93D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3" y="1962151"/>
              <a:ext cx="209550" cy="257175"/>
            </a:xfrm>
            <a:custGeom>
              <a:avLst/>
              <a:gdLst>
                <a:gd name="T0" fmla="*/ 600 w 660"/>
                <a:gd name="T1" fmla="*/ 0 h 811"/>
                <a:gd name="T2" fmla="*/ 594 w 660"/>
                <a:gd name="T3" fmla="*/ 1 h 811"/>
                <a:gd name="T4" fmla="*/ 590 w 660"/>
                <a:gd name="T5" fmla="*/ 4 h 811"/>
                <a:gd name="T6" fmla="*/ 586 w 660"/>
                <a:gd name="T7" fmla="*/ 9 h 811"/>
                <a:gd name="T8" fmla="*/ 585 w 660"/>
                <a:gd name="T9" fmla="*/ 15 h 811"/>
                <a:gd name="T10" fmla="*/ 586 w 660"/>
                <a:gd name="T11" fmla="*/ 21 h 811"/>
                <a:gd name="T12" fmla="*/ 590 w 660"/>
                <a:gd name="T13" fmla="*/ 25 h 811"/>
                <a:gd name="T14" fmla="*/ 594 w 660"/>
                <a:gd name="T15" fmla="*/ 29 h 811"/>
                <a:gd name="T16" fmla="*/ 600 w 660"/>
                <a:gd name="T17" fmla="*/ 30 h 811"/>
                <a:gd name="T18" fmla="*/ 630 w 660"/>
                <a:gd name="T19" fmla="*/ 781 h 811"/>
                <a:gd name="T20" fmla="*/ 30 w 660"/>
                <a:gd name="T21" fmla="*/ 30 h 811"/>
                <a:gd name="T22" fmla="*/ 73 w 660"/>
                <a:gd name="T23" fmla="*/ 30 h 811"/>
                <a:gd name="T24" fmla="*/ 78 w 660"/>
                <a:gd name="T25" fmla="*/ 28 h 811"/>
                <a:gd name="T26" fmla="*/ 82 w 660"/>
                <a:gd name="T27" fmla="*/ 23 h 811"/>
                <a:gd name="T28" fmla="*/ 85 w 660"/>
                <a:gd name="T29" fmla="*/ 18 h 811"/>
                <a:gd name="T30" fmla="*/ 85 w 660"/>
                <a:gd name="T31" fmla="*/ 12 h 811"/>
                <a:gd name="T32" fmla="*/ 82 w 660"/>
                <a:gd name="T33" fmla="*/ 6 h 811"/>
                <a:gd name="T34" fmla="*/ 78 w 660"/>
                <a:gd name="T35" fmla="*/ 3 h 811"/>
                <a:gd name="T36" fmla="*/ 73 w 660"/>
                <a:gd name="T37" fmla="*/ 0 h 811"/>
                <a:gd name="T38" fmla="*/ 15 w 660"/>
                <a:gd name="T39" fmla="*/ 0 h 811"/>
                <a:gd name="T40" fmla="*/ 9 w 660"/>
                <a:gd name="T41" fmla="*/ 1 h 811"/>
                <a:gd name="T42" fmla="*/ 4 w 660"/>
                <a:gd name="T43" fmla="*/ 4 h 811"/>
                <a:gd name="T44" fmla="*/ 1 w 660"/>
                <a:gd name="T45" fmla="*/ 9 h 811"/>
                <a:gd name="T46" fmla="*/ 0 w 660"/>
                <a:gd name="T47" fmla="*/ 15 h 811"/>
                <a:gd name="T48" fmla="*/ 0 w 660"/>
                <a:gd name="T49" fmla="*/ 799 h 811"/>
                <a:gd name="T50" fmla="*/ 2 w 660"/>
                <a:gd name="T51" fmla="*/ 805 h 811"/>
                <a:gd name="T52" fmla="*/ 6 w 660"/>
                <a:gd name="T53" fmla="*/ 809 h 811"/>
                <a:gd name="T54" fmla="*/ 12 w 660"/>
                <a:gd name="T55" fmla="*/ 811 h 811"/>
                <a:gd name="T56" fmla="*/ 645 w 660"/>
                <a:gd name="T57" fmla="*/ 811 h 811"/>
                <a:gd name="T58" fmla="*/ 652 w 660"/>
                <a:gd name="T59" fmla="*/ 810 h 811"/>
                <a:gd name="T60" fmla="*/ 656 w 660"/>
                <a:gd name="T61" fmla="*/ 807 h 811"/>
                <a:gd name="T62" fmla="*/ 659 w 660"/>
                <a:gd name="T63" fmla="*/ 802 h 811"/>
                <a:gd name="T64" fmla="*/ 660 w 660"/>
                <a:gd name="T65" fmla="*/ 796 h 811"/>
                <a:gd name="T66" fmla="*/ 660 w 660"/>
                <a:gd name="T67" fmla="*/ 12 h 811"/>
                <a:gd name="T68" fmla="*/ 658 w 660"/>
                <a:gd name="T69" fmla="*/ 6 h 811"/>
                <a:gd name="T70" fmla="*/ 654 w 660"/>
                <a:gd name="T71" fmla="*/ 3 h 811"/>
                <a:gd name="T72" fmla="*/ 648 w 660"/>
                <a:gd name="T73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0" h="811">
                  <a:moveTo>
                    <a:pt x="645" y="0"/>
                  </a:moveTo>
                  <a:lnTo>
                    <a:pt x="600" y="0"/>
                  </a:lnTo>
                  <a:lnTo>
                    <a:pt x="597" y="0"/>
                  </a:lnTo>
                  <a:lnTo>
                    <a:pt x="594" y="1"/>
                  </a:lnTo>
                  <a:lnTo>
                    <a:pt x="592" y="3"/>
                  </a:lnTo>
                  <a:lnTo>
                    <a:pt x="590" y="4"/>
                  </a:lnTo>
                  <a:lnTo>
                    <a:pt x="587" y="6"/>
                  </a:lnTo>
                  <a:lnTo>
                    <a:pt x="586" y="9"/>
                  </a:lnTo>
                  <a:lnTo>
                    <a:pt x="585" y="12"/>
                  </a:lnTo>
                  <a:lnTo>
                    <a:pt x="585" y="15"/>
                  </a:lnTo>
                  <a:lnTo>
                    <a:pt x="585" y="18"/>
                  </a:lnTo>
                  <a:lnTo>
                    <a:pt x="586" y="21"/>
                  </a:lnTo>
                  <a:lnTo>
                    <a:pt x="587" y="23"/>
                  </a:lnTo>
                  <a:lnTo>
                    <a:pt x="590" y="25"/>
                  </a:lnTo>
                  <a:lnTo>
                    <a:pt x="592" y="28"/>
                  </a:lnTo>
                  <a:lnTo>
                    <a:pt x="594" y="29"/>
                  </a:lnTo>
                  <a:lnTo>
                    <a:pt x="597" y="30"/>
                  </a:lnTo>
                  <a:lnTo>
                    <a:pt x="600" y="30"/>
                  </a:lnTo>
                  <a:lnTo>
                    <a:pt x="630" y="30"/>
                  </a:lnTo>
                  <a:lnTo>
                    <a:pt x="630" y="781"/>
                  </a:lnTo>
                  <a:lnTo>
                    <a:pt x="30" y="781"/>
                  </a:lnTo>
                  <a:lnTo>
                    <a:pt x="30" y="30"/>
                  </a:lnTo>
                  <a:lnTo>
                    <a:pt x="70" y="30"/>
                  </a:lnTo>
                  <a:lnTo>
                    <a:pt x="73" y="30"/>
                  </a:lnTo>
                  <a:lnTo>
                    <a:pt x="76" y="29"/>
                  </a:lnTo>
                  <a:lnTo>
                    <a:pt x="78" y="28"/>
                  </a:lnTo>
                  <a:lnTo>
                    <a:pt x="80" y="25"/>
                  </a:lnTo>
                  <a:lnTo>
                    <a:pt x="82" y="23"/>
                  </a:lnTo>
                  <a:lnTo>
                    <a:pt x="83" y="21"/>
                  </a:lnTo>
                  <a:lnTo>
                    <a:pt x="85" y="18"/>
                  </a:lnTo>
                  <a:lnTo>
                    <a:pt x="85" y="15"/>
                  </a:lnTo>
                  <a:lnTo>
                    <a:pt x="85" y="12"/>
                  </a:lnTo>
                  <a:lnTo>
                    <a:pt x="83" y="9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3"/>
                  </a:lnTo>
                  <a:lnTo>
                    <a:pt x="76" y="1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0" y="799"/>
                  </a:lnTo>
                  <a:lnTo>
                    <a:pt x="1" y="802"/>
                  </a:lnTo>
                  <a:lnTo>
                    <a:pt x="2" y="805"/>
                  </a:lnTo>
                  <a:lnTo>
                    <a:pt x="4" y="807"/>
                  </a:lnTo>
                  <a:lnTo>
                    <a:pt x="6" y="809"/>
                  </a:lnTo>
                  <a:lnTo>
                    <a:pt x="9" y="810"/>
                  </a:lnTo>
                  <a:lnTo>
                    <a:pt x="12" y="811"/>
                  </a:lnTo>
                  <a:lnTo>
                    <a:pt x="15" y="811"/>
                  </a:lnTo>
                  <a:lnTo>
                    <a:pt x="645" y="811"/>
                  </a:lnTo>
                  <a:lnTo>
                    <a:pt x="648" y="811"/>
                  </a:lnTo>
                  <a:lnTo>
                    <a:pt x="652" y="810"/>
                  </a:lnTo>
                  <a:lnTo>
                    <a:pt x="654" y="809"/>
                  </a:lnTo>
                  <a:lnTo>
                    <a:pt x="656" y="807"/>
                  </a:lnTo>
                  <a:lnTo>
                    <a:pt x="658" y="805"/>
                  </a:lnTo>
                  <a:lnTo>
                    <a:pt x="659" y="802"/>
                  </a:lnTo>
                  <a:lnTo>
                    <a:pt x="660" y="799"/>
                  </a:lnTo>
                  <a:lnTo>
                    <a:pt x="660" y="796"/>
                  </a:lnTo>
                  <a:lnTo>
                    <a:pt x="660" y="15"/>
                  </a:lnTo>
                  <a:lnTo>
                    <a:pt x="660" y="12"/>
                  </a:lnTo>
                  <a:lnTo>
                    <a:pt x="659" y="9"/>
                  </a:lnTo>
                  <a:lnTo>
                    <a:pt x="658" y="6"/>
                  </a:lnTo>
                  <a:lnTo>
                    <a:pt x="656" y="4"/>
                  </a:lnTo>
                  <a:lnTo>
                    <a:pt x="654" y="3"/>
                  </a:lnTo>
                  <a:lnTo>
                    <a:pt x="652" y="1"/>
                  </a:lnTo>
                  <a:lnTo>
                    <a:pt x="648" y="0"/>
                  </a:lnTo>
                  <a:lnTo>
                    <a:pt x="6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02">
              <a:extLst>
                <a:ext uri="{FF2B5EF4-FFF2-40B4-BE49-F238E27FC236}">
                  <a16:creationId xmlns:a16="http://schemas.microsoft.com/office/drawing/2014/main" xmlns="" id="{6E92DDB4-0554-4D3A-A65E-F08E662680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4563" y="1933576"/>
              <a:ext cx="133350" cy="57150"/>
            </a:xfrm>
            <a:custGeom>
              <a:avLst/>
              <a:gdLst>
                <a:gd name="T0" fmla="*/ 139 w 420"/>
                <a:gd name="T1" fmla="*/ 120 h 182"/>
                <a:gd name="T2" fmla="*/ 145 w 420"/>
                <a:gd name="T3" fmla="*/ 119 h 182"/>
                <a:gd name="T4" fmla="*/ 150 w 420"/>
                <a:gd name="T5" fmla="*/ 115 h 182"/>
                <a:gd name="T6" fmla="*/ 153 w 420"/>
                <a:gd name="T7" fmla="*/ 111 h 182"/>
                <a:gd name="T8" fmla="*/ 154 w 420"/>
                <a:gd name="T9" fmla="*/ 105 h 182"/>
                <a:gd name="T10" fmla="*/ 155 w 420"/>
                <a:gd name="T11" fmla="*/ 92 h 182"/>
                <a:gd name="T12" fmla="*/ 159 w 420"/>
                <a:gd name="T13" fmla="*/ 79 h 182"/>
                <a:gd name="T14" fmla="*/ 172 w 420"/>
                <a:gd name="T15" fmla="*/ 54 h 182"/>
                <a:gd name="T16" fmla="*/ 182 w 420"/>
                <a:gd name="T17" fmla="*/ 45 h 182"/>
                <a:gd name="T18" fmla="*/ 191 w 420"/>
                <a:gd name="T19" fmla="*/ 36 h 182"/>
                <a:gd name="T20" fmla="*/ 203 w 420"/>
                <a:gd name="T21" fmla="*/ 32 h 182"/>
                <a:gd name="T22" fmla="*/ 215 w 420"/>
                <a:gd name="T23" fmla="*/ 30 h 182"/>
                <a:gd name="T24" fmla="*/ 227 w 420"/>
                <a:gd name="T25" fmla="*/ 32 h 182"/>
                <a:gd name="T26" fmla="*/ 238 w 420"/>
                <a:gd name="T27" fmla="*/ 36 h 182"/>
                <a:gd name="T28" fmla="*/ 248 w 420"/>
                <a:gd name="T29" fmla="*/ 45 h 182"/>
                <a:gd name="T30" fmla="*/ 258 w 420"/>
                <a:gd name="T31" fmla="*/ 54 h 182"/>
                <a:gd name="T32" fmla="*/ 271 w 420"/>
                <a:gd name="T33" fmla="*/ 79 h 182"/>
                <a:gd name="T34" fmla="*/ 275 w 420"/>
                <a:gd name="T35" fmla="*/ 92 h 182"/>
                <a:gd name="T36" fmla="*/ 276 w 420"/>
                <a:gd name="T37" fmla="*/ 105 h 182"/>
                <a:gd name="T38" fmla="*/ 277 w 420"/>
                <a:gd name="T39" fmla="*/ 111 h 182"/>
                <a:gd name="T40" fmla="*/ 280 w 420"/>
                <a:gd name="T41" fmla="*/ 115 h 182"/>
                <a:gd name="T42" fmla="*/ 284 w 420"/>
                <a:gd name="T43" fmla="*/ 119 h 182"/>
                <a:gd name="T44" fmla="*/ 291 w 420"/>
                <a:gd name="T45" fmla="*/ 120 h 182"/>
                <a:gd name="T46" fmla="*/ 390 w 420"/>
                <a:gd name="T47" fmla="*/ 151 h 182"/>
                <a:gd name="T48" fmla="*/ 30 w 420"/>
                <a:gd name="T49" fmla="*/ 120 h 182"/>
                <a:gd name="T50" fmla="*/ 405 w 420"/>
                <a:gd name="T51" fmla="*/ 182 h 182"/>
                <a:gd name="T52" fmla="*/ 412 w 420"/>
                <a:gd name="T53" fmla="*/ 181 h 182"/>
                <a:gd name="T54" fmla="*/ 416 w 420"/>
                <a:gd name="T55" fmla="*/ 178 h 182"/>
                <a:gd name="T56" fmla="*/ 419 w 420"/>
                <a:gd name="T57" fmla="*/ 172 h 182"/>
                <a:gd name="T58" fmla="*/ 420 w 420"/>
                <a:gd name="T59" fmla="*/ 167 h 182"/>
                <a:gd name="T60" fmla="*/ 420 w 420"/>
                <a:gd name="T61" fmla="*/ 102 h 182"/>
                <a:gd name="T62" fmla="*/ 418 w 420"/>
                <a:gd name="T63" fmla="*/ 96 h 182"/>
                <a:gd name="T64" fmla="*/ 414 w 420"/>
                <a:gd name="T65" fmla="*/ 93 h 182"/>
                <a:gd name="T66" fmla="*/ 409 w 420"/>
                <a:gd name="T67" fmla="*/ 90 h 182"/>
                <a:gd name="T68" fmla="*/ 305 w 420"/>
                <a:gd name="T69" fmla="*/ 90 h 182"/>
                <a:gd name="T70" fmla="*/ 301 w 420"/>
                <a:gd name="T71" fmla="*/ 74 h 182"/>
                <a:gd name="T72" fmla="*/ 294 w 420"/>
                <a:gd name="T73" fmla="*/ 58 h 182"/>
                <a:gd name="T74" fmla="*/ 286 w 420"/>
                <a:gd name="T75" fmla="*/ 42 h 182"/>
                <a:gd name="T76" fmla="*/ 274 w 420"/>
                <a:gd name="T77" fmla="*/ 29 h 182"/>
                <a:gd name="T78" fmla="*/ 262 w 420"/>
                <a:gd name="T79" fmla="*/ 17 h 182"/>
                <a:gd name="T80" fmla="*/ 247 w 420"/>
                <a:gd name="T81" fmla="*/ 7 h 182"/>
                <a:gd name="T82" fmla="*/ 232 w 420"/>
                <a:gd name="T83" fmla="*/ 2 h 182"/>
                <a:gd name="T84" fmla="*/ 215 w 420"/>
                <a:gd name="T85" fmla="*/ 0 h 182"/>
                <a:gd name="T86" fmla="*/ 198 w 420"/>
                <a:gd name="T87" fmla="*/ 2 h 182"/>
                <a:gd name="T88" fmla="*/ 183 w 420"/>
                <a:gd name="T89" fmla="*/ 7 h 182"/>
                <a:gd name="T90" fmla="*/ 168 w 420"/>
                <a:gd name="T91" fmla="*/ 17 h 182"/>
                <a:gd name="T92" fmla="*/ 155 w 420"/>
                <a:gd name="T93" fmla="*/ 29 h 182"/>
                <a:gd name="T94" fmla="*/ 144 w 420"/>
                <a:gd name="T95" fmla="*/ 42 h 182"/>
                <a:gd name="T96" fmla="*/ 136 w 420"/>
                <a:gd name="T97" fmla="*/ 58 h 182"/>
                <a:gd name="T98" fmla="*/ 129 w 420"/>
                <a:gd name="T99" fmla="*/ 74 h 182"/>
                <a:gd name="T100" fmla="*/ 125 w 420"/>
                <a:gd name="T101" fmla="*/ 90 h 182"/>
                <a:gd name="T102" fmla="*/ 12 w 420"/>
                <a:gd name="T103" fmla="*/ 90 h 182"/>
                <a:gd name="T104" fmla="*/ 6 w 420"/>
                <a:gd name="T105" fmla="*/ 93 h 182"/>
                <a:gd name="T106" fmla="*/ 3 w 420"/>
                <a:gd name="T107" fmla="*/ 96 h 182"/>
                <a:gd name="T108" fmla="*/ 0 w 420"/>
                <a:gd name="T109" fmla="*/ 102 h 182"/>
                <a:gd name="T110" fmla="*/ 0 w 420"/>
                <a:gd name="T111" fmla="*/ 167 h 182"/>
                <a:gd name="T112" fmla="*/ 1 w 420"/>
                <a:gd name="T113" fmla="*/ 172 h 182"/>
                <a:gd name="T114" fmla="*/ 4 w 420"/>
                <a:gd name="T115" fmla="*/ 178 h 182"/>
                <a:gd name="T116" fmla="*/ 9 w 420"/>
                <a:gd name="T117" fmla="*/ 181 h 182"/>
                <a:gd name="T118" fmla="*/ 15 w 420"/>
                <a:gd name="T11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182">
                  <a:moveTo>
                    <a:pt x="30" y="120"/>
                  </a:moveTo>
                  <a:lnTo>
                    <a:pt x="139" y="120"/>
                  </a:lnTo>
                  <a:lnTo>
                    <a:pt x="142" y="120"/>
                  </a:lnTo>
                  <a:lnTo>
                    <a:pt x="145" y="119"/>
                  </a:lnTo>
                  <a:lnTo>
                    <a:pt x="148" y="118"/>
                  </a:lnTo>
                  <a:lnTo>
                    <a:pt x="150" y="115"/>
                  </a:lnTo>
                  <a:lnTo>
                    <a:pt x="152" y="113"/>
                  </a:lnTo>
                  <a:lnTo>
                    <a:pt x="153" y="111"/>
                  </a:lnTo>
                  <a:lnTo>
                    <a:pt x="154" y="108"/>
                  </a:lnTo>
                  <a:lnTo>
                    <a:pt x="154" y="105"/>
                  </a:lnTo>
                  <a:lnTo>
                    <a:pt x="155" y="98"/>
                  </a:lnTo>
                  <a:lnTo>
                    <a:pt x="155" y="92"/>
                  </a:lnTo>
                  <a:lnTo>
                    <a:pt x="157" y="86"/>
                  </a:lnTo>
                  <a:lnTo>
                    <a:pt x="159" y="79"/>
                  </a:lnTo>
                  <a:lnTo>
                    <a:pt x="165" y="66"/>
                  </a:lnTo>
                  <a:lnTo>
                    <a:pt x="172" y="54"/>
                  </a:lnTo>
                  <a:lnTo>
                    <a:pt x="176" y="49"/>
                  </a:lnTo>
                  <a:lnTo>
                    <a:pt x="182" y="45"/>
                  </a:lnTo>
                  <a:lnTo>
                    <a:pt x="186" y="41"/>
                  </a:lnTo>
                  <a:lnTo>
                    <a:pt x="191" y="36"/>
                  </a:lnTo>
                  <a:lnTo>
                    <a:pt x="197" y="34"/>
                  </a:lnTo>
                  <a:lnTo>
                    <a:pt x="203" y="32"/>
                  </a:lnTo>
                  <a:lnTo>
                    <a:pt x="209" y="30"/>
                  </a:lnTo>
                  <a:lnTo>
                    <a:pt x="215" y="30"/>
                  </a:lnTo>
                  <a:lnTo>
                    <a:pt x="221" y="30"/>
                  </a:lnTo>
                  <a:lnTo>
                    <a:pt x="227" y="32"/>
                  </a:lnTo>
                  <a:lnTo>
                    <a:pt x="233" y="34"/>
                  </a:lnTo>
                  <a:lnTo>
                    <a:pt x="238" y="36"/>
                  </a:lnTo>
                  <a:lnTo>
                    <a:pt x="244" y="41"/>
                  </a:lnTo>
                  <a:lnTo>
                    <a:pt x="248" y="45"/>
                  </a:lnTo>
                  <a:lnTo>
                    <a:pt x="253" y="49"/>
                  </a:lnTo>
                  <a:lnTo>
                    <a:pt x="258" y="54"/>
                  </a:lnTo>
                  <a:lnTo>
                    <a:pt x="265" y="66"/>
                  </a:lnTo>
                  <a:lnTo>
                    <a:pt x="271" y="79"/>
                  </a:lnTo>
                  <a:lnTo>
                    <a:pt x="273" y="86"/>
                  </a:lnTo>
                  <a:lnTo>
                    <a:pt x="275" y="92"/>
                  </a:lnTo>
                  <a:lnTo>
                    <a:pt x="275" y="98"/>
                  </a:lnTo>
                  <a:lnTo>
                    <a:pt x="276" y="105"/>
                  </a:lnTo>
                  <a:lnTo>
                    <a:pt x="276" y="108"/>
                  </a:lnTo>
                  <a:lnTo>
                    <a:pt x="277" y="111"/>
                  </a:lnTo>
                  <a:lnTo>
                    <a:pt x="278" y="113"/>
                  </a:lnTo>
                  <a:lnTo>
                    <a:pt x="280" y="115"/>
                  </a:lnTo>
                  <a:lnTo>
                    <a:pt x="282" y="118"/>
                  </a:lnTo>
                  <a:lnTo>
                    <a:pt x="284" y="119"/>
                  </a:lnTo>
                  <a:lnTo>
                    <a:pt x="288" y="120"/>
                  </a:lnTo>
                  <a:lnTo>
                    <a:pt x="291" y="120"/>
                  </a:lnTo>
                  <a:lnTo>
                    <a:pt x="390" y="120"/>
                  </a:lnTo>
                  <a:lnTo>
                    <a:pt x="390" y="151"/>
                  </a:lnTo>
                  <a:lnTo>
                    <a:pt x="30" y="151"/>
                  </a:lnTo>
                  <a:lnTo>
                    <a:pt x="30" y="120"/>
                  </a:lnTo>
                  <a:close/>
                  <a:moveTo>
                    <a:pt x="15" y="182"/>
                  </a:moveTo>
                  <a:lnTo>
                    <a:pt x="405" y="182"/>
                  </a:lnTo>
                  <a:lnTo>
                    <a:pt x="409" y="181"/>
                  </a:lnTo>
                  <a:lnTo>
                    <a:pt x="412" y="181"/>
                  </a:lnTo>
                  <a:lnTo>
                    <a:pt x="414" y="179"/>
                  </a:lnTo>
                  <a:lnTo>
                    <a:pt x="416" y="178"/>
                  </a:lnTo>
                  <a:lnTo>
                    <a:pt x="418" y="175"/>
                  </a:lnTo>
                  <a:lnTo>
                    <a:pt x="419" y="172"/>
                  </a:lnTo>
                  <a:lnTo>
                    <a:pt x="420" y="170"/>
                  </a:lnTo>
                  <a:lnTo>
                    <a:pt x="420" y="167"/>
                  </a:lnTo>
                  <a:lnTo>
                    <a:pt x="420" y="105"/>
                  </a:lnTo>
                  <a:lnTo>
                    <a:pt x="420" y="102"/>
                  </a:lnTo>
                  <a:lnTo>
                    <a:pt x="419" y="99"/>
                  </a:lnTo>
                  <a:lnTo>
                    <a:pt x="418" y="96"/>
                  </a:lnTo>
                  <a:lnTo>
                    <a:pt x="416" y="94"/>
                  </a:lnTo>
                  <a:lnTo>
                    <a:pt x="414" y="93"/>
                  </a:lnTo>
                  <a:lnTo>
                    <a:pt x="412" y="91"/>
                  </a:lnTo>
                  <a:lnTo>
                    <a:pt x="409" y="90"/>
                  </a:lnTo>
                  <a:lnTo>
                    <a:pt x="405" y="90"/>
                  </a:lnTo>
                  <a:lnTo>
                    <a:pt x="305" y="90"/>
                  </a:lnTo>
                  <a:lnTo>
                    <a:pt x="303" y="81"/>
                  </a:lnTo>
                  <a:lnTo>
                    <a:pt x="301" y="74"/>
                  </a:lnTo>
                  <a:lnTo>
                    <a:pt x="297" y="65"/>
                  </a:lnTo>
                  <a:lnTo>
                    <a:pt x="294" y="58"/>
                  </a:lnTo>
                  <a:lnTo>
                    <a:pt x="290" y="49"/>
                  </a:lnTo>
                  <a:lnTo>
                    <a:pt x="286" y="42"/>
                  </a:lnTo>
                  <a:lnTo>
                    <a:pt x="280" y="35"/>
                  </a:lnTo>
                  <a:lnTo>
                    <a:pt x="274" y="29"/>
                  </a:lnTo>
                  <a:lnTo>
                    <a:pt x="268" y="22"/>
                  </a:lnTo>
                  <a:lnTo>
                    <a:pt x="262" y="17"/>
                  </a:lnTo>
                  <a:lnTo>
                    <a:pt x="255" y="12"/>
                  </a:lnTo>
                  <a:lnTo>
                    <a:pt x="247" y="7"/>
                  </a:lnTo>
                  <a:lnTo>
                    <a:pt x="240" y="4"/>
                  </a:lnTo>
                  <a:lnTo>
                    <a:pt x="232" y="2"/>
                  </a:lnTo>
                  <a:lnTo>
                    <a:pt x="223" y="0"/>
                  </a:lnTo>
                  <a:lnTo>
                    <a:pt x="215" y="0"/>
                  </a:lnTo>
                  <a:lnTo>
                    <a:pt x="206" y="0"/>
                  </a:lnTo>
                  <a:lnTo>
                    <a:pt x="198" y="2"/>
                  </a:lnTo>
                  <a:lnTo>
                    <a:pt x="190" y="4"/>
                  </a:lnTo>
                  <a:lnTo>
                    <a:pt x="183" y="7"/>
                  </a:lnTo>
                  <a:lnTo>
                    <a:pt x="175" y="12"/>
                  </a:lnTo>
                  <a:lnTo>
                    <a:pt x="168" y="17"/>
                  </a:lnTo>
                  <a:lnTo>
                    <a:pt x="161" y="22"/>
                  </a:lnTo>
                  <a:lnTo>
                    <a:pt x="155" y="29"/>
                  </a:lnTo>
                  <a:lnTo>
                    <a:pt x="150" y="35"/>
                  </a:lnTo>
                  <a:lnTo>
                    <a:pt x="144" y="42"/>
                  </a:lnTo>
                  <a:lnTo>
                    <a:pt x="140" y="49"/>
                  </a:lnTo>
                  <a:lnTo>
                    <a:pt x="136" y="58"/>
                  </a:lnTo>
                  <a:lnTo>
                    <a:pt x="133" y="65"/>
                  </a:lnTo>
                  <a:lnTo>
                    <a:pt x="129" y="74"/>
                  </a:lnTo>
                  <a:lnTo>
                    <a:pt x="127" y="81"/>
                  </a:lnTo>
                  <a:lnTo>
                    <a:pt x="125" y="90"/>
                  </a:lnTo>
                  <a:lnTo>
                    <a:pt x="15" y="90"/>
                  </a:lnTo>
                  <a:lnTo>
                    <a:pt x="12" y="90"/>
                  </a:lnTo>
                  <a:lnTo>
                    <a:pt x="9" y="91"/>
                  </a:lnTo>
                  <a:lnTo>
                    <a:pt x="6" y="93"/>
                  </a:lnTo>
                  <a:lnTo>
                    <a:pt x="4" y="94"/>
                  </a:lnTo>
                  <a:lnTo>
                    <a:pt x="3" y="96"/>
                  </a:lnTo>
                  <a:lnTo>
                    <a:pt x="1" y="99"/>
                  </a:lnTo>
                  <a:lnTo>
                    <a:pt x="0" y="102"/>
                  </a:lnTo>
                  <a:lnTo>
                    <a:pt x="0" y="105"/>
                  </a:lnTo>
                  <a:lnTo>
                    <a:pt x="0" y="167"/>
                  </a:lnTo>
                  <a:lnTo>
                    <a:pt x="0" y="170"/>
                  </a:lnTo>
                  <a:lnTo>
                    <a:pt x="1" y="172"/>
                  </a:lnTo>
                  <a:lnTo>
                    <a:pt x="3" y="175"/>
                  </a:lnTo>
                  <a:lnTo>
                    <a:pt x="4" y="178"/>
                  </a:lnTo>
                  <a:lnTo>
                    <a:pt x="6" y="179"/>
                  </a:lnTo>
                  <a:lnTo>
                    <a:pt x="9" y="181"/>
                  </a:lnTo>
                  <a:lnTo>
                    <a:pt x="12" y="181"/>
                  </a:lnTo>
                  <a:lnTo>
                    <a:pt x="1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03">
              <a:extLst>
                <a:ext uri="{FF2B5EF4-FFF2-40B4-BE49-F238E27FC236}">
                  <a16:creationId xmlns:a16="http://schemas.microsoft.com/office/drawing/2014/main" xmlns="" id="{5EBCB788-F0B9-4E91-A753-6C4D6A0AD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5513" y="1981201"/>
              <a:ext cx="171450" cy="219075"/>
            </a:xfrm>
            <a:custGeom>
              <a:avLst/>
              <a:gdLst>
                <a:gd name="T0" fmla="*/ 0 w 540"/>
                <a:gd name="T1" fmla="*/ 15 h 689"/>
                <a:gd name="T2" fmla="*/ 0 w 540"/>
                <a:gd name="T3" fmla="*/ 674 h 689"/>
                <a:gd name="T4" fmla="*/ 0 w 540"/>
                <a:gd name="T5" fmla="*/ 677 h 689"/>
                <a:gd name="T6" fmla="*/ 1 w 540"/>
                <a:gd name="T7" fmla="*/ 679 h 689"/>
                <a:gd name="T8" fmla="*/ 2 w 540"/>
                <a:gd name="T9" fmla="*/ 683 h 689"/>
                <a:gd name="T10" fmla="*/ 4 w 540"/>
                <a:gd name="T11" fmla="*/ 685 h 689"/>
                <a:gd name="T12" fmla="*/ 6 w 540"/>
                <a:gd name="T13" fmla="*/ 686 h 689"/>
                <a:gd name="T14" fmla="*/ 10 w 540"/>
                <a:gd name="T15" fmla="*/ 688 h 689"/>
                <a:gd name="T16" fmla="*/ 12 w 540"/>
                <a:gd name="T17" fmla="*/ 688 h 689"/>
                <a:gd name="T18" fmla="*/ 15 w 540"/>
                <a:gd name="T19" fmla="*/ 689 h 689"/>
                <a:gd name="T20" fmla="*/ 525 w 540"/>
                <a:gd name="T21" fmla="*/ 689 h 689"/>
                <a:gd name="T22" fmla="*/ 529 w 540"/>
                <a:gd name="T23" fmla="*/ 688 h 689"/>
                <a:gd name="T24" fmla="*/ 532 w 540"/>
                <a:gd name="T25" fmla="*/ 688 h 689"/>
                <a:gd name="T26" fmla="*/ 534 w 540"/>
                <a:gd name="T27" fmla="*/ 686 h 689"/>
                <a:gd name="T28" fmla="*/ 536 w 540"/>
                <a:gd name="T29" fmla="*/ 685 h 689"/>
                <a:gd name="T30" fmla="*/ 538 w 540"/>
                <a:gd name="T31" fmla="*/ 683 h 689"/>
                <a:gd name="T32" fmla="*/ 539 w 540"/>
                <a:gd name="T33" fmla="*/ 679 h 689"/>
                <a:gd name="T34" fmla="*/ 540 w 540"/>
                <a:gd name="T35" fmla="*/ 677 h 689"/>
                <a:gd name="T36" fmla="*/ 540 w 540"/>
                <a:gd name="T37" fmla="*/ 674 h 689"/>
                <a:gd name="T38" fmla="*/ 540 w 540"/>
                <a:gd name="T39" fmla="*/ 15 h 689"/>
                <a:gd name="T40" fmla="*/ 540 w 540"/>
                <a:gd name="T41" fmla="*/ 12 h 689"/>
                <a:gd name="T42" fmla="*/ 539 w 540"/>
                <a:gd name="T43" fmla="*/ 8 h 689"/>
                <a:gd name="T44" fmla="*/ 538 w 540"/>
                <a:gd name="T45" fmla="*/ 6 h 689"/>
                <a:gd name="T46" fmla="*/ 536 w 540"/>
                <a:gd name="T47" fmla="*/ 4 h 689"/>
                <a:gd name="T48" fmla="*/ 534 w 540"/>
                <a:gd name="T49" fmla="*/ 2 h 689"/>
                <a:gd name="T50" fmla="*/ 532 w 540"/>
                <a:gd name="T51" fmla="*/ 1 h 689"/>
                <a:gd name="T52" fmla="*/ 529 w 540"/>
                <a:gd name="T53" fmla="*/ 0 h 689"/>
                <a:gd name="T54" fmla="*/ 525 w 540"/>
                <a:gd name="T55" fmla="*/ 0 h 689"/>
                <a:gd name="T56" fmla="*/ 522 w 540"/>
                <a:gd name="T57" fmla="*/ 0 h 689"/>
                <a:gd name="T58" fmla="*/ 520 w 540"/>
                <a:gd name="T59" fmla="*/ 1 h 689"/>
                <a:gd name="T60" fmla="*/ 517 w 540"/>
                <a:gd name="T61" fmla="*/ 2 h 689"/>
                <a:gd name="T62" fmla="*/ 515 w 540"/>
                <a:gd name="T63" fmla="*/ 4 h 689"/>
                <a:gd name="T64" fmla="*/ 514 w 540"/>
                <a:gd name="T65" fmla="*/ 6 h 689"/>
                <a:gd name="T66" fmla="*/ 511 w 540"/>
                <a:gd name="T67" fmla="*/ 8 h 689"/>
                <a:gd name="T68" fmla="*/ 511 w 540"/>
                <a:gd name="T69" fmla="*/ 12 h 689"/>
                <a:gd name="T70" fmla="*/ 510 w 540"/>
                <a:gd name="T71" fmla="*/ 15 h 689"/>
                <a:gd name="T72" fmla="*/ 510 w 540"/>
                <a:gd name="T73" fmla="*/ 659 h 689"/>
                <a:gd name="T74" fmla="*/ 30 w 540"/>
                <a:gd name="T75" fmla="*/ 659 h 689"/>
                <a:gd name="T76" fmla="*/ 30 w 540"/>
                <a:gd name="T77" fmla="*/ 15 h 689"/>
                <a:gd name="T78" fmla="*/ 30 w 540"/>
                <a:gd name="T79" fmla="*/ 12 h 689"/>
                <a:gd name="T80" fmla="*/ 29 w 540"/>
                <a:gd name="T81" fmla="*/ 8 h 689"/>
                <a:gd name="T82" fmla="*/ 28 w 540"/>
                <a:gd name="T83" fmla="*/ 6 h 689"/>
                <a:gd name="T84" fmla="*/ 26 w 540"/>
                <a:gd name="T85" fmla="*/ 4 h 689"/>
                <a:gd name="T86" fmla="*/ 23 w 540"/>
                <a:gd name="T87" fmla="*/ 2 h 689"/>
                <a:gd name="T88" fmla="*/ 21 w 540"/>
                <a:gd name="T89" fmla="*/ 1 h 689"/>
                <a:gd name="T90" fmla="*/ 18 w 540"/>
                <a:gd name="T91" fmla="*/ 0 h 689"/>
                <a:gd name="T92" fmla="*/ 15 w 540"/>
                <a:gd name="T93" fmla="*/ 0 h 689"/>
                <a:gd name="T94" fmla="*/ 12 w 540"/>
                <a:gd name="T95" fmla="*/ 0 h 689"/>
                <a:gd name="T96" fmla="*/ 10 w 540"/>
                <a:gd name="T97" fmla="*/ 1 h 689"/>
                <a:gd name="T98" fmla="*/ 6 w 540"/>
                <a:gd name="T99" fmla="*/ 2 h 689"/>
                <a:gd name="T100" fmla="*/ 4 w 540"/>
                <a:gd name="T101" fmla="*/ 4 h 689"/>
                <a:gd name="T102" fmla="*/ 2 w 540"/>
                <a:gd name="T103" fmla="*/ 6 h 689"/>
                <a:gd name="T104" fmla="*/ 1 w 540"/>
                <a:gd name="T105" fmla="*/ 8 h 689"/>
                <a:gd name="T106" fmla="*/ 0 w 540"/>
                <a:gd name="T107" fmla="*/ 12 h 689"/>
                <a:gd name="T108" fmla="*/ 0 w 540"/>
                <a:gd name="T109" fmla="*/ 15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689">
                  <a:moveTo>
                    <a:pt x="0" y="15"/>
                  </a:moveTo>
                  <a:lnTo>
                    <a:pt x="0" y="674"/>
                  </a:lnTo>
                  <a:lnTo>
                    <a:pt x="0" y="677"/>
                  </a:lnTo>
                  <a:lnTo>
                    <a:pt x="1" y="679"/>
                  </a:lnTo>
                  <a:lnTo>
                    <a:pt x="2" y="683"/>
                  </a:lnTo>
                  <a:lnTo>
                    <a:pt x="4" y="685"/>
                  </a:lnTo>
                  <a:lnTo>
                    <a:pt x="6" y="686"/>
                  </a:lnTo>
                  <a:lnTo>
                    <a:pt x="10" y="688"/>
                  </a:lnTo>
                  <a:lnTo>
                    <a:pt x="12" y="688"/>
                  </a:lnTo>
                  <a:lnTo>
                    <a:pt x="15" y="689"/>
                  </a:lnTo>
                  <a:lnTo>
                    <a:pt x="525" y="689"/>
                  </a:lnTo>
                  <a:lnTo>
                    <a:pt x="529" y="688"/>
                  </a:lnTo>
                  <a:lnTo>
                    <a:pt x="532" y="688"/>
                  </a:lnTo>
                  <a:lnTo>
                    <a:pt x="534" y="686"/>
                  </a:lnTo>
                  <a:lnTo>
                    <a:pt x="536" y="685"/>
                  </a:lnTo>
                  <a:lnTo>
                    <a:pt x="538" y="683"/>
                  </a:lnTo>
                  <a:lnTo>
                    <a:pt x="539" y="679"/>
                  </a:lnTo>
                  <a:lnTo>
                    <a:pt x="540" y="677"/>
                  </a:lnTo>
                  <a:lnTo>
                    <a:pt x="540" y="674"/>
                  </a:lnTo>
                  <a:lnTo>
                    <a:pt x="540" y="15"/>
                  </a:lnTo>
                  <a:lnTo>
                    <a:pt x="540" y="12"/>
                  </a:lnTo>
                  <a:lnTo>
                    <a:pt x="539" y="8"/>
                  </a:lnTo>
                  <a:lnTo>
                    <a:pt x="538" y="6"/>
                  </a:lnTo>
                  <a:lnTo>
                    <a:pt x="536" y="4"/>
                  </a:lnTo>
                  <a:lnTo>
                    <a:pt x="534" y="2"/>
                  </a:lnTo>
                  <a:lnTo>
                    <a:pt x="532" y="1"/>
                  </a:lnTo>
                  <a:lnTo>
                    <a:pt x="529" y="0"/>
                  </a:lnTo>
                  <a:lnTo>
                    <a:pt x="525" y="0"/>
                  </a:lnTo>
                  <a:lnTo>
                    <a:pt x="522" y="0"/>
                  </a:lnTo>
                  <a:lnTo>
                    <a:pt x="520" y="1"/>
                  </a:lnTo>
                  <a:lnTo>
                    <a:pt x="517" y="2"/>
                  </a:lnTo>
                  <a:lnTo>
                    <a:pt x="515" y="4"/>
                  </a:lnTo>
                  <a:lnTo>
                    <a:pt x="514" y="6"/>
                  </a:lnTo>
                  <a:lnTo>
                    <a:pt x="511" y="8"/>
                  </a:lnTo>
                  <a:lnTo>
                    <a:pt x="511" y="12"/>
                  </a:lnTo>
                  <a:lnTo>
                    <a:pt x="510" y="15"/>
                  </a:lnTo>
                  <a:lnTo>
                    <a:pt x="510" y="659"/>
                  </a:lnTo>
                  <a:lnTo>
                    <a:pt x="30" y="659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04">
              <a:extLst>
                <a:ext uri="{FF2B5EF4-FFF2-40B4-BE49-F238E27FC236}">
                  <a16:creationId xmlns:a16="http://schemas.microsoft.com/office/drawing/2014/main" xmlns="" id="{9BBC5BB4-ABA8-403B-8426-985652DAC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4250" y="2028826"/>
              <a:ext cx="82550" cy="9525"/>
            </a:xfrm>
            <a:custGeom>
              <a:avLst/>
              <a:gdLst>
                <a:gd name="T0" fmla="*/ 243 w 258"/>
                <a:gd name="T1" fmla="*/ 0 h 31"/>
                <a:gd name="T2" fmla="*/ 15 w 258"/>
                <a:gd name="T3" fmla="*/ 0 h 31"/>
                <a:gd name="T4" fmla="*/ 12 w 258"/>
                <a:gd name="T5" fmla="*/ 1 h 31"/>
                <a:gd name="T6" fmla="*/ 10 w 258"/>
                <a:gd name="T7" fmla="*/ 2 h 31"/>
                <a:gd name="T8" fmla="*/ 6 w 258"/>
                <a:gd name="T9" fmla="*/ 3 h 31"/>
                <a:gd name="T10" fmla="*/ 4 w 258"/>
                <a:gd name="T11" fmla="*/ 5 h 31"/>
                <a:gd name="T12" fmla="*/ 3 w 258"/>
                <a:gd name="T13" fmla="*/ 7 h 31"/>
                <a:gd name="T14" fmla="*/ 1 w 258"/>
                <a:gd name="T15" fmla="*/ 9 h 31"/>
                <a:gd name="T16" fmla="*/ 0 w 258"/>
                <a:gd name="T17" fmla="*/ 12 h 31"/>
                <a:gd name="T18" fmla="*/ 0 w 258"/>
                <a:gd name="T19" fmla="*/ 16 h 31"/>
                <a:gd name="T20" fmla="*/ 0 w 258"/>
                <a:gd name="T21" fmla="*/ 19 h 31"/>
                <a:gd name="T22" fmla="*/ 1 w 258"/>
                <a:gd name="T23" fmla="*/ 21 h 31"/>
                <a:gd name="T24" fmla="*/ 3 w 258"/>
                <a:gd name="T25" fmla="*/ 24 h 31"/>
                <a:gd name="T26" fmla="*/ 4 w 258"/>
                <a:gd name="T27" fmla="*/ 26 h 31"/>
                <a:gd name="T28" fmla="*/ 6 w 258"/>
                <a:gd name="T29" fmla="*/ 27 h 31"/>
                <a:gd name="T30" fmla="*/ 10 w 258"/>
                <a:gd name="T31" fmla="*/ 30 h 31"/>
                <a:gd name="T32" fmla="*/ 12 w 258"/>
                <a:gd name="T33" fmla="*/ 30 h 31"/>
                <a:gd name="T34" fmla="*/ 15 w 258"/>
                <a:gd name="T35" fmla="*/ 31 h 31"/>
                <a:gd name="T36" fmla="*/ 243 w 258"/>
                <a:gd name="T37" fmla="*/ 31 h 31"/>
                <a:gd name="T38" fmla="*/ 245 w 258"/>
                <a:gd name="T39" fmla="*/ 30 h 31"/>
                <a:gd name="T40" fmla="*/ 248 w 258"/>
                <a:gd name="T41" fmla="*/ 30 h 31"/>
                <a:gd name="T42" fmla="*/ 250 w 258"/>
                <a:gd name="T43" fmla="*/ 27 h 31"/>
                <a:gd name="T44" fmla="*/ 253 w 258"/>
                <a:gd name="T45" fmla="*/ 26 h 31"/>
                <a:gd name="T46" fmla="*/ 255 w 258"/>
                <a:gd name="T47" fmla="*/ 24 h 31"/>
                <a:gd name="T48" fmla="*/ 256 w 258"/>
                <a:gd name="T49" fmla="*/ 21 h 31"/>
                <a:gd name="T50" fmla="*/ 257 w 258"/>
                <a:gd name="T51" fmla="*/ 19 h 31"/>
                <a:gd name="T52" fmla="*/ 258 w 258"/>
                <a:gd name="T53" fmla="*/ 16 h 31"/>
                <a:gd name="T54" fmla="*/ 257 w 258"/>
                <a:gd name="T55" fmla="*/ 12 h 31"/>
                <a:gd name="T56" fmla="*/ 256 w 258"/>
                <a:gd name="T57" fmla="*/ 9 h 31"/>
                <a:gd name="T58" fmla="*/ 255 w 258"/>
                <a:gd name="T59" fmla="*/ 7 h 31"/>
                <a:gd name="T60" fmla="*/ 253 w 258"/>
                <a:gd name="T61" fmla="*/ 5 h 31"/>
                <a:gd name="T62" fmla="*/ 250 w 258"/>
                <a:gd name="T63" fmla="*/ 3 h 31"/>
                <a:gd name="T64" fmla="*/ 248 w 258"/>
                <a:gd name="T65" fmla="*/ 2 h 31"/>
                <a:gd name="T66" fmla="*/ 245 w 258"/>
                <a:gd name="T67" fmla="*/ 1 h 31"/>
                <a:gd name="T68" fmla="*/ 243 w 258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31">
                  <a:moveTo>
                    <a:pt x="24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243" y="31"/>
                  </a:lnTo>
                  <a:lnTo>
                    <a:pt x="245" y="30"/>
                  </a:lnTo>
                  <a:lnTo>
                    <a:pt x="248" y="30"/>
                  </a:lnTo>
                  <a:lnTo>
                    <a:pt x="250" y="27"/>
                  </a:lnTo>
                  <a:lnTo>
                    <a:pt x="253" y="26"/>
                  </a:lnTo>
                  <a:lnTo>
                    <a:pt x="255" y="24"/>
                  </a:lnTo>
                  <a:lnTo>
                    <a:pt x="256" y="21"/>
                  </a:lnTo>
                  <a:lnTo>
                    <a:pt x="257" y="19"/>
                  </a:lnTo>
                  <a:lnTo>
                    <a:pt x="258" y="16"/>
                  </a:lnTo>
                  <a:lnTo>
                    <a:pt x="257" y="12"/>
                  </a:lnTo>
                  <a:lnTo>
                    <a:pt x="256" y="9"/>
                  </a:lnTo>
                  <a:lnTo>
                    <a:pt x="255" y="7"/>
                  </a:lnTo>
                  <a:lnTo>
                    <a:pt x="253" y="5"/>
                  </a:lnTo>
                  <a:lnTo>
                    <a:pt x="250" y="3"/>
                  </a:lnTo>
                  <a:lnTo>
                    <a:pt x="248" y="2"/>
                  </a:lnTo>
                  <a:lnTo>
                    <a:pt x="245" y="1"/>
                  </a:lnTo>
                  <a:lnTo>
                    <a:pt x="2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05">
              <a:extLst>
                <a:ext uri="{FF2B5EF4-FFF2-40B4-BE49-F238E27FC236}">
                  <a16:creationId xmlns:a16="http://schemas.microsoft.com/office/drawing/2014/main" xmlns="" id="{8C794253-BF47-420F-BB45-27D0D4922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4250" y="2066926"/>
              <a:ext cx="82550" cy="9525"/>
            </a:xfrm>
            <a:custGeom>
              <a:avLst/>
              <a:gdLst>
                <a:gd name="T0" fmla="*/ 243 w 258"/>
                <a:gd name="T1" fmla="*/ 0 h 30"/>
                <a:gd name="T2" fmla="*/ 15 w 258"/>
                <a:gd name="T3" fmla="*/ 0 h 30"/>
                <a:gd name="T4" fmla="*/ 12 w 258"/>
                <a:gd name="T5" fmla="*/ 0 h 30"/>
                <a:gd name="T6" fmla="*/ 10 w 258"/>
                <a:gd name="T7" fmla="*/ 2 h 30"/>
                <a:gd name="T8" fmla="*/ 6 w 258"/>
                <a:gd name="T9" fmla="*/ 3 h 30"/>
                <a:gd name="T10" fmla="*/ 4 w 258"/>
                <a:gd name="T11" fmla="*/ 5 h 30"/>
                <a:gd name="T12" fmla="*/ 3 w 258"/>
                <a:gd name="T13" fmla="*/ 7 h 30"/>
                <a:gd name="T14" fmla="*/ 1 w 258"/>
                <a:gd name="T15" fmla="*/ 10 h 30"/>
                <a:gd name="T16" fmla="*/ 0 w 258"/>
                <a:gd name="T17" fmla="*/ 12 h 30"/>
                <a:gd name="T18" fmla="*/ 0 w 258"/>
                <a:gd name="T19" fmla="*/ 15 h 30"/>
                <a:gd name="T20" fmla="*/ 0 w 258"/>
                <a:gd name="T21" fmla="*/ 19 h 30"/>
                <a:gd name="T22" fmla="*/ 1 w 258"/>
                <a:gd name="T23" fmla="*/ 22 h 30"/>
                <a:gd name="T24" fmla="*/ 3 w 258"/>
                <a:gd name="T25" fmla="*/ 24 h 30"/>
                <a:gd name="T26" fmla="*/ 4 w 258"/>
                <a:gd name="T27" fmla="*/ 26 h 30"/>
                <a:gd name="T28" fmla="*/ 6 w 258"/>
                <a:gd name="T29" fmla="*/ 28 h 30"/>
                <a:gd name="T30" fmla="*/ 10 w 258"/>
                <a:gd name="T31" fmla="*/ 29 h 30"/>
                <a:gd name="T32" fmla="*/ 12 w 258"/>
                <a:gd name="T33" fmla="*/ 30 h 30"/>
                <a:gd name="T34" fmla="*/ 15 w 258"/>
                <a:gd name="T35" fmla="*/ 30 h 30"/>
                <a:gd name="T36" fmla="*/ 243 w 258"/>
                <a:gd name="T37" fmla="*/ 30 h 30"/>
                <a:gd name="T38" fmla="*/ 245 w 258"/>
                <a:gd name="T39" fmla="*/ 30 h 30"/>
                <a:gd name="T40" fmla="*/ 248 w 258"/>
                <a:gd name="T41" fmla="*/ 29 h 30"/>
                <a:gd name="T42" fmla="*/ 250 w 258"/>
                <a:gd name="T43" fmla="*/ 28 h 30"/>
                <a:gd name="T44" fmla="*/ 253 w 258"/>
                <a:gd name="T45" fmla="*/ 26 h 30"/>
                <a:gd name="T46" fmla="*/ 255 w 258"/>
                <a:gd name="T47" fmla="*/ 24 h 30"/>
                <a:gd name="T48" fmla="*/ 256 w 258"/>
                <a:gd name="T49" fmla="*/ 22 h 30"/>
                <a:gd name="T50" fmla="*/ 257 w 258"/>
                <a:gd name="T51" fmla="*/ 19 h 30"/>
                <a:gd name="T52" fmla="*/ 258 w 258"/>
                <a:gd name="T53" fmla="*/ 15 h 30"/>
                <a:gd name="T54" fmla="*/ 257 w 258"/>
                <a:gd name="T55" fmla="*/ 12 h 30"/>
                <a:gd name="T56" fmla="*/ 256 w 258"/>
                <a:gd name="T57" fmla="*/ 10 h 30"/>
                <a:gd name="T58" fmla="*/ 255 w 258"/>
                <a:gd name="T59" fmla="*/ 7 h 30"/>
                <a:gd name="T60" fmla="*/ 253 w 258"/>
                <a:gd name="T61" fmla="*/ 5 h 30"/>
                <a:gd name="T62" fmla="*/ 250 w 258"/>
                <a:gd name="T63" fmla="*/ 3 h 30"/>
                <a:gd name="T64" fmla="*/ 248 w 258"/>
                <a:gd name="T65" fmla="*/ 2 h 30"/>
                <a:gd name="T66" fmla="*/ 245 w 258"/>
                <a:gd name="T67" fmla="*/ 0 h 30"/>
                <a:gd name="T68" fmla="*/ 243 w 25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30">
                  <a:moveTo>
                    <a:pt x="24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43" y="30"/>
                  </a:lnTo>
                  <a:lnTo>
                    <a:pt x="245" y="30"/>
                  </a:lnTo>
                  <a:lnTo>
                    <a:pt x="248" y="29"/>
                  </a:lnTo>
                  <a:lnTo>
                    <a:pt x="250" y="28"/>
                  </a:lnTo>
                  <a:lnTo>
                    <a:pt x="253" y="26"/>
                  </a:lnTo>
                  <a:lnTo>
                    <a:pt x="255" y="24"/>
                  </a:lnTo>
                  <a:lnTo>
                    <a:pt x="256" y="22"/>
                  </a:lnTo>
                  <a:lnTo>
                    <a:pt x="257" y="19"/>
                  </a:lnTo>
                  <a:lnTo>
                    <a:pt x="258" y="15"/>
                  </a:lnTo>
                  <a:lnTo>
                    <a:pt x="257" y="12"/>
                  </a:lnTo>
                  <a:lnTo>
                    <a:pt x="256" y="10"/>
                  </a:lnTo>
                  <a:lnTo>
                    <a:pt x="255" y="7"/>
                  </a:lnTo>
                  <a:lnTo>
                    <a:pt x="253" y="5"/>
                  </a:lnTo>
                  <a:lnTo>
                    <a:pt x="250" y="3"/>
                  </a:lnTo>
                  <a:lnTo>
                    <a:pt x="248" y="2"/>
                  </a:lnTo>
                  <a:lnTo>
                    <a:pt x="245" y="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6">
              <a:extLst>
                <a:ext uri="{FF2B5EF4-FFF2-40B4-BE49-F238E27FC236}">
                  <a16:creationId xmlns:a16="http://schemas.microsoft.com/office/drawing/2014/main" xmlns="" id="{4DE0C125-038F-4D7F-9191-F783AB19C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4250" y="2105026"/>
              <a:ext cx="82550" cy="9525"/>
            </a:xfrm>
            <a:custGeom>
              <a:avLst/>
              <a:gdLst>
                <a:gd name="T0" fmla="*/ 243 w 258"/>
                <a:gd name="T1" fmla="*/ 0 h 30"/>
                <a:gd name="T2" fmla="*/ 15 w 258"/>
                <a:gd name="T3" fmla="*/ 0 h 30"/>
                <a:gd name="T4" fmla="*/ 12 w 258"/>
                <a:gd name="T5" fmla="*/ 0 h 30"/>
                <a:gd name="T6" fmla="*/ 10 w 258"/>
                <a:gd name="T7" fmla="*/ 1 h 30"/>
                <a:gd name="T8" fmla="*/ 6 w 258"/>
                <a:gd name="T9" fmla="*/ 4 h 30"/>
                <a:gd name="T10" fmla="*/ 4 w 258"/>
                <a:gd name="T11" fmla="*/ 5 h 30"/>
                <a:gd name="T12" fmla="*/ 3 w 258"/>
                <a:gd name="T13" fmla="*/ 8 h 30"/>
                <a:gd name="T14" fmla="*/ 1 w 258"/>
                <a:gd name="T15" fmla="*/ 10 h 30"/>
                <a:gd name="T16" fmla="*/ 0 w 258"/>
                <a:gd name="T17" fmla="*/ 12 h 30"/>
                <a:gd name="T18" fmla="*/ 0 w 258"/>
                <a:gd name="T19" fmla="*/ 15 h 30"/>
                <a:gd name="T20" fmla="*/ 0 w 258"/>
                <a:gd name="T21" fmla="*/ 19 h 30"/>
                <a:gd name="T22" fmla="*/ 1 w 258"/>
                <a:gd name="T23" fmla="*/ 22 h 30"/>
                <a:gd name="T24" fmla="*/ 3 w 258"/>
                <a:gd name="T25" fmla="*/ 24 h 30"/>
                <a:gd name="T26" fmla="*/ 4 w 258"/>
                <a:gd name="T27" fmla="*/ 26 h 30"/>
                <a:gd name="T28" fmla="*/ 6 w 258"/>
                <a:gd name="T29" fmla="*/ 28 h 30"/>
                <a:gd name="T30" fmla="*/ 10 w 258"/>
                <a:gd name="T31" fmla="*/ 29 h 30"/>
                <a:gd name="T32" fmla="*/ 12 w 258"/>
                <a:gd name="T33" fmla="*/ 30 h 30"/>
                <a:gd name="T34" fmla="*/ 15 w 258"/>
                <a:gd name="T35" fmla="*/ 30 h 30"/>
                <a:gd name="T36" fmla="*/ 243 w 258"/>
                <a:gd name="T37" fmla="*/ 30 h 30"/>
                <a:gd name="T38" fmla="*/ 245 w 258"/>
                <a:gd name="T39" fmla="*/ 30 h 30"/>
                <a:gd name="T40" fmla="*/ 248 w 258"/>
                <a:gd name="T41" fmla="*/ 29 h 30"/>
                <a:gd name="T42" fmla="*/ 250 w 258"/>
                <a:gd name="T43" fmla="*/ 28 h 30"/>
                <a:gd name="T44" fmla="*/ 253 w 258"/>
                <a:gd name="T45" fmla="*/ 26 h 30"/>
                <a:gd name="T46" fmla="*/ 255 w 258"/>
                <a:gd name="T47" fmla="*/ 24 h 30"/>
                <a:gd name="T48" fmla="*/ 256 w 258"/>
                <a:gd name="T49" fmla="*/ 22 h 30"/>
                <a:gd name="T50" fmla="*/ 257 w 258"/>
                <a:gd name="T51" fmla="*/ 19 h 30"/>
                <a:gd name="T52" fmla="*/ 258 w 258"/>
                <a:gd name="T53" fmla="*/ 15 h 30"/>
                <a:gd name="T54" fmla="*/ 257 w 258"/>
                <a:gd name="T55" fmla="*/ 12 h 30"/>
                <a:gd name="T56" fmla="*/ 256 w 258"/>
                <a:gd name="T57" fmla="*/ 10 h 30"/>
                <a:gd name="T58" fmla="*/ 255 w 258"/>
                <a:gd name="T59" fmla="*/ 8 h 30"/>
                <a:gd name="T60" fmla="*/ 253 w 258"/>
                <a:gd name="T61" fmla="*/ 5 h 30"/>
                <a:gd name="T62" fmla="*/ 250 w 258"/>
                <a:gd name="T63" fmla="*/ 4 h 30"/>
                <a:gd name="T64" fmla="*/ 248 w 258"/>
                <a:gd name="T65" fmla="*/ 1 h 30"/>
                <a:gd name="T66" fmla="*/ 245 w 258"/>
                <a:gd name="T67" fmla="*/ 0 h 30"/>
                <a:gd name="T68" fmla="*/ 243 w 25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30">
                  <a:moveTo>
                    <a:pt x="24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43" y="30"/>
                  </a:lnTo>
                  <a:lnTo>
                    <a:pt x="245" y="30"/>
                  </a:lnTo>
                  <a:lnTo>
                    <a:pt x="248" y="29"/>
                  </a:lnTo>
                  <a:lnTo>
                    <a:pt x="250" y="28"/>
                  </a:lnTo>
                  <a:lnTo>
                    <a:pt x="253" y="26"/>
                  </a:lnTo>
                  <a:lnTo>
                    <a:pt x="255" y="24"/>
                  </a:lnTo>
                  <a:lnTo>
                    <a:pt x="256" y="22"/>
                  </a:lnTo>
                  <a:lnTo>
                    <a:pt x="257" y="19"/>
                  </a:lnTo>
                  <a:lnTo>
                    <a:pt x="258" y="15"/>
                  </a:lnTo>
                  <a:lnTo>
                    <a:pt x="257" y="12"/>
                  </a:lnTo>
                  <a:lnTo>
                    <a:pt x="256" y="10"/>
                  </a:lnTo>
                  <a:lnTo>
                    <a:pt x="255" y="8"/>
                  </a:lnTo>
                  <a:lnTo>
                    <a:pt x="253" y="5"/>
                  </a:lnTo>
                  <a:lnTo>
                    <a:pt x="250" y="4"/>
                  </a:lnTo>
                  <a:lnTo>
                    <a:pt x="248" y="1"/>
                  </a:lnTo>
                  <a:lnTo>
                    <a:pt x="245" y="0"/>
                  </a:lnTo>
                  <a:lnTo>
                    <a:pt x="2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07">
              <a:extLst>
                <a:ext uri="{FF2B5EF4-FFF2-40B4-BE49-F238E27FC236}">
                  <a16:creationId xmlns:a16="http://schemas.microsoft.com/office/drawing/2014/main" xmlns="" id="{96F6ED6D-1237-4F4A-A789-4FC739332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4250" y="2143126"/>
              <a:ext cx="82550" cy="9525"/>
            </a:xfrm>
            <a:custGeom>
              <a:avLst/>
              <a:gdLst>
                <a:gd name="T0" fmla="*/ 243 w 258"/>
                <a:gd name="T1" fmla="*/ 0 h 30"/>
                <a:gd name="T2" fmla="*/ 15 w 258"/>
                <a:gd name="T3" fmla="*/ 0 h 30"/>
                <a:gd name="T4" fmla="*/ 12 w 258"/>
                <a:gd name="T5" fmla="*/ 1 h 30"/>
                <a:gd name="T6" fmla="*/ 10 w 258"/>
                <a:gd name="T7" fmla="*/ 1 h 30"/>
                <a:gd name="T8" fmla="*/ 6 w 258"/>
                <a:gd name="T9" fmla="*/ 3 h 30"/>
                <a:gd name="T10" fmla="*/ 4 w 258"/>
                <a:gd name="T11" fmla="*/ 6 h 30"/>
                <a:gd name="T12" fmla="*/ 3 w 258"/>
                <a:gd name="T13" fmla="*/ 8 h 30"/>
                <a:gd name="T14" fmla="*/ 1 w 258"/>
                <a:gd name="T15" fmla="*/ 10 h 30"/>
                <a:gd name="T16" fmla="*/ 0 w 258"/>
                <a:gd name="T17" fmla="*/ 13 h 30"/>
                <a:gd name="T18" fmla="*/ 0 w 258"/>
                <a:gd name="T19" fmla="*/ 15 h 30"/>
                <a:gd name="T20" fmla="*/ 0 w 258"/>
                <a:gd name="T21" fmla="*/ 18 h 30"/>
                <a:gd name="T22" fmla="*/ 1 w 258"/>
                <a:gd name="T23" fmla="*/ 22 h 30"/>
                <a:gd name="T24" fmla="*/ 3 w 258"/>
                <a:gd name="T25" fmla="*/ 24 h 30"/>
                <a:gd name="T26" fmla="*/ 4 w 258"/>
                <a:gd name="T27" fmla="*/ 26 h 30"/>
                <a:gd name="T28" fmla="*/ 6 w 258"/>
                <a:gd name="T29" fmla="*/ 28 h 30"/>
                <a:gd name="T30" fmla="*/ 10 w 258"/>
                <a:gd name="T31" fmla="*/ 29 h 30"/>
                <a:gd name="T32" fmla="*/ 12 w 258"/>
                <a:gd name="T33" fmla="*/ 30 h 30"/>
                <a:gd name="T34" fmla="*/ 15 w 258"/>
                <a:gd name="T35" fmla="*/ 30 h 30"/>
                <a:gd name="T36" fmla="*/ 243 w 258"/>
                <a:gd name="T37" fmla="*/ 30 h 30"/>
                <a:gd name="T38" fmla="*/ 245 w 258"/>
                <a:gd name="T39" fmla="*/ 30 h 30"/>
                <a:gd name="T40" fmla="*/ 248 w 258"/>
                <a:gd name="T41" fmla="*/ 29 h 30"/>
                <a:gd name="T42" fmla="*/ 250 w 258"/>
                <a:gd name="T43" fmla="*/ 28 h 30"/>
                <a:gd name="T44" fmla="*/ 253 w 258"/>
                <a:gd name="T45" fmla="*/ 26 h 30"/>
                <a:gd name="T46" fmla="*/ 255 w 258"/>
                <a:gd name="T47" fmla="*/ 24 h 30"/>
                <a:gd name="T48" fmla="*/ 256 w 258"/>
                <a:gd name="T49" fmla="*/ 22 h 30"/>
                <a:gd name="T50" fmla="*/ 257 w 258"/>
                <a:gd name="T51" fmla="*/ 18 h 30"/>
                <a:gd name="T52" fmla="*/ 258 w 258"/>
                <a:gd name="T53" fmla="*/ 15 h 30"/>
                <a:gd name="T54" fmla="*/ 257 w 258"/>
                <a:gd name="T55" fmla="*/ 13 h 30"/>
                <a:gd name="T56" fmla="*/ 256 w 258"/>
                <a:gd name="T57" fmla="*/ 10 h 30"/>
                <a:gd name="T58" fmla="*/ 255 w 258"/>
                <a:gd name="T59" fmla="*/ 8 h 30"/>
                <a:gd name="T60" fmla="*/ 253 w 258"/>
                <a:gd name="T61" fmla="*/ 6 h 30"/>
                <a:gd name="T62" fmla="*/ 250 w 258"/>
                <a:gd name="T63" fmla="*/ 3 h 30"/>
                <a:gd name="T64" fmla="*/ 248 w 258"/>
                <a:gd name="T65" fmla="*/ 1 h 30"/>
                <a:gd name="T66" fmla="*/ 245 w 258"/>
                <a:gd name="T67" fmla="*/ 1 h 30"/>
                <a:gd name="T68" fmla="*/ 243 w 25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30">
                  <a:moveTo>
                    <a:pt x="24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43" y="30"/>
                  </a:lnTo>
                  <a:lnTo>
                    <a:pt x="245" y="30"/>
                  </a:lnTo>
                  <a:lnTo>
                    <a:pt x="248" y="29"/>
                  </a:lnTo>
                  <a:lnTo>
                    <a:pt x="250" y="28"/>
                  </a:lnTo>
                  <a:lnTo>
                    <a:pt x="253" y="26"/>
                  </a:lnTo>
                  <a:lnTo>
                    <a:pt x="255" y="24"/>
                  </a:lnTo>
                  <a:lnTo>
                    <a:pt x="256" y="22"/>
                  </a:lnTo>
                  <a:lnTo>
                    <a:pt x="257" y="18"/>
                  </a:lnTo>
                  <a:lnTo>
                    <a:pt x="258" y="15"/>
                  </a:lnTo>
                  <a:lnTo>
                    <a:pt x="257" y="13"/>
                  </a:lnTo>
                  <a:lnTo>
                    <a:pt x="256" y="10"/>
                  </a:lnTo>
                  <a:lnTo>
                    <a:pt x="255" y="8"/>
                  </a:lnTo>
                  <a:lnTo>
                    <a:pt x="253" y="6"/>
                  </a:lnTo>
                  <a:lnTo>
                    <a:pt x="250" y="3"/>
                  </a:lnTo>
                  <a:lnTo>
                    <a:pt x="248" y="1"/>
                  </a:lnTo>
                  <a:lnTo>
                    <a:pt x="245" y="1"/>
                  </a:lnTo>
                  <a:lnTo>
                    <a:pt x="2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08">
              <a:extLst>
                <a:ext uri="{FF2B5EF4-FFF2-40B4-BE49-F238E27FC236}">
                  <a16:creationId xmlns:a16="http://schemas.microsoft.com/office/drawing/2014/main" xmlns="" id="{EE10992A-E45F-478D-9657-E0D08BE48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028826"/>
              <a:ext cx="15875" cy="9525"/>
            </a:xfrm>
            <a:custGeom>
              <a:avLst/>
              <a:gdLst>
                <a:gd name="T0" fmla="*/ 33 w 48"/>
                <a:gd name="T1" fmla="*/ 0 h 31"/>
                <a:gd name="T2" fmla="*/ 15 w 48"/>
                <a:gd name="T3" fmla="*/ 0 h 31"/>
                <a:gd name="T4" fmla="*/ 12 w 48"/>
                <a:gd name="T5" fmla="*/ 1 h 31"/>
                <a:gd name="T6" fmla="*/ 8 w 48"/>
                <a:gd name="T7" fmla="*/ 2 h 31"/>
                <a:gd name="T8" fmla="*/ 6 w 48"/>
                <a:gd name="T9" fmla="*/ 3 h 31"/>
                <a:gd name="T10" fmla="*/ 4 w 48"/>
                <a:gd name="T11" fmla="*/ 5 h 31"/>
                <a:gd name="T12" fmla="*/ 2 w 48"/>
                <a:gd name="T13" fmla="*/ 7 h 31"/>
                <a:gd name="T14" fmla="*/ 1 w 48"/>
                <a:gd name="T15" fmla="*/ 9 h 31"/>
                <a:gd name="T16" fmla="*/ 0 w 48"/>
                <a:gd name="T17" fmla="*/ 12 h 31"/>
                <a:gd name="T18" fmla="*/ 0 w 48"/>
                <a:gd name="T19" fmla="*/ 16 h 31"/>
                <a:gd name="T20" fmla="*/ 0 w 48"/>
                <a:gd name="T21" fmla="*/ 19 h 31"/>
                <a:gd name="T22" fmla="*/ 1 w 48"/>
                <a:gd name="T23" fmla="*/ 21 h 31"/>
                <a:gd name="T24" fmla="*/ 2 w 48"/>
                <a:gd name="T25" fmla="*/ 24 h 31"/>
                <a:gd name="T26" fmla="*/ 4 w 48"/>
                <a:gd name="T27" fmla="*/ 26 h 31"/>
                <a:gd name="T28" fmla="*/ 6 w 48"/>
                <a:gd name="T29" fmla="*/ 27 h 31"/>
                <a:gd name="T30" fmla="*/ 8 w 48"/>
                <a:gd name="T31" fmla="*/ 30 h 31"/>
                <a:gd name="T32" fmla="*/ 12 w 48"/>
                <a:gd name="T33" fmla="*/ 30 h 31"/>
                <a:gd name="T34" fmla="*/ 15 w 48"/>
                <a:gd name="T35" fmla="*/ 31 h 31"/>
                <a:gd name="T36" fmla="*/ 33 w 48"/>
                <a:gd name="T37" fmla="*/ 31 h 31"/>
                <a:gd name="T38" fmla="*/ 36 w 48"/>
                <a:gd name="T39" fmla="*/ 30 h 31"/>
                <a:gd name="T40" fmla="*/ 39 w 48"/>
                <a:gd name="T41" fmla="*/ 30 h 31"/>
                <a:gd name="T42" fmla="*/ 42 w 48"/>
                <a:gd name="T43" fmla="*/ 27 h 31"/>
                <a:gd name="T44" fmla="*/ 44 w 48"/>
                <a:gd name="T45" fmla="*/ 26 h 31"/>
                <a:gd name="T46" fmla="*/ 46 w 48"/>
                <a:gd name="T47" fmla="*/ 24 h 31"/>
                <a:gd name="T48" fmla="*/ 47 w 48"/>
                <a:gd name="T49" fmla="*/ 21 h 31"/>
                <a:gd name="T50" fmla="*/ 48 w 48"/>
                <a:gd name="T51" fmla="*/ 19 h 31"/>
                <a:gd name="T52" fmla="*/ 48 w 48"/>
                <a:gd name="T53" fmla="*/ 16 h 31"/>
                <a:gd name="T54" fmla="*/ 48 w 48"/>
                <a:gd name="T55" fmla="*/ 12 h 31"/>
                <a:gd name="T56" fmla="*/ 47 w 48"/>
                <a:gd name="T57" fmla="*/ 9 h 31"/>
                <a:gd name="T58" fmla="*/ 46 w 48"/>
                <a:gd name="T59" fmla="*/ 7 h 31"/>
                <a:gd name="T60" fmla="*/ 44 w 48"/>
                <a:gd name="T61" fmla="*/ 5 h 31"/>
                <a:gd name="T62" fmla="*/ 42 w 48"/>
                <a:gd name="T63" fmla="*/ 3 h 31"/>
                <a:gd name="T64" fmla="*/ 39 w 48"/>
                <a:gd name="T65" fmla="*/ 2 h 31"/>
                <a:gd name="T66" fmla="*/ 36 w 48"/>
                <a:gd name="T67" fmla="*/ 1 h 31"/>
                <a:gd name="T68" fmla="*/ 33 w 48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31">
                  <a:moveTo>
                    <a:pt x="3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33" y="31"/>
                  </a:lnTo>
                  <a:lnTo>
                    <a:pt x="36" y="30"/>
                  </a:lnTo>
                  <a:lnTo>
                    <a:pt x="39" y="30"/>
                  </a:lnTo>
                  <a:lnTo>
                    <a:pt x="42" y="27"/>
                  </a:lnTo>
                  <a:lnTo>
                    <a:pt x="44" y="26"/>
                  </a:lnTo>
                  <a:lnTo>
                    <a:pt x="46" y="24"/>
                  </a:lnTo>
                  <a:lnTo>
                    <a:pt x="47" y="21"/>
                  </a:lnTo>
                  <a:lnTo>
                    <a:pt x="48" y="19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7" y="9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2" y="3"/>
                  </a:lnTo>
                  <a:lnTo>
                    <a:pt x="39" y="2"/>
                  </a:lnTo>
                  <a:lnTo>
                    <a:pt x="36" y="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09">
              <a:extLst>
                <a:ext uri="{FF2B5EF4-FFF2-40B4-BE49-F238E27FC236}">
                  <a16:creationId xmlns:a16="http://schemas.microsoft.com/office/drawing/2014/main" xmlns="" id="{CAA33B61-41A1-40C6-80C8-50BBC7990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066926"/>
              <a:ext cx="15875" cy="9525"/>
            </a:xfrm>
            <a:custGeom>
              <a:avLst/>
              <a:gdLst>
                <a:gd name="T0" fmla="*/ 33 w 48"/>
                <a:gd name="T1" fmla="*/ 0 h 30"/>
                <a:gd name="T2" fmla="*/ 15 w 48"/>
                <a:gd name="T3" fmla="*/ 0 h 30"/>
                <a:gd name="T4" fmla="*/ 12 w 48"/>
                <a:gd name="T5" fmla="*/ 0 h 30"/>
                <a:gd name="T6" fmla="*/ 8 w 48"/>
                <a:gd name="T7" fmla="*/ 2 h 30"/>
                <a:gd name="T8" fmla="*/ 6 w 48"/>
                <a:gd name="T9" fmla="*/ 3 h 30"/>
                <a:gd name="T10" fmla="*/ 4 w 48"/>
                <a:gd name="T11" fmla="*/ 5 h 30"/>
                <a:gd name="T12" fmla="*/ 2 w 48"/>
                <a:gd name="T13" fmla="*/ 7 h 30"/>
                <a:gd name="T14" fmla="*/ 1 w 48"/>
                <a:gd name="T15" fmla="*/ 10 h 30"/>
                <a:gd name="T16" fmla="*/ 0 w 48"/>
                <a:gd name="T17" fmla="*/ 12 h 30"/>
                <a:gd name="T18" fmla="*/ 0 w 48"/>
                <a:gd name="T19" fmla="*/ 15 h 30"/>
                <a:gd name="T20" fmla="*/ 0 w 48"/>
                <a:gd name="T21" fmla="*/ 19 h 30"/>
                <a:gd name="T22" fmla="*/ 1 w 48"/>
                <a:gd name="T23" fmla="*/ 22 h 30"/>
                <a:gd name="T24" fmla="*/ 2 w 48"/>
                <a:gd name="T25" fmla="*/ 24 h 30"/>
                <a:gd name="T26" fmla="*/ 4 w 48"/>
                <a:gd name="T27" fmla="*/ 26 h 30"/>
                <a:gd name="T28" fmla="*/ 6 w 48"/>
                <a:gd name="T29" fmla="*/ 28 h 30"/>
                <a:gd name="T30" fmla="*/ 8 w 48"/>
                <a:gd name="T31" fmla="*/ 29 h 30"/>
                <a:gd name="T32" fmla="*/ 12 w 48"/>
                <a:gd name="T33" fmla="*/ 30 h 30"/>
                <a:gd name="T34" fmla="*/ 15 w 48"/>
                <a:gd name="T35" fmla="*/ 30 h 30"/>
                <a:gd name="T36" fmla="*/ 33 w 48"/>
                <a:gd name="T37" fmla="*/ 30 h 30"/>
                <a:gd name="T38" fmla="*/ 36 w 48"/>
                <a:gd name="T39" fmla="*/ 30 h 30"/>
                <a:gd name="T40" fmla="*/ 39 w 48"/>
                <a:gd name="T41" fmla="*/ 29 h 30"/>
                <a:gd name="T42" fmla="*/ 42 w 48"/>
                <a:gd name="T43" fmla="*/ 28 h 30"/>
                <a:gd name="T44" fmla="*/ 44 w 48"/>
                <a:gd name="T45" fmla="*/ 26 h 30"/>
                <a:gd name="T46" fmla="*/ 46 w 48"/>
                <a:gd name="T47" fmla="*/ 24 h 30"/>
                <a:gd name="T48" fmla="*/ 47 w 48"/>
                <a:gd name="T49" fmla="*/ 22 h 30"/>
                <a:gd name="T50" fmla="*/ 48 w 48"/>
                <a:gd name="T51" fmla="*/ 19 h 30"/>
                <a:gd name="T52" fmla="*/ 48 w 48"/>
                <a:gd name="T53" fmla="*/ 15 h 30"/>
                <a:gd name="T54" fmla="*/ 48 w 48"/>
                <a:gd name="T55" fmla="*/ 12 h 30"/>
                <a:gd name="T56" fmla="*/ 47 w 48"/>
                <a:gd name="T57" fmla="*/ 10 h 30"/>
                <a:gd name="T58" fmla="*/ 46 w 48"/>
                <a:gd name="T59" fmla="*/ 7 h 30"/>
                <a:gd name="T60" fmla="*/ 44 w 48"/>
                <a:gd name="T61" fmla="*/ 5 h 30"/>
                <a:gd name="T62" fmla="*/ 42 w 48"/>
                <a:gd name="T63" fmla="*/ 3 h 30"/>
                <a:gd name="T64" fmla="*/ 39 w 48"/>
                <a:gd name="T65" fmla="*/ 2 h 30"/>
                <a:gd name="T66" fmla="*/ 36 w 48"/>
                <a:gd name="T67" fmla="*/ 0 h 30"/>
                <a:gd name="T68" fmla="*/ 33 w 4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30">
                  <a:moveTo>
                    <a:pt x="3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33" y="30"/>
                  </a:lnTo>
                  <a:lnTo>
                    <a:pt x="36" y="30"/>
                  </a:lnTo>
                  <a:lnTo>
                    <a:pt x="39" y="29"/>
                  </a:lnTo>
                  <a:lnTo>
                    <a:pt x="42" y="28"/>
                  </a:lnTo>
                  <a:lnTo>
                    <a:pt x="44" y="26"/>
                  </a:lnTo>
                  <a:lnTo>
                    <a:pt x="46" y="24"/>
                  </a:lnTo>
                  <a:lnTo>
                    <a:pt x="47" y="22"/>
                  </a:lnTo>
                  <a:lnTo>
                    <a:pt x="48" y="19"/>
                  </a:lnTo>
                  <a:lnTo>
                    <a:pt x="48" y="15"/>
                  </a:lnTo>
                  <a:lnTo>
                    <a:pt x="48" y="12"/>
                  </a:lnTo>
                  <a:lnTo>
                    <a:pt x="47" y="10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42" y="3"/>
                  </a:lnTo>
                  <a:lnTo>
                    <a:pt x="39" y="2"/>
                  </a:lnTo>
                  <a:lnTo>
                    <a:pt x="36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10">
              <a:extLst>
                <a:ext uri="{FF2B5EF4-FFF2-40B4-BE49-F238E27FC236}">
                  <a16:creationId xmlns:a16="http://schemas.microsoft.com/office/drawing/2014/main" xmlns="" id="{E2934E83-8FD3-4D1E-8280-00CF2DBC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105026"/>
              <a:ext cx="15875" cy="9525"/>
            </a:xfrm>
            <a:custGeom>
              <a:avLst/>
              <a:gdLst>
                <a:gd name="T0" fmla="*/ 33 w 48"/>
                <a:gd name="T1" fmla="*/ 0 h 30"/>
                <a:gd name="T2" fmla="*/ 15 w 48"/>
                <a:gd name="T3" fmla="*/ 0 h 30"/>
                <a:gd name="T4" fmla="*/ 12 w 48"/>
                <a:gd name="T5" fmla="*/ 0 h 30"/>
                <a:gd name="T6" fmla="*/ 8 w 48"/>
                <a:gd name="T7" fmla="*/ 1 h 30"/>
                <a:gd name="T8" fmla="*/ 6 w 48"/>
                <a:gd name="T9" fmla="*/ 4 h 30"/>
                <a:gd name="T10" fmla="*/ 4 w 48"/>
                <a:gd name="T11" fmla="*/ 5 h 30"/>
                <a:gd name="T12" fmla="*/ 2 w 48"/>
                <a:gd name="T13" fmla="*/ 8 h 30"/>
                <a:gd name="T14" fmla="*/ 1 w 48"/>
                <a:gd name="T15" fmla="*/ 10 h 30"/>
                <a:gd name="T16" fmla="*/ 0 w 48"/>
                <a:gd name="T17" fmla="*/ 12 h 30"/>
                <a:gd name="T18" fmla="*/ 0 w 48"/>
                <a:gd name="T19" fmla="*/ 15 h 30"/>
                <a:gd name="T20" fmla="*/ 0 w 48"/>
                <a:gd name="T21" fmla="*/ 19 h 30"/>
                <a:gd name="T22" fmla="*/ 1 w 48"/>
                <a:gd name="T23" fmla="*/ 22 h 30"/>
                <a:gd name="T24" fmla="*/ 2 w 48"/>
                <a:gd name="T25" fmla="*/ 24 h 30"/>
                <a:gd name="T26" fmla="*/ 4 w 48"/>
                <a:gd name="T27" fmla="*/ 26 h 30"/>
                <a:gd name="T28" fmla="*/ 6 w 48"/>
                <a:gd name="T29" fmla="*/ 28 h 30"/>
                <a:gd name="T30" fmla="*/ 8 w 48"/>
                <a:gd name="T31" fmla="*/ 29 h 30"/>
                <a:gd name="T32" fmla="*/ 12 w 48"/>
                <a:gd name="T33" fmla="*/ 30 h 30"/>
                <a:gd name="T34" fmla="*/ 15 w 48"/>
                <a:gd name="T35" fmla="*/ 30 h 30"/>
                <a:gd name="T36" fmla="*/ 33 w 48"/>
                <a:gd name="T37" fmla="*/ 30 h 30"/>
                <a:gd name="T38" fmla="*/ 36 w 48"/>
                <a:gd name="T39" fmla="*/ 30 h 30"/>
                <a:gd name="T40" fmla="*/ 39 w 48"/>
                <a:gd name="T41" fmla="*/ 29 h 30"/>
                <a:gd name="T42" fmla="*/ 42 w 48"/>
                <a:gd name="T43" fmla="*/ 28 h 30"/>
                <a:gd name="T44" fmla="*/ 44 w 48"/>
                <a:gd name="T45" fmla="*/ 26 h 30"/>
                <a:gd name="T46" fmla="*/ 46 w 48"/>
                <a:gd name="T47" fmla="*/ 24 h 30"/>
                <a:gd name="T48" fmla="*/ 47 w 48"/>
                <a:gd name="T49" fmla="*/ 22 h 30"/>
                <a:gd name="T50" fmla="*/ 48 w 48"/>
                <a:gd name="T51" fmla="*/ 19 h 30"/>
                <a:gd name="T52" fmla="*/ 48 w 48"/>
                <a:gd name="T53" fmla="*/ 15 h 30"/>
                <a:gd name="T54" fmla="*/ 48 w 48"/>
                <a:gd name="T55" fmla="*/ 12 h 30"/>
                <a:gd name="T56" fmla="*/ 47 w 48"/>
                <a:gd name="T57" fmla="*/ 10 h 30"/>
                <a:gd name="T58" fmla="*/ 46 w 48"/>
                <a:gd name="T59" fmla="*/ 8 h 30"/>
                <a:gd name="T60" fmla="*/ 44 w 48"/>
                <a:gd name="T61" fmla="*/ 5 h 30"/>
                <a:gd name="T62" fmla="*/ 42 w 48"/>
                <a:gd name="T63" fmla="*/ 4 h 30"/>
                <a:gd name="T64" fmla="*/ 39 w 48"/>
                <a:gd name="T65" fmla="*/ 1 h 30"/>
                <a:gd name="T66" fmla="*/ 36 w 48"/>
                <a:gd name="T67" fmla="*/ 0 h 30"/>
                <a:gd name="T68" fmla="*/ 33 w 4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30">
                  <a:moveTo>
                    <a:pt x="33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33" y="30"/>
                  </a:lnTo>
                  <a:lnTo>
                    <a:pt x="36" y="30"/>
                  </a:lnTo>
                  <a:lnTo>
                    <a:pt x="39" y="29"/>
                  </a:lnTo>
                  <a:lnTo>
                    <a:pt x="42" y="28"/>
                  </a:lnTo>
                  <a:lnTo>
                    <a:pt x="44" y="26"/>
                  </a:lnTo>
                  <a:lnTo>
                    <a:pt x="46" y="24"/>
                  </a:lnTo>
                  <a:lnTo>
                    <a:pt x="47" y="22"/>
                  </a:lnTo>
                  <a:lnTo>
                    <a:pt x="48" y="19"/>
                  </a:lnTo>
                  <a:lnTo>
                    <a:pt x="48" y="15"/>
                  </a:lnTo>
                  <a:lnTo>
                    <a:pt x="48" y="12"/>
                  </a:lnTo>
                  <a:lnTo>
                    <a:pt x="47" y="10"/>
                  </a:lnTo>
                  <a:lnTo>
                    <a:pt x="46" y="8"/>
                  </a:lnTo>
                  <a:lnTo>
                    <a:pt x="44" y="5"/>
                  </a:lnTo>
                  <a:lnTo>
                    <a:pt x="42" y="4"/>
                  </a:lnTo>
                  <a:lnTo>
                    <a:pt x="39" y="1"/>
                  </a:lnTo>
                  <a:lnTo>
                    <a:pt x="36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11">
              <a:extLst>
                <a:ext uri="{FF2B5EF4-FFF2-40B4-BE49-F238E27FC236}">
                  <a16:creationId xmlns:a16="http://schemas.microsoft.com/office/drawing/2014/main" xmlns="" id="{9155D2E7-84E8-4892-9A97-2F0FC0117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143126"/>
              <a:ext cx="15875" cy="9525"/>
            </a:xfrm>
            <a:custGeom>
              <a:avLst/>
              <a:gdLst>
                <a:gd name="T0" fmla="*/ 33 w 48"/>
                <a:gd name="T1" fmla="*/ 0 h 30"/>
                <a:gd name="T2" fmla="*/ 15 w 48"/>
                <a:gd name="T3" fmla="*/ 0 h 30"/>
                <a:gd name="T4" fmla="*/ 12 w 48"/>
                <a:gd name="T5" fmla="*/ 1 h 30"/>
                <a:gd name="T6" fmla="*/ 8 w 48"/>
                <a:gd name="T7" fmla="*/ 1 h 30"/>
                <a:gd name="T8" fmla="*/ 6 w 48"/>
                <a:gd name="T9" fmla="*/ 3 h 30"/>
                <a:gd name="T10" fmla="*/ 4 w 48"/>
                <a:gd name="T11" fmla="*/ 6 h 30"/>
                <a:gd name="T12" fmla="*/ 2 w 48"/>
                <a:gd name="T13" fmla="*/ 8 h 30"/>
                <a:gd name="T14" fmla="*/ 1 w 48"/>
                <a:gd name="T15" fmla="*/ 10 h 30"/>
                <a:gd name="T16" fmla="*/ 0 w 48"/>
                <a:gd name="T17" fmla="*/ 13 h 30"/>
                <a:gd name="T18" fmla="*/ 0 w 48"/>
                <a:gd name="T19" fmla="*/ 15 h 30"/>
                <a:gd name="T20" fmla="*/ 0 w 48"/>
                <a:gd name="T21" fmla="*/ 18 h 30"/>
                <a:gd name="T22" fmla="*/ 1 w 48"/>
                <a:gd name="T23" fmla="*/ 22 h 30"/>
                <a:gd name="T24" fmla="*/ 2 w 48"/>
                <a:gd name="T25" fmla="*/ 24 h 30"/>
                <a:gd name="T26" fmla="*/ 4 w 48"/>
                <a:gd name="T27" fmla="*/ 26 h 30"/>
                <a:gd name="T28" fmla="*/ 6 w 48"/>
                <a:gd name="T29" fmla="*/ 28 h 30"/>
                <a:gd name="T30" fmla="*/ 8 w 48"/>
                <a:gd name="T31" fmla="*/ 29 h 30"/>
                <a:gd name="T32" fmla="*/ 12 w 48"/>
                <a:gd name="T33" fmla="*/ 30 h 30"/>
                <a:gd name="T34" fmla="*/ 15 w 48"/>
                <a:gd name="T35" fmla="*/ 30 h 30"/>
                <a:gd name="T36" fmla="*/ 33 w 48"/>
                <a:gd name="T37" fmla="*/ 30 h 30"/>
                <a:gd name="T38" fmla="*/ 36 w 48"/>
                <a:gd name="T39" fmla="*/ 30 h 30"/>
                <a:gd name="T40" fmla="*/ 39 w 48"/>
                <a:gd name="T41" fmla="*/ 29 h 30"/>
                <a:gd name="T42" fmla="*/ 42 w 48"/>
                <a:gd name="T43" fmla="*/ 28 h 30"/>
                <a:gd name="T44" fmla="*/ 44 w 48"/>
                <a:gd name="T45" fmla="*/ 26 h 30"/>
                <a:gd name="T46" fmla="*/ 46 w 48"/>
                <a:gd name="T47" fmla="*/ 24 h 30"/>
                <a:gd name="T48" fmla="*/ 47 w 48"/>
                <a:gd name="T49" fmla="*/ 22 h 30"/>
                <a:gd name="T50" fmla="*/ 48 w 48"/>
                <a:gd name="T51" fmla="*/ 18 h 30"/>
                <a:gd name="T52" fmla="*/ 48 w 48"/>
                <a:gd name="T53" fmla="*/ 15 h 30"/>
                <a:gd name="T54" fmla="*/ 48 w 48"/>
                <a:gd name="T55" fmla="*/ 13 h 30"/>
                <a:gd name="T56" fmla="*/ 47 w 48"/>
                <a:gd name="T57" fmla="*/ 10 h 30"/>
                <a:gd name="T58" fmla="*/ 46 w 48"/>
                <a:gd name="T59" fmla="*/ 8 h 30"/>
                <a:gd name="T60" fmla="*/ 44 w 48"/>
                <a:gd name="T61" fmla="*/ 6 h 30"/>
                <a:gd name="T62" fmla="*/ 42 w 48"/>
                <a:gd name="T63" fmla="*/ 3 h 30"/>
                <a:gd name="T64" fmla="*/ 39 w 48"/>
                <a:gd name="T65" fmla="*/ 1 h 30"/>
                <a:gd name="T66" fmla="*/ 36 w 48"/>
                <a:gd name="T67" fmla="*/ 1 h 30"/>
                <a:gd name="T68" fmla="*/ 33 w 48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30">
                  <a:moveTo>
                    <a:pt x="33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33" y="30"/>
                  </a:lnTo>
                  <a:lnTo>
                    <a:pt x="36" y="30"/>
                  </a:lnTo>
                  <a:lnTo>
                    <a:pt x="39" y="29"/>
                  </a:lnTo>
                  <a:lnTo>
                    <a:pt x="42" y="28"/>
                  </a:lnTo>
                  <a:lnTo>
                    <a:pt x="44" y="26"/>
                  </a:lnTo>
                  <a:lnTo>
                    <a:pt x="46" y="24"/>
                  </a:lnTo>
                  <a:lnTo>
                    <a:pt x="47" y="22"/>
                  </a:lnTo>
                  <a:lnTo>
                    <a:pt x="48" y="18"/>
                  </a:lnTo>
                  <a:lnTo>
                    <a:pt x="48" y="15"/>
                  </a:lnTo>
                  <a:lnTo>
                    <a:pt x="48" y="13"/>
                  </a:lnTo>
                  <a:lnTo>
                    <a:pt x="47" y="10"/>
                  </a:lnTo>
                  <a:lnTo>
                    <a:pt x="46" y="8"/>
                  </a:lnTo>
                  <a:lnTo>
                    <a:pt x="44" y="6"/>
                  </a:lnTo>
                  <a:lnTo>
                    <a:pt x="42" y="3"/>
                  </a:lnTo>
                  <a:lnTo>
                    <a:pt x="39" y="1"/>
                  </a:lnTo>
                  <a:lnTo>
                    <a:pt x="36" y="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xmlns="" id="{4D2481F9-C05F-44BC-B1EF-AE924E108230}"/>
              </a:ext>
            </a:extLst>
          </p:cNvPr>
          <p:cNvGrpSpPr/>
          <p:nvPr/>
        </p:nvGrpSpPr>
        <p:grpSpPr>
          <a:xfrm>
            <a:off x="3537974" y="2215633"/>
            <a:ext cx="547135" cy="547135"/>
            <a:chOff x="7726363" y="3255963"/>
            <a:chExt cx="346075" cy="346075"/>
          </a:xfrm>
        </p:grpSpPr>
        <p:sp>
          <p:nvSpPr>
            <p:cNvPr id="124" name="Freeform 120">
              <a:extLst>
                <a:ext uri="{FF2B5EF4-FFF2-40B4-BE49-F238E27FC236}">
                  <a16:creationId xmlns:a16="http://schemas.microsoft.com/office/drawing/2014/main" xmlns="" id="{BB35D0A8-BCC9-465C-B2AD-7C077D340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14288" cap="rnd">
              <a:solidFill>
                <a:srgbClr val="D1C6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Line 121">
              <a:extLst>
                <a:ext uri="{FF2B5EF4-FFF2-40B4-BE49-F238E27FC236}">
                  <a16:creationId xmlns:a16="http://schemas.microsoft.com/office/drawing/2014/main" xmlns="" id="{C58FDF7B-62C3-4E1B-ABD1-667E1F96C5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14288" cap="rnd">
              <a:solidFill>
                <a:srgbClr val="D1C6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Line 122">
              <a:extLst>
                <a:ext uri="{FF2B5EF4-FFF2-40B4-BE49-F238E27FC236}">
                  <a16:creationId xmlns:a16="http://schemas.microsoft.com/office/drawing/2014/main" xmlns="" id="{13563921-BBDC-4C69-ACEF-5F6F3F8B9B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14288" cap="rnd">
              <a:solidFill>
                <a:srgbClr val="D1C6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Line 123">
              <a:extLst>
                <a:ext uri="{FF2B5EF4-FFF2-40B4-BE49-F238E27FC236}">
                  <a16:creationId xmlns:a16="http://schemas.microsoft.com/office/drawing/2014/main" xmlns="" id="{60B8C990-7C8B-46F8-BB66-A116807A3D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14288" cap="rnd">
              <a:solidFill>
                <a:srgbClr val="D1C6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24">
              <a:extLst>
                <a:ext uri="{FF2B5EF4-FFF2-40B4-BE49-F238E27FC236}">
                  <a16:creationId xmlns:a16="http://schemas.microsoft.com/office/drawing/2014/main" xmlns="" id="{94F73A1F-35B3-4D1D-AE58-A70466436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14288" cap="rnd">
              <a:solidFill>
                <a:srgbClr val="D1C6A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0D7C9CED-EFE9-4A86-8C9A-EB4F7EC867CA}"/>
              </a:ext>
            </a:extLst>
          </p:cNvPr>
          <p:cNvGrpSpPr/>
          <p:nvPr/>
        </p:nvGrpSpPr>
        <p:grpSpPr>
          <a:xfrm>
            <a:off x="5869199" y="2263516"/>
            <a:ext cx="473976" cy="473976"/>
            <a:chOff x="9161463" y="3609975"/>
            <a:chExt cx="360363" cy="360363"/>
          </a:xfrm>
          <a:solidFill>
            <a:srgbClr val="D1C6AF"/>
          </a:solidFill>
        </p:grpSpPr>
        <p:sp>
          <p:nvSpPr>
            <p:cNvPr id="130" name="Freeform 1209">
              <a:extLst>
                <a:ext uri="{FF2B5EF4-FFF2-40B4-BE49-F238E27FC236}">
                  <a16:creationId xmlns:a16="http://schemas.microsoft.com/office/drawing/2014/main" xmlns="" id="{6615BBFA-AE6A-4298-9E8B-14CD89D66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3954463"/>
              <a:ext cx="360363" cy="15875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210">
              <a:extLst>
                <a:ext uri="{FF2B5EF4-FFF2-40B4-BE49-F238E27FC236}">
                  <a16:creationId xmlns:a16="http://schemas.microsoft.com/office/drawing/2014/main" xmlns="" id="{B186F6FE-9C6F-4F3D-B24B-E8A5FE44A6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5750" y="3879850"/>
              <a:ext cx="60325" cy="90488"/>
            </a:xfrm>
            <a:custGeom>
              <a:avLst/>
              <a:gdLst>
                <a:gd name="T0" fmla="*/ 14 w 16"/>
                <a:gd name="T1" fmla="*/ 24 h 24"/>
                <a:gd name="T2" fmla="*/ 2 w 16"/>
                <a:gd name="T3" fmla="*/ 24 h 24"/>
                <a:gd name="T4" fmla="*/ 0 w 16"/>
                <a:gd name="T5" fmla="*/ 22 h 24"/>
                <a:gd name="T6" fmla="*/ 0 w 16"/>
                <a:gd name="T7" fmla="*/ 2 h 24"/>
                <a:gd name="T8" fmla="*/ 2 w 16"/>
                <a:gd name="T9" fmla="*/ 0 h 24"/>
                <a:gd name="T10" fmla="*/ 14 w 16"/>
                <a:gd name="T11" fmla="*/ 0 h 24"/>
                <a:gd name="T12" fmla="*/ 16 w 16"/>
                <a:gd name="T13" fmla="*/ 2 h 24"/>
                <a:gd name="T14" fmla="*/ 16 w 16"/>
                <a:gd name="T15" fmla="*/ 22 h 24"/>
                <a:gd name="T16" fmla="*/ 14 w 16"/>
                <a:gd name="T17" fmla="*/ 24 h 24"/>
                <a:gd name="T18" fmla="*/ 4 w 16"/>
                <a:gd name="T19" fmla="*/ 20 h 24"/>
                <a:gd name="T20" fmla="*/ 12 w 16"/>
                <a:gd name="T21" fmla="*/ 20 h 24"/>
                <a:gd name="T22" fmla="*/ 12 w 16"/>
                <a:gd name="T23" fmla="*/ 4 h 24"/>
                <a:gd name="T24" fmla="*/ 4 w 16"/>
                <a:gd name="T25" fmla="*/ 4 h 24"/>
                <a:gd name="T26" fmla="*/ 4 w 16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4">
                  <a:moveTo>
                    <a:pt x="14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5" y="24"/>
                    <a:pt x="14" y="24"/>
                  </a:cubicBezTo>
                  <a:close/>
                  <a:moveTo>
                    <a:pt x="4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211">
              <a:extLst>
                <a:ext uri="{FF2B5EF4-FFF2-40B4-BE49-F238E27FC236}">
                  <a16:creationId xmlns:a16="http://schemas.microsoft.com/office/drawing/2014/main" xmlns="" id="{F958FD69-3A70-436E-868C-15F3A7E93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6238" y="3805238"/>
              <a:ext cx="60325" cy="165100"/>
            </a:xfrm>
            <a:custGeom>
              <a:avLst/>
              <a:gdLst>
                <a:gd name="T0" fmla="*/ 14 w 16"/>
                <a:gd name="T1" fmla="*/ 44 h 44"/>
                <a:gd name="T2" fmla="*/ 2 w 16"/>
                <a:gd name="T3" fmla="*/ 44 h 44"/>
                <a:gd name="T4" fmla="*/ 0 w 16"/>
                <a:gd name="T5" fmla="*/ 42 h 44"/>
                <a:gd name="T6" fmla="*/ 0 w 16"/>
                <a:gd name="T7" fmla="*/ 2 h 44"/>
                <a:gd name="T8" fmla="*/ 2 w 16"/>
                <a:gd name="T9" fmla="*/ 0 h 44"/>
                <a:gd name="T10" fmla="*/ 14 w 16"/>
                <a:gd name="T11" fmla="*/ 0 h 44"/>
                <a:gd name="T12" fmla="*/ 16 w 16"/>
                <a:gd name="T13" fmla="*/ 2 h 44"/>
                <a:gd name="T14" fmla="*/ 16 w 16"/>
                <a:gd name="T15" fmla="*/ 42 h 44"/>
                <a:gd name="T16" fmla="*/ 14 w 16"/>
                <a:gd name="T17" fmla="*/ 44 h 44"/>
                <a:gd name="T18" fmla="*/ 4 w 16"/>
                <a:gd name="T19" fmla="*/ 40 h 44"/>
                <a:gd name="T20" fmla="*/ 12 w 16"/>
                <a:gd name="T21" fmla="*/ 40 h 44"/>
                <a:gd name="T22" fmla="*/ 12 w 16"/>
                <a:gd name="T23" fmla="*/ 4 h 44"/>
                <a:gd name="T24" fmla="*/ 4 w 16"/>
                <a:gd name="T25" fmla="*/ 4 h 44"/>
                <a:gd name="T26" fmla="*/ 4 w 16"/>
                <a:gd name="T2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4">
                  <a:moveTo>
                    <a:pt x="14" y="44"/>
                  </a:move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lose/>
                  <a:moveTo>
                    <a:pt x="4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212">
              <a:extLst>
                <a:ext uri="{FF2B5EF4-FFF2-40B4-BE49-F238E27FC236}">
                  <a16:creationId xmlns:a16="http://schemas.microsoft.com/office/drawing/2014/main" xmlns="" id="{DB08636B-CCA5-48B2-A340-1F70134527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6725" y="3835400"/>
              <a:ext cx="60325" cy="134938"/>
            </a:xfrm>
            <a:custGeom>
              <a:avLst/>
              <a:gdLst>
                <a:gd name="T0" fmla="*/ 14 w 16"/>
                <a:gd name="T1" fmla="*/ 36 h 36"/>
                <a:gd name="T2" fmla="*/ 2 w 16"/>
                <a:gd name="T3" fmla="*/ 36 h 36"/>
                <a:gd name="T4" fmla="*/ 0 w 16"/>
                <a:gd name="T5" fmla="*/ 34 h 36"/>
                <a:gd name="T6" fmla="*/ 0 w 16"/>
                <a:gd name="T7" fmla="*/ 2 h 36"/>
                <a:gd name="T8" fmla="*/ 2 w 16"/>
                <a:gd name="T9" fmla="*/ 0 h 36"/>
                <a:gd name="T10" fmla="*/ 14 w 16"/>
                <a:gd name="T11" fmla="*/ 0 h 36"/>
                <a:gd name="T12" fmla="*/ 16 w 16"/>
                <a:gd name="T13" fmla="*/ 2 h 36"/>
                <a:gd name="T14" fmla="*/ 16 w 16"/>
                <a:gd name="T15" fmla="*/ 34 h 36"/>
                <a:gd name="T16" fmla="*/ 14 w 16"/>
                <a:gd name="T17" fmla="*/ 36 h 36"/>
                <a:gd name="T18" fmla="*/ 4 w 16"/>
                <a:gd name="T19" fmla="*/ 32 h 36"/>
                <a:gd name="T20" fmla="*/ 12 w 16"/>
                <a:gd name="T21" fmla="*/ 32 h 36"/>
                <a:gd name="T22" fmla="*/ 12 w 16"/>
                <a:gd name="T23" fmla="*/ 4 h 36"/>
                <a:gd name="T24" fmla="*/ 4 w 16"/>
                <a:gd name="T25" fmla="*/ 4 h 36"/>
                <a:gd name="T26" fmla="*/ 4 w 16"/>
                <a:gd name="T27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6">
                  <a:moveTo>
                    <a:pt x="14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4" y="36"/>
                  </a:cubicBezTo>
                  <a:close/>
                  <a:moveTo>
                    <a:pt x="4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213">
              <a:extLst>
                <a:ext uri="{FF2B5EF4-FFF2-40B4-BE49-F238E27FC236}">
                  <a16:creationId xmlns:a16="http://schemas.microsoft.com/office/drawing/2014/main" xmlns="" id="{2071AD92-F369-42E5-948E-A1D68F276F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7213" y="3729038"/>
              <a:ext cx="60325" cy="241300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214">
              <a:extLst>
                <a:ext uri="{FF2B5EF4-FFF2-40B4-BE49-F238E27FC236}">
                  <a16:creationId xmlns:a16="http://schemas.microsoft.com/office/drawing/2014/main" xmlns="" id="{8A035CC8-485A-4780-BEFF-09E4A4175E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3688" y="3759200"/>
              <a:ext cx="46038" cy="46038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215">
              <a:extLst>
                <a:ext uri="{FF2B5EF4-FFF2-40B4-BE49-F238E27FC236}">
                  <a16:creationId xmlns:a16="http://schemas.microsoft.com/office/drawing/2014/main" xmlns="" id="{2E7D8AD1-4294-46BD-A162-D4E2769673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3684588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216">
              <a:extLst>
                <a:ext uri="{FF2B5EF4-FFF2-40B4-BE49-F238E27FC236}">
                  <a16:creationId xmlns:a16="http://schemas.microsoft.com/office/drawing/2014/main" xmlns="" id="{93C1C4E5-88E3-46D8-ABE5-3346A7C12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64663" y="3714750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217">
              <a:extLst>
                <a:ext uri="{FF2B5EF4-FFF2-40B4-BE49-F238E27FC236}">
                  <a16:creationId xmlns:a16="http://schemas.microsoft.com/office/drawing/2014/main" xmlns="" id="{B1B06579-B585-42E8-B7D4-3C07EB5CEA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53563" y="3609975"/>
              <a:ext cx="46038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218">
              <a:extLst>
                <a:ext uri="{FF2B5EF4-FFF2-40B4-BE49-F238E27FC236}">
                  <a16:creationId xmlns:a16="http://schemas.microsoft.com/office/drawing/2014/main" xmlns="" id="{F035D86E-EBDB-4219-B7F8-621586A36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3706813"/>
              <a:ext cx="82550" cy="71438"/>
            </a:xfrm>
            <a:custGeom>
              <a:avLst/>
              <a:gdLst>
                <a:gd name="T0" fmla="*/ 2 w 22"/>
                <a:gd name="T1" fmla="*/ 19 h 19"/>
                <a:gd name="T2" fmla="*/ 1 w 22"/>
                <a:gd name="T3" fmla="*/ 19 h 19"/>
                <a:gd name="T4" fmla="*/ 1 w 22"/>
                <a:gd name="T5" fmla="*/ 16 h 19"/>
                <a:gd name="T6" fmla="*/ 19 w 22"/>
                <a:gd name="T7" fmla="*/ 1 h 19"/>
                <a:gd name="T8" fmla="*/ 21 w 22"/>
                <a:gd name="T9" fmla="*/ 1 h 19"/>
                <a:gd name="T10" fmla="*/ 21 w 22"/>
                <a:gd name="T11" fmla="*/ 4 h 19"/>
                <a:gd name="T12" fmla="*/ 3 w 22"/>
                <a:gd name="T13" fmla="*/ 19 h 19"/>
                <a:gd name="T14" fmla="*/ 2 w 22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9">
                  <a:moveTo>
                    <a:pt x="2" y="19"/>
                  </a:moveTo>
                  <a:cubicBezTo>
                    <a:pt x="2" y="19"/>
                    <a:pt x="1" y="19"/>
                    <a:pt x="1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1" y="0"/>
                    <a:pt x="21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219">
              <a:extLst>
                <a:ext uri="{FF2B5EF4-FFF2-40B4-BE49-F238E27FC236}">
                  <a16:creationId xmlns:a16="http://schemas.microsoft.com/office/drawing/2014/main" xmlns="" id="{486F3ECB-9148-4319-9D27-573019503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3703638"/>
              <a:ext cx="79375" cy="38100"/>
            </a:xfrm>
            <a:custGeom>
              <a:avLst/>
              <a:gdLst>
                <a:gd name="T0" fmla="*/ 18 w 21"/>
                <a:gd name="T1" fmla="*/ 10 h 10"/>
                <a:gd name="T2" fmla="*/ 18 w 21"/>
                <a:gd name="T3" fmla="*/ 10 h 10"/>
                <a:gd name="T4" fmla="*/ 1 w 21"/>
                <a:gd name="T5" fmla="*/ 4 h 10"/>
                <a:gd name="T6" fmla="*/ 0 w 21"/>
                <a:gd name="T7" fmla="*/ 2 h 10"/>
                <a:gd name="T8" fmla="*/ 2 w 21"/>
                <a:gd name="T9" fmla="*/ 0 h 10"/>
                <a:gd name="T10" fmla="*/ 19 w 21"/>
                <a:gd name="T11" fmla="*/ 6 h 10"/>
                <a:gd name="T12" fmla="*/ 20 w 21"/>
                <a:gd name="T13" fmla="*/ 8 h 10"/>
                <a:gd name="T14" fmla="*/ 18 w 2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0" y="8"/>
                  </a:cubicBezTo>
                  <a:cubicBezTo>
                    <a:pt x="20" y="9"/>
                    <a:pt x="19" y="10"/>
                    <a:pt x="1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220">
              <a:extLst>
                <a:ext uri="{FF2B5EF4-FFF2-40B4-BE49-F238E27FC236}">
                  <a16:creationId xmlns:a16="http://schemas.microsoft.com/office/drawing/2014/main" xmlns="" id="{6A1CA154-D6A7-45B9-8895-15445BF3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3635375"/>
              <a:ext cx="90488" cy="98425"/>
            </a:xfrm>
            <a:custGeom>
              <a:avLst/>
              <a:gdLst>
                <a:gd name="T0" fmla="*/ 3 w 24"/>
                <a:gd name="T1" fmla="*/ 26 h 26"/>
                <a:gd name="T2" fmla="*/ 1 w 24"/>
                <a:gd name="T3" fmla="*/ 25 h 26"/>
                <a:gd name="T4" fmla="*/ 1 w 24"/>
                <a:gd name="T5" fmla="*/ 23 h 26"/>
                <a:gd name="T6" fmla="*/ 20 w 24"/>
                <a:gd name="T7" fmla="*/ 1 h 26"/>
                <a:gd name="T8" fmla="*/ 23 w 24"/>
                <a:gd name="T9" fmla="*/ 1 h 26"/>
                <a:gd name="T10" fmla="*/ 23 w 24"/>
                <a:gd name="T11" fmla="*/ 3 h 26"/>
                <a:gd name="T12" fmla="*/ 4 w 24"/>
                <a:gd name="T13" fmla="*/ 25 h 26"/>
                <a:gd name="T14" fmla="*/ 3 w 2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6">
                  <a:moveTo>
                    <a:pt x="3" y="26"/>
                  </a:moveTo>
                  <a:cubicBezTo>
                    <a:pt x="2" y="26"/>
                    <a:pt x="2" y="26"/>
                    <a:pt x="1" y="25"/>
                  </a:cubicBezTo>
                  <a:cubicBezTo>
                    <a:pt x="0" y="25"/>
                    <a:pt x="0" y="23"/>
                    <a:pt x="1" y="2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4" y="1"/>
                    <a:pt x="24" y="2"/>
                    <a:pt x="23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xmlns="" id="{86C11D14-C0EC-4A72-9DC7-857757E32A87}"/>
              </a:ext>
            </a:extLst>
          </p:cNvPr>
          <p:cNvGrpSpPr/>
          <p:nvPr/>
        </p:nvGrpSpPr>
        <p:grpSpPr>
          <a:xfrm>
            <a:off x="8160385" y="2301301"/>
            <a:ext cx="555005" cy="555005"/>
            <a:chOff x="304800" y="1360488"/>
            <a:chExt cx="287338" cy="287338"/>
          </a:xfrm>
          <a:solidFill>
            <a:srgbClr val="D1C6AF"/>
          </a:solidFill>
        </p:grpSpPr>
        <p:sp>
          <p:nvSpPr>
            <p:cNvPr id="143" name="Freeform 172">
              <a:extLst>
                <a:ext uri="{FF2B5EF4-FFF2-40B4-BE49-F238E27FC236}">
                  <a16:creationId xmlns:a16="http://schemas.microsoft.com/office/drawing/2014/main" xmlns="" id="{13E13DE2-6C84-465A-809F-A773134ED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800" y="1360488"/>
              <a:ext cx="287338" cy="287338"/>
            </a:xfrm>
            <a:custGeom>
              <a:avLst/>
              <a:gdLst>
                <a:gd name="T0" fmla="*/ 579 w 903"/>
                <a:gd name="T1" fmla="*/ 520 h 903"/>
                <a:gd name="T2" fmla="*/ 90 w 903"/>
                <a:gd name="T3" fmla="*/ 663 h 903"/>
                <a:gd name="T4" fmla="*/ 60 w 903"/>
                <a:gd name="T5" fmla="*/ 753 h 903"/>
                <a:gd name="T6" fmla="*/ 39 w 903"/>
                <a:gd name="T7" fmla="*/ 744 h 903"/>
                <a:gd name="T8" fmla="*/ 30 w 903"/>
                <a:gd name="T9" fmla="*/ 723 h 903"/>
                <a:gd name="T10" fmla="*/ 35 w 903"/>
                <a:gd name="T11" fmla="*/ 44 h 903"/>
                <a:gd name="T12" fmla="*/ 55 w 903"/>
                <a:gd name="T13" fmla="*/ 31 h 903"/>
                <a:gd name="T14" fmla="*/ 613 w 903"/>
                <a:gd name="T15" fmla="*/ 33 h 903"/>
                <a:gd name="T16" fmla="*/ 630 w 903"/>
                <a:gd name="T17" fmla="*/ 49 h 903"/>
                <a:gd name="T18" fmla="*/ 597 w 903"/>
                <a:gd name="T19" fmla="*/ 532 h 903"/>
                <a:gd name="T20" fmla="*/ 506 w 903"/>
                <a:gd name="T21" fmla="*/ 545 h 903"/>
                <a:gd name="T22" fmla="*/ 501 w 903"/>
                <a:gd name="T23" fmla="*/ 582 h 903"/>
                <a:gd name="T24" fmla="*/ 512 w 903"/>
                <a:gd name="T25" fmla="*/ 608 h 903"/>
                <a:gd name="T26" fmla="*/ 120 w 903"/>
                <a:gd name="T27" fmla="*/ 121 h 903"/>
                <a:gd name="T28" fmla="*/ 528 w 903"/>
                <a:gd name="T29" fmla="*/ 523 h 903"/>
                <a:gd name="T30" fmla="*/ 783 w 903"/>
                <a:gd name="T31" fmla="*/ 733 h 903"/>
                <a:gd name="T32" fmla="*/ 778 w 903"/>
                <a:gd name="T33" fmla="*/ 520 h 903"/>
                <a:gd name="T34" fmla="*/ 757 w 903"/>
                <a:gd name="T35" fmla="*/ 473 h 903"/>
                <a:gd name="T36" fmla="*/ 722 w 903"/>
                <a:gd name="T37" fmla="*/ 427 h 903"/>
                <a:gd name="T38" fmla="*/ 663 w 903"/>
                <a:gd name="T39" fmla="*/ 60 h 903"/>
                <a:gd name="T40" fmla="*/ 657 w 903"/>
                <a:gd name="T41" fmla="*/ 37 h 903"/>
                <a:gd name="T42" fmla="*/ 645 w 903"/>
                <a:gd name="T43" fmla="*/ 18 h 903"/>
                <a:gd name="T44" fmla="*/ 625 w 903"/>
                <a:gd name="T45" fmla="*/ 5 h 903"/>
                <a:gd name="T46" fmla="*/ 602 w 903"/>
                <a:gd name="T47" fmla="*/ 0 h 903"/>
                <a:gd name="T48" fmla="*/ 42 w 903"/>
                <a:gd name="T49" fmla="*/ 3 h 903"/>
                <a:gd name="T50" fmla="*/ 21 w 903"/>
                <a:gd name="T51" fmla="*/ 14 h 903"/>
                <a:gd name="T52" fmla="*/ 8 w 903"/>
                <a:gd name="T53" fmla="*/ 32 h 903"/>
                <a:gd name="T54" fmla="*/ 0 w 903"/>
                <a:gd name="T55" fmla="*/ 55 h 903"/>
                <a:gd name="T56" fmla="*/ 1 w 903"/>
                <a:gd name="T57" fmla="*/ 735 h 903"/>
                <a:gd name="T58" fmla="*/ 11 w 903"/>
                <a:gd name="T59" fmla="*/ 756 h 903"/>
                <a:gd name="T60" fmla="*/ 27 w 903"/>
                <a:gd name="T61" fmla="*/ 773 h 903"/>
                <a:gd name="T62" fmla="*/ 48 w 903"/>
                <a:gd name="T63" fmla="*/ 782 h 903"/>
                <a:gd name="T64" fmla="*/ 617 w 903"/>
                <a:gd name="T65" fmla="*/ 801 h 903"/>
                <a:gd name="T66" fmla="*/ 669 w 903"/>
                <a:gd name="T67" fmla="*/ 884 h 903"/>
                <a:gd name="T68" fmla="*/ 690 w 903"/>
                <a:gd name="T69" fmla="*/ 903 h 903"/>
                <a:gd name="T70" fmla="*/ 705 w 903"/>
                <a:gd name="T71" fmla="*/ 898 h 903"/>
                <a:gd name="T72" fmla="*/ 708 w 903"/>
                <a:gd name="T73" fmla="*/ 887 h 903"/>
                <a:gd name="T74" fmla="*/ 683 w 903"/>
                <a:gd name="T75" fmla="*/ 853 h 903"/>
                <a:gd name="T76" fmla="*/ 638 w 903"/>
                <a:gd name="T77" fmla="*/ 775 h 903"/>
                <a:gd name="T78" fmla="*/ 633 w 903"/>
                <a:gd name="T79" fmla="*/ 757 h 903"/>
                <a:gd name="T80" fmla="*/ 537 w 903"/>
                <a:gd name="T81" fmla="*/ 592 h 903"/>
                <a:gd name="T82" fmla="*/ 531 w 903"/>
                <a:gd name="T83" fmla="*/ 573 h 903"/>
                <a:gd name="T84" fmla="*/ 537 w 903"/>
                <a:gd name="T85" fmla="*/ 553 h 903"/>
                <a:gd name="T86" fmla="*/ 557 w 903"/>
                <a:gd name="T87" fmla="*/ 546 h 903"/>
                <a:gd name="T88" fmla="*/ 576 w 903"/>
                <a:gd name="T89" fmla="*/ 553 h 903"/>
                <a:gd name="T90" fmla="*/ 667 w 903"/>
                <a:gd name="T91" fmla="*/ 643 h 903"/>
                <a:gd name="T92" fmla="*/ 678 w 903"/>
                <a:gd name="T93" fmla="*/ 648 h 903"/>
                <a:gd name="T94" fmla="*/ 689 w 903"/>
                <a:gd name="T95" fmla="*/ 643 h 903"/>
                <a:gd name="T96" fmla="*/ 693 w 903"/>
                <a:gd name="T97" fmla="*/ 633 h 903"/>
                <a:gd name="T98" fmla="*/ 689 w 903"/>
                <a:gd name="T99" fmla="*/ 622 h 903"/>
                <a:gd name="T100" fmla="*/ 699 w 903"/>
                <a:gd name="T101" fmla="*/ 447 h 903"/>
                <a:gd name="T102" fmla="*/ 739 w 903"/>
                <a:gd name="T103" fmla="*/ 501 h 903"/>
                <a:gd name="T104" fmla="*/ 751 w 903"/>
                <a:gd name="T105" fmla="*/ 538 h 903"/>
                <a:gd name="T106" fmla="*/ 876 w 903"/>
                <a:gd name="T107" fmla="*/ 898 h 903"/>
                <a:gd name="T108" fmla="*/ 888 w 903"/>
                <a:gd name="T109" fmla="*/ 903 h 903"/>
                <a:gd name="T110" fmla="*/ 901 w 903"/>
                <a:gd name="T111" fmla="*/ 896 h 903"/>
                <a:gd name="T112" fmla="*/ 903 w 903"/>
                <a:gd name="T113" fmla="*/ 88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597" y="532"/>
                  </a:moveTo>
                  <a:lnTo>
                    <a:pt x="592" y="527"/>
                  </a:lnTo>
                  <a:lnTo>
                    <a:pt x="586" y="523"/>
                  </a:lnTo>
                  <a:lnTo>
                    <a:pt x="579" y="520"/>
                  </a:lnTo>
                  <a:lnTo>
                    <a:pt x="572" y="518"/>
                  </a:lnTo>
                  <a:lnTo>
                    <a:pt x="572" y="91"/>
                  </a:lnTo>
                  <a:lnTo>
                    <a:pt x="90" y="91"/>
                  </a:lnTo>
                  <a:lnTo>
                    <a:pt x="90" y="663"/>
                  </a:lnTo>
                  <a:lnTo>
                    <a:pt x="553" y="663"/>
                  </a:lnTo>
                  <a:lnTo>
                    <a:pt x="602" y="728"/>
                  </a:lnTo>
                  <a:lnTo>
                    <a:pt x="602" y="753"/>
                  </a:lnTo>
                  <a:lnTo>
                    <a:pt x="60" y="753"/>
                  </a:lnTo>
                  <a:lnTo>
                    <a:pt x="55" y="752"/>
                  </a:lnTo>
                  <a:lnTo>
                    <a:pt x="48" y="751"/>
                  </a:lnTo>
                  <a:lnTo>
                    <a:pt x="43" y="748"/>
                  </a:lnTo>
                  <a:lnTo>
                    <a:pt x="39" y="744"/>
                  </a:lnTo>
                  <a:lnTo>
                    <a:pt x="35" y="740"/>
                  </a:lnTo>
                  <a:lnTo>
                    <a:pt x="32" y="735"/>
                  </a:lnTo>
                  <a:lnTo>
                    <a:pt x="31" y="729"/>
                  </a:lnTo>
                  <a:lnTo>
                    <a:pt x="30" y="723"/>
                  </a:lnTo>
                  <a:lnTo>
                    <a:pt x="30" y="60"/>
                  </a:lnTo>
                  <a:lnTo>
                    <a:pt x="31" y="55"/>
                  </a:lnTo>
                  <a:lnTo>
                    <a:pt x="32" y="49"/>
                  </a:lnTo>
                  <a:lnTo>
                    <a:pt x="35" y="44"/>
                  </a:lnTo>
                  <a:lnTo>
                    <a:pt x="39" y="40"/>
                  </a:lnTo>
                  <a:lnTo>
                    <a:pt x="43" y="35"/>
                  </a:lnTo>
                  <a:lnTo>
                    <a:pt x="48" y="33"/>
                  </a:lnTo>
                  <a:lnTo>
                    <a:pt x="55" y="31"/>
                  </a:lnTo>
                  <a:lnTo>
                    <a:pt x="60" y="30"/>
                  </a:lnTo>
                  <a:lnTo>
                    <a:pt x="602" y="30"/>
                  </a:lnTo>
                  <a:lnTo>
                    <a:pt x="608" y="31"/>
                  </a:lnTo>
                  <a:lnTo>
                    <a:pt x="613" y="33"/>
                  </a:lnTo>
                  <a:lnTo>
                    <a:pt x="619" y="35"/>
                  </a:lnTo>
                  <a:lnTo>
                    <a:pt x="623" y="40"/>
                  </a:lnTo>
                  <a:lnTo>
                    <a:pt x="627" y="44"/>
                  </a:lnTo>
                  <a:lnTo>
                    <a:pt x="630" y="49"/>
                  </a:lnTo>
                  <a:lnTo>
                    <a:pt x="632" y="55"/>
                  </a:lnTo>
                  <a:lnTo>
                    <a:pt x="632" y="61"/>
                  </a:lnTo>
                  <a:lnTo>
                    <a:pt x="632" y="566"/>
                  </a:lnTo>
                  <a:lnTo>
                    <a:pt x="597" y="532"/>
                  </a:lnTo>
                  <a:close/>
                  <a:moveTo>
                    <a:pt x="516" y="532"/>
                  </a:moveTo>
                  <a:lnTo>
                    <a:pt x="513" y="535"/>
                  </a:lnTo>
                  <a:lnTo>
                    <a:pt x="509" y="541"/>
                  </a:lnTo>
                  <a:lnTo>
                    <a:pt x="506" y="545"/>
                  </a:lnTo>
                  <a:lnTo>
                    <a:pt x="504" y="550"/>
                  </a:lnTo>
                  <a:lnTo>
                    <a:pt x="502" y="561"/>
                  </a:lnTo>
                  <a:lnTo>
                    <a:pt x="501" y="572"/>
                  </a:lnTo>
                  <a:lnTo>
                    <a:pt x="501" y="582"/>
                  </a:lnTo>
                  <a:lnTo>
                    <a:pt x="504" y="593"/>
                  </a:lnTo>
                  <a:lnTo>
                    <a:pt x="506" y="598"/>
                  </a:lnTo>
                  <a:lnTo>
                    <a:pt x="508" y="604"/>
                  </a:lnTo>
                  <a:lnTo>
                    <a:pt x="512" y="608"/>
                  </a:lnTo>
                  <a:lnTo>
                    <a:pt x="516" y="612"/>
                  </a:lnTo>
                  <a:lnTo>
                    <a:pt x="531" y="633"/>
                  </a:lnTo>
                  <a:lnTo>
                    <a:pt x="120" y="633"/>
                  </a:lnTo>
                  <a:lnTo>
                    <a:pt x="120" y="121"/>
                  </a:lnTo>
                  <a:lnTo>
                    <a:pt x="542" y="121"/>
                  </a:lnTo>
                  <a:lnTo>
                    <a:pt x="542" y="518"/>
                  </a:lnTo>
                  <a:lnTo>
                    <a:pt x="535" y="520"/>
                  </a:lnTo>
                  <a:lnTo>
                    <a:pt x="528" y="523"/>
                  </a:lnTo>
                  <a:lnTo>
                    <a:pt x="521" y="527"/>
                  </a:lnTo>
                  <a:lnTo>
                    <a:pt x="516" y="532"/>
                  </a:lnTo>
                  <a:close/>
                  <a:moveTo>
                    <a:pt x="900" y="879"/>
                  </a:moveTo>
                  <a:lnTo>
                    <a:pt x="783" y="733"/>
                  </a:lnTo>
                  <a:lnTo>
                    <a:pt x="783" y="558"/>
                  </a:lnTo>
                  <a:lnTo>
                    <a:pt x="782" y="545"/>
                  </a:lnTo>
                  <a:lnTo>
                    <a:pt x="781" y="532"/>
                  </a:lnTo>
                  <a:lnTo>
                    <a:pt x="778" y="520"/>
                  </a:lnTo>
                  <a:lnTo>
                    <a:pt x="774" y="507"/>
                  </a:lnTo>
                  <a:lnTo>
                    <a:pt x="769" y="495"/>
                  </a:lnTo>
                  <a:lnTo>
                    <a:pt x="764" y="485"/>
                  </a:lnTo>
                  <a:lnTo>
                    <a:pt x="757" y="473"/>
                  </a:lnTo>
                  <a:lnTo>
                    <a:pt x="750" y="461"/>
                  </a:lnTo>
                  <a:lnTo>
                    <a:pt x="741" y="449"/>
                  </a:lnTo>
                  <a:lnTo>
                    <a:pt x="733" y="439"/>
                  </a:lnTo>
                  <a:lnTo>
                    <a:pt x="722" y="427"/>
                  </a:lnTo>
                  <a:lnTo>
                    <a:pt x="712" y="416"/>
                  </a:lnTo>
                  <a:lnTo>
                    <a:pt x="689" y="392"/>
                  </a:lnTo>
                  <a:lnTo>
                    <a:pt x="663" y="370"/>
                  </a:lnTo>
                  <a:lnTo>
                    <a:pt x="663" y="60"/>
                  </a:lnTo>
                  <a:lnTo>
                    <a:pt x="662" y="55"/>
                  </a:lnTo>
                  <a:lnTo>
                    <a:pt x="661" y="48"/>
                  </a:lnTo>
                  <a:lnTo>
                    <a:pt x="660" y="43"/>
                  </a:lnTo>
                  <a:lnTo>
                    <a:pt x="657" y="37"/>
                  </a:lnTo>
                  <a:lnTo>
                    <a:pt x="655" y="32"/>
                  </a:lnTo>
                  <a:lnTo>
                    <a:pt x="652" y="27"/>
                  </a:lnTo>
                  <a:lnTo>
                    <a:pt x="649" y="22"/>
                  </a:lnTo>
                  <a:lnTo>
                    <a:pt x="645" y="18"/>
                  </a:lnTo>
                  <a:lnTo>
                    <a:pt x="640" y="14"/>
                  </a:lnTo>
                  <a:lnTo>
                    <a:pt x="636" y="11"/>
                  </a:lnTo>
                  <a:lnTo>
                    <a:pt x="631" y="7"/>
                  </a:lnTo>
                  <a:lnTo>
                    <a:pt x="625" y="5"/>
                  </a:lnTo>
                  <a:lnTo>
                    <a:pt x="620" y="3"/>
                  </a:lnTo>
                  <a:lnTo>
                    <a:pt x="615" y="2"/>
                  </a:lnTo>
                  <a:lnTo>
                    <a:pt x="608" y="1"/>
                  </a:lnTo>
                  <a:lnTo>
                    <a:pt x="602" y="0"/>
                  </a:lnTo>
                  <a:lnTo>
                    <a:pt x="60" y="0"/>
                  </a:lnTo>
                  <a:lnTo>
                    <a:pt x="54" y="1"/>
                  </a:lnTo>
                  <a:lnTo>
                    <a:pt x="48" y="1"/>
                  </a:lnTo>
                  <a:lnTo>
                    <a:pt x="42" y="3"/>
                  </a:lnTo>
                  <a:lnTo>
                    <a:pt x="36" y="5"/>
                  </a:lnTo>
                  <a:lnTo>
                    <a:pt x="31" y="7"/>
                  </a:lnTo>
                  <a:lnTo>
                    <a:pt x="27" y="11"/>
                  </a:lnTo>
                  <a:lnTo>
                    <a:pt x="21" y="14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1" y="27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3" y="43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723"/>
                  </a:lnTo>
                  <a:lnTo>
                    <a:pt x="0" y="729"/>
                  </a:lnTo>
                  <a:lnTo>
                    <a:pt x="1" y="735"/>
                  </a:lnTo>
                  <a:lnTo>
                    <a:pt x="3" y="741"/>
                  </a:lnTo>
                  <a:lnTo>
                    <a:pt x="4" y="746"/>
                  </a:lnTo>
                  <a:lnTo>
                    <a:pt x="8" y="752"/>
                  </a:lnTo>
                  <a:lnTo>
                    <a:pt x="11" y="756"/>
                  </a:lnTo>
                  <a:lnTo>
                    <a:pt x="14" y="761"/>
                  </a:lnTo>
                  <a:lnTo>
                    <a:pt x="17" y="766"/>
                  </a:lnTo>
                  <a:lnTo>
                    <a:pt x="21" y="769"/>
                  </a:lnTo>
                  <a:lnTo>
                    <a:pt x="27" y="773"/>
                  </a:lnTo>
                  <a:lnTo>
                    <a:pt x="31" y="775"/>
                  </a:lnTo>
                  <a:lnTo>
                    <a:pt x="36" y="779"/>
                  </a:lnTo>
                  <a:lnTo>
                    <a:pt x="42" y="781"/>
                  </a:lnTo>
                  <a:lnTo>
                    <a:pt x="48" y="782"/>
                  </a:lnTo>
                  <a:lnTo>
                    <a:pt x="54" y="783"/>
                  </a:lnTo>
                  <a:lnTo>
                    <a:pt x="60" y="783"/>
                  </a:lnTo>
                  <a:lnTo>
                    <a:pt x="608" y="783"/>
                  </a:lnTo>
                  <a:lnTo>
                    <a:pt x="617" y="801"/>
                  </a:lnTo>
                  <a:lnTo>
                    <a:pt x="626" y="820"/>
                  </a:lnTo>
                  <a:lnTo>
                    <a:pt x="637" y="839"/>
                  </a:lnTo>
                  <a:lnTo>
                    <a:pt x="649" y="856"/>
                  </a:lnTo>
                  <a:lnTo>
                    <a:pt x="669" y="884"/>
                  </a:lnTo>
                  <a:lnTo>
                    <a:pt x="681" y="898"/>
                  </a:lnTo>
                  <a:lnTo>
                    <a:pt x="683" y="901"/>
                  </a:lnTo>
                  <a:lnTo>
                    <a:pt x="686" y="902"/>
                  </a:lnTo>
                  <a:lnTo>
                    <a:pt x="690" y="903"/>
                  </a:lnTo>
                  <a:lnTo>
                    <a:pt x="693" y="903"/>
                  </a:lnTo>
                  <a:lnTo>
                    <a:pt x="697" y="903"/>
                  </a:lnTo>
                  <a:lnTo>
                    <a:pt x="702" y="900"/>
                  </a:lnTo>
                  <a:lnTo>
                    <a:pt x="705" y="898"/>
                  </a:lnTo>
                  <a:lnTo>
                    <a:pt x="706" y="896"/>
                  </a:lnTo>
                  <a:lnTo>
                    <a:pt x="707" y="892"/>
                  </a:lnTo>
                  <a:lnTo>
                    <a:pt x="708" y="890"/>
                  </a:lnTo>
                  <a:lnTo>
                    <a:pt x="708" y="887"/>
                  </a:lnTo>
                  <a:lnTo>
                    <a:pt x="707" y="884"/>
                  </a:lnTo>
                  <a:lnTo>
                    <a:pt x="706" y="882"/>
                  </a:lnTo>
                  <a:lnTo>
                    <a:pt x="704" y="878"/>
                  </a:lnTo>
                  <a:lnTo>
                    <a:pt x="683" y="853"/>
                  </a:lnTo>
                  <a:lnTo>
                    <a:pt x="662" y="822"/>
                  </a:lnTo>
                  <a:lnTo>
                    <a:pt x="652" y="805"/>
                  </a:lnTo>
                  <a:lnTo>
                    <a:pt x="645" y="789"/>
                  </a:lnTo>
                  <a:lnTo>
                    <a:pt x="638" y="775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33" y="757"/>
                  </a:lnTo>
                  <a:lnTo>
                    <a:pt x="632" y="753"/>
                  </a:lnTo>
                  <a:lnTo>
                    <a:pt x="632" y="717"/>
                  </a:lnTo>
                  <a:lnTo>
                    <a:pt x="538" y="593"/>
                  </a:lnTo>
                  <a:lnTo>
                    <a:pt x="537" y="592"/>
                  </a:lnTo>
                  <a:lnTo>
                    <a:pt x="534" y="588"/>
                  </a:lnTo>
                  <a:lnTo>
                    <a:pt x="532" y="583"/>
                  </a:lnTo>
                  <a:lnTo>
                    <a:pt x="531" y="578"/>
                  </a:lnTo>
                  <a:lnTo>
                    <a:pt x="531" y="573"/>
                  </a:lnTo>
                  <a:lnTo>
                    <a:pt x="531" y="566"/>
                  </a:lnTo>
                  <a:lnTo>
                    <a:pt x="532" y="562"/>
                  </a:lnTo>
                  <a:lnTo>
                    <a:pt x="534" y="557"/>
                  </a:lnTo>
                  <a:lnTo>
                    <a:pt x="537" y="553"/>
                  </a:lnTo>
                  <a:lnTo>
                    <a:pt x="542" y="550"/>
                  </a:lnTo>
                  <a:lnTo>
                    <a:pt x="546" y="548"/>
                  </a:lnTo>
                  <a:lnTo>
                    <a:pt x="551" y="547"/>
                  </a:lnTo>
                  <a:lnTo>
                    <a:pt x="557" y="546"/>
                  </a:lnTo>
                  <a:lnTo>
                    <a:pt x="562" y="547"/>
                  </a:lnTo>
                  <a:lnTo>
                    <a:pt x="567" y="548"/>
                  </a:lnTo>
                  <a:lnTo>
                    <a:pt x="573" y="550"/>
                  </a:lnTo>
                  <a:lnTo>
                    <a:pt x="576" y="553"/>
                  </a:lnTo>
                  <a:lnTo>
                    <a:pt x="637" y="613"/>
                  </a:lnTo>
                  <a:lnTo>
                    <a:pt x="637" y="613"/>
                  </a:lnTo>
                  <a:lnTo>
                    <a:pt x="637" y="613"/>
                  </a:lnTo>
                  <a:lnTo>
                    <a:pt x="667" y="643"/>
                  </a:lnTo>
                  <a:lnTo>
                    <a:pt x="669" y="646"/>
                  </a:lnTo>
                  <a:lnTo>
                    <a:pt x="671" y="647"/>
                  </a:lnTo>
                  <a:lnTo>
                    <a:pt x="675" y="648"/>
                  </a:lnTo>
                  <a:lnTo>
                    <a:pt x="678" y="648"/>
                  </a:lnTo>
                  <a:lnTo>
                    <a:pt x="680" y="648"/>
                  </a:lnTo>
                  <a:lnTo>
                    <a:pt x="683" y="647"/>
                  </a:lnTo>
                  <a:lnTo>
                    <a:pt x="685" y="646"/>
                  </a:lnTo>
                  <a:lnTo>
                    <a:pt x="689" y="643"/>
                  </a:lnTo>
                  <a:lnTo>
                    <a:pt x="690" y="641"/>
                  </a:lnTo>
                  <a:lnTo>
                    <a:pt x="692" y="638"/>
                  </a:lnTo>
                  <a:lnTo>
                    <a:pt x="692" y="635"/>
                  </a:lnTo>
                  <a:lnTo>
                    <a:pt x="693" y="633"/>
                  </a:lnTo>
                  <a:lnTo>
                    <a:pt x="692" y="630"/>
                  </a:lnTo>
                  <a:lnTo>
                    <a:pt x="692" y="626"/>
                  </a:lnTo>
                  <a:lnTo>
                    <a:pt x="690" y="624"/>
                  </a:lnTo>
                  <a:lnTo>
                    <a:pt x="689" y="622"/>
                  </a:lnTo>
                  <a:lnTo>
                    <a:pt x="663" y="596"/>
                  </a:lnTo>
                  <a:lnTo>
                    <a:pt x="663" y="410"/>
                  </a:lnTo>
                  <a:lnTo>
                    <a:pt x="682" y="429"/>
                  </a:lnTo>
                  <a:lnTo>
                    <a:pt x="699" y="447"/>
                  </a:lnTo>
                  <a:lnTo>
                    <a:pt x="715" y="465"/>
                  </a:lnTo>
                  <a:lnTo>
                    <a:pt x="728" y="483"/>
                  </a:lnTo>
                  <a:lnTo>
                    <a:pt x="734" y="492"/>
                  </a:lnTo>
                  <a:lnTo>
                    <a:pt x="739" y="501"/>
                  </a:lnTo>
                  <a:lnTo>
                    <a:pt x="743" y="510"/>
                  </a:lnTo>
                  <a:lnTo>
                    <a:pt x="746" y="520"/>
                  </a:lnTo>
                  <a:lnTo>
                    <a:pt x="749" y="529"/>
                  </a:lnTo>
                  <a:lnTo>
                    <a:pt x="751" y="538"/>
                  </a:lnTo>
                  <a:lnTo>
                    <a:pt x="752" y="548"/>
                  </a:lnTo>
                  <a:lnTo>
                    <a:pt x="753" y="558"/>
                  </a:lnTo>
                  <a:lnTo>
                    <a:pt x="753" y="743"/>
                  </a:lnTo>
                  <a:lnTo>
                    <a:pt x="876" y="898"/>
                  </a:lnTo>
                  <a:lnTo>
                    <a:pt x="878" y="900"/>
                  </a:lnTo>
                  <a:lnTo>
                    <a:pt x="882" y="902"/>
                  </a:lnTo>
                  <a:lnTo>
                    <a:pt x="885" y="903"/>
                  </a:lnTo>
                  <a:lnTo>
                    <a:pt x="888" y="903"/>
                  </a:lnTo>
                  <a:lnTo>
                    <a:pt x="893" y="903"/>
                  </a:lnTo>
                  <a:lnTo>
                    <a:pt x="898" y="900"/>
                  </a:lnTo>
                  <a:lnTo>
                    <a:pt x="900" y="898"/>
                  </a:lnTo>
                  <a:lnTo>
                    <a:pt x="901" y="896"/>
                  </a:lnTo>
                  <a:lnTo>
                    <a:pt x="902" y="893"/>
                  </a:lnTo>
                  <a:lnTo>
                    <a:pt x="903" y="890"/>
                  </a:lnTo>
                  <a:lnTo>
                    <a:pt x="903" y="887"/>
                  </a:lnTo>
                  <a:lnTo>
                    <a:pt x="903" y="885"/>
                  </a:lnTo>
                  <a:lnTo>
                    <a:pt x="902" y="882"/>
                  </a:lnTo>
                  <a:lnTo>
                    <a:pt x="900" y="879"/>
                  </a:lnTo>
                  <a:lnTo>
                    <a:pt x="900" y="8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73">
              <a:extLst>
                <a:ext uri="{FF2B5EF4-FFF2-40B4-BE49-F238E27FC236}">
                  <a16:creationId xmlns:a16="http://schemas.microsoft.com/office/drawing/2014/main" xmlns="" id="{A07B1113-9FAB-465C-9D6A-4E34BEB2B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25" y="1581150"/>
              <a:ext cx="38100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74">
              <a:extLst>
                <a:ext uri="{FF2B5EF4-FFF2-40B4-BE49-F238E27FC236}">
                  <a16:creationId xmlns:a16="http://schemas.microsoft.com/office/drawing/2014/main" xmlns="" id="{8C8ABB80-2C71-46F2-9CC4-C7E460125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5573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75">
              <a:extLst>
                <a:ext uri="{FF2B5EF4-FFF2-40B4-BE49-F238E27FC236}">
                  <a16:creationId xmlns:a16="http://schemas.microsoft.com/office/drawing/2014/main" xmlns="" id="{C4A8003B-87AB-47CE-8948-1D4D177A4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3668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76">
              <a:extLst>
                <a:ext uri="{FF2B5EF4-FFF2-40B4-BE49-F238E27FC236}">
                  <a16:creationId xmlns:a16="http://schemas.microsoft.com/office/drawing/2014/main" xmlns="" id="{435CCFB4-75CA-490A-B1B4-48DE06219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9383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177">
              <a:extLst>
                <a:ext uri="{FF2B5EF4-FFF2-40B4-BE49-F238E27FC236}">
                  <a16:creationId xmlns:a16="http://schemas.microsoft.com/office/drawing/2014/main" xmlns="" id="{2382CE20-EA27-4C61-B22A-53D326F18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7478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178">
              <a:extLst>
                <a:ext uri="{FF2B5EF4-FFF2-40B4-BE49-F238E27FC236}">
                  <a16:creationId xmlns:a16="http://schemas.microsoft.com/office/drawing/2014/main" xmlns="" id="{AB486E18-420E-4E70-AEC1-55B7869FA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514475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179">
              <a:extLst>
                <a:ext uri="{FF2B5EF4-FFF2-40B4-BE49-F238E27FC236}">
                  <a16:creationId xmlns:a16="http://schemas.microsoft.com/office/drawing/2014/main" xmlns="" id="{879D7DEA-8FCE-4686-A930-9D1765F7F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17638"/>
              <a:ext cx="476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80">
              <a:extLst>
                <a:ext uri="{FF2B5EF4-FFF2-40B4-BE49-F238E27FC236}">
                  <a16:creationId xmlns:a16="http://schemas.microsoft.com/office/drawing/2014/main" xmlns="" id="{0011B416-8A14-43F0-AB9A-6EF294125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50" y="1581150"/>
              <a:ext cx="9525" cy="9525"/>
            </a:xfrm>
            <a:custGeom>
              <a:avLst/>
              <a:gdLst>
                <a:gd name="T0" fmla="*/ 16 w 31"/>
                <a:gd name="T1" fmla="*/ 30 h 30"/>
                <a:gd name="T2" fmla="*/ 19 w 31"/>
                <a:gd name="T3" fmla="*/ 30 h 30"/>
                <a:gd name="T4" fmla="*/ 21 w 31"/>
                <a:gd name="T5" fmla="*/ 29 h 30"/>
                <a:gd name="T6" fmla="*/ 24 w 31"/>
                <a:gd name="T7" fmla="*/ 28 h 30"/>
                <a:gd name="T8" fmla="*/ 26 w 31"/>
                <a:gd name="T9" fmla="*/ 26 h 30"/>
                <a:gd name="T10" fmla="*/ 28 w 31"/>
                <a:gd name="T11" fmla="*/ 23 h 30"/>
                <a:gd name="T12" fmla="*/ 29 w 31"/>
                <a:gd name="T13" fmla="*/ 20 h 30"/>
                <a:gd name="T14" fmla="*/ 31 w 31"/>
                <a:gd name="T15" fmla="*/ 18 h 30"/>
                <a:gd name="T16" fmla="*/ 31 w 31"/>
                <a:gd name="T17" fmla="*/ 15 h 30"/>
                <a:gd name="T18" fmla="*/ 31 w 31"/>
                <a:gd name="T19" fmla="*/ 12 h 30"/>
                <a:gd name="T20" fmla="*/ 29 w 31"/>
                <a:gd name="T21" fmla="*/ 9 h 30"/>
                <a:gd name="T22" fmla="*/ 28 w 31"/>
                <a:gd name="T23" fmla="*/ 6 h 30"/>
                <a:gd name="T24" fmla="*/ 26 w 31"/>
                <a:gd name="T25" fmla="*/ 4 h 30"/>
                <a:gd name="T26" fmla="*/ 24 w 31"/>
                <a:gd name="T27" fmla="*/ 2 h 30"/>
                <a:gd name="T28" fmla="*/ 21 w 31"/>
                <a:gd name="T29" fmla="*/ 1 h 30"/>
                <a:gd name="T30" fmla="*/ 19 w 31"/>
                <a:gd name="T31" fmla="*/ 0 h 30"/>
                <a:gd name="T32" fmla="*/ 16 w 31"/>
                <a:gd name="T33" fmla="*/ 0 h 30"/>
                <a:gd name="T34" fmla="*/ 12 w 31"/>
                <a:gd name="T35" fmla="*/ 0 h 30"/>
                <a:gd name="T36" fmla="*/ 10 w 31"/>
                <a:gd name="T37" fmla="*/ 1 h 30"/>
                <a:gd name="T38" fmla="*/ 7 w 31"/>
                <a:gd name="T39" fmla="*/ 2 h 30"/>
                <a:gd name="T40" fmla="*/ 5 w 31"/>
                <a:gd name="T41" fmla="*/ 4 h 30"/>
                <a:gd name="T42" fmla="*/ 3 w 31"/>
                <a:gd name="T43" fmla="*/ 6 h 30"/>
                <a:gd name="T44" fmla="*/ 2 w 31"/>
                <a:gd name="T45" fmla="*/ 9 h 30"/>
                <a:gd name="T46" fmla="*/ 0 w 31"/>
                <a:gd name="T47" fmla="*/ 12 h 30"/>
                <a:gd name="T48" fmla="*/ 0 w 31"/>
                <a:gd name="T49" fmla="*/ 15 h 30"/>
                <a:gd name="T50" fmla="*/ 0 w 31"/>
                <a:gd name="T51" fmla="*/ 18 h 30"/>
                <a:gd name="T52" fmla="*/ 2 w 31"/>
                <a:gd name="T53" fmla="*/ 20 h 30"/>
                <a:gd name="T54" fmla="*/ 3 w 31"/>
                <a:gd name="T55" fmla="*/ 23 h 30"/>
                <a:gd name="T56" fmla="*/ 5 w 31"/>
                <a:gd name="T57" fmla="*/ 26 h 30"/>
                <a:gd name="T58" fmla="*/ 7 w 31"/>
                <a:gd name="T59" fmla="*/ 28 h 30"/>
                <a:gd name="T60" fmla="*/ 10 w 31"/>
                <a:gd name="T61" fmla="*/ 29 h 30"/>
                <a:gd name="T62" fmla="*/ 12 w 31"/>
                <a:gd name="T63" fmla="*/ 30 h 30"/>
                <a:gd name="T64" fmla="*/ 16 w 31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0">
                  <a:moveTo>
                    <a:pt x="16" y="30"/>
                  </a:moveTo>
                  <a:lnTo>
                    <a:pt x="19" y="30"/>
                  </a:lnTo>
                  <a:lnTo>
                    <a:pt x="21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8" y="23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31" y="15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81">
              <a:extLst>
                <a:ext uri="{FF2B5EF4-FFF2-40B4-BE49-F238E27FC236}">
                  <a16:creationId xmlns:a16="http://schemas.microsoft.com/office/drawing/2014/main" xmlns="" id="{CF6D9C08-4750-49E6-ADB3-56C655F2A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" y="1581150"/>
              <a:ext cx="9525" cy="9525"/>
            </a:xfrm>
            <a:custGeom>
              <a:avLst/>
              <a:gdLst>
                <a:gd name="T0" fmla="*/ 16 w 31"/>
                <a:gd name="T1" fmla="*/ 30 h 30"/>
                <a:gd name="T2" fmla="*/ 18 w 31"/>
                <a:gd name="T3" fmla="*/ 30 h 30"/>
                <a:gd name="T4" fmla="*/ 22 w 31"/>
                <a:gd name="T5" fmla="*/ 29 h 30"/>
                <a:gd name="T6" fmla="*/ 24 w 31"/>
                <a:gd name="T7" fmla="*/ 28 h 30"/>
                <a:gd name="T8" fmla="*/ 26 w 31"/>
                <a:gd name="T9" fmla="*/ 26 h 30"/>
                <a:gd name="T10" fmla="*/ 28 w 31"/>
                <a:gd name="T11" fmla="*/ 23 h 30"/>
                <a:gd name="T12" fmla="*/ 29 w 31"/>
                <a:gd name="T13" fmla="*/ 20 h 30"/>
                <a:gd name="T14" fmla="*/ 30 w 31"/>
                <a:gd name="T15" fmla="*/ 18 h 30"/>
                <a:gd name="T16" fmla="*/ 31 w 31"/>
                <a:gd name="T17" fmla="*/ 15 h 30"/>
                <a:gd name="T18" fmla="*/ 30 w 31"/>
                <a:gd name="T19" fmla="*/ 12 h 30"/>
                <a:gd name="T20" fmla="*/ 29 w 31"/>
                <a:gd name="T21" fmla="*/ 9 h 30"/>
                <a:gd name="T22" fmla="*/ 28 w 31"/>
                <a:gd name="T23" fmla="*/ 6 h 30"/>
                <a:gd name="T24" fmla="*/ 26 w 31"/>
                <a:gd name="T25" fmla="*/ 4 h 30"/>
                <a:gd name="T26" fmla="*/ 24 w 31"/>
                <a:gd name="T27" fmla="*/ 2 h 30"/>
                <a:gd name="T28" fmla="*/ 22 w 31"/>
                <a:gd name="T29" fmla="*/ 1 h 30"/>
                <a:gd name="T30" fmla="*/ 18 w 31"/>
                <a:gd name="T31" fmla="*/ 0 h 30"/>
                <a:gd name="T32" fmla="*/ 16 w 31"/>
                <a:gd name="T33" fmla="*/ 0 h 30"/>
                <a:gd name="T34" fmla="*/ 13 w 31"/>
                <a:gd name="T35" fmla="*/ 0 h 30"/>
                <a:gd name="T36" fmla="*/ 10 w 31"/>
                <a:gd name="T37" fmla="*/ 1 h 30"/>
                <a:gd name="T38" fmla="*/ 8 w 31"/>
                <a:gd name="T39" fmla="*/ 2 h 30"/>
                <a:gd name="T40" fmla="*/ 6 w 31"/>
                <a:gd name="T41" fmla="*/ 4 h 30"/>
                <a:gd name="T42" fmla="*/ 3 w 31"/>
                <a:gd name="T43" fmla="*/ 6 h 30"/>
                <a:gd name="T44" fmla="*/ 2 w 31"/>
                <a:gd name="T45" fmla="*/ 9 h 30"/>
                <a:gd name="T46" fmla="*/ 1 w 31"/>
                <a:gd name="T47" fmla="*/ 12 h 30"/>
                <a:gd name="T48" fmla="*/ 0 w 31"/>
                <a:gd name="T49" fmla="*/ 15 h 30"/>
                <a:gd name="T50" fmla="*/ 1 w 31"/>
                <a:gd name="T51" fmla="*/ 18 h 30"/>
                <a:gd name="T52" fmla="*/ 2 w 31"/>
                <a:gd name="T53" fmla="*/ 20 h 30"/>
                <a:gd name="T54" fmla="*/ 3 w 31"/>
                <a:gd name="T55" fmla="*/ 23 h 30"/>
                <a:gd name="T56" fmla="*/ 6 w 31"/>
                <a:gd name="T57" fmla="*/ 26 h 30"/>
                <a:gd name="T58" fmla="*/ 8 w 31"/>
                <a:gd name="T59" fmla="*/ 28 h 30"/>
                <a:gd name="T60" fmla="*/ 10 w 31"/>
                <a:gd name="T61" fmla="*/ 29 h 30"/>
                <a:gd name="T62" fmla="*/ 13 w 31"/>
                <a:gd name="T63" fmla="*/ 30 h 30"/>
                <a:gd name="T64" fmla="*/ 16 w 31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0">
                  <a:moveTo>
                    <a:pt x="16" y="30"/>
                  </a:moveTo>
                  <a:lnTo>
                    <a:pt x="18" y="30"/>
                  </a:lnTo>
                  <a:lnTo>
                    <a:pt x="22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8" y="23"/>
                  </a:lnTo>
                  <a:lnTo>
                    <a:pt x="29" y="20"/>
                  </a:lnTo>
                  <a:lnTo>
                    <a:pt x="30" y="18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3" y="23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xmlns="" id="{6C0D6225-4171-4B95-B7C1-91955D6B0EE1}"/>
              </a:ext>
            </a:extLst>
          </p:cNvPr>
          <p:cNvGrpSpPr/>
          <p:nvPr/>
        </p:nvGrpSpPr>
        <p:grpSpPr>
          <a:xfrm>
            <a:off x="10451256" y="2190107"/>
            <a:ext cx="480762" cy="686803"/>
            <a:chOff x="7639050" y="1354138"/>
            <a:chExt cx="200025" cy="285750"/>
          </a:xfrm>
          <a:solidFill>
            <a:srgbClr val="D1C6AF"/>
          </a:solidFill>
        </p:grpSpPr>
        <p:sp>
          <p:nvSpPr>
            <p:cNvPr id="154" name="Freeform 193">
              <a:extLst>
                <a:ext uri="{FF2B5EF4-FFF2-40B4-BE49-F238E27FC236}">
                  <a16:creationId xmlns:a16="http://schemas.microsoft.com/office/drawing/2014/main" xmlns="" id="{5BBFBD5F-95E7-4D8E-AEFF-EBB62AAA93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9050" y="1458913"/>
              <a:ext cx="200025" cy="180975"/>
            </a:xfrm>
            <a:custGeom>
              <a:avLst/>
              <a:gdLst>
                <a:gd name="T0" fmla="*/ 250 w 631"/>
                <a:gd name="T1" fmla="*/ 537 h 572"/>
                <a:gd name="T2" fmla="*/ 179 w 631"/>
                <a:gd name="T3" fmla="*/ 524 h 572"/>
                <a:gd name="T4" fmla="*/ 142 w 631"/>
                <a:gd name="T5" fmla="*/ 510 h 572"/>
                <a:gd name="T6" fmla="*/ 111 w 631"/>
                <a:gd name="T7" fmla="*/ 494 h 572"/>
                <a:gd name="T8" fmla="*/ 86 w 631"/>
                <a:gd name="T9" fmla="*/ 474 h 572"/>
                <a:gd name="T10" fmla="*/ 64 w 631"/>
                <a:gd name="T11" fmla="*/ 449 h 572"/>
                <a:gd name="T12" fmla="*/ 48 w 631"/>
                <a:gd name="T13" fmla="*/ 422 h 572"/>
                <a:gd name="T14" fmla="*/ 38 w 631"/>
                <a:gd name="T15" fmla="*/ 391 h 572"/>
                <a:gd name="T16" fmla="*/ 31 w 631"/>
                <a:gd name="T17" fmla="*/ 356 h 572"/>
                <a:gd name="T18" fmla="*/ 31 w 631"/>
                <a:gd name="T19" fmla="*/ 313 h 572"/>
                <a:gd name="T20" fmla="*/ 47 w 631"/>
                <a:gd name="T21" fmla="*/ 256 h 572"/>
                <a:gd name="T22" fmla="*/ 78 w 631"/>
                <a:gd name="T23" fmla="*/ 192 h 572"/>
                <a:gd name="T24" fmla="*/ 120 w 631"/>
                <a:gd name="T25" fmla="*/ 129 h 572"/>
                <a:gd name="T26" fmla="*/ 167 w 631"/>
                <a:gd name="T27" fmla="*/ 73 h 572"/>
                <a:gd name="T28" fmla="*/ 215 w 631"/>
                <a:gd name="T29" fmla="*/ 31 h 572"/>
                <a:gd name="T30" fmla="*/ 448 w 631"/>
                <a:gd name="T31" fmla="*/ 57 h 572"/>
                <a:gd name="T32" fmla="*/ 496 w 631"/>
                <a:gd name="T33" fmla="*/ 110 h 572"/>
                <a:gd name="T34" fmla="*/ 540 w 631"/>
                <a:gd name="T35" fmla="*/ 171 h 572"/>
                <a:gd name="T36" fmla="*/ 575 w 631"/>
                <a:gd name="T37" fmla="*/ 234 h 572"/>
                <a:gd name="T38" fmla="*/ 597 w 631"/>
                <a:gd name="T39" fmla="*/ 295 h 572"/>
                <a:gd name="T40" fmla="*/ 601 w 631"/>
                <a:gd name="T41" fmla="*/ 343 h 572"/>
                <a:gd name="T42" fmla="*/ 597 w 631"/>
                <a:gd name="T43" fmla="*/ 380 h 572"/>
                <a:gd name="T44" fmla="*/ 587 w 631"/>
                <a:gd name="T45" fmla="*/ 412 h 572"/>
                <a:gd name="T46" fmla="*/ 572 w 631"/>
                <a:gd name="T47" fmla="*/ 441 h 572"/>
                <a:gd name="T48" fmla="*/ 553 w 631"/>
                <a:gd name="T49" fmla="*/ 465 h 572"/>
                <a:gd name="T50" fmla="*/ 528 w 631"/>
                <a:gd name="T51" fmla="*/ 488 h 572"/>
                <a:gd name="T52" fmla="*/ 499 w 631"/>
                <a:gd name="T53" fmla="*/ 506 h 572"/>
                <a:gd name="T54" fmla="*/ 465 w 631"/>
                <a:gd name="T55" fmla="*/ 520 h 572"/>
                <a:gd name="T56" fmla="*/ 411 w 631"/>
                <a:gd name="T57" fmla="*/ 534 h 572"/>
                <a:gd name="T58" fmla="*/ 316 w 631"/>
                <a:gd name="T59" fmla="*/ 542 h 572"/>
                <a:gd name="T60" fmla="*/ 421 w 631"/>
                <a:gd name="T61" fmla="*/ 0 h 572"/>
                <a:gd name="T62" fmla="*/ 201 w 631"/>
                <a:gd name="T63" fmla="*/ 3 h 572"/>
                <a:gd name="T64" fmla="*/ 153 w 631"/>
                <a:gd name="T65" fmla="*/ 46 h 572"/>
                <a:gd name="T66" fmla="*/ 103 w 631"/>
                <a:gd name="T67" fmla="*/ 103 h 572"/>
                <a:gd name="T68" fmla="*/ 56 w 631"/>
                <a:gd name="T69" fmla="*/ 171 h 572"/>
                <a:gd name="T70" fmla="*/ 20 w 631"/>
                <a:gd name="T71" fmla="*/ 242 h 572"/>
                <a:gd name="T72" fmla="*/ 3 w 631"/>
                <a:gd name="T73" fmla="*/ 298 h 572"/>
                <a:gd name="T74" fmla="*/ 0 w 631"/>
                <a:gd name="T75" fmla="*/ 331 h 572"/>
                <a:gd name="T76" fmla="*/ 5 w 631"/>
                <a:gd name="T77" fmla="*/ 386 h 572"/>
                <a:gd name="T78" fmla="*/ 18 w 631"/>
                <a:gd name="T79" fmla="*/ 426 h 572"/>
                <a:gd name="T80" fmla="*/ 33 w 631"/>
                <a:gd name="T81" fmla="*/ 456 h 572"/>
                <a:gd name="T82" fmla="*/ 55 w 631"/>
                <a:gd name="T83" fmla="*/ 485 h 572"/>
                <a:gd name="T84" fmla="*/ 84 w 631"/>
                <a:gd name="T85" fmla="*/ 510 h 572"/>
                <a:gd name="T86" fmla="*/ 121 w 631"/>
                <a:gd name="T87" fmla="*/ 534 h 572"/>
                <a:gd name="T88" fmla="*/ 167 w 631"/>
                <a:gd name="T89" fmla="*/ 552 h 572"/>
                <a:gd name="T90" fmla="*/ 223 w 631"/>
                <a:gd name="T91" fmla="*/ 565 h 572"/>
                <a:gd name="T92" fmla="*/ 290 w 631"/>
                <a:gd name="T93" fmla="*/ 570 h 572"/>
                <a:gd name="T94" fmla="*/ 364 w 631"/>
                <a:gd name="T95" fmla="*/ 569 h 572"/>
                <a:gd name="T96" fmla="*/ 427 w 631"/>
                <a:gd name="T97" fmla="*/ 561 h 572"/>
                <a:gd name="T98" fmla="*/ 481 w 631"/>
                <a:gd name="T99" fmla="*/ 546 h 572"/>
                <a:gd name="T100" fmla="*/ 524 w 631"/>
                <a:gd name="T101" fmla="*/ 527 h 572"/>
                <a:gd name="T102" fmla="*/ 558 w 631"/>
                <a:gd name="T103" fmla="*/ 502 h 572"/>
                <a:gd name="T104" fmla="*/ 584 w 631"/>
                <a:gd name="T105" fmla="*/ 475 h 572"/>
                <a:gd name="T106" fmla="*/ 604 w 631"/>
                <a:gd name="T107" fmla="*/ 446 h 572"/>
                <a:gd name="T108" fmla="*/ 617 w 631"/>
                <a:gd name="T109" fmla="*/ 416 h 572"/>
                <a:gd name="T110" fmla="*/ 629 w 631"/>
                <a:gd name="T111" fmla="*/ 367 h 572"/>
                <a:gd name="T112" fmla="*/ 631 w 631"/>
                <a:gd name="T113" fmla="*/ 320 h 572"/>
                <a:gd name="T114" fmla="*/ 626 w 631"/>
                <a:gd name="T115" fmla="*/ 288 h 572"/>
                <a:gd name="T116" fmla="*/ 601 w 631"/>
                <a:gd name="T117" fmla="*/ 218 h 572"/>
                <a:gd name="T118" fmla="*/ 560 w 631"/>
                <a:gd name="T119" fmla="*/ 147 h 572"/>
                <a:gd name="T120" fmla="*/ 512 w 631"/>
                <a:gd name="T121" fmla="*/ 82 h 572"/>
                <a:gd name="T122" fmla="*/ 462 w 631"/>
                <a:gd name="T123" fmla="*/ 3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1" h="572">
                  <a:moveTo>
                    <a:pt x="316" y="542"/>
                  </a:moveTo>
                  <a:lnTo>
                    <a:pt x="282" y="540"/>
                  </a:lnTo>
                  <a:lnTo>
                    <a:pt x="250" y="537"/>
                  </a:lnTo>
                  <a:lnTo>
                    <a:pt x="220" y="534"/>
                  </a:lnTo>
                  <a:lnTo>
                    <a:pt x="192" y="528"/>
                  </a:lnTo>
                  <a:lnTo>
                    <a:pt x="179" y="524"/>
                  </a:lnTo>
                  <a:lnTo>
                    <a:pt x="166" y="520"/>
                  </a:lnTo>
                  <a:lnTo>
                    <a:pt x="154" y="516"/>
                  </a:lnTo>
                  <a:lnTo>
                    <a:pt x="142" y="510"/>
                  </a:lnTo>
                  <a:lnTo>
                    <a:pt x="132" y="506"/>
                  </a:lnTo>
                  <a:lnTo>
                    <a:pt x="122" y="500"/>
                  </a:lnTo>
                  <a:lnTo>
                    <a:pt x="111" y="494"/>
                  </a:lnTo>
                  <a:lnTo>
                    <a:pt x="103" y="488"/>
                  </a:lnTo>
                  <a:lnTo>
                    <a:pt x="94" y="480"/>
                  </a:lnTo>
                  <a:lnTo>
                    <a:pt x="86" y="474"/>
                  </a:lnTo>
                  <a:lnTo>
                    <a:pt x="78" y="465"/>
                  </a:lnTo>
                  <a:lnTo>
                    <a:pt x="71" y="458"/>
                  </a:lnTo>
                  <a:lnTo>
                    <a:pt x="64" y="449"/>
                  </a:lnTo>
                  <a:lnTo>
                    <a:pt x="59" y="441"/>
                  </a:lnTo>
                  <a:lnTo>
                    <a:pt x="54" y="431"/>
                  </a:lnTo>
                  <a:lnTo>
                    <a:pt x="48" y="422"/>
                  </a:lnTo>
                  <a:lnTo>
                    <a:pt x="44" y="412"/>
                  </a:lnTo>
                  <a:lnTo>
                    <a:pt x="41" y="401"/>
                  </a:lnTo>
                  <a:lnTo>
                    <a:pt x="38" y="391"/>
                  </a:lnTo>
                  <a:lnTo>
                    <a:pt x="34" y="380"/>
                  </a:lnTo>
                  <a:lnTo>
                    <a:pt x="32" y="368"/>
                  </a:lnTo>
                  <a:lnTo>
                    <a:pt x="31" y="356"/>
                  </a:lnTo>
                  <a:lnTo>
                    <a:pt x="30" y="343"/>
                  </a:lnTo>
                  <a:lnTo>
                    <a:pt x="30" y="331"/>
                  </a:lnTo>
                  <a:lnTo>
                    <a:pt x="31" y="313"/>
                  </a:lnTo>
                  <a:lnTo>
                    <a:pt x="34" y="295"/>
                  </a:lnTo>
                  <a:lnTo>
                    <a:pt x="40" y="276"/>
                  </a:lnTo>
                  <a:lnTo>
                    <a:pt x="47" y="256"/>
                  </a:lnTo>
                  <a:lnTo>
                    <a:pt x="56" y="234"/>
                  </a:lnTo>
                  <a:lnTo>
                    <a:pt x="66" y="214"/>
                  </a:lnTo>
                  <a:lnTo>
                    <a:pt x="78" y="192"/>
                  </a:lnTo>
                  <a:lnTo>
                    <a:pt x="91" y="171"/>
                  </a:lnTo>
                  <a:lnTo>
                    <a:pt x="105" y="149"/>
                  </a:lnTo>
                  <a:lnTo>
                    <a:pt x="120" y="129"/>
                  </a:lnTo>
                  <a:lnTo>
                    <a:pt x="135" y="110"/>
                  </a:lnTo>
                  <a:lnTo>
                    <a:pt x="151" y="92"/>
                  </a:lnTo>
                  <a:lnTo>
                    <a:pt x="167" y="73"/>
                  </a:lnTo>
                  <a:lnTo>
                    <a:pt x="183" y="57"/>
                  </a:lnTo>
                  <a:lnTo>
                    <a:pt x="199" y="42"/>
                  </a:lnTo>
                  <a:lnTo>
                    <a:pt x="215" y="31"/>
                  </a:lnTo>
                  <a:lnTo>
                    <a:pt x="416" y="30"/>
                  </a:lnTo>
                  <a:lnTo>
                    <a:pt x="432" y="42"/>
                  </a:lnTo>
                  <a:lnTo>
                    <a:pt x="448" y="57"/>
                  </a:lnTo>
                  <a:lnTo>
                    <a:pt x="464" y="73"/>
                  </a:lnTo>
                  <a:lnTo>
                    <a:pt x="480" y="92"/>
                  </a:lnTo>
                  <a:lnTo>
                    <a:pt x="496" y="110"/>
                  </a:lnTo>
                  <a:lnTo>
                    <a:pt x="512" y="129"/>
                  </a:lnTo>
                  <a:lnTo>
                    <a:pt x="526" y="149"/>
                  </a:lnTo>
                  <a:lnTo>
                    <a:pt x="540" y="171"/>
                  </a:lnTo>
                  <a:lnTo>
                    <a:pt x="553" y="192"/>
                  </a:lnTo>
                  <a:lnTo>
                    <a:pt x="565" y="214"/>
                  </a:lnTo>
                  <a:lnTo>
                    <a:pt x="575" y="234"/>
                  </a:lnTo>
                  <a:lnTo>
                    <a:pt x="584" y="256"/>
                  </a:lnTo>
                  <a:lnTo>
                    <a:pt x="591" y="276"/>
                  </a:lnTo>
                  <a:lnTo>
                    <a:pt x="597" y="295"/>
                  </a:lnTo>
                  <a:lnTo>
                    <a:pt x="600" y="313"/>
                  </a:lnTo>
                  <a:lnTo>
                    <a:pt x="601" y="331"/>
                  </a:lnTo>
                  <a:lnTo>
                    <a:pt x="601" y="343"/>
                  </a:lnTo>
                  <a:lnTo>
                    <a:pt x="600" y="356"/>
                  </a:lnTo>
                  <a:lnTo>
                    <a:pt x="599" y="368"/>
                  </a:lnTo>
                  <a:lnTo>
                    <a:pt x="597" y="380"/>
                  </a:lnTo>
                  <a:lnTo>
                    <a:pt x="593" y="391"/>
                  </a:lnTo>
                  <a:lnTo>
                    <a:pt x="591" y="401"/>
                  </a:lnTo>
                  <a:lnTo>
                    <a:pt x="587" y="412"/>
                  </a:lnTo>
                  <a:lnTo>
                    <a:pt x="583" y="422"/>
                  </a:lnTo>
                  <a:lnTo>
                    <a:pt x="578" y="431"/>
                  </a:lnTo>
                  <a:lnTo>
                    <a:pt x="572" y="441"/>
                  </a:lnTo>
                  <a:lnTo>
                    <a:pt x="567" y="449"/>
                  </a:lnTo>
                  <a:lnTo>
                    <a:pt x="560" y="458"/>
                  </a:lnTo>
                  <a:lnTo>
                    <a:pt x="553" y="465"/>
                  </a:lnTo>
                  <a:lnTo>
                    <a:pt x="545" y="473"/>
                  </a:lnTo>
                  <a:lnTo>
                    <a:pt x="537" y="480"/>
                  </a:lnTo>
                  <a:lnTo>
                    <a:pt x="528" y="488"/>
                  </a:lnTo>
                  <a:lnTo>
                    <a:pt x="520" y="494"/>
                  </a:lnTo>
                  <a:lnTo>
                    <a:pt x="509" y="500"/>
                  </a:lnTo>
                  <a:lnTo>
                    <a:pt x="499" y="506"/>
                  </a:lnTo>
                  <a:lnTo>
                    <a:pt x="489" y="510"/>
                  </a:lnTo>
                  <a:lnTo>
                    <a:pt x="477" y="516"/>
                  </a:lnTo>
                  <a:lnTo>
                    <a:pt x="465" y="520"/>
                  </a:lnTo>
                  <a:lnTo>
                    <a:pt x="452" y="524"/>
                  </a:lnTo>
                  <a:lnTo>
                    <a:pt x="439" y="528"/>
                  </a:lnTo>
                  <a:lnTo>
                    <a:pt x="411" y="534"/>
                  </a:lnTo>
                  <a:lnTo>
                    <a:pt x="381" y="537"/>
                  </a:lnTo>
                  <a:lnTo>
                    <a:pt x="349" y="540"/>
                  </a:lnTo>
                  <a:lnTo>
                    <a:pt x="316" y="542"/>
                  </a:lnTo>
                  <a:close/>
                  <a:moveTo>
                    <a:pt x="430" y="3"/>
                  </a:moveTo>
                  <a:lnTo>
                    <a:pt x="425" y="1"/>
                  </a:lnTo>
                  <a:lnTo>
                    <a:pt x="421" y="0"/>
                  </a:lnTo>
                  <a:lnTo>
                    <a:pt x="210" y="0"/>
                  </a:lnTo>
                  <a:lnTo>
                    <a:pt x="206" y="1"/>
                  </a:lnTo>
                  <a:lnTo>
                    <a:pt x="201" y="3"/>
                  </a:lnTo>
                  <a:lnTo>
                    <a:pt x="186" y="15"/>
                  </a:lnTo>
                  <a:lnTo>
                    <a:pt x="169" y="30"/>
                  </a:lnTo>
                  <a:lnTo>
                    <a:pt x="153" y="46"/>
                  </a:lnTo>
                  <a:lnTo>
                    <a:pt x="136" y="63"/>
                  </a:lnTo>
                  <a:lnTo>
                    <a:pt x="119" y="82"/>
                  </a:lnTo>
                  <a:lnTo>
                    <a:pt x="103" y="103"/>
                  </a:lnTo>
                  <a:lnTo>
                    <a:pt x="86" y="125"/>
                  </a:lnTo>
                  <a:lnTo>
                    <a:pt x="71" y="147"/>
                  </a:lnTo>
                  <a:lnTo>
                    <a:pt x="56" y="171"/>
                  </a:lnTo>
                  <a:lnTo>
                    <a:pt x="43" y="194"/>
                  </a:lnTo>
                  <a:lnTo>
                    <a:pt x="30" y="218"/>
                  </a:lnTo>
                  <a:lnTo>
                    <a:pt x="20" y="242"/>
                  </a:lnTo>
                  <a:lnTo>
                    <a:pt x="12" y="265"/>
                  </a:lnTo>
                  <a:lnTo>
                    <a:pt x="5" y="288"/>
                  </a:lnTo>
                  <a:lnTo>
                    <a:pt x="3" y="298"/>
                  </a:lnTo>
                  <a:lnTo>
                    <a:pt x="1" y="310"/>
                  </a:lnTo>
                  <a:lnTo>
                    <a:pt x="0" y="320"/>
                  </a:lnTo>
                  <a:lnTo>
                    <a:pt x="0" y="331"/>
                  </a:lnTo>
                  <a:lnTo>
                    <a:pt x="0" y="349"/>
                  </a:lnTo>
                  <a:lnTo>
                    <a:pt x="2" y="367"/>
                  </a:lnTo>
                  <a:lnTo>
                    <a:pt x="5" y="386"/>
                  </a:lnTo>
                  <a:lnTo>
                    <a:pt x="11" y="407"/>
                  </a:lnTo>
                  <a:lnTo>
                    <a:pt x="14" y="416"/>
                  </a:lnTo>
                  <a:lnTo>
                    <a:pt x="18" y="426"/>
                  </a:lnTo>
                  <a:lnTo>
                    <a:pt x="23" y="437"/>
                  </a:lnTo>
                  <a:lnTo>
                    <a:pt x="27" y="446"/>
                  </a:lnTo>
                  <a:lnTo>
                    <a:pt x="33" y="456"/>
                  </a:lnTo>
                  <a:lnTo>
                    <a:pt x="40" y="465"/>
                  </a:lnTo>
                  <a:lnTo>
                    <a:pt x="47" y="475"/>
                  </a:lnTo>
                  <a:lnTo>
                    <a:pt x="55" y="485"/>
                  </a:lnTo>
                  <a:lnTo>
                    <a:pt x="63" y="493"/>
                  </a:lnTo>
                  <a:lnTo>
                    <a:pt x="73" y="502"/>
                  </a:lnTo>
                  <a:lnTo>
                    <a:pt x="84" y="510"/>
                  </a:lnTo>
                  <a:lnTo>
                    <a:pt x="95" y="519"/>
                  </a:lnTo>
                  <a:lnTo>
                    <a:pt x="107" y="527"/>
                  </a:lnTo>
                  <a:lnTo>
                    <a:pt x="121" y="534"/>
                  </a:lnTo>
                  <a:lnTo>
                    <a:pt x="135" y="540"/>
                  </a:lnTo>
                  <a:lnTo>
                    <a:pt x="150" y="546"/>
                  </a:lnTo>
                  <a:lnTo>
                    <a:pt x="167" y="552"/>
                  </a:lnTo>
                  <a:lnTo>
                    <a:pt x="184" y="557"/>
                  </a:lnTo>
                  <a:lnTo>
                    <a:pt x="204" y="561"/>
                  </a:lnTo>
                  <a:lnTo>
                    <a:pt x="223" y="565"/>
                  </a:lnTo>
                  <a:lnTo>
                    <a:pt x="244" y="567"/>
                  </a:lnTo>
                  <a:lnTo>
                    <a:pt x="267" y="569"/>
                  </a:lnTo>
                  <a:lnTo>
                    <a:pt x="290" y="570"/>
                  </a:lnTo>
                  <a:lnTo>
                    <a:pt x="316" y="572"/>
                  </a:lnTo>
                  <a:lnTo>
                    <a:pt x="341" y="570"/>
                  </a:lnTo>
                  <a:lnTo>
                    <a:pt x="364" y="569"/>
                  </a:lnTo>
                  <a:lnTo>
                    <a:pt x="387" y="567"/>
                  </a:lnTo>
                  <a:lnTo>
                    <a:pt x="408" y="565"/>
                  </a:lnTo>
                  <a:lnTo>
                    <a:pt x="427" y="561"/>
                  </a:lnTo>
                  <a:lnTo>
                    <a:pt x="447" y="557"/>
                  </a:lnTo>
                  <a:lnTo>
                    <a:pt x="464" y="552"/>
                  </a:lnTo>
                  <a:lnTo>
                    <a:pt x="481" y="546"/>
                  </a:lnTo>
                  <a:lnTo>
                    <a:pt x="496" y="540"/>
                  </a:lnTo>
                  <a:lnTo>
                    <a:pt x="511" y="534"/>
                  </a:lnTo>
                  <a:lnTo>
                    <a:pt x="524" y="527"/>
                  </a:lnTo>
                  <a:lnTo>
                    <a:pt x="536" y="519"/>
                  </a:lnTo>
                  <a:lnTo>
                    <a:pt x="547" y="510"/>
                  </a:lnTo>
                  <a:lnTo>
                    <a:pt x="558" y="502"/>
                  </a:lnTo>
                  <a:lnTo>
                    <a:pt x="568" y="493"/>
                  </a:lnTo>
                  <a:lnTo>
                    <a:pt x="576" y="485"/>
                  </a:lnTo>
                  <a:lnTo>
                    <a:pt x="584" y="475"/>
                  </a:lnTo>
                  <a:lnTo>
                    <a:pt x="591" y="465"/>
                  </a:lnTo>
                  <a:lnTo>
                    <a:pt x="598" y="456"/>
                  </a:lnTo>
                  <a:lnTo>
                    <a:pt x="604" y="446"/>
                  </a:lnTo>
                  <a:lnTo>
                    <a:pt x="608" y="437"/>
                  </a:lnTo>
                  <a:lnTo>
                    <a:pt x="614" y="426"/>
                  </a:lnTo>
                  <a:lnTo>
                    <a:pt x="617" y="416"/>
                  </a:lnTo>
                  <a:lnTo>
                    <a:pt x="620" y="407"/>
                  </a:lnTo>
                  <a:lnTo>
                    <a:pt x="626" y="386"/>
                  </a:lnTo>
                  <a:lnTo>
                    <a:pt x="629" y="367"/>
                  </a:lnTo>
                  <a:lnTo>
                    <a:pt x="631" y="349"/>
                  </a:lnTo>
                  <a:lnTo>
                    <a:pt x="631" y="331"/>
                  </a:lnTo>
                  <a:lnTo>
                    <a:pt x="631" y="320"/>
                  </a:lnTo>
                  <a:lnTo>
                    <a:pt x="630" y="309"/>
                  </a:lnTo>
                  <a:lnTo>
                    <a:pt x="628" y="298"/>
                  </a:lnTo>
                  <a:lnTo>
                    <a:pt x="626" y="288"/>
                  </a:lnTo>
                  <a:lnTo>
                    <a:pt x="619" y="265"/>
                  </a:lnTo>
                  <a:lnTo>
                    <a:pt x="611" y="242"/>
                  </a:lnTo>
                  <a:lnTo>
                    <a:pt x="601" y="218"/>
                  </a:lnTo>
                  <a:lnTo>
                    <a:pt x="588" y="194"/>
                  </a:lnTo>
                  <a:lnTo>
                    <a:pt x="575" y="171"/>
                  </a:lnTo>
                  <a:lnTo>
                    <a:pt x="560" y="147"/>
                  </a:lnTo>
                  <a:lnTo>
                    <a:pt x="545" y="125"/>
                  </a:lnTo>
                  <a:lnTo>
                    <a:pt x="529" y="103"/>
                  </a:lnTo>
                  <a:lnTo>
                    <a:pt x="512" y="82"/>
                  </a:lnTo>
                  <a:lnTo>
                    <a:pt x="495" y="63"/>
                  </a:lnTo>
                  <a:lnTo>
                    <a:pt x="478" y="46"/>
                  </a:lnTo>
                  <a:lnTo>
                    <a:pt x="462" y="30"/>
                  </a:lnTo>
                  <a:lnTo>
                    <a:pt x="445" y="15"/>
                  </a:lnTo>
                  <a:lnTo>
                    <a:pt x="43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94">
              <a:extLst>
                <a:ext uri="{FF2B5EF4-FFF2-40B4-BE49-F238E27FC236}">
                  <a16:creationId xmlns:a16="http://schemas.microsoft.com/office/drawing/2014/main" xmlns="" id="{71E9A6D1-4F9C-4071-A31C-C62D0FF49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0963" y="1439863"/>
              <a:ext cx="76200" cy="9525"/>
            </a:xfrm>
            <a:custGeom>
              <a:avLst/>
              <a:gdLst>
                <a:gd name="T0" fmla="*/ 15 w 241"/>
                <a:gd name="T1" fmla="*/ 0 h 30"/>
                <a:gd name="T2" fmla="*/ 12 w 241"/>
                <a:gd name="T3" fmla="*/ 1 h 30"/>
                <a:gd name="T4" fmla="*/ 10 w 241"/>
                <a:gd name="T5" fmla="*/ 1 h 30"/>
                <a:gd name="T6" fmla="*/ 6 w 241"/>
                <a:gd name="T7" fmla="*/ 3 h 30"/>
                <a:gd name="T8" fmla="*/ 4 w 241"/>
                <a:gd name="T9" fmla="*/ 4 h 30"/>
                <a:gd name="T10" fmla="*/ 3 w 241"/>
                <a:gd name="T11" fmla="*/ 7 h 30"/>
                <a:gd name="T12" fmla="*/ 1 w 241"/>
                <a:gd name="T13" fmla="*/ 9 h 30"/>
                <a:gd name="T14" fmla="*/ 1 w 241"/>
                <a:gd name="T15" fmla="*/ 12 h 30"/>
                <a:gd name="T16" fmla="*/ 0 w 241"/>
                <a:gd name="T17" fmla="*/ 15 h 30"/>
                <a:gd name="T18" fmla="*/ 1 w 241"/>
                <a:gd name="T19" fmla="*/ 18 h 30"/>
                <a:gd name="T20" fmla="*/ 1 w 241"/>
                <a:gd name="T21" fmla="*/ 21 h 30"/>
                <a:gd name="T22" fmla="*/ 3 w 241"/>
                <a:gd name="T23" fmla="*/ 23 h 30"/>
                <a:gd name="T24" fmla="*/ 4 w 241"/>
                <a:gd name="T25" fmla="*/ 25 h 30"/>
                <a:gd name="T26" fmla="*/ 6 w 241"/>
                <a:gd name="T27" fmla="*/ 27 h 30"/>
                <a:gd name="T28" fmla="*/ 10 w 241"/>
                <a:gd name="T29" fmla="*/ 28 h 30"/>
                <a:gd name="T30" fmla="*/ 12 w 241"/>
                <a:gd name="T31" fmla="*/ 30 h 30"/>
                <a:gd name="T32" fmla="*/ 15 w 241"/>
                <a:gd name="T33" fmla="*/ 30 h 30"/>
                <a:gd name="T34" fmla="*/ 226 w 241"/>
                <a:gd name="T35" fmla="*/ 30 h 30"/>
                <a:gd name="T36" fmla="*/ 229 w 241"/>
                <a:gd name="T37" fmla="*/ 30 h 30"/>
                <a:gd name="T38" fmla="*/ 231 w 241"/>
                <a:gd name="T39" fmla="*/ 28 h 30"/>
                <a:gd name="T40" fmla="*/ 235 w 241"/>
                <a:gd name="T41" fmla="*/ 27 h 30"/>
                <a:gd name="T42" fmla="*/ 237 w 241"/>
                <a:gd name="T43" fmla="*/ 25 h 30"/>
                <a:gd name="T44" fmla="*/ 238 w 241"/>
                <a:gd name="T45" fmla="*/ 23 h 30"/>
                <a:gd name="T46" fmla="*/ 240 w 241"/>
                <a:gd name="T47" fmla="*/ 21 h 30"/>
                <a:gd name="T48" fmla="*/ 241 w 241"/>
                <a:gd name="T49" fmla="*/ 18 h 30"/>
                <a:gd name="T50" fmla="*/ 241 w 241"/>
                <a:gd name="T51" fmla="*/ 15 h 30"/>
                <a:gd name="T52" fmla="*/ 241 w 241"/>
                <a:gd name="T53" fmla="*/ 11 h 30"/>
                <a:gd name="T54" fmla="*/ 240 w 241"/>
                <a:gd name="T55" fmla="*/ 9 h 30"/>
                <a:gd name="T56" fmla="*/ 238 w 241"/>
                <a:gd name="T57" fmla="*/ 6 h 30"/>
                <a:gd name="T58" fmla="*/ 237 w 241"/>
                <a:gd name="T59" fmla="*/ 4 h 30"/>
                <a:gd name="T60" fmla="*/ 235 w 241"/>
                <a:gd name="T61" fmla="*/ 3 h 30"/>
                <a:gd name="T62" fmla="*/ 231 w 241"/>
                <a:gd name="T63" fmla="*/ 1 h 30"/>
                <a:gd name="T64" fmla="*/ 229 w 241"/>
                <a:gd name="T65" fmla="*/ 1 h 30"/>
                <a:gd name="T66" fmla="*/ 226 w 241"/>
                <a:gd name="T67" fmla="*/ 0 h 30"/>
                <a:gd name="T68" fmla="*/ 15 w 241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1" h="30">
                  <a:moveTo>
                    <a:pt x="15" y="0"/>
                  </a:moveTo>
                  <a:lnTo>
                    <a:pt x="12" y="1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26" y="30"/>
                  </a:lnTo>
                  <a:lnTo>
                    <a:pt x="229" y="30"/>
                  </a:lnTo>
                  <a:lnTo>
                    <a:pt x="231" y="28"/>
                  </a:lnTo>
                  <a:lnTo>
                    <a:pt x="235" y="27"/>
                  </a:lnTo>
                  <a:lnTo>
                    <a:pt x="237" y="25"/>
                  </a:lnTo>
                  <a:lnTo>
                    <a:pt x="238" y="23"/>
                  </a:lnTo>
                  <a:lnTo>
                    <a:pt x="240" y="21"/>
                  </a:lnTo>
                  <a:lnTo>
                    <a:pt x="241" y="18"/>
                  </a:lnTo>
                  <a:lnTo>
                    <a:pt x="241" y="15"/>
                  </a:lnTo>
                  <a:lnTo>
                    <a:pt x="241" y="11"/>
                  </a:lnTo>
                  <a:lnTo>
                    <a:pt x="240" y="9"/>
                  </a:lnTo>
                  <a:lnTo>
                    <a:pt x="238" y="6"/>
                  </a:lnTo>
                  <a:lnTo>
                    <a:pt x="237" y="4"/>
                  </a:lnTo>
                  <a:lnTo>
                    <a:pt x="235" y="3"/>
                  </a:lnTo>
                  <a:lnTo>
                    <a:pt x="231" y="1"/>
                  </a:lnTo>
                  <a:lnTo>
                    <a:pt x="229" y="1"/>
                  </a:lnTo>
                  <a:lnTo>
                    <a:pt x="226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95">
              <a:extLst>
                <a:ext uri="{FF2B5EF4-FFF2-40B4-BE49-F238E27FC236}">
                  <a16:creationId xmlns:a16="http://schemas.microsoft.com/office/drawing/2014/main" xmlns="" id="{1035E067-2129-4D78-8543-ACAC2F06E2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13" y="1354138"/>
              <a:ext cx="114300" cy="76200"/>
            </a:xfrm>
            <a:custGeom>
              <a:avLst/>
              <a:gdLst>
                <a:gd name="T0" fmla="*/ 136 w 361"/>
                <a:gd name="T1" fmla="*/ 120 h 240"/>
                <a:gd name="T2" fmla="*/ 146 w 361"/>
                <a:gd name="T3" fmla="*/ 115 h 240"/>
                <a:gd name="T4" fmla="*/ 181 w 361"/>
                <a:gd name="T5" fmla="*/ 48 h 240"/>
                <a:gd name="T6" fmla="*/ 215 w 361"/>
                <a:gd name="T7" fmla="*/ 115 h 240"/>
                <a:gd name="T8" fmla="*/ 225 w 361"/>
                <a:gd name="T9" fmla="*/ 120 h 240"/>
                <a:gd name="T10" fmla="*/ 304 w 361"/>
                <a:gd name="T11" fmla="*/ 91 h 240"/>
                <a:gd name="T12" fmla="*/ 289 w 361"/>
                <a:gd name="T13" fmla="*/ 116 h 240"/>
                <a:gd name="T14" fmla="*/ 275 w 361"/>
                <a:gd name="T15" fmla="*/ 146 h 240"/>
                <a:gd name="T16" fmla="*/ 264 w 361"/>
                <a:gd name="T17" fmla="*/ 177 h 240"/>
                <a:gd name="T18" fmla="*/ 257 w 361"/>
                <a:gd name="T19" fmla="*/ 210 h 240"/>
                <a:gd name="T20" fmla="*/ 102 w 361"/>
                <a:gd name="T21" fmla="*/ 193 h 240"/>
                <a:gd name="T22" fmla="*/ 92 w 361"/>
                <a:gd name="T23" fmla="*/ 161 h 240"/>
                <a:gd name="T24" fmla="*/ 79 w 361"/>
                <a:gd name="T25" fmla="*/ 130 h 240"/>
                <a:gd name="T26" fmla="*/ 64 w 361"/>
                <a:gd name="T27" fmla="*/ 103 h 240"/>
                <a:gd name="T28" fmla="*/ 131 w 361"/>
                <a:gd name="T29" fmla="*/ 118 h 240"/>
                <a:gd name="T30" fmla="*/ 76 w 361"/>
                <a:gd name="T31" fmla="*/ 228 h 240"/>
                <a:gd name="T32" fmla="*/ 78 w 361"/>
                <a:gd name="T33" fmla="*/ 233 h 240"/>
                <a:gd name="T34" fmla="*/ 81 w 361"/>
                <a:gd name="T35" fmla="*/ 237 h 240"/>
                <a:gd name="T36" fmla="*/ 88 w 361"/>
                <a:gd name="T37" fmla="*/ 240 h 240"/>
                <a:gd name="T38" fmla="*/ 271 w 361"/>
                <a:gd name="T39" fmla="*/ 240 h 240"/>
                <a:gd name="T40" fmla="*/ 276 w 361"/>
                <a:gd name="T41" fmla="*/ 238 h 240"/>
                <a:gd name="T42" fmla="*/ 282 w 361"/>
                <a:gd name="T43" fmla="*/ 235 h 240"/>
                <a:gd name="T44" fmla="*/ 285 w 361"/>
                <a:gd name="T45" fmla="*/ 231 h 240"/>
                <a:gd name="T46" fmla="*/ 286 w 361"/>
                <a:gd name="T47" fmla="*/ 225 h 240"/>
                <a:gd name="T48" fmla="*/ 289 w 361"/>
                <a:gd name="T49" fmla="*/ 199 h 240"/>
                <a:gd name="T50" fmla="*/ 297 w 361"/>
                <a:gd name="T51" fmla="*/ 171 h 240"/>
                <a:gd name="T52" fmla="*/ 309 w 361"/>
                <a:gd name="T53" fmla="*/ 145 h 240"/>
                <a:gd name="T54" fmla="*/ 321 w 361"/>
                <a:gd name="T55" fmla="*/ 122 h 240"/>
                <a:gd name="T56" fmla="*/ 358 w 361"/>
                <a:gd name="T57" fmla="*/ 69 h 240"/>
                <a:gd name="T58" fmla="*/ 361 w 361"/>
                <a:gd name="T59" fmla="*/ 60 h 240"/>
                <a:gd name="T60" fmla="*/ 358 w 361"/>
                <a:gd name="T61" fmla="*/ 51 h 240"/>
                <a:gd name="T62" fmla="*/ 350 w 361"/>
                <a:gd name="T63" fmla="*/ 45 h 240"/>
                <a:gd name="T64" fmla="*/ 341 w 361"/>
                <a:gd name="T65" fmla="*/ 46 h 240"/>
                <a:gd name="T66" fmla="*/ 194 w 361"/>
                <a:gd name="T67" fmla="*/ 7 h 240"/>
                <a:gd name="T68" fmla="*/ 189 w 361"/>
                <a:gd name="T69" fmla="*/ 2 h 240"/>
                <a:gd name="T70" fmla="*/ 180 w 361"/>
                <a:gd name="T71" fmla="*/ 0 h 240"/>
                <a:gd name="T72" fmla="*/ 172 w 361"/>
                <a:gd name="T73" fmla="*/ 2 h 240"/>
                <a:gd name="T74" fmla="*/ 167 w 361"/>
                <a:gd name="T75" fmla="*/ 7 h 240"/>
                <a:gd name="T76" fmla="*/ 20 w 361"/>
                <a:gd name="T77" fmla="*/ 46 h 240"/>
                <a:gd name="T78" fmla="*/ 11 w 361"/>
                <a:gd name="T79" fmla="*/ 45 h 240"/>
                <a:gd name="T80" fmla="*/ 3 w 361"/>
                <a:gd name="T81" fmla="*/ 51 h 240"/>
                <a:gd name="T82" fmla="*/ 0 w 361"/>
                <a:gd name="T83" fmla="*/ 60 h 240"/>
                <a:gd name="T84" fmla="*/ 3 w 361"/>
                <a:gd name="T85" fmla="*/ 69 h 240"/>
                <a:gd name="T86" fmla="*/ 40 w 361"/>
                <a:gd name="T87" fmla="*/ 122 h 240"/>
                <a:gd name="T88" fmla="*/ 52 w 361"/>
                <a:gd name="T89" fmla="*/ 145 h 240"/>
                <a:gd name="T90" fmla="*/ 64 w 361"/>
                <a:gd name="T91" fmla="*/ 171 h 240"/>
                <a:gd name="T92" fmla="*/ 72 w 361"/>
                <a:gd name="T93" fmla="*/ 199 h 240"/>
                <a:gd name="T94" fmla="*/ 75 w 361"/>
                <a:gd name="T95" fmla="*/ 22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1" h="240">
                  <a:moveTo>
                    <a:pt x="131" y="118"/>
                  </a:moveTo>
                  <a:lnTo>
                    <a:pt x="136" y="120"/>
                  </a:lnTo>
                  <a:lnTo>
                    <a:pt x="141" y="118"/>
                  </a:lnTo>
                  <a:lnTo>
                    <a:pt x="146" y="115"/>
                  </a:lnTo>
                  <a:lnTo>
                    <a:pt x="149" y="111"/>
                  </a:lnTo>
                  <a:lnTo>
                    <a:pt x="181" y="48"/>
                  </a:lnTo>
                  <a:lnTo>
                    <a:pt x="212" y="111"/>
                  </a:lnTo>
                  <a:lnTo>
                    <a:pt x="215" y="115"/>
                  </a:lnTo>
                  <a:lnTo>
                    <a:pt x="220" y="118"/>
                  </a:lnTo>
                  <a:lnTo>
                    <a:pt x="225" y="120"/>
                  </a:lnTo>
                  <a:lnTo>
                    <a:pt x="231" y="118"/>
                  </a:lnTo>
                  <a:lnTo>
                    <a:pt x="304" y="91"/>
                  </a:lnTo>
                  <a:lnTo>
                    <a:pt x="297" y="103"/>
                  </a:lnTo>
                  <a:lnTo>
                    <a:pt x="289" y="116"/>
                  </a:lnTo>
                  <a:lnTo>
                    <a:pt x="282" y="130"/>
                  </a:lnTo>
                  <a:lnTo>
                    <a:pt x="275" y="146"/>
                  </a:lnTo>
                  <a:lnTo>
                    <a:pt x="269" y="161"/>
                  </a:lnTo>
                  <a:lnTo>
                    <a:pt x="264" y="177"/>
                  </a:lnTo>
                  <a:lnTo>
                    <a:pt x="259" y="193"/>
                  </a:lnTo>
                  <a:lnTo>
                    <a:pt x="257" y="210"/>
                  </a:lnTo>
                  <a:lnTo>
                    <a:pt x="105" y="210"/>
                  </a:lnTo>
                  <a:lnTo>
                    <a:pt x="102" y="193"/>
                  </a:lnTo>
                  <a:lnTo>
                    <a:pt x="97" y="177"/>
                  </a:lnTo>
                  <a:lnTo>
                    <a:pt x="92" y="161"/>
                  </a:lnTo>
                  <a:lnTo>
                    <a:pt x="86" y="145"/>
                  </a:lnTo>
                  <a:lnTo>
                    <a:pt x="79" y="130"/>
                  </a:lnTo>
                  <a:lnTo>
                    <a:pt x="72" y="116"/>
                  </a:lnTo>
                  <a:lnTo>
                    <a:pt x="64" y="103"/>
                  </a:lnTo>
                  <a:lnTo>
                    <a:pt x="57" y="91"/>
                  </a:lnTo>
                  <a:lnTo>
                    <a:pt x="131" y="118"/>
                  </a:lnTo>
                  <a:close/>
                  <a:moveTo>
                    <a:pt x="75" y="225"/>
                  </a:moveTo>
                  <a:lnTo>
                    <a:pt x="76" y="228"/>
                  </a:lnTo>
                  <a:lnTo>
                    <a:pt x="76" y="231"/>
                  </a:lnTo>
                  <a:lnTo>
                    <a:pt x="78" y="233"/>
                  </a:lnTo>
                  <a:lnTo>
                    <a:pt x="79" y="235"/>
                  </a:lnTo>
                  <a:lnTo>
                    <a:pt x="81" y="237"/>
                  </a:lnTo>
                  <a:lnTo>
                    <a:pt x="85" y="238"/>
                  </a:lnTo>
                  <a:lnTo>
                    <a:pt x="88" y="240"/>
                  </a:lnTo>
                  <a:lnTo>
                    <a:pt x="90" y="240"/>
                  </a:lnTo>
                  <a:lnTo>
                    <a:pt x="271" y="240"/>
                  </a:lnTo>
                  <a:lnTo>
                    <a:pt x="274" y="240"/>
                  </a:lnTo>
                  <a:lnTo>
                    <a:pt x="276" y="238"/>
                  </a:lnTo>
                  <a:lnTo>
                    <a:pt x="280" y="237"/>
                  </a:lnTo>
                  <a:lnTo>
                    <a:pt x="282" y="235"/>
                  </a:lnTo>
                  <a:lnTo>
                    <a:pt x="283" y="233"/>
                  </a:lnTo>
                  <a:lnTo>
                    <a:pt x="285" y="231"/>
                  </a:lnTo>
                  <a:lnTo>
                    <a:pt x="285" y="228"/>
                  </a:lnTo>
                  <a:lnTo>
                    <a:pt x="286" y="225"/>
                  </a:lnTo>
                  <a:lnTo>
                    <a:pt x="287" y="212"/>
                  </a:lnTo>
                  <a:lnTo>
                    <a:pt x="289" y="199"/>
                  </a:lnTo>
                  <a:lnTo>
                    <a:pt x="292" y="185"/>
                  </a:lnTo>
                  <a:lnTo>
                    <a:pt x="297" y="171"/>
                  </a:lnTo>
                  <a:lnTo>
                    <a:pt x="302" y="158"/>
                  </a:lnTo>
                  <a:lnTo>
                    <a:pt x="309" y="145"/>
                  </a:lnTo>
                  <a:lnTo>
                    <a:pt x="315" y="133"/>
                  </a:lnTo>
                  <a:lnTo>
                    <a:pt x="321" y="122"/>
                  </a:lnTo>
                  <a:lnTo>
                    <a:pt x="346" y="84"/>
                  </a:lnTo>
                  <a:lnTo>
                    <a:pt x="358" y="69"/>
                  </a:lnTo>
                  <a:lnTo>
                    <a:pt x="360" y="65"/>
                  </a:lnTo>
                  <a:lnTo>
                    <a:pt x="361" y="60"/>
                  </a:lnTo>
                  <a:lnTo>
                    <a:pt x="360" y="55"/>
                  </a:lnTo>
                  <a:lnTo>
                    <a:pt x="358" y="51"/>
                  </a:lnTo>
                  <a:lnTo>
                    <a:pt x="355" y="47"/>
                  </a:lnTo>
                  <a:lnTo>
                    <a:pt x="350" y="45"/>
                  </a:lnTo>
                  <a:lnTo>
                    <a:pt x="346" y="45"/>
                  </a:lnTo>
                  <a:lnTo>
                    <a:pt x="341" y="46"/>
                  </a:lnTo>
                  <a:lnTo>
                    <a:pt x="234" y="85"/>
                  </a:lnTo>
                  <a:lnTo>
                    <a:pt x="194" y="7"/>
                  </a:lnTo>
                  <a:lnTo>
                    <a:pt x="192" y="4"/>
                  </a:lnTo>
                  <a:lnTo>
                    <a:pt x="189" y="2"/>
                  </a:lnTo>
                  <a:lnTo>
                    <a:pt x="184" y="1"/>
                  </a:lnTo>
                  <a:lnTo>
                    <a:pt x="180" y="0"/>
                  </a:lnTo>
                  <a:lnTo>
                    <a:pt x="177" y="1"/>
                  </a:lnTo>
                  <a:lnTo>
                    <a:pt x="172" y="2"/>
                  </a:lnTo>
                  <a:lnTo>
                    <a:pt x="169" y="4"/>
                  </a:lnTo>
                  <a:lnTo>
                    <a:pt x="167" y="7"/>
                  </a:lnTo>
                  <a:lnTo>
                    <a:pt x="129" y="85"/>
                  </a:lnTo>
                  <a:lnTo>
                    <a:pt x="20" y="46"/>
                  </a:lnTo>
                  <a:lnTo>
                    <a:pt x="15" y="45"/>
                  </a:lnTo>
                  <a:lnTo>
                    <a:pt x="11" y="45"/>
                  </a:lnTo>
                  <a:lnTo>
                    <a:pt x="6" y="47"/>
                  </a:lnTo>
                  <a:lnTo>
                    <a:pt x="3" y="51"/>
                  </a:lnTo>
                  <a:lnTo>
                    <a:pt x="1" y="55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15" y="84"/>
                  </a:lnTo>
                  <a:lnTo>
                    <a:pt x="40" y="122"/>
                  </a:lnTo>
                  <a:lnTo>
                    <a:pt x="46" y="133"/>
                  </a:lnTo>
                  <a:lnTo>
                    <a:pt x="52" y="145"/>
                  </a:lnTo>
                  <a:lnTo>
                    <a:pt x="59" y="158"/>
                  </a:lnTo>
                  <a:lnTo>
                    <a:pt x="64" y="171"/>
                  </a:lnTo>
                  <a:lnTo>
                    <a:pt x="69" y="185"/>
                  </a:lnTo>
                  <a:lnTo>
                    <a:pt x="72" y="199"/>
                  </a:lnTo>
                  <a:lnTo>
                    <a:pt x="75" y="212"/>
                  </a:lnTo>
                  <a:lnTo>
                    <a:pt x="75" y="225"/>
                  </a:lnTo>
                  <a:lnTo>
                    <a:pt x="7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96">
              <a:extLst>
                <a:ext uri="{FF2B5EF4-FFF2-40B4-BE49-F238E27FC236}">
                  <a16:creationId xmlns:a16="http://schemas.microsoft.com/office/drawing/2014/main" xmlns="" id="{7827146C-71DB-4360-B49B-2B3D17F90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5250" y="1501775"/>
              <a:ext cx="47625" cy="104775"/>
            </a:xfrm>
            <a:custGeom>
              <a:avLst/>
              <a:gdLst>
                <a:gd name="T0" fmla="*/ 101 w 151"/>
                <a:gd name="T1" fmla="*/ 67 h 331"/>
                <a:gd name="T2" fmla="*/ 120 w 151"/>
                <a:gd name="T3" fmla="*/ 96 h 331"/>
                <a:gd name="T4" fmla="*/ 123 w 151"/>
                <a:gd name="T5" fmla="*/ 113 h 331"/>
                <a:gd name="T6" fmla="*/ 133 w 151"/>
                <a:gd name="T7" fmla="*/ 120 h 331"/>
                <a:gd name="T8" fmla="*/ 145 w 151"/>
                <a:gd name="T9" fmla="*/ 117 h 331"/>
                <a:gd name="T10" fmla="*/ 150 w 151"/>
                <a:gd name="T11" fmla="*/ 108 h 331"/>
                <a:gd name="T12" fmla="*/ 148 w 151"/>
                <a:gd name="T13" fmla="*/ 85 h 331"/>
                <a:gd name="T14" fmla="*/ 137 w 151"/>
                <a:gd name="T15" fmla="*/ 62 h 331"/>
                <a:gd name="T16" fmla="*/ 109 w 151"/>
                <a:gd name="T17" fmla="*/ 37 h 331"/>
                <a:gd name="T18" fmla="*/ 91 w 151"/>
                <a:gd name="T19" fmla="*/ 15 h 331"/>
                <a:gd name="T20" fmla="*/ 86 w 151"/>
                <a:gd name="T21" fmla="*/ 4 h 331"/>
                <a:gd name="T22" fmla="*/ 76 w 151"/>
                <a:gd name="T23" fmla="*/ 0 h 331"/>
                <a:gd name="T24" fmla="*/ 65 w 151"/>
                <a:gd name="T25" fmla="*/ 4 h 331"/>
                <a:gd name="T26" fmla="*/ 60 w 151"/>
                <a:gd name="T27" fmla="*/ 15 h 331"/>
                <a:gd name="T28" fmla="*/ 42 w 151"/>
                <a:gd name="T29" fmla="*/ 37 h 331"/>
                <a:gd name="T30" fmla="*/ 14 w 151"/>
                <a:gd name="T31" fmla="*/ 62 h 331"/>
                <a:gd name="T32" fmla="*/ 3 w 151"/>
                <a:gd name="T33" fmla="*/ 85 h 331"/>
                <a:gd name="T34" fmla="*/ 1 w 151"/>
                <a:gd name="T35" fmla="*/ 112 h 331"/>
                <a:gd name="T36" fmla="*/ 10 w 151"/>
                <a:gd name="T37" fmla="*/ 140 h 331"/>
                <a:gd name="T38" fmla="*/ 28 w 151"/>
                <a:gd name="T39" fmla="*/ 162 h 331"/>
                <a:gd name="T40" fmla="*/ 54 w 151"/>
                <a:gd name="T41" fmla="*/ 176 h 331"/>
                <a:gd name="T42" fmla="*/ 85 w 151"/>
                <a:gd name="T43" fmla="*/ 181 h 331"/>
                <a:gd name="T44" fmla="*/ 112 w 151"/>
                <a:gd name="T45" fmla="*/ 200 h 331"/>
                <a:gd name="T46" fmla="*/ 120 w 151"/>
                <a:gd name="T47" fmla="*/ 234 h 331"/>
                <a:gd name="T48" fmla="*/ 101 w 151"/>
                <a:gd name="T49" fmla="*/ 262 h 331"/>
                <a:gd name="T50" fmla="*/ 66 w 151"/>
                <a:gd name="T51" fmla="*/ 269 h 331"/>
                <a:gd name="T52" fmla="*/ 39 w 151"/>
                <a:gd name="T53" fmla="*/ 250 h 331"/>
                <a:gd name="T54" fmla="*/ 30 w 151"/>
                <a:gd name="T55" fmla="*/ 221 h 331"/>
                <a:gd name="T56" fmla="*/ 24 w 151"/>
                <a:gd name="T57" fmla="*/ 213 h 331"/>
                <a:gd name="T58" fmla="*/ 13 w 151"/>
                <a:gd name="T59" fmla="*/ 211 h 331"/>
                <a:gd name="T60" fmla="*/ 3 w 151"/>
                <a:gd name="T61" fmla="*/ 216 h 331"/>
                <a:gd name="T62" fmla="*/ 1 w 151"/>
                <a:gd name="T63" fmla="*/ 232 h 331"/>
                <a:gd name="T64" fmla="*/ 7 w 151"/>
                <a:gd name="T65" fmla="*/ 257 h 331"/>
                <a:gd name="T66" fmla="*/ 27 w 151"/>
                <a:gd name="T67" fmla="*/ 281 h 331"/>
                <a:gd name="T68" fmla="*/ 55 w 151"/>
                <a:gd name="T69" fmla="*/ 297 h 331"/>
                <a:gd name="T70" fmla="*/ 62 w 151"/>
                <a:gd name="T71" fmla="*/ 321 h 331"/>
                <a:gd name="T72" fmla="*/ 70 w 151"/>
                <a:gd name="T73" fmla="*/ 328 h 331"/>
                <a:gd name="T74" fmla="*/ 81 w 151"/>
                <a:gd name="T75" fmla="*/ 328 h 331"/>
                <a:gd name="T76" fmla="*/ 89 w 151"/>
                <a:gd name="T77" fmla="*/ 321 h 331"/>
                <a:gd name="T78" fmla="*/ 96 w 151"/>
                <a:gd name="T79" fmla="*/ 297 h 331"/>
                <a:gd name="T80" fmla="*/ 124 w 151"/>
                <a:gd name="T81" fmla="*/ 281 h 331"/>
                <a:gd name="T82" fmla="*/ 144 w 151"/>
                <a:gd name="T83" fmla="*/ 257 h 331"/>
                <a:gd name="T84" fmla="*/ 150 w 151"/>
                <a:gd name="T85" fmla="*/ 232 h 331"/>
                <a:gd name="T86" fmla="*/ 148 w 151"/>
                <a:gd name="T87" fmla="*/ 202 h 331"/>
                <a:gd name="T88" fmla="*/ 134 w 151"/>
                <a:gd name="T89" fmla="*/ 177 h 331"/>
                <a:gd name="T90" fmla="*/ 111 w 151"/>
                <a:gd name="T91" fmla="*/ 159 h 331"/>
                <a:gd name="T92" fmla="*/ 84 w 151"/>
                <a:gd name="T93" fmla="*/ 150 h 331"/>
                <a:gd name="T94" fmla="*/ 50 w 151"/>
                <a:gd name="T95" fmla="*/ 142 h 331"/>
                <a:gd name="T96" fmla="*/ 31 w 151"/>
                <a:gd name="T97" fmla="*/ 113 h 331"/>
                <a:gd name="T98" fmla="*/ 39 w 151"/>
                <a:gd name="T99" fmla="*/ 79 h 331"/>
                <a:gd name="T100" fmla="*/ 66 w 151"/>
                <a:gd name="T101" fmla="*/ 6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" h="331">
                  <a:moveTo>
                    <a:pt x="76" y="60"/>
                  </a:moveTo>
                  <a:lnTo>
                    <a:pt x="85" y="61"/>
                  </a:lnTo>
                  <a:lnTo>
                    <a:pt x="93" y="63"/>
                  </a:lnTo>
                  <a:lnTo>
                    <a:pt x="101" y="67"/>
                  </a:lnTo>
                  <a:lnTo>
                    <a:pt x="107" y="72"/>
                  </a:lnTo>
                  <a:lnTo>
                    <a:pt x="112" y="79"/>
                  </a:lnTo>
                  <a:lnTo>
                    <a:pt x="117" y="87"/>
                  </a:lnTo>
                  <a:lnTo>
                    <a:pt x="120" y="96"/>
                  </a:lnTo>
                  <a:lnTo>
                    <a:pt x="121" y="105"/>
                  </a:lnTo>
                  <a:lnTo>
                    <a:pt x="121" y="108"/>
                  </a:lnTo>
                  <a:lnTo>
                    <a:pt x="122" y="110"/>
                  </a:lnTo>
                  <a:lnTo>
                    <a:pt x="123" y="113"/>
                  </a:lnTo>
                  <a:lnTo>
                    <a:pt x="125" y="115"/>
                  </a:lnTo>
                  <a:lnTo>
                    <a:pt x="127" y="117"/>
                  </a:lnTo>
                  <a:lnTo>
                    <a:pt x="130" y="118"/>
                  </a:lnTo>
                  <a:lnTo>
                    <a:pt x="133" y="120"/>
                  </a:lnTo>
                  <a:lnTo>
                    <a:pt x="136" y="120"/>
                  </a:lnTo>
                  <a:lnTo>
                    <a:pt x="138" y="120"/>
                  </a:lnTo>
                  <a:lnTo>
                    <a:pt x="141" y="118"/>
                  </a:lnTo>
                  <a:lnTo>
                    <a:pt x="145" y="117"/>
                  </a:lnTo>
                  <a:lnTo>
                    <a:pt x="147" y="115"/>
                  </a:lnTo>
                  <a:lnTo>
                    <a:pt x="148" y="113"/>
                  </a:lnTo>
                  <a:lnTo>
                    <a:pt x="150" y="110"/>
                  </a:lnTo>
                  <a:lnTo>
                    <a:pt x="150" y="108"/>
                  </a:lnTo>
                  <a:lnTo>
                    <a:pt x="151" y="105"/>
                  </a:lnTo>
                  <a:lnTo>
                    <a:pt x="150" y="98"/>
                  </a:lnTo>
                  <a:lnTo>
                    <a:pt x="150" y="92"/>
                  </a:lnTo>
                  <a:lnTo>
                    <a:pt x="148" y="85"/>
                  </a:lnTo>
                  <a:lnTo>
                    <a:pt x="146" y="79"/>
                  </a:lnTo>
                  <a:lnTo>
                    <a:pt x="144" y="72"/>
                  </a:lnTo>
                  <a:lnTo>
                    <a:pt x="140" y="67"/>
                  </a:lnTo>
                  <a:lnTo>
                    <a:pt x="137" y="62"/>
                  </a:lnTo>
                  <a:lnTo>
                    <a:pt x="134" y="56"/>
                  </a:lnTo>
                  <a:lnTo>
                    <a:pt x="124" y="48"/>
                  </a:lnTo>
                  <a:lnTo>
                    <a:pt x="115" y="40"/>
                  </a:lnTo>
                  <a:lnTo>
                    <a:pt x="109" y="37"/>
                  </a:lnTo>
                  <a:lnTo>
                    <a:pt x="103" y="35"/>
                  </a:lnTo>
                  <a:lnTo>
                    <a:pt x="96" y="33"/>
                  </a:lnTo>
                  <a:lnTo>
                    <a:pt x="91" y="31"/>
                  </a:lnTo>
                  <a:lnTo>
                    <a:pt x="91" y="15"/>
                  </a:lnTo>
                  <a:lnTo>
                    <a:pt x="90" y="11"/>
                  </a:lnTo>
                  <a:lnTo>
                    <a:pt x="89" y="8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7" y="2"/>
                  </a:lnTo>
                  <a:lnTo>
                    <a:pt x="65" y="4"/>
                  </a:lnTo>
                  <a:lnTo>
                    <a:pt x="63" y="6"/>
                  </a:lnTo>
                  <a:lnTo>
                    <a:pt x="62" y="8"/>
                  </a:lnTo>
                  <a:lnTo>
                    <a:pt x="61" y="11"/>
                  </a:lnTo>
                  <a:lnTo>
                    <a:pt x="60" y="15"/>
                  </a:lnTo>
                  <a:lnTo>
                    <a:pt x="61" y="31"/>
                  </a:lnTo>
                  <a:lnTo>
                    <a:pt x="55" y="33"/>
                  </a:lnTo>
                  <a:lnTo>
                    <a:pt x="48" y="35"/>
                  </a:lnTo>
                  <a:lnTo>
                    <a:pt x="42" y="37"/>
                  </a:lnTo>
                  <a:lnTo>
                    <a:pt x="36" y="40"/>
                  </a:lnTo>
                  <a:lnTo>
                    <a:pt x="27" y="48"/>
                  </a:lnTo>
                  <a:lnTo>
                    <a:pt x="17" y="56"/>
                  </a:lnTo>
                  <a:lnTo>
                    <a:pt x="14" y="62"/>
                  </a:lnTo>
                  <a:lnTo>
                    <a:pt x="11" y="67"/>
                  </a:lnTo>
                  <a:lnTo>
                    <a:pt x="7" y="72"/>
                  </a:lnTo>
                  <a:lnTo>
                    <a:pt x="5" y="79"/>
                  </a:lnTo>
                  <a:lnTo>
                    <a:pt x="3" y="85"/>
                  </a:lnTo>
                  <a:lnTo>
                    <a:pt x="1" y="92"/>
                  </a:lnTo>
                  <a:lnTo>
                    <a:pt x="1" y="98"/>
                  </a:lnTo>
                  <a:lnTo>
                    <a:pt x="0" y="105"/>
                  </a:lnTo>
                  <a:lnTo>
                    <a:pt x="1" y="112"/>
                  </a:lnTo>
                  <a:lnTo>
                    <a:pt x="2" y="120"/>
                  </a:lnTo>
                  <a:lnTo>
                    <a:pt x="4" y="127"/>
                  </a:lnTo>
                  <a:lnTo>
                    <a:pt x="6" y="133"/>
                  </a:lnTo>
                  <a:lnTo>
                    <a:pt x="10" y="140"/>
                  </a:lnTo>
                  <a:lnTo>
                    <a:pt x="13" y="146"/>
                  </a:lnTo>
                  <a:lnTo>
                    <a:pt x="17" y="153"/>
                  </a:lnTo>
                  <a:lnTo>
                    <a:pt x="22" y="158"/>
                  </a:lnTo>
                  <a:lnTo>
                    <a:pt x="28" y="162"/>
                  </a:lnTo>
                  <a:lnTo>
                    <a:pt x="33" y="167"/>
                  </a:lnTo>
                  <a:lnTo>
                    <a:pt x="40" y="171"/>
                  </a:lnTo>
                  <a:lnTo>
                    <a:pt x="46" y="174"/>
                  </a:lnTo>
                  <a:lnTo>
                    <a:pt x="54" y="176"/>
                  </a:lnTo>
                  <a:lnTo>
                    <a:pt x="60" y="178"/>
                  </a:lnTo>
                  <a:lnTo>
                    <a:pt x="67" y="180"/>
                  </a:lnTo>
                  <a:lnTo>
                    <a:pt x="76" y="180"/>
                  </a:lnTo>
                  <a:lnTo>
                    <a:pt x="85" y="181"/>
                  </a:lnTo>
                  <a:lnTo>
                    <a:pt x="93" y="183"/>
                  </a:lnTo>
                  <a:lnTo>
                    <a:pt x="101" y="187"/>
                  </a:lnTo>
                  <a:lnTo>
                    <a:pt x="107" y="192"/>
                  </a:lnTo>
                  <a:lnTo>
                    <a:pt x="112" y="200"/>
                  </a:lnTo>
                  <a:lnTo>
                    <a:pt x="117" y="207"/>
                  </a:lnTo>
                  <a:lnTo>
                    <a:pt x="120" y="216"/>
                  </a:lnTo>
                  <a:lnTo>
                    <a:pt x="121" y="225"/>
                  </a:lnTo>
                  <a:lnTo>
                    <a:pt x="120" y="234"/>
                  </a:lnTo>
                  <a:lnTo>
                    <a:pt x="117" y="243"/>
                  </a:lnTo>
                  <a:lnTo>
                    <a:pt x="112" y="250"/>
                  </a:lnTo>
                  <a:lnTo>
                    <a:pt x="107" y="257"/>
                  </a:lnTo>
                  <a:lnTo>
                    <a:pt x="101" y="262"/>
                  </a:lnTo>
                  <a:lnTo>
                    <a:pt x="93" y="266"/>
                  </a:lnTo>
                  <a:lnTo>
                    <a:pt x="85" y="269"/>
                  </a:lnTo>
                  <a:lnTo>
                    <a:pt x="76" y="269"/>
                  </a:lnTo>
                  <a:lnTo>
                    <a:pt x="66" y="269"/>
                  </a:lnTo>
                  <a:lnTo>
                    <a:pt x="58" y="266"/>
                  </a:lnTo>
                  <a:lnTo>
                    <a:pt x="50" y="262"/>
                  </a:lnTo>
                  <a:lnTo>
                    <a:pt x="44" y="257"/>
                  </a:lnTo>
                  <a:lnTo>
                    <a:pt x="39" y="250"/>
                  </a:lnTo>
                  <a:lnTo>
                    <a:pt x="34" y="243"/>
                  </a:lnTo>
                  <a:lnTo>
                    <a:pt x="31" y="234"/>
                  </a:lnTo>
                  <a:lnTo>
                    <a:pt x="30" y="225"/>
                  </a:lnTo>
                  <a:lnTo>
                    <a:pt x="30" y="221"/>
                  </a:lnTo>
                  <a:lnTo>
                    <a:pt x="29" y="219"/>
                  </a:lnTo>
                  <a:lnTo>
                    <a:pt x="28" y="216"/>
                  </a:lnTo>
                  <a:lnTo>
                    <a:pt x="26" y="214"/>
                  </a:lnTo>
                  <a:lnTo>
                    <a:pt x="24" y="213"/>
                  </a:lnTo>
                  <a:lnTo>
                    <a:pt x="21" y="211"/>
                  </a:lnTo>
                  <a:lnTo>
                    <a:pt x="18" y="211"/>
                  </a:lnTo>
                  <a:lnTo>
                    <a:pt x="15" y="210"/>
                  </a:lnTo>
                  <a:lnTo>
                    <a:pt x="13" y="211"/>
                  </a:lnTo>
                  <a:lnTo>
                    <a:pt x="10" y="211"/>
                  </a:lnTo>
                  <a:lnTo>
                    <a:pt x="7" y="213"/>
                  </a:lnTo>
                  <a:lnTo>
                    <a:pt x="4" y="214"/>
                  </a:lnTo>
                  <a:lnTo>
                    <a:pt x="3" y="216"/>
                  </a:lnTo>
                  <a:lnTo>
                    <a:pt x="1" y="219"/>
                  </a:lnTo>
                  <a:lnTo>
                    <a:pt x="1" y="221"/>
                  </a:lnTo>
                  <a:lnTo>
                    <a:pt x="0" y="225"/>
                  </a:lnTo>
                  <a:lnTo>
                    <a:pt x="1" y="232"/>
                  </a:lnTo>
                  <a:lnTo>
                    <a:pt x="1" y="238"/>
                  </a:lnTo>
                  <a:lnTo>
                    <a:pt x="3" y="245"/>
                  </a:lnTo>
                  <a:lnTo>
                    <a:pt x="5" y="250"/>
                  </a:lnTo>
                  <a:lnTo>
                    <a:pt x="7" y="257"/>
                  </a:lnTo>
                  <a:lnTo>
                    <a:pt x="11" y="262"/>
                  </a:lnTo>
                  <a:lnTo>
                    <a:pt x="14" y="267"/>
                  </a:lnTo>
                  <a:lnTo>
                    <a:pt x="17" y="273"/>
                  </a:lnTo>
                  <a:lnTo>
                    <a:pt x="27" y="281"/>
                  </a:lnTo>
                  <a:lnTo>
                    <a:pt x="36" y="289"/>
                  </a:lnTo>
                  <a:lnTo>
                    <a:pt x="42" y="292"/>
                  </a:lnTo>
                  <a:lnTo>
                    <a:pt x="48" y="295"/>
                  </a:lnTo>
                  <a:lnTo>
                    <a:pt x="55" y="297"/>
                  </a:lnTo>
                  <a:lnTo>
                    <a:pt x="60" y="298"/>
                  </a:lnTo>
                  <a:lnTo>
                    <a:pt x="61" y="314"/>
                  </a:lnTo>
                  <a:lnTo>
                    <a:pt x="61" y="318"/>
                  </a:lnTo>
                  <a:lnTo>
                    <a:pt x="62" y="321"/>
                  </a:lnTo>
                  <a:lnTo>
                    <a:pt x="63" y="323"/>
                  </a:lnTo>
                  <a:lnTo>
                    <a:pt x="65" y="325"/>
                  </a:lnTo>
                  <a:lnTo>
                    <a:pt x="67" y="327"/>
                  </a:lnTo>
                  <a:lnTo>
                    <a:pt x="70" y="328"/>
                  </a:lnTo>
                  <a:lnTo>
                    <a:pt x="73" y="329"/>
                  </a:lnTo>
                  <a:lnTo>
                    <a:pt x="76" y="331"/>
                  </a:lnTo>
                  <a:lnTo>
                    <a:pt x="78" y="329"/>
                  </a:lnTo>
                  <a:lnTo>
                    <a:pt x="81" y="328"/>
                  </a:lnTo>
                  <a:lnTo>
                    <a:pt x="84" y="327"/>
                  </a:lnTo>
                  <a:lnTo>
                    <a:pt x="86" y="325"/>
                  </a:lnTo>
                  <a:lnTo>
                    <a:pt x="88" y="323"/>
                  </a:lnTo>
                  <a:lnTo>
                    <a:pt x="89" y="321"/>
                  </a:lnTo>
                  <a:lnTo>
                    <a:pt x="90" y="318"/>
                  </a:lnTo>
                  <a:lnTo>
                    <a:pt x="91" y="316"/>
                  </a:lnTo>
                  <a:lnTo>
                    <a:pt x="91" y="298"/>
                  </a:lnTo>
                  <a:lnTo>
                    <a:pt x="96" y="297"/>
                  </a:lnTo>
                  <a:lnTo>
                    <a:pt x="103" y="295"/>
                  </a:lnTo>
                  <a:lnTo>
                    <a:pt x="109" y="292"/>
                  </a:lnTo>
                  <a:lnTo>
                    <a:pt x="115" y="289"/>
                  </a:lnTo>
                  <a:lnTo>
                    <a:pt x="124" y="281"/>
                  </a:lnTo>
                  <a:lnTo>
                    <a:pt x="134" y="273"/>
                  </a:lnTo>
                  <a:lnTo>
                    <a:pt x="137" y="267"/>
                  </a:lnTo>
                  <a:lnTo>
                    <a:pt x="140" y="262"/>
                  </a:lnTo>
                  <a:lnTo>
                    <a:pt x="144" y="257"/>
                  </a:lnTo>
                  <a:lnTo>
                    <a:pt x="146" y="250"/>
                  </a:lnTo>
                  <a:lnTo>
                    <a:pt x="148" y="245"/>
                  </a:lnTo>
                  <a:lnTo>
                    <a:pt x="150" y="238"/>
                  </a:lnTo>
                  <a:lnTo>
                    <a:pt x="150" y="232"/>
                  </a:lnTo>
                  <a:lnTo>
                    <a:pt x="151" y="225"/>
                  </a:lnTo>
                  <a:lnTo>
                    <a:pt x="150" y="217"/>
                  </a:lnTo>
                  <a:lnTo>
                    <a:pt x="149" y="210"/>
                  </a:lnTo>
                  <a:lnTo>
                    <a:pt x="148" y="202"/>
                  </a:lnTo>
                  <a:lnTo>
                    <a:pt x="145" y="196"/>
                  </a:lnTo>
                  <a:lnTo>
                    <a:pt x="141" y="189"/>
                  </a:lnTo>
                  <a:lnTo>
                    <a:pt x="138" y="183"/>
                  </a:lnTo>
                  <a:lnTo>
                    <a:pt x="134" y="177"/>
                  </a:lnTo>
                  <a:lnTo>
                    <a:pt x="129" y="172"/>
                  </a:lnTo>
                  <a:lnTo>
                    <a:pt x="123" y="167"/>
                  </a:lnTo>
                  <a:lnTo>
                    <a:pt x="118" y="162"/>
                  </a:lnTo>
                  <a:lnTo>
                    <a:pt x="111" y="159"/>
                  </a:lnTo>
                  <a:lnTo>
                    <a:pt x="105" y="156"/>
                  </a:lnTo>
                  <a:lnTo>
                    <a:pt x="97" y="153"/>
                  </a:lnTo>
                  <a:lnTo>
                    <a:pt x="91" y="152"/>
                  </a:lnTo>
                  <a:lnTo>
                    <a:pt x="84" y="150"/>
                  </a:lnTo>
                  <a:lnTo>
                    <a:pt x="76" y="150"/>
                  </a:lnTo>
                  <a:lnTo>
                    <a:pt x="66" y="148"/>
                  </a:lnTo>
                  <a:lnTo>
                    <a:pt x="58" y="146"/>
                  </a:lnTo>
                  <a:lnTo>
                    <a:pt x="50" y="142"/>
                  </a:lnTo>
                  <a:lnTo>
                    <a:pt x="44" y="137"/>
                  </a:lnTo>
                  <a:lnTo>
                    <a:pt x="39" y="130"/>
                  </a:lnTo>
                  <a:lnTo>
                    <a:pt x="34" y="122"/>
                  </a:lnTo>
                  <a:lnTo>
                    <a:pt x="31" y="113"/>
                  </a:lnTo>
                  <a:lnTo>
                    <a:pt x="30" y="105"/>
                  </a:lnTo>
                  <a:lnTo>
                    <a:pt x="31" y="96"/>
                  </a:lnTo>
                  <a:lnTo>
                    <a:pt x="34" y="87"/>
                  </a:lnTo>
                  <a:lnTo>
                    <a:pt x="39" y="79"/>
                  </a:lnTo>
                  <a:lnTo>
                    <a:pt x="44" y="72"/>
                  </a:lnTo>
                  <a:lnTo>
                    <a:pt x="50" y="67"/>
                  </a:lnTo>
                  <a:lnTo>
                    <a:pt x="58" y="63"/>
                  </a:lnTo>
                  <a:lnTo>
                    <a:pt x="66" y="61"/>
                  </a:lnTo>
                  <a:lnTo>
                    <a:pt x="76" y="60"/>
                  </a:lnTo>
                  <a:lnTo>
                    <a:pt x="76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932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607</Words>
  <Application>Microsoft Office PowerPoint</Application>
  <PresentationFormat>Custom</PresentationFormat>
  <Paragraphs>89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24slides3</dc:creator>
  <cp:lastModifiedBy>USER</cp:lastModifiedBy>
  <cp:revision>34</cp:revision>
  <dcterms:created xsi:type="dcterms:W3CDTF">2019-07-23T04:50:12Z</dcterms:created>
  <dcterms:modified xsi:type="dcterms:W3CDTF">2022-07-11T12:16:59Z</dcterms:modified>
</cp:coreProperties>
</file>