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6" r:id="rId2"/>
    <p:sldId id="307" r:id="rId3"/>
    <p:sldId id="308" r:id="rId4"/>
    <p:sldId id="310" r:id="rId5"/>
    <p:sldId id="309" r:id="rId6"/>
    <p:sldId id="311" r:id="rId7"/>
    <p:sldId id="312" r:id="rId8"/>
    <p:sldId id="314" r:id="rId9"/>
    <p:sldId id="313" r:id="rId10"/>
    <p:sldId id="315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86BC25"/>
    <a:srgbClr val="6E9E1F"/>
    <a:srgbClr val="A2E72E"/>
    <a:srgbClr val="F3BE21"/>
    <a:srgbClr val="7BA681"/>
    <a:srgbClr val="28402F"/>
    <a:srgbClr val="FF58D4"/>
    <a:srgbClr val="F4AD69"/>
    <a:srgbClr val="498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1" autoAdjust="0"/>
    <p:restoredTop sz="94966" autoAdjust="0"/>
  </p:normalViewPr>
  <p:slideViewPr>
    <p:cSldViewPr snapToGrid="0" showGuides="1">
      <p:cViewPr>
        <p:scale>
          <a:sx n="118" d="100"/>
          <a:sy n="118" d="100"/>
        </p:scale>
        <p:origin x="-222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0" d="100"/>
          <a:sy n="70" d="100"/>
        </p:scale>
        <p:origin x="241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1833701D-4330-4EE7-9BF0-6431F8E2A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2BCF998-A782-4C8A-8747-A2CA7D048A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422E-181F-4E69-B889-4841EA1EE446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2E3B75D-11DD-4E29-B21A-3BEFD7843A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F2A97F-C387-40BF-A80D-9B120372ED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A19D-7FE1-442D-97C1-2F2B47ADDD7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763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7041-6594-4BE2-8703-78B4E00C91E5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E837E-594B-4F0F-92F5-F20D4296AC5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832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jeshoots-com-147458?utm_content=attributionCopyText&amp;utm_medium=referral&amp;utm_source=pexel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man-holding-remote-control-1040160/?utm_content=attributionCopyText&amp;utm_medium=referral&amp;utm_source=pexels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kalvisuals?utm_content=attributionCopyText&amp;utm_medium=referral&amp;utm_source=pexel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light-love-los-angeles-traveling-3379934/?utm_content=attributionCopyText&amp;utm_medium=referral&amp;utm_source=pexels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fauxels?utm_content=attributionCopyText&amp;utm_medium=referral&amp;utm_source=pexels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person-using-a-laptop-3183131/?utm_content=attributionCopyText&amp;utm_medium=referral&amp;utm_source=pexels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harsch-shivam-721256?utm_content=attributionCopyText&amp;utm_medium=referral&amp;utm_source=pexel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person-wearing-vr-goggles-2007647/?utm_content=attributionCopyText&amp;utm_medium=referral&amp;utm_source=pexels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olly?utm_content=attributionCopyText&amp;utm_medium=referral&amp;utm_source=pexels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happy-multiethnic-people-surfing-tablet-on-nature-3777617/?utm_content=attributionCopyText&amp;utm_medium=referral&amp;utm_source=pexel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8190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JESHOOTS.com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7360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www.pexels.com</a:t>
            </a:r>
            <a:r>
              <a:rPr lang="en-US" dirty="0"/>
              <a:t>/photo/abstract-analog-art-camera-390089/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9838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Kyle Loftus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0170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fauxels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94339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Harsch Shivam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65969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www.pexels.com</a:t>
            </a:r>
            <a:r>
              <a:rPr lang="en-US" dirty="0"/>
              <a:t>/photo/happy-mother-with-children-watching-interesting-tv-program-with-opened-mouths-4474018/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4317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Andrea Piacquadio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2706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E2FFAA-25BE-47A2-A60E-349BE354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93DAA34-980C-44A0-9965-D1AF72E12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1414301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03295E-5F2E-469B-B4C3-767643F2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A84A6C5-DA12-455A-81DD-2B5C41D0E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5A59A1D-8CC0-43CE-9EB7-F5DE71D0A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14155F6-992C-8A46-9F2F-5A404489679B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634A233-B331-6544-AE59-8C93062DBD4D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75A253F-0B42-1D4C-A2B4-E84BB102A5B7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DC44CC5-8BDA-344D-B151-C38195073F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0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C3B649-33B5-49E0-AF95-5C2F7436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B1F3234-B853-4DD4-ACD3-949D5F284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1825624"/>
            <a:ext cx="11125200" cy="4422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950476C-AC13-0C41-A5BF-7DD639448237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8717987-E362-934D-A77D-074758D079F8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8B27656-5380-184B-A0F6-6A01E46EE1AE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D1667B1-421A-CD46-A900-6634FC6D1F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88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874D309-A159-49EF-AA30-9AD12AF5D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933700" cy="5883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C069772-6562-4B91-92CF-F6615BFA1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365124"/>
            <a:ext cx="8039100" cy="5883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A90D606-7DC0-8C48-9E7D-CFAFF0AEC24C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8708F47-4C2E-784A-B5ED-5CA57D343619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B0B2837-13DE-B848-8DB5-C444D4C9BCE9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9F843B50-88EA-904A-9867-056A2D7243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943E93-BC38-4864-A0B9-1D065247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04DEF6-B94F-4858-A2BA-F37F3A9A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4"/>
            <a:ext cx="111252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FF168A1-1B86-C546-A187-DBD938F94F19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0810A27-0A67-824D-848B-DF92C0F24543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686A002-D32B-D445-8547-92FF80C7E973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495EB05-7EDF-4044-9CEA-D481A9953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E63D7A-540E-425A-BEF5-69BB8D40B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3CBEA5-6625-4A00-B51E-8641A4AE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19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DD00FA-CA57-4FCA-BFA6-C374C16C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E40965A-09CA-4AA8-9C52-A5770F423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E9E6E0D-8C89-4C4D-B2ED-BC0A4867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BD43614-C591-1C4D-B406-80E4FAFA209D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A4EDF3E-5B30-684D-9AF3-FF4A6345E030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B1BCABC-72DF-C247-9C97-BDF9CA4FA12C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03B75EC-C578-2C40-9FAC-FDC1F395E7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1BB064-2B6B-4DB3-B5F2-73FB6436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837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0364BD-656F-49D4-978C-1EF0460DC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64175" cy="8370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CC1E74-B5DE-489B-8062-6F648F39A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2505074"/>
            <a:ext cx="5464175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CD74AC3-B164-43D5-8EE3-2B3FACE1F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86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D59746C-CBAC-4D9D-AFCA-8ED31A888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486400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458B7B1-818C-D549-9796-F885BB8BA803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286BBF8-A8A3-2F45-8CDA-D1DFDEFA5027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01B4E94-1179-694E-8A37-B466900D9652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970D4DF-77AC-F640-91A9-511F893D60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2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9ADFF5-D2DF-4F4C-B84D-A9AF846D8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FA335DA-55DD-F546-91D4-966DFB97BF85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1F5474C-0304-FB44-BFEF-420F959E659F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42C1654-41ED-C644-9265-6D07DB01AD18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E91E20B9-0F8A-E644-B066-3635B0F3C3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3190A20-3C04-DC4E-A880-61B87B2EC187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0B5C449-D20B-064B-9BC3-66C4F03460ED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406CF16-3E82-EC4D-8E09-241521E37D37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C00CD30-031B-1E4F-8A4C-D91718A864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8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B33DCC-E58D-4E90-BD32-93612EB1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B7CF97-5037-48C8-8243-48B5F787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6953ED2-55B1-4F90-9569-25377B50E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95BA77D-1837-FB4B-9C22-C05D840C8D47}"/>
              </a:ext>
            </a:extLst>
          </p:cNvPr>
          <p:cNvSpPr/>
          <p:nvPr userDrawn="1"/>
        </p:nvSpPr>
        <p:spPr>
          <a:xfrm>
            <a:off x="11295856" y="6380308"/>
            <a:ext cx="362744" cy="4776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DBDFF62-B7F1-3E4B-8AB5-5F46CE420CAC}"/>
              </a:ext>
            </a:extLst>
          </p:cNvPr>
          <p:cNvSpPr txBox="1"/>
          <p:nvPr userDrawn="1"/>
        </p:nvSpPr>
        <p:spPr>
          <a:xfrm>
            <a:off x="11311334" y="6474609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52BAD4D-AE91-7149-A392-9D7FAE489D86}"/>
              </a:ext>
            </a:extLst>
          </p:cNvPr>
          <p:cNvSpPr txBox="1"/>
          <p:nvPr userDrawn="1"/>
        </p:nvSpPr>
        <p:spPr>
          <a:xfrm>
            <a:off x="9863568" y="6489998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Place Your Footer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35C37BA-D441-7E4C-BEE2-4F4DDB6F0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" y="6465116"/>
            <a:ext cx="649478" cy="1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5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304C8778-E6B3-CC41-8F0E-5881E13CE3B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6773727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think-cell Slide" r:id="rId17" imgW="7772400" imgH="10058400" progId="TCLayout.ActiveDocument.1">
                  <p:embed/>
                </p:oleObj>
              </mc:Choice>
              <mc:Fallback>
                <p:oleObj name="think-cell Slide" r:id="rId17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="" xmlns:a16="http://schemas.microsoft.com/office/drawing/2014/main" id="{B621A934-B65D-CD4E-8BE0-77B3D33BC55F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1DE9C95-668D-4C97-99D8-074E1701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F9BE55-B1B7-4BDF-8E9F-D05E93906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111252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66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  <p15:guide id="5" orient="horz" pos="960" userDrawn="1">
          <p15:clr>
            <a:srgbClr val="F26B43"/>
          </p15:clr>
        </p15:guide>
        <p15:guide id="6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12" Type="http://schemas.openxmlformats.org/officeDocument/2006/relationships/image" Target="../media/image8.sv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2.png"/><Relationship Id="rId2" Type="http://schemas.openxmlformats.org/officeDocument/2006/relationships/tags" Target="../tags/tag1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tags" Target="../tags/tag6.xml"/><Relationship Id="rId7" Type="http://schemas.openxmlformats.org/officeDocument/2006/relationships/image" Target="../media/image7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jpg"/><Relationship Id="rId12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11" Type="http://schemas.openxmlformats.org/officeDocument/2006/relationships/image" Target="../media/image17.png"/><Relationship Id="rId5" Type="http://schemas.openxmlformats.org/officeDocument/2006/relationships/oleObject" Target="../embeddings/oleObject5.bin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3.xml"/><Relationship Id="rId7" Type="http://schemas.openxmlformats.org/officeDocument/2006/relationships/image" Target="../media/image26.emf"/><Relationship Id="rId2" Type="http://schemas.openxmlformats.org/officeDocument/2006/relationships/tags" Target="../tags/tag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>
            <a:extLst>
              <a:ext uri="{FF2B5EF4-FFF2-40B4-BE49-F238E27FC236}">
                <a16:creationId xmlns="" xmlns:a16="http://schemas.microsoft.com/office/drawing/2014/main" id="{C2EAF3DD-7326-8245-A8A5-9B677C75F87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670747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24804C5-1436-6D40-85D9-C109E1953A8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941" r="21726" b="2096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776A65E-14B9-924B-AD4D-34DFE6CC756F}"/>
              </a:ext>
            </a:extLst>
          </p:cNvPr>
          <p:cNvSpPr/>
          <p:nvPr/>
        </p:nvSpPr>
        <p:spPr>
          <a:xfrm>
            <a:off x="4733365" y="0"/>
            <a:ext cx="7458634" cy="68580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EC70A88-4688-D948-AF5E-39093F45EA62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5B3F926-81FA-F642-9BF5-2F373F0594DE}"/>
              </a:ext>
            </a:extLst>
          </p:cNvPr>
          <p:cNvSpPr/>
          <p:nvPr/>
        </p:nvSpPr>
        <p:spPr>
          <a:xfrm>
            <a:off x="533400" y="0"/>
            <a:ext cx="5225374" cy="4711757"/>
          </a:xfrm>
          <a:prstGeom prst="rect">
            <a:avLst/>
          </a:prstGeom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C0F92A7-6635-1A41-8E53-44FE7C6F2B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49" y="1852395"/>
            <a:ext cx="3800476" cy="1011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F9D3A20-4332-ED4E-A90C-39DDDD9DBCA5}"/>
              </a:ext>
            </a:extLst>
          </p:cNvPr>
          <p:cNvSpPr txBox="1"/>
          <p:nvPr/>
        </p:nvSpPr>
        <p:spPr>
          <a:xfrm>
            <a:off x="2099935" y="3182779"/>
            <a:ext cx="209230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Powerpoint</a:t>
            </a:r>
            <a:r>
              <a:rPr lang="en-US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Presentation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AB41F8B-C129-7E42-998B-F6A97E0DC7DB}"/>
              </a:ext>
            </a:extLst>
          </p:cNvPr>
          <p:cNvSpPr/>
          <p:nvPr/>
        </p:nvSpPr>
        <p:spPr>
          <a:xfrm>
            <a:off x="533400" y="4711758"/>
            <a:ext cx="5225374" cy="21462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3757F610-38AA-DC4B-AF2B-93425D23F918}"/>
              </a:ext>
            </a:extLst>
          </p:cNvPr>
          <p:cNvCxnSpPr>
            <a:cxnSpLocks/>
          </p:cNvCxnSpPr>
          <p:nvPr/>
        </p:nvCxnSpPr>
        <p:spPr>
          <a:xfrm>
            <a:off x="3904735" y="5915752"/>
            <a:ext cx="4119125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231C2031-3D6A-E044-B959-EBC36DA6B7F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77287" y="4711757"/>
            <a:ext cx="1396199" cy="1396199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BFC1E4F0-22B8-8345-AB3E-63078E274199}"/>
              </a:ext>
            </a:extLst>
          </p:cNvPr>
          <p:cNvCxnSpPr>
            <a:cxnSpLocks/>
          </p:cNvCxnSpPr>
          <p:nvPr/>
        </p:nvCxnSpPr>
        <p:spPr>
          <a:xfrm>
            <a:off x="0" y="5915752"/>
            <a:ext cx="2331720" cy="0"/>
          </a:xfrm>
          <a:prstGeom prst="line">
            <a:avLst/>
          </a:prstGeom>
          <a:ln w="9525" cap="rnd">
            <a:solidFill>
              <a:schemeClr val="accent4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6D00DCEA-B2E7-854B-B61C-0239A12AAC06}"/>
              </a:ext>
            </a:extLst>
          </p:cNvPr>
          <p:cNvCxnSpPr>
            <a:cxnSpLocks/>
          </p:cNvCxnSpPr>
          <p:nvPr/>
        </p:nvCxnSpPr>
        <p:spPr>
          <a:xfrm>
            <a:off x="9673486" y="5915752"/>
            <a:ext cx="2518514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301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D190E88A-AB44-B744-B42A-7FD6341A000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182419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D5A5343-FF37-2B4C-B843-2510DD6837B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53"/>
          <a:stretch/>
        </p:blipFill>
        <p:spPr>
          <a:xfrm>
            <a:off x="533400" y="0"/>
            <a:ext cx="11125200" cy="6248400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="" xmlns:a16="http://schemas.microsoft.com/office/drawing/2014/main" id="{025C0882-B30E-A045-9347-8AD1C1253E85}"/>
              </a:ext>
            </a:extLst>
          </p:cNvPr>
          <p:cNvSpPr/>
          <p:nvPr/>
        </p:nvSpPr>
        <p:spPr>
          <a:xfrm>
            <a:off x="533400" y="0"/>
            <a:ext cx="11125200" cy="6248400"/>
          </a:xfrm>
          <a:custGeom>
            <a:avLst/>
            <a:gdLst>
              <a:gd name="connsiteX0" fmla="*/ 5562599 w 11125200"/>
              <a:gd name="connsiteY0" fmla="*/ 0 h 6248400"/>
              <a:gd name="connsiteX1" fmla="*/ 11125200 w 11125200"/>
              <a:gd name="connsiteY1" fmla="*/ 0 h 6248400"/>
              <a:gd name="connsiteX2" fmla="*/ 11125200 w 11125200"/>
              <a:gd name="connsiteY2" fmla="*/ 6248400 h 6248400"/>
              <a:gd name="connsiteX3" fmla="*/ 0 w 11125200"/>
              <a:gd name="connsiteY3" fmla="*/ 6248400 h 6248400"/>
              <a:gd name="connsiteX4" fmla="*/ 0 w 11125200"/>
              <a:gd name="connsiteY4" fmla="*/ 5741581 h 6248400"/>
              <a:gd name="connsiteX5" fmla="*/ 5562599 w 11125200"/>
              <a:gd name="connsiteY5" fmla="*/ 5741581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0" h="6248400">
                <a:moveTo>
                  <a:pt x="5562599" y="0"/>
                </a:moveTo>
                <a:lnTo>
                  <a:pt x="11125200" y="0"/>
                </a:lnTo>
                <a:lnTo>
                  <a:pt x="11125200" y="6248400"/>
                </a:lnTo>
                <a:lnTo>
                  <a:pt x="0" y="6248400"/>
                </a:lnTo>
                <a:lnTo>
                  <a:pt x="0" y="5741581"/>
                </a:lnTo>
                <a:lnTo>
                  <a:pt x="5562599" y="574158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5B5FE0B-ACEF-204E-B6EF-5C1A347A4890}"/>
              </a:ext>
            </a:extLst>
          </p:cNvPr>
          <p:cNvSpPr/>
          <p:nvPr/>
        </p:nvSpPr>
        <p:spPr>
          <a:xfrm>
            <a:off x="0" y="0"/>
            <a:ext cx="6095999" cy="5741581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7F9C7573-89FF-6143-94E3-346BE4B93271}"/>
              </a:ext>
            </a:extLst>
          </p:cNvPr>
          <p:cNvSpPr txBox="1">
            <a:spLocks/>
          </p:cNvSpPr>
          <p:nvPr/>
        </p:nvSpPr>
        <p:spPr>
          <a:xfrm>
            <a:off x="1179796" y="1541195"/>
            <a:ext cx="3736406" cy="26591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sz="9600" dirty="0">
                <a:solidFill>
                  <a:schemeClr val="bg1"/>
                </a:solidFill>
              </a:rPr>
              <a:t>Thank</a:t>
            </a:r>
          </a:p>
          <a:p>
            <a:r>
              <a:rPr lang="en-US" sz="9600" dirty="0">
                <a:solidFill>
                  <a:schemeClr val="bg1"/>
                </a:solidFill>
              </a:rPr>
              <a:t>You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3B3A757-ACD6-1842-BFE7-A555F5915795}"/>
              </a:ext>
            </a:extLst>
          </p:cNvPr>
          <p:cNvCxnSpPr>
            <a:cxnSpLocks/>
          </p:cNvCxnSpPr>
          <p:nvPr/>
        </p:nvCxnSpPr>
        <p:spPr>
          <a:xfrm>
            <a:off x="2982686" y="4788963"/>
            <a:ext cx="6366587" cy="0"/>
          </a:xfrm>
          <a:prstGeom prst="line">
            <a:avLst/>
          </a:prstGeom>
          <a:ln w="9525" cap="rnd">
            <a:solidFill>
              <a:schemeClr val="bg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81AD341-2EC4-4248-A9AF-BDE3154160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204" y="4645682"/>
            <a:ext cx="1076597" cy="28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14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1892B8D2-9841-8845-89AA-71EAC2A5C0E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900732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="" xmlns:a16="http://schemas.microsoft.com/office/drawing/2014/main" id="{B377C045-D98A-A24A-853E-65BBEE7EFDA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5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CC7195BF-C4B9-A140-98A1-C0CF330215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6" r="17643"/>
          <a:stretch/>
        </p:blipFill>
        <p:spPr>
          <a:xfrm>
            <a:off x="5608522" y="0"/>
            <a:ext cx="6050077" cy="603884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94C710-0156-BD43-B088-064424BC9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682" y="860781"/>
            <a:ext cx="2688012" cy="1495794"/>
          </a:xfrm>
        </p:spPr>
        <p:txBody>
          <a:bodyPr wrap="square" lIns="0" tIns="0" rIns="0" bIns="0">
            <a:spAutoFit/>
          </a:bodyPr>
          <a:lstStyle/>
          <a:p>
            <a:r>
              <a:rPr lang="en-US" sz="5400" dirty="0">
                <a:solidFill>
                  <a:schemeClr val="accent4"/>
                </a:solidFill>
              </a:rPr>
              <a:t>What is Netflix?</a:t>
            </a:r>
          </a:p>
        </p:txBody>
      </p:sp>
      <p:sp>
        <p:nvSpPr>
          <p:cNvPr id="5" name="Round Same Side Corner Rectangle 4">
            <a:extLst>
              <a:ext uri="{FF2B5EF4-FFF2-40B4-BE49-F238E27FC236}">
                <a16:creationId xmlns="" xmlns:a16="http://schemas.microsoft.com/office/drawing/2014/main" id="{0005929F-5A19-6445-A268-91F2A0FE5BEB}"/>
              </a:ext>
            </a:extLst>
          </p:cNvPr>
          <p:cNvSpPr/>
          <p:nvPr/>
        </p:nvSpPr>
        <p:spPr>
          <a:xfrm flipV="1">
            <a:off x="5608522" y="-9"/>
            <a:ext cx="6050078" cy="603885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CD84E7A2-5B64-0C49-B272-9D72DCE979BE}"/>
              </a:ext>
            </a:extLst>
          </p:cNvPr>
          <p:cNvSpPr/>
          <p:nvPr/>
        </p:nvSpPr>
        <p:spPr>
          <a:xfrm>
            <a:off x="533400" y="2994212"/>
            <a:ext cx="5852160" cy="304463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8B2C328-DA5E-5845-A41C-2168F6BD77F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9" y="819150"/>
            <a:ext cx="865094" cy="15790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52E7B1F-469E-384F-8DE4-5F6E65AEF74F}"/>
              </a:ext>
            </a:extLst>
          </p:cNvPr>
          <p:cNvSpPr/>
          <p:nvPr/>
        </p:nvSpPr>
        <p:spPr>
          <a:xfrm>
            <a:off x="909919" y="4532102"/>
            <a:ext cx="4957481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8D236B91-04D3-6B49-BA1B-C3259DA93D37}"/>
              </a:ext>
            </a:extLst>
          </p:cNvPr>
          <p:cNvGrpSpPr/>
          <p:nvPr/>
        </p:nvGrpSpPr>
        <p:grpSpPr>
          <a:xfrm>
            <a:off x="909919" y="3470333"/>
            <a:ext cx="789227" cy="763767"/>
            <a:chOff x="909919" y="3586400"/>
            <a:chExt cx="669291" cy="647700"/>
          </a:xfrm>
        </p:grpSpPr>
        <p:sp>
          <p:nvSpPr>
            <p:cNvPr id="13" name="Freeform 60">
              <a:extLst>
                <a:ext uri="{FF2B5EF4-FFF2-40B4-BE49-F238E27FC236}">
                  <a16:creationId xmlns="" xmlns:a16="http://schemas.microsoft.com/office/drawing/2014/main" id="{E802CAB2-EE52-7441-B930-17EDCC46C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919" y="3586400"/>
              <a:ext cx="669291" cy="468811"/>
            </a:xfrm>
            <a:custGeom>
              <a:avLst/>
              <a:gdLst>
                <a:gd name="T0" fmla="*/ 32 w 92"/>
                <a:gd name="T1" fmla="*/ 64 h 64"/>
                <a:gd name="T2" fmla="*/ 6 w 92"/>
                <a:gd name="T3" fmla="*/ 64 h 64"/>
                <a:gd name="T4" fmla="*/ 0 w 92"/>
                <a:gd name="T5" fmla="*/ 58 h 64"/>
                <a:gd name="T6" fmla="*/ 0 w 92"/>
                <a:gd name="T7" fmla="*/ 6 h 64"/>
                <a:gd name="T8" fmla="*/ 6 w 92"/>
                <a:gd name="T9" fmla="*/ 0 h 64"/>
                <a:gd name="T10" fmla="*/ 86 w 92"/>
                <a:gd name="T11" fmla="*/ 0 h 64"/>
                <a:gd name="T12" fmla="*/ 92 w 92"/>
                <a:gd name="T13" fmla="*/ 6 h 64"/>
                <a:gd name="T14" fmla="*/ 92 w 92"/>
                <a:gd name="T15" fmla="*/ 58 h 64"/>
                <a:gd name="T16" fmla="*/ 86 w 92"/>
                <a:gd name="T17" fmla="*/ 64 h 64"/>
                <a:gd name="T18" fmla="*/ 80 w 92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64">
                  <a:moveTo>
                    <a:pt x="32" y="64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1"/>
                    <a:pt x="89" y="64"/>
                    <a:pt x="86" y="64"/>
                  </a:cubicBezTo>
                  <a:cubicBezTo>
                    <a:pt x="80" y="64"/>
                    <a:pt x="80" y="64"/>
                    <a:pt x="80" y="6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1">
              <a:extLst>
                <a:ext uri="{FF2B5EF4-FFF2-40B4-BE49-F238E27FC236}">
                  <a16:creationId xmlns="" xmlns:a16="http://schemas.microsoft.com/office/drawing/2014/main" id="{E0FD816F-8E35-4247-8A8E-1078E558F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519" y="3645002"/>
              <a:ext cx="555171" cy="351609"/>
            </a:xfrm>
            <a:custGeom>
              <a:avLst/>
              <a:gdLst>
                <a:gd name="T0" fmla="*/ 56 w 180"/>
                <a:gd name="T1" fmla="*/ 114 h 114"/>
                <a:gd name="T2" fmla="*/ 0 w 180"/>
                <a:gd name="T3" fmla="*/ 114 h 114"/>
                <a:gd name="T4" fmla="*/ 0 w 180"/>
                <a:gd name="T5" fmla="*/ 0 h 114"/>
                <a:gd name="T6" fmla="*/ 180 w 180"/>
                <a:gd name="T7" fmla="*/ 0 h 114"/>
                <a:gd name="T8" fmla="*/ 180 w 180"/>
                <a:gd name="T9" fmla="*/ 114 h 114"/>
                <a:gd name="T10" fmla="*/ 170 w 180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14">
                  <a:moveTo>
                    <a:pt x="56" y="114"/>
                  </a:moveTo>
                  <a:lnTo>
                    <a:pt x="0" y="114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14"/>
                  </a:lnTo>
                  <a:lnTo>
                    <a:pt x="170" y="114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Rectangle 62">
              <a:extLst>
                <a:ext uri="{FF2B5EF4-FFF2-40B4-BE49-F238E27FC236}">
                  <a16:creationId xmlns="" xmlns:a16="http://schemas.microsoft.com/office/drawing/2014/main" id="{201EF7A6-C345-7A4D-895F-7D2940496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685" y="3938009"/>
              <a:ext cx="175805" cy="296091"/>
            </a:xfrm>
            <a:prstGeom prst="rect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63">
              <a:extLst>
                <a:ext uri="{FF2B5EF4-FFF2-40B4-BE49-F238E27FC236}">
                  <a16:creationId xmlns="" xmlns:a16="http://schemas.microsoft.com/office/drawing/2014/main" id="{A95DFE4B-D00B-524A-9944-A806AD7BB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865" y="3984274"/>
              <a:ext cx="30843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Oval 64">
              <a:extLst>
                <a:ext uri="{FF2B5EF4-FFF2-40B4-BE49-F238E27FC236}">
                  <a16:creationId xmlns="" xmlns:a16="http://schemas.microsoft.com/office/drawing/2014/main" id="{F58985C3-2D9A-474F-9E59-1BF73108C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465" y="3984274"/>
              <a:ext cx="27760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65">
              <a:extLst>
                <a:ext uri="{FF2B5EF4-FFF2-40B4-BE49-F238E27FC236}">
                  <a16:creationId xmlns="" xmlns:a16="http://schemas.microsoft.com/office/drawing/2014/main" id="{7C4AD387-E208-3D49-BA36-22DA96913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865" y="4042874"/>
              <a:ext cx="30843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66">
              <a:extLst>
                <a:ext uri="{FF2B5EF4-FFF2-40B4-BE49-F238E27FC236}">
                  <a16:creationId xmlns="" xmlns:a16="http://schemas.microsoft.com/office/drawing/2014/main" id="{40EB16FC-E226-FA4D-BAE8-CCE743053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465" y="4042874"/>
              <a:ext cx="27760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Oval 67">
              <a:extLst>
                <a:ext uri="{FF2B5EF4-FFF2-40B4-BE49-F238E27FC236}">
                  <a16:creationId xmlns="" xmlns:a16="http://schemas.microsoft.com/office/drawing/2014/main" id="{AB86EE6B-CC8D-2B42-BD7F-0F6623225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865" y="4101477"/>
              <a:ext cx="30843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Oval 68">
              <a:extLst>
                <a:ext uri="{FF2B5EF4-FFF2-40B4-BE49-F238E27FC236}">
                  <a16:creationId xmlns="" xmlns:a16="http://schemas.microsoft.com/office/drawing/2014/main" id="{F59E9774-2B28-B74F-B890-65992CFF2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465" y="4101477"/>
              <a:ext cx="27760" cy="2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>
              <a:extLst>
                <a:ext uri="{FF2B5EF4-FFF2-40B4-BE49-F238E27FC236}">
                  <a16:creationId xmlns="" xmlns:a16="http://schemas.microsoft.com/office/drawing/2014/main" id="{8816E31E-CBE1-2E4E-941D-5CBF2B8F6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516" y="3740614"/>
              <a:ext cx="194311" cy="37011"/>
            </a:xfrm>
            <a:custGeom>
              <a:avLst/>
              <a:gdLst>
                <a:gd name="T0" fmla="*/ 27 w 27"/>
                <a:gd name="T1" fmla="*/ 5 h 5"/>
                <a:gd name="T2" fmla="*/ 0 w 27"/>
                <a:gd name="T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cubicBezTo>
                    <a:pt x="19" y="0"/>
                    <a:pt x="9" y="0"/>
                    <a:pt x="0" y="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70">
              <a:extLst>
                <a:ext uri="{FF2B5EF4-FFF2-40B4-BE49-F238E27FC236}">
                  <a16:creationId xmlns="" xmlns:a16="http://schemas.microsoft.com/office/drawing/2014/main" id="{851532A3-4A38-2E42-9A30-D4FD2EC77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274" y="3799217"/>
              <a:ext cx="132625" cy="27760"/>
            </a:xfrm>
            <a:custGeom>
              <a:avLst/>
              <a:gdLst>
                <a:gd name="T0" fmla="*/ 18 w 18"/>
                <a:gd name="T1" fmla="*/ 4 h 4"/>
                <a:gd name="T2" fmla="*/ 0 w 18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4">
                  <a:moveTo>
                    <a:pt x="18" y="4"/>
                  </a:moveTo>
                  <a:cubicBezTo>
                    <a:pt x="13" y="0"/>
                    <a:pt x="6" y="0"/>
                    <a:pt x="0" y="3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71">
              <a:extLst>
                <a:ext uri="{FF2B5EF4-FFF2-40B4-BE49-F238E27FC236}">
                  <a16:creationId xmlns="" xmlns:a16="http://schemas.microsoft.com/office/drawing/2014/main" id="{9AAC4BF4-554C-764A-A828-ED5A5D78E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0033" y="3863986"/>
              <a:ext cx="74023" cy="9254"/>
            </a:xfrm>
            <a:custGeom>
              <a:avLst/>
              <a:gdLst>
                <a:gd name="T0" fmla="*/ 10 w 10"/>
                <a:gd name="T1" fmla="*/ 1 h 1"/>
                <a:gd name="T2" fmla="*/ 0 w 10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cubicBezTo>
                    <a:pt x="7" y="0"/>
                    <a:pt x="3" y="0"/>
                    <a:pt x="0" y="1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362E7B75-79CA-C843-80B6-3D8BE36203D3}"/>
              </a:ext>
            </a:extLst>
          </p:cNvPr>
          <p:cNvCxnSpPr>
            <a:cxnSpLocks/>
          </p:cNvCxnSpPr>
          <p:nvPr/>
        </p:nvCxnSpPr>
        <p:spPr>
          <a:xfrm>
            <a:off x="1990165" y="3852216"/>
            <a:ext cx="4934678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35">
            <a:extLst>
              <a:ext uri="{FF2B5EF4-FFF2-40B4-BE49-F238E27FC236}">
                <a16:creationId xmlns="" xmlns:a16="http://schemas.microsoft.com/office/drawing/2014/main" id="{55B8C766-F7FC-8240-BD1C-D81549745934}"/>
              </a:ext>
            </a:extLst>
          </p:cNvPr>
          <p:cNvSpPr/>
          <p:nvPr/>
        </p:nvSpPr>
        <p:spPr>
          <a:xfrm>
            <a:off x="6924843" y="3615309"/>
            <a:ext cx="462402" cy="462402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CB0A617F-28CD-054D-9484-B6E5B0F38767}"/>
              </a:ext>
            </a:extLst>
          </p:cNvPr>
          <p:cNvSpPr/>
          <p:nvPr/>
        </p:nvSpPr>
        <p:spPr>
          <a:xfrm>
            <a:off x="6924843" y="4532102"/>
            <a:ext cx="1121877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Freeform 39">
            <a:extLst>
              <a:ext uri="{FF2B5EF4-FFF2-40B4-BE49-F238E27FC236}">
                <a16:creationId xmlns="" xmlns:a16="http://schemas.microsoft.com/office/drawing/2014/main" id="{C7D9FFE5-CDB0-E24E-A22F-2C2B75BB6DF0}"/>
              </a:ext>
            </a:extLst>
          </p:cNvPr>
          <p:cNvSpPr/>
          <p:nvPr/>
        </p:nvSpPr>
        <p:spPr>
          <a:xfrm>
            <a:off x="8457107" y="3615309"/>
            <a:ext cx="462402" cy="462402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41E8E67F-4276-A448-B7D7-D49B09CE162C}"/>
              </a:ext>
            </a:extLst>
          </p:cNvPr>
          <p:cNvSpPr/>
          <p:nvPr/>
        </p:nvSpPr>
        <p:spPr>
          <a:xfrm>
            <a:off x="8461141" y="4532102"/>
            <a:ext cx="1121877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Freeform 41">
            <a:extLst>
              <a:ext uri="{FF2B5EF4-FFF2-40B4-BE49-F238E27FC236}">
                <a16:creationId xmlns="" xmlns:a16="http://schemas.microsoft.com/office/drawing/2014/main" id="{39D4702F-7C4F-DB47-80E4-EC6F67C163CA}"/>
              </a:ext>
            </a:extLst>
          </p:cNvPr>
          <p:cNvSpPr/>
          <p:nvPr/>
        </p:nvSpPr>
        <p:spPr>
          <a:xfrm>
            <a:off x="9989371" y="3615309"/>
            <a:ext cx="462402" cy="462402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B675D441-00FD-CB45-94EE-23C650D0C486}"/>
              </a:ext>
            </a:extLst>
          </p:cNvPr>
          <p:cNvSpPr/>
          <p:nvPr/>
        </p:nvSpPr>
        <p:spPr>
          <a:xfrm>
            <a:off x="9989371" y="4532102"/>
            <a:ext cx="1121877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="" xmlns:a16="http://schemas.microsoft.com/office/drawing/2014/main" id="{24AD6C12-C294-FE47-B249-F6C2A5CEEA50}"/>
              </a:ext>
            </a:extLst>
          </p:cNvPr>
          <p:cNvCxnSpPr>
            <a:cxnSpLocks/>
          </p:cNvCxnSpPr>
          <p:nvPr/>
        </p:nvCxnSpPr>
        <p:spPr>
          <a:xfrm>
            <a:off x="7387245" y="3852216"/>
            <a:ext cx="1069862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5D413104-B9FD-4F4E-B542-AA0C9E4B3F1A}"/>
              </a:ext>
            </a:extLst>
          </p:cNvPr>
          <p:cNvCxnSpPr>
            <a:cxnSpLocks/>
          </p:cNvCxnSpPr>
          <p:nvPr/>
        </p:nvCxnSpPr>
        <p:spPr>
          <a:xfrm>
            <a:off x="8919509" y="3852216"/>
            <a:ext cx="1069862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FD2B284E-FA55-3D4F-96A9-3B40AB30C284}"/>
              </a:ext>
            </a:extLst>
          </p:cNvPr>
          <p:cNvCxnSpPr>
            <a:cxnSpLocks/>
          </p:cNvCxnSpPr>
          <p:nvPr/>
        </p:nvCxnSpPr>
        <p:spPr>
          <a:xfrm>
            <a:off x="10451773" y="3852216"/>
            <a:ext cx="1206827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868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31CC6F94-76BC-C948-B5EC-DF7F7DB32C3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1574337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" name="Picture 153">
            <a:extLst>
              <a:ext uri="{FF2B5EF4-FFF2-40B4-BE49-F238E27FC236}">
                <a16:creationId xmlns="" xmlns:a16="http://schemas.microsoft.com/office/drawing/2014/main" id="{7BEC25F9-FFC9-F24C-98CE-7BDF9521CF7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439" b="24317"/>
          <a:stretch/>
        </p:blipFill>
        <p:spPr>
          <a:xfrm>
            <a:off x="-1" y="1510553"/>
            <a:ext cx="12192002" cy="45630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ED5258-1F9F-7E4F-B0CE-5E21FC8D1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History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B383686-1A58-7749-B3F0-D043DD52D9BD}"/>
              </a:ext>
            </a:extLst>
          </p:cNvPr>
          <p:cNvSpPr/>
          <p:nvPr/>
        </p:nvSpPr>
        <p:spPr>
          <a:xfrm>
            <a:off x="0" y="1510553"/>
            <a:ext cx="12192000" cy="4549588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534333-8571-074C-8DA6-3DC4E3B39644}"/>
              </a:ext>
            </a:extLst>
          </p:cNvPr>
          <p:cNvCxnSpPr>
            <a:cxnSpLocks/>
          </p:cNvCxnSpPr>
          <p:nvPr/>
        </p:nvCxnSpPr>
        <p:spPr>
          <a:xfrm>
            <a:off x="2644629" y="3209364"/>
            <a:ext cx="0" cy="1326777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22F8E398-0CDC-F342-850C-D3AEB9ACFD30}"/>
              </a:ext>
            </a:extLst>
          </p:cNvPr>
          <p:cNvCxnSpPr>
            <a:cxnSpLocks/>
          </p:cNvCxnSpPr>
          <p:nvPr/>
        </p:nvCxnSpPr>
        <p:spPr>
          <a:xfrm flipH="1">
            <a:off x="1341578" y="4993341"/>
            <a:ext cx="845851" cy="0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>
            <a:extLst>
              <a:ext uri="{FF2B5EF4-FFF2-40B4-BE49-F238E27FC236}">
                <a16:creationId xmlns="" xmlns:a16="http://schemas.microsoft.com/office/drawing/2014/main" id="{9DD7533E-48A5-E14E-935A-A9418A8FBE5B}"/>
              </a:ext>
            </a:extLst>
          </p:cNvPr>
          <p:cNvSpPr/>
          <p:nvPr/>
        </p:nvSpPr>
        <p:spPr>
          <a:xfrm flipV="1">
            <a:off x="1730229" y="4078941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>
            <a:extLst>
              <a:ext uri="{FF2B5EF4-FFF2-40B4-BE49-F238E27FC236}">
                <a16:creationId xmlns="" xmlns:a16="http://schemas.microsoft.com/office/drawing/2014/main" id="{590B4855-1EC8-1746-8425-7228284E21B8}"/>
              </a:ext>
            </a:extLst>
          </p:cNvPr>
          <p:cNvSpPr/>
          <p:nvPr/>
        </p:nvSpPr>
        <p:spPr>
          <a:xfrm flipH="1">
            <a:off x="2644629" y="2752164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>
            <a:extLst>
              <a:ext uri="{FF2B5EF4-FFF2-40B4-BE49-F238E27FC236}">
                <a16:creationId xmlns="" xmlns:a16="http://schemas.microsoft.com/office/drawing/2014/main" id="{29B4B279-0675-774E-A4C2-5FA2D62A1578}"/>
              </a:ext>
            </a:extLst>
          </p:cNvPr>
          <p:cNvSpPr/>
          <p:nvPr/>
        </p:nvSpPr>
        <p:spPr>
          <a:xfrm>
            <a:off x="3490480" y="2752164"/>
            <a:ext cx="914400" cy="914400"/>
          </a:xfrm>
          <a:prstGeom prst="arc">
            <a:avLst>
              <a:gd name="adj1" fmla="val 16210155"/>
              <a:gd name="adj2" fmla="val 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1241A5FF-C5A0-734D-9CEF-04EB0DC24082}"/>
              </a:ext>
            </a:extLst>
          </p:cNvPr>
          <p:cNvCxnSpPr>
            <a:cxnSpLocks/>
          </p:cNvCxnSpPr>
          <p:nvPr/>
        </p:nvCxnSpPr>
        <p:spPr>
          <a:xfrm>
            <a:off x="4405714" y="3209364"/>
            <a:ext cx="0" cy="1326777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3FD03E8B-89AA-094B-A321-F5587ED469E0}"/>
              </a:ext>
            </a:extLst>
          </p:cNvPr>
          <p:cNvCxnSpPr>
            <a:cxnSpLocks/>
          </p:cNvCxnSpPr>
          <p:nvPr/>
        </p:nvCxnSpPr>
        <p:spPr>
          <a:xfrm>
            <a:off x="6165965" y="3209364"/>
            <a:ext cx="0" cy="1326777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rc 34">
            <a:extLst>
              <a:ext uri="{FF2B5EF4-FFF2-40B4-BE49-F238E27FC236}">
                <a16:creationId xmlns="" xmlns:a16="http://schemas.microsoft.com/office/drawing/2014/main" id="{BA34BC12-585C-DF49-A7F8-945AEC9FF7A4}"/>
              </a:ext>
            </a:extLst>
          </p:cNvPr>
          <p:cNvSpPr/>
          <p:nvPr/>
        </p:nvSpPr>
        <p:spPr>
          <a:xfrm flipH="1" flipV="1">
            <a:off x="4405714" y="4078941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>
            <a:extLst>
              <a:ext uri="{FF2B5EF4-FFF2-40B4-BE49-F238E27FC236}">
                <a16:creationId xmlns="" xmlns:a16="http://schemas.microsoft.com/office/drawing/2014/main" id="{3F0B54BD-96A3-ED4F-B17D-6DB67B73A511}"/>
              </a:ext>
            </a:extLst>
          </p:cNvPr>
          <p:cNvSpPr/>
          <p:nvPr/>
        </p:nvSpPr>
        <p:spPr>
          <a:xfrm flipV="1">
            <a:off x="5251565" y="4078941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>
            <a:extLst>
              <a:ext uri="{FF2B5EF4-FFF2-40B4-BE49-F238E27FC236}">
                <a16:creationId xmlns="" xmlns:a16="http://schemas.microsoft.com/office/drawing/2014/main" id="{1714F12A-2158-2B4B-BC19-8DF06F3C487E}"/>
              </a:ext>
            </a:extLst>
          </p:cNvPr>
          <p:cNvSpPr/>
          <p:nvPr/>
        </p:nvSpPr>
        <p:spPr>
          <a:xfrm flipH="1">
            <a:off x="6164482" y="2752164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>
            <a:extLst>
              <a:ext uri="{FF2B5EF4-FFF2-40B4-BE49-F238E27FC236}">
                <a16:creationId xmlns="" xmlns:a16="http://schemas.microsoft.com/office/drawing/2014/main" id="{1AFCCC14-3939-8741-9560-A907F37BC41A}"/>
              </a:ext>
            </a:extLst>
          </p:cNvPr>
          <p:cNvSpPr/>
          <p:nvPr/>
        </p:nvSpPr>
        <p:spPr>
          <a:xfrm>
            <a:off x="7010333" y="2752164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="" xmlns:a16="http://schemas.microsoft.com/office/drawing/2014/main" id="{98155707-D3E4-5441-B265-BCBA4DBA2D9B}"/>
              </a:ext>
            </a:extLst>
          </p:cNvPr>
          <p:cNvCxnSpPr>
            <a:cxnSpLocks/>
          </p:cNvCxnSpPr>
          <p:nvPr/>
        </p:nvCxnSpPr>
        <p:spPr>
          <a:xfrm>
            <a:off x="7925567" y="3209364"/>
            <a:ext cx="0" cy="1326777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2FCF241E-A886-044F-B42A-72C96C17CBEC}"/>
              </a:ext>
            </a:extLst>
          </p:cNvPr>
          <p:cNvCxnSpPr>
            <a:cxnSpLocks/>
          </p:cNvCxnSpPr>
          <p:nvPr/>
        </p:nvCxnSpPr>
        <p:spPr>
          <a:xfrm>
            <a:off x="9685818" y="3209364"/>
            <a:ext cx="0" cy="1326777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c 46">
            <a:extLst>
              <a:ext uri="{FF2B5EF4-FFF2-40B4-BE49-F238E27FC236}">
                <a16:creationId xmlns="" xmlns:a16="http://schemas.microsoft.com/office/drawing/2014/main" id="{F3A9129F-70F9-2249-936E-6DF985D44741}"/>
              </a:ext>
            </a:extLst>
          </p:cNvPr>
          <p:cNvSpPr/>
          <p:nvPr/>
        </p:nvSpPr>
        <p:spPr>
          <a:xfrm flipH="1" flipV="1">
            <a:off x="7925567" y="4078941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c 48">
            <a:extLst>
              <a:ext uri="{FF2B5EF4-FFF2-40B4-BE49-F238E27FC236}">
                <a16:creationId xmlns="" xmlns:a16="http://schemas.microsoft.com/office/drawing/2014/main" id="{04629552-D25E-0D49-B7D7-BA4E4F310A9E}"/>
              </a:ext>
            </a:extLst>
          </p:cNvPr>
          <p:cNvSpPr/>
          <p:nvPr/>
        </p:nvSpPr>
        <p:spPr>
          <a:xfrm flipV="1">
            <a:off x="8771418" y="4078941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c 50">
            <a:extLst>
              <a:ext uri="{FF2B5EF4-FFF2-40B4-BE49-F238E27FC236}">
                <a16:creationId xmlns="" xmlns:a16="http://schemas.microsoft.com/office/drawing/2014/main" id="{7E91C495-0259-A24B-BC4A-C9F4B076DB01}"/>
              </a:ext>
            </a:extLst>
          </p:cNvPr>
          <p:cNvSpPr/>
          <p:nvPr/>
        </p:nvSpPr>
        <p:spPr>
          <a:xfrm flipH="1">
            <a:off x="9685890" y="2752164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>
            <a:extLst>
              <a:ext uri="{FF2B5EF4-FFF2-40B4-BE49-F238E27FC236}">
                <a16:creationId xmlns="" xmlns:a16="http://schemas.microsoft.com/office/drawing/2014/main" id="{A48D0A1D-BD1F-A341-B908-54AB369C3661}"/>
              </a:ext>
            </a:extLst>
          </p:cNvPr>
          <p:cNvSpPr/>
          <p:nvPr/>
        </p:nvSpPr>
        <p:spPr>
          <a:xfrm>
            <a:off x="10531741" y="2752164"/>
            <a:ext cx="914400" cy="914400"/>
          </a:xfrm>
          <a:prstGeom prst="arc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="" xmlns:a16="http://schemas.microsoft.com/office/drawing/2014/main" id="{FEA4E1AE-CF73-BE48-AE93-A55589872F28}"/>
              </a:ext>
            </a:extLst>
          </p:cNvPr>
          <p:cNvCxnSpPr>
            <a:cxnSpLocks/>
          </p:cNvCxnSpPr>
          <p:nvPr/>
        </p:nvCxnSpPr>
        <p:spPr>
          <a:xfrm>
            <a:off x="11446141" y="3209364"/>
            <a:ext cx="0" cy="1629644"/>
          </a:xfrm>
          <a:prstGeom prst="straightConnector1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C77495B5-B728-9E4F-B0DB-D9AD93522355}"/>
              </a:ext>
            </a:extLst>
          </p:cNvPr>
          <p:cNvSpPr/>
          <p:nvPr/>
        </p:nvSpPr>
        <p:spPr>
          <a:xfrm>
            <a:off x="607205" y="4603385"/>
            <a:ext cx="744062" cy="744062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="" xmlns:a16="http://schemas.microsoft.com/office/drawing/2014/main" id="{0C153CE1-8FD9-F34F-BE86-E47097FDE5B4}"/>
              </a:ext>
            </a:extLst>
          </p:cNvPr>
          <p:cNvGrpSpPr/>
          <p:nvPr/>
        </p:nvGrpSpPr>
        <p:grpSpPr>
          <a:xfrm>
            <a:off x="3101830" y="2380132"/>
            <a:ext cx="881737" cy="744062"/>
            <a:chOff x="3101830" y="2380132"/>
            <a:chExt cx="881737" cy="744062"/>
          </a:xfrm>
        </p:grpSpPr>
        <p:cxnSp>
          <p:nvCxnSpPr>
            <p:cNvPr id="28" name="Straight Arrow Connector 27">
              <a:extLst>
                <a:ext uri="{FF2B5EF4-FFF2-40B4-BE49-F238E27FC236}">
                  <a16:creationId xmlns="" xmlns:a16="http://schemas.microsoft.com/office/drawing/2014/main" id="{74AF9372-4B8C-5844-A501-6A908E3784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01830" y="27521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>
              <a:extLst>
                <a:ext uri="{FF2B5EF4-FFF2-40B4-BE49-F238E27FC236}">
                  <a16:creationId xmlns="" xmlns:a16="http://schemas.microsoft.com/office/drawing/2014/main" id="{6252C482-3D8A-CB4E-B5D9-92BBA92C9CC0}"/>
                </a:ext>
              </a:extLst>
            </p:cNvPr>
            <p:cNvSpPr/>
            <p:nvPr/>
          </p:nvSpPr>
          <p:spPr>
            <a:xfrm>
              <a:off x="3152399" y="2380132"/>
              <a:ext cx="744062" cy="7440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="" xmlns:a16="http://schemas.microsoft.com/office/drawing/2014/main" id="{004CB663-C8A2-194E-9D54-BA1800B1E8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112" y="2752164"/>
              <a:ext cx="86455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3FDFBB97-BDF8-B94E-897A-AC37A17FFF7D}"/>
              </a:ext>
            </a:extLst>
          </p:cNvPr>
          <p:cNvGrpSpPr/>
          <p:nvPr/>
        </p:nvGrpSpPr>
        <p:grpSpPr>
          <a:xfrm>
            <a:off x="6621682" y="2380132"/>
            <a:ext cx="881737" cy="744062"/>
            <a:chOff x="3101830" y="2380132"/>
            <a:chExt cx="881737" cy="744062"/>
          </a:xfrm>
        </p:grpSpPr>
        <p:cxnSp>
          <p:nvCxnSpPr>
            <p:cNvPr id="63" name="Straight Arrow Connector 62">
              <a:extLst>
                <a:ext uri="{FF2B5EF4-FFF2-40B4-BE49-F238E27FC236}">
                  <a16:creationId xmlns="" xmlns:a16="http://schemas.microsoft.com/office/drawing/2014/main" id="{68760CFC-EC2B-3045-B66A-1F8D962C8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01830" y="27521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B2227720-44AE-A146-8773-6E82E05972F1}"/>
                </a:ext>
              </a:extLst>
            </p:cNvPr>
            <p:cNvSpPr/>
            <p:nvPr/>
          </p:nvSpPr>
          <p:spPr>
            <a:xfrm>
              <a:off x="3152399" y="2380132"/>
              <a:ext cx="744062" cy="7440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="" xmlns:a16="http://schemas.microsoft.com/office/drawing/2014/main" id="{9CF7D705-1260-344A-871B-E600AE8B59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112" y="2752164"/>
              <a:ext cx="86455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5A2D6DB7-437D-A24C-8801-6B57715C5F40}"/>
              </a:ext>
            </a:extLst>
          </p:cNvPr>
          <p:cNvGrpSpPr/>
          <p:nvPr/>
        </p:nvGrpSpPr>
        <p:grpSpPr>
          <a:xfrm>
            <a:off x="10143090" y="2380132"/>
            <a:ext cx="881737" cy="744062"/>
            <a:chOff x="3101830" y="2380132"/>
            <a:chExt cx="881737" cy="744062"/>
          </a:xfrm>
        </p:grpSpPr>
        <p:cxnSp>
          <p:nvCxnSpPr>
            <p:cNvPr id="68" name="Straight Arrow Connector 67">
              <a:extLst>
                <a:ext uri="{FF2B5EF4-FFF2-40B4-BE49-F238E27FC236}">
                  <a16:creationId xmlns="" xmlns:a16="http://schemas.microsoft.com/office/drawing/2014/main" id="{0D7F41DB-2A10-FA42-BE1A-903E2EFB5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01830" y="27521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6101D8C2-157D-454B-88E6-B3FF54387901}"/>
                </a:ext>
              </a:extLst>
            </p:cNvPr>
            <p:cNvSpPr/>
            <p:nvPr/>
          </p:nvSpPr>
          <p:spPr>
            <a:xfrm>
              <a:off x="3152399" y="2380132"/>
              <a:ext cx="744062" cy="7440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="" xmlns:a16="http://schemas.microsoft.com/office/drawing/2014/main" id="{E3E294F1-E550-F047-A951-D8C0EC5538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112" y="2752164"/>
              <a:ext cx="86455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3AB8176B-0B25-074C-BBE0-396CA16C8959}"/>
              </a:ext>
            </a:extLst>
          </p:cNvPr>
          <p:cNvGrpSpPr/>
          <p:nvPr/>
        </p:nvGrpSpPr>
        <p:grpSpPr>
          <a:xfrm>
            <a:off x="4863565" y="4621359"/>
            <a:ext cx="845200" cy="744062"/>
            <a:chOff x="4909935" y="4464432"/>
            <a:chExt cx="845200" cy="744062"/>
          </a:xfrm>
        </p:grpSpPr>
        <p:cxnSp>
          <p:nvCxnSpPr>
            <p:cNvPr id="72" name="Straight Arrow Connector 71">
              <a:extLst>
                <a:ext uri="{FF2B5EF4-FFF2-40B4-BE49-F238E27FC236}">
                  <a16:creationId xmlns="" xmlns:a16="http://schemas.microsoft.com/office/drawing/2014/main" id="{9BDDAA15-A642-3540-9BA9-C77A83447C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9935" y="48364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BC1BCCFB-B00F-C04F-B2DD-5E37647402FD}"/>
                </a:ext>
              </a:extLst>
            </p:cNvPr>
            <p:cNvSpPr/>
            <p:nvPr/>
          </p:nvSpPr>
          <p:spPr>
            <a:xfrm>
              <a:off x="4960504" y="4464432"/>
              <a:ext cx="744062" cy="7440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="" xmlns:a16="http://schemas.microsoft.com/office/drawing/2014/main" id="{D61BB78C-8450-AF46-9106-3A6C781E1D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04566" y="48364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A13C6D5C-1FFF-CE43-ADCC-3DBAAC0F408C}"/>
              </a:ext>
            </a:extLst>
          </p:cNvPr>
          <p:cNvGrpSpPr/>
          <p:nvPr/>
        </p:nvGrpSpPr>
        <p:grpSpPr>
          <a:xfrm>
            <a:off x="8383418" y="4621359"/>
            <a:ext cx="845200" cy="744062"/>
            <a:chOff x="4909935" y="4464432"/>
            <a:chExt cx="845200" cy="744062"/>
          </a:xfrm>
        </p:grpSpPr>
        <p:cxnSp>
          <p:nvCxnSpPr>
            <p:cNvPr id="79" name="Straight Arrow Connector 78">
              <a:extLst>
                <a:ext uri="{FF2B5EF4-FFF2-40B4-BE49-F238E27FC236}">
                  <a16:creationId xmlns="" xmlns:a16="http://schemas.microsoft.com/office/drawing/2014/main" id="{C6BE035B-0679-6C49-B70B-01DB66E35F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9935" y="48364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D012E3C1-DBD9-D04A-AACD-C1AFA0B72D3E}"/>
                </a:ext>
              </a:extLst>
            </p:cNvPr>
            <p:cNvSpPr/>
            <p:nvPr/>
          </p:nvSpPr>
          <p:spPr>
            <a:xfrm>
              <a:off x="4960504" y="4464432"/>
              <a:ext cx="744062" cy="7440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1" name="Straight Arrow Connector 80">
              <a:extLst>
                <a:ext uri="{FF2B5EF4-FFF2-40B4-BE49-F238E27FC236}">
                  <a16:creationId xmlns="" xmlns:a16="http://schemas.microsoft.com/office/drawing/2014/main" id="{EE329640-44A4-B749-9B83-9A97C9180D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04566" y="4836464"/>
              <a:ext cx="50569" cy="0"/>
            </a:xfrm>
            <a:prstGeom prst="straightConnector1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5C6FA71B-3D8E-664B-9ADB-102A0F501745}"/>
              </a:ext>
            </a:extLst>
          </p:cNvPr>
          <p:cNvSpPr txBox="1"/>
          <p:nvPr/>
        </p:nvSpPr>
        <p:spPr>
          <a:xfrm>
            <a:off x="646217" y="3209364"/>
            <a:ext cx="1451981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3532E36E-34AD-8E4B-A5B8-E79A6617290E}"/>
              </a:ext>
            </a:extLst>
          </p:cNvPr>
          <p:cNvSpPr txBox="1"/>
          <p:nvPr/>
        </p:nvSpPr>
        <p:spPr>
          <a:xfrm>
            <a:off x="646217" y="2872453"/>
            <a:ext cx="145198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87332B66-C54A-BC4D-837F-A456D66968FB}"/>
              </a:ext>
            </a:extLst>
          </p:cNvPr>
          <p:cNvSpPr txBox="1"/>
          <p:nvPr/>
        </p:nvSpPr>
        <p:spPr>
          <a:xfrm>
            <a:off x="2820239" y="3546088"/>
            <a:ext cx="1380888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447E6533-FAB7-2148-B64F-BE30687FFBCA}"/>
              </a:ext>
            </a:extLst>
          </p:cNvPr>
          <p:cNvSpPr txBox="1"/>
          <p:nvPr/>
        </p:nvSpPr>
        <p:spPr>
          <a:xfrm>
            <a:off x="2848380" y="3209364"/>
            <a:ext cx="132460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E547A699-B5F5-3249-8769-1BA9A9F000A8}"/>
              </a:ext>
            </a:extLst>
          </p:cNvPr>
          <p:cNvSpPr txBox="1"/>
          <p:nvPr/>
        </p:nvSpPr>
        <p:spPr>
          <a:xfrm>
            <a:off x="6380049" y="3546088"/>
            <a:ext cx="1380888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2070587D-99DB-7647-A81E-75569845ED03}"/>
              </a:ext>
            </a:extLst>
          </p:cNvPr>
          <p:cNvSpPr txBox="1"/>
          <p:nvPr/>
        </p:nvSpPr>
        <p:spPr>
          <a:xfrm>
            <a:off x="6408190" y="3209364"/>
            <a:ext cx="132460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777DB33F-48F2-D64B-ADF9-AC5407F34429}"/>
              </a:ext>
            </a:extLst>
          </p:cNvPr>
          <p:cNvSpPr txBox="1"/>
          <p:nvPr/>
        </p:nvSpPr>
        <p:spPr>
          <a:xfrm>
            <a:off x="9875535" y="3546088"/>
            <a:ext cx="1380888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27F0A2FF-0137-7047-A5ED-3D20CE27F5D0}"/>
              </a:ext>
            </a:extLst>
          </p:cNvPr>
          <p:cNvSpPr txBox="1"/>
          <p:nvPr/>
        </p:nvSpPr>
        <p:spPr>
          <a:xfrm>
            <a:off x="9903676" y="3209364"/>
            <a:ext cx="132460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BB2880B8-DA94-6E48-AADD-746D62219852}"/>
              </a:ext>
            </a:extLst>
          </p:cNvPr>
          <p:cNvSpPr txBox="1"/>
          <p:nvPr/>
        </p:nvSpPr>
        <p:spPr>
          <a:xfrm>
            <a:off x="4631634" y="3209364"/>
            <a:ext cx="1380888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94B5691B-44DD-D845-89FE-9D553AF12F85}"/>
              </a:ext>
            </a:extLst>
          </p:cNvPr>
          <p:cNvSpPr txBox="1"/>
          <p:nvPr/>
        </p:nvSpPr>
        <p:spPr>
          <a:xfrm>
            <a:off x="4659775" y="2872453"/>
            <a:ext cx="132460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04FFEF54-AA42-1544-A2BC-2C2A1DCD7D3E}"/>
              </a:ext>
            </a:extLst>
          </p:cNvPr>
          <p:cNvSpPr txBox="1"/>
          <p:nvPr/>
        </p:nvSpPr>
        <p:spPr>
          <a:xfrm>
            <a:off x="8142519" y="3209364"/>
            <a:ext cx="1380888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D3B0A222-660B-1740-95B5-BE4D93479951}"/>
              </a:ext>
            </a:extLst>
          </p:cNvPr>
          <p:cNvSpPr txBox="1"/>
          <p:nvPr/>
        </p:nvSpPr>
        <p:spPr>
          <a:xfrm>
            <a:off x="8170660" y="2872453"/>
            <a:ext cx="132460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94" name="Freeform 93">
            <a:extLst>
              <a:ext uri="{FF2B5EF4-FFF2-40B4-BE49-F238E27FC236}">
                <a16:creationId xmlns="" xmlns:a16="http://schemas.microsoft.com/office/drawing/2014/main" id="{1D10481D-B2AA-8843-ADBB-B02162EE4389}"/>
              </a:ext>
            </a:extLst>
          </p:cNvPr>
          <p:cNvSpPr/>
          <p:nvPr/>
        </p:nvSpPr>
        <p:spPr>
          <a:xfrm>
            <a:off x="11291685" y="4839008"/>
            <a:ext cx="308765" cy="308765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0B2E1F93-6FBB-024C-BA24-EC789A4BB1DF}"/>
              </a:ext>
            </a:extLst>
          </p:cNvPr>
          <p:cNvSpPr txBox="1"/>
          <p:nvPr/>
        </p:nvSpPr>
        <p:spPr>
          <a:xfrm>
            <a:off x="646217" y="2424803"/>
            <a:ext cx="1451981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1997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="" xmlns:a16="http://schemas.microsoft.com/office/drawing/2014/main" id="{50AB6A2F-7127-EA44-9B52-A878076FB3BA}"/>
              </a:ext>
            </a:extLst>
          </p:cNvPr>
          <p:cNvCxnSpPr>
            <a:cxnSpLocks/>
          </p:cNvCxnSpPr>
          <p:nvPr/>
        </p:nvCxnSpPr>
        <p:spPr>
          <a:xfrm>
            <a:off x="646217" y="2756350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28B4EE10-1073-9F48-A7F7-2B64A64DD09B}"/>
              </a:ext>
            </a:extLst>
          </p:cNvPr>
          <p:cNvSpPr txBox="1"/>
          <p:nvPr/>
        </p:nvSpPr>
        <p:spPr>
          <a:xfrm>
            <a:off x="4631635" y="2424803"/>
            <a:ext cx="1380888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2009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="" xmlns:a16="http://schemas.microsoft.com/office/drawing/2014/main" id="{738F2ECA-4A65-4A4B-8D12-9679946E5A6F}"/>
              </a:ext>
            </a:extLst>
          </p:cNvPr>
          <p:cNvCxnSpPr>
            <a:cxnSpLocks/>
          </p:cNvCxnSpPr>
          <p:nvPr/>
        </p:nvCxnSpPr>
        <p:spPr>
          <a:xfrm>
            <a:off x="5155569" y="2756350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E7A4FB1D-7CCB-9D48-B5F8-1629E8065071}"/>
              </a:ext>
            </a:extLst>
          </p:cNvPr>
          <p:cNvSpPr txBox="1"/>
          <p:nvPr/>
        </p:nvSpPr>
        <p:spPr>
          <a:xfrm>
            <a:off x="8142519" y="2424803"/>
            <a:ext cx="1380888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2011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="" xmlns:a16="http://schemas.microsoft.com/office/drawing/2014/main" id="{D866262F-FD92-2E41-A2E8-76DD5C09DE0A}"/>
              </a:ext>
            </a:extLst>
          </p:cNvPr>
          <p:cNvCxnSpPr>
            <a:cxnSpLocks/>
          </p:cNvCxnSpPr>
          <p:nvPr/>
        </p:nvCxnSpPr>
        <p:spPr>
          <a:xfrm>
            <a:off x="8666454" y="2756350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F53538B5-E90A-FF4B-8386-C4403CDF55DC}"/>
              </a:ext>
            </a:extLst>
          </p:cNvPr>
          <p:cNvSpPr txBox="1"/>
          <p:nvPr/>
        </p:nvSpPr>
        <p:spPr>
          <a:xfrm>
            <a:off x="2820239" y="4885668"/>
            <a:ext cx="1380888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2007</a:t>
            </a: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="" xmlns:a16="http://schemas.microsoft.com/office/drawing/2014/main" id="{F308A895-0F31-EE49-A978-B7A2443923F3}"/>
              </a:ext>
            </a:extLst>
          </p:cNvPr>
          <p:cNvCxnSpPr>
            <a:cxnSpLocks/>
          </p:cNvCxnSpPr>
          <p:nvPr/>
        </p:nvCxnSpPr>
        <p:spPr>
          <a:xfrm>
            <a:off x="3344174" y="4754487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71BCCDCA-4E78-F54E-8B27-B3DFF2BB771E}"/>
              </a:ext>
            </a:extLst>
          </p:cNvPr>
          <p:cNvSpPr txBox="1"/>
          <p:nvPr/>
        </p:nvSpPr>
        <p:spPr>
          <a:xfrm>
            <a:off x="9875535" y="4885668"/>
            <a:ext cx="1380888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2013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="" xmlns:a16="http://schemas.microsoft.com/office/drawing/2014/main" id="{099C1F8D-B26D-4641-8685-068412D706A8}"/>
              </a:ext>
            </a:extLst>
          </p:cNvPr>
          <p:cNvCxnSpPr>
            <a:cxnSpLocks/>
          </p:cNvCxnSpPr>
          <p:nvPr/>
        </p:nvCxnSpPr>
        <p:spPr>
          <a:xfrm>
            <a:off x="10399470" y="4754487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108">
            <a:extLst>
              <a:ext uri="{FF2B5EF4-FFF2-40B4-BE49-F238E27FC236}">
                <a16:creationId xmlns="" xmlns:a16="http://schemas.microsoft.com/office/drawing/2014/main" id="{E7E5AA12-F8CC-6149-ACF8-47F1E8A38914}"/>
              </a:ext>
            </a:extLst>
          </p:cNvPr>
          <p:cNvGrpSpPr/>
          <p:nvPr/>
        </p:nvGrpSpPr>
        <p:grpSpPr>
          <a:xfrm>
            <a:off x="832299" y="4811986"/>
            <a:ext cx="293874" cy="326861"/>
            <a:chOff x="5578475" y="5060951"/>
            <a:chExt cx="311150" cy="346075"/>
          </a:xfrm>
        </p:grpSpPr>
        <p:sp>
          <p:nvSpPr>
            <p:cNvPr id="110" name="Freeform 342">
              <a:extLst>
                <a:ext uri="{FF2B5EF4-FFF2-40B4-BE49-F238E27FC236}">
                  <a16:creationId xmlns="" xmlns:a16="http://schemas.microsoft.com/office/drawing/2014/main" id="{3A2B4382-7BD1-CD42-BC2E-071752E5F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475" y="5060951"/>
              <a:ext cx="311150" cy="346075"/>
            </a:xfrm>
            <a:custGeom>
              <a:avLst/>
              <a:gdLst>
                <a:gd name="T0" fmla="*/ 74 w 83"/>
                <a:gd name="T1" fmla="*/ 32 h 92"/>
                <a:gd name="T2" fmla="*/ 38 w 83"/>
                <a:gd name="T3" fmla="*/ 0 h 92"/>
                <a:gd name="T4" fmla="*/ 0 w 83"/>
                <a:gd name="T5" fmla="*/ 38 h 92"/>
                <a:gd name="T6" fmla="*/ 16 w 83"/>
                <a:gd name="T7" fmla="*/ 69 h 92"/>
                <a:gd name="T8" fmla="*/ 16 w 83"/>
                <a:gd name="T9" fmla="*/ 92 h 92"/>
                <a:gd name="T10" fmla="*/ 56 w 83"/>
                <a:gd name="T11" fmla="*/ 92 h 92"/>
                <a:gd name="T12" fmla="*/ 56 w 83"/>
                <a:gd name="T13" fmla="*/ 78 h 92"/>
                <a:gd name="T14" fmla="*/ 71 w 83"/>
                <a:gd name="T15" fmla="*/ 75 h 92"/>
                <a:gd name="T16" fmla="*/ 74 w 83"/>
                <a:gd name="T17" fmla="*/ 56 h 92"/>
                <a:gd name="T18" fmla="*/ 80 w 83"/>
                <a:gd name="T19" fmla="*/ 56 h 92"/>
                <a:gd name="T20" fmla="*/ 82 w 83"/>
                <a:gd name="T21" fmla="*/ 55 h 92"/>
                <a:gd name="T22" fmla="*/ 83 w 83"/>
                <a:gd name="T23" fmla="*/ 52 h 92"/>
                <a:gd name="T24" fmla="*/ 74 w 83"/>
                <a:gd name="T25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92">
                  <a:moveTo>
                    <a:pt x="74" y="32"/>
                  </a:moveTo>
                  <a:cubicBezTo>
                    <a:pt x="74" y="11"/>
                    <a:pt x="55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0"/>
                    <a:pt x="4" y="62"/>
                    <a:pt x="16" y="6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4" y="78"/>
                    <a:pt x="68" y="78"/>
                    <a:pt x="71" y="75"/>
                  </a:cubicBezTo>
                  <a:cubicBezTo>
                    <a:pt x="74" y="71"/>
                    <a:pt x="74" y="56"/>
                    <a:pt x="74" y="56"/>
                  </a:cubicBezTo>
                  <a:cubicBezTo>
                    <a:pt x="74" y="56"/>
                    <a:pt x="78" y="56"/>
                    <a:pt x="80" y="56"/>
                  </a:cubicBezTo>
                  <a:cubicBezTo>
                    <a:pt x="81" y="56"/>
                    <a:pt x="82" y="56"/>
                    <a:pt x="82" y="55"/>
                  </a:cubicBezTo>
                  <a:cubicBezTo>
                    <a:pt x="83" y="54"/>
                    <a:pt x="83" y="53"/>
                    <a:pt x="83" y="52"/>
                  </a:cubicBezTo>
                  <a:cubicBezTo>
                    <a:pt x="83" y="46"/>
                    <a:pt x="74" y="35"/>
                    <a:pt x="74" y="32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343">
              <a:extLst>
                <a:ext uri="{FF2B5EF4-FFF2-40B4-BE49-F238E27FC236}">
                  <a16:creationId xmlns="" xmlns:a16="http://schemas.microsoft.com/office/drawing/2014/main" id="{710A445D-8DCF-1044-BE1E-1E91387D3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5106988"/>
              <a:ext cx="107950" cy="192088"/>
            </a:xfrm>
            <a:custGeom>
              <a:avLst/>
              <a:gdLst>
                <a:gd name="T0" fmla="*/ 26 w 68"/>
                <a:gd name="T1" fmla="*/ 0 h 121"/>
                <a:gd name="T2" fmla="*/ 61 w 68"/>
                <a:gd name="T3" fmla="*/ 0 h 121"/>
                <a:gd name="T4" fmla="*/ 45 w 68"/>
                <a:gd name="T5" fmla="*/ 38 h 121"/>
                <a:gd name="T6" fmla="*/ 68 w 68"/>
                <a:gd name="T7" fmla="*/ 38 h 121"/>
                <a:gd name="T8" fmla="*/ 14 w 68"/>
                <a:gd name="T9" fmla="*/ 121 h 121"/>
                <a:gd name="T10" fmla="*/ 26 w 68"/>
                <a:gd name="T11" fmla="*/ 66 h 121"/>
                <a:gd name="T12" fmla="*/ 0 w 68"/>
                <a:gd name="T13" fmla="*/ 66 h 121"/>
                <a:gd name="T14" fmla="*/ 26 w 6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21">
                  <a:moveTo>
                    <a:pt x="26" y="0"/>
                  </a:moveTo>
                  <a:lnTo>
                    <a:pt x="61" y="0"/>
                  </a:lnTo>
                  <a:lnTo>
                    <a:pt x="45" y="38"/>
                  </a:lnTo>
                  <a:lnTo>
                    <a:pt x="68" y="38"/>
                  </a:lnTo>
                  <a:lnTo>
                    <a:pt x="14" y="121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="" xmlns:a16="http://schemas.microsoft.com/office/drawing/2014/main" id="{B38B35C8-1F38-2D42-9DC1-ED24A858BA93}"/>
              </a:ext>
            </a:extLst>
          </p:cNvPr>
          <p:cNvGrpSpPr/>
          <p:nvPr/>
        </p:nvGrpSpPr>
        <p:grpSpPr>
          <a:xfrm>
            <a:off x="5100925" y="4823515"/>
            <a:ext cx="370481" cy="339750"/>
            <a:chOff x="7005638" y="2909888"/>
            <a:chExt cx="344488" cy="315913"/>
          </a:xfrm>
        </p:grpSpPr>
        <p:sp>
          <p:nvSpPr>
            <p:cNvPr id="113" name="Oval 302">
              <a:extLst>
                <a:ext uri="{FF2B5EF4-FFF2-40B4-BE49-F238E27FC236}">
                  <a16:creationId xmlns="" xmlns:a16="http://schemas.microsoft.com/office/drawing/2014/main" id="{66E63E20-228C-0D4B-BA73-CB147AA7D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575" y="2909888"/>
              <a:ext cx="74613" cy="76200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Oval 303">
              <a:extLst>
                <a:ext uri="{FF2B5EF4-FFF2-40B4-BE49-F238E27FC236}">
                  <a16:creationId xmlns="" xmlns:a16="http://schemas.microsoft.com/office/drawing/2014/main" id="{C271CDE2-A32E-7D48-BBBF-AEE20FD82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1225" y="2940051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Oval 304">
              <a:extLst>
                <a:ext uri="{FF2B5EF4-FFF2-40B4-BE49-F238E27FC236}">
                  <a16:creationId xmlns="" xmlns:a16="http://schemas.microsoft.com/office/drawing/2014/main" id="{1CEC8EE3-43B2-D741-A0C9-F5114BA54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088" y="2940051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305">
              <a:extLst>
                <a:ext uri="{FF2B5EF4-FFF2-40B4-BE49-F238E27FC236}">
                  <a16:creationId xmlns="" xmlns:a16="http://schemas.microsoft.com/office/drawing/2014/main" id="{3520DFE5-2A9E-1441-877E-B5EFB69CF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3170238"/>
              <a:ext cx="344488" cy="55563"/>
            </a:xfrm>
            <a:custGeom>
              <a:avLst/>
              <a:gdLst>
                <a:gd name="T0" fmla="*/ 66 w 92"/>
                <a:gd name="T1" fmla="*/ 0 h 15"/>
                <a:gd name="T2" fmla="*/ 92 w 92"/>
                <a:gd name="T3" fmla="*/ 7 h 15"/>
                <a:gd name="T4" fmla="*/ 46 w 92"/>
                <a:gd name="T5" fmla="*/ 15 h 15"/>
                <a:gd name="T6" fmla="*/ 0 w 92"/>
                <a:gd name="T7" fmla="*/ 7 h 15"/>
                <a:gd name="T8" fmla="*/ 26 w 9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66" y="0"/>
                  </a:moveTo>
                  <a:cubicBezTo>
                    <a:pt x="81" y="1"/>
                    <a:pt x="92" y="4"/>
                    <a:pt x="92" y="7"/>
                  </a:cubicBezTo>
                  <a:cubicBezTo>
                    <a:pt x="92" y="11"/>
                    <a:pt x="71" y="15"/>
                    <a:pt x="46" y="15"/>
                  </a:cubicBezTo>
                  <a:cubicBezTo>
                    <a:pt x="21" y="15"/>
                    <a:pt x="0" y="11"/>
                    <a:pt x="0" y="7"/>
                  </a:cubicBezTo>
                  <a:cubicBezTo>
                    <a:pt x="0" y="4"/>
                    <a:pt x="11" y="1"/>
                    <a:pt x="2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306">
              <a:extLst>
                <a:ext uri="{FF2B5EF4-FFF2-40B4-BE49-F238E27FC236}">
                  <a16:creationId xmlns="" xmlns:a16="http://schemas.microsoft.com/office/drawing/2014/main" id="{8DBE12A3-23E2-994E-A549-AEA00936C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5" y="3014663"/>
              <a:ext cx="74613" cy="136525"/>
            </a:xfrm>
            <a:custGeom>
              <a:avLst/>
              <a:gdLst>
                <a:gd name="T0" fmla="*/ 20 w 20"/>
                <a:gd name="T1" fmla="*/ 36 h 36"/>
                <a:gd name="T2" fmla="*/ 0 w 20"/>
                <a:gd name="T3" fmla="*/ 36 h 36"/>
                <a:gd name="T4" fmla="*/ 0 w 20"/>
                <a:gd name="T5" fmla="*/ 10 h 36"/>
                <a:gd name="T6" fmla="*/ 10 w 20"/>
                <a:gd name="T7" fmla="*/ 0 h 36"/>
                <a:gd name="T8" fmla="*/ 20 w 20"/>
                <a:gd name="T9" fmla="*/ 10 h 36"/>
                <a:gd name="T10" fmla="*/ 20 w 2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2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36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307">
              <a:extLst>
                <a:ext uri="{FF2B5EF4-FFF2-40B4-BE49-F238E27FC236}">
                  <a16:creationId xmlns="" xmlns:a16="http://schemas.microsoft.com/office/drawing/2014/main" id="{E06B6673-55A9-6848-A785-9BC38FE8F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308">
              <a:extLst>
                <a:ext uri="{FF2B5EF4-FFF2-40B4-BE49-F238E27FC236}">
                  <a16:creationId xmlns="" xmlns:a16="http://schemas.microsoft.com/office/drawing/2014/main" id="{D9BD6053-FAA1-624D-B326-CB4108B96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="" xmlns:a16="http://schemas.microsoft.com/office/drawing/2014/main" id="{2A636124-66BC-4F40-BAC0-FF90F13AC754}"/>
              </a:ext>
            </a:extLst>
          </p:cNvPr>
          <p:cNvGrpSpPr/>
          <p:nvPr/>
        </p:nvGrpSpPr>
        <p:grpSpPr>
          <a:xfrm>
            <a:off x="10378276" y="2517531"/>
            <a:ext cx="370948" cy="438953"/>
            <a:chOff x="3013075" y="3624263"/>
            <a:chExt cx="285750" cy="338137"/>
          </a:xfrm>
        </p:grpSpPr>
        <p:sp>
          <p:nvSpPr>
            <p:cNvPr id="130" name="Freeform 338">
              <a:extLst>
                <a:ext uri="{FF2B5EF4-FFF2-40B4-BE49-F238E27FC236}">
                  <a16:creationId xmlns="" xmlns:a16="http://schemas.microsoft.com/office/drawing/2014/main" id="{640B7E81-A847-4A40-B781-C6FCC28DE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400" y="3797300"/>
              <a:ext cx="165100" cy="104775"/>
            </a:xfrm>
            <a:custGeom>
              <a:avLst/>
              <a:gdLst>
                <a:gd name="T0" fmla="*/ 43 w 44"/>
                <a:gd name="T1" fmla="*/ 0 h 28"/>
                <a:gd name="T2" fmla="*/ 44 w 44"/>
                <a:gd name="T3" fmla="*/ 6 h 28"/>
                <a:gd name="T4" fmla="*/ 22 w 44"/>
                <a:gd name="T5" fmla="*/ 28 h 28"/>
                <a:gd name="T6" fmla="*/ 0 w 44"/>
                <a:gd name="T7" fmla="*/ 6 h 28"/>
                <a:gd name="T8" fmla="*/ 1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3" y="0"/>
                  </a:moveTo>
                  <a:cubicBezTo>
                    <a:pt x="44" y="2"/>
                    <a:pt x="44" y="4"/>
                    <a:pt x="44" y="6"/>
                  </a:cubicBezTo>
                  <a:cubicBezTo>
                    <a:pt x="44" y="18"/>
                    <a:pt x="34" y="28"/>
                    <a:pt x="22" y="28"/>
                  </a:cubicBezTo>
                  <a:cubicBezTo>
                    <a:pt x="10" y="28"/>
                    <a:pt x="0" y="18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339">
              <a:extLst>
                <a:ext uri="{FF2B5EF4-FFF2-40B4-BE49-F238E27FC236}">
                  <a16:creationId xmlns="" xmlns:a16="http://schemas.microsoft.com/office/drawing/2014/main" id="{D229571E-5741-EF49-87C3-BCBDBFDE6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075" y="3714750"/>
              <a:ext cx="285750" cy="247650"/>
            </a:xfrm>
            <a:custGeom>
              <a:avLst/>
              <a:gdLst>
                <a:gd name="T0" fmla="*/ 64 w 76"/>
                <a:gd name="T1" fmla="*/ 0 h 66"/>
                <a:gd name="T2" fmla="*/ 76 w 76"/>
                <a:gd name="T3" fmla="*/ 28 h 66"/>
                <a:gd name="T4" fmla="*/ 38 w 76"/>
                <a:gd name="T5" fmla="*/ 66 h 66"/>
                <a:gd name="T6" fmla="*/ 0 w 76"/>
                <a:gd name="T7" fmla="*/ 28 h 66"/>
                <a:gd name="T8" fmla="*/ 12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64" y="0"/>
                  </a:moveTo>
                  <a:cubicBezTo>
                    <a:pt x="71" y="7"/>
                    <a:pt x="76" y="17"/>
                    <a:pt x="76" y="28"/>
                  </a:cubicBezTo>
                  <a:cubicBezTo>
                    <a:pt x="76" y="49"/>
                    <a:pt x="59" y="66"/>
                    <a:pt x="38" y="66"/>
                  </a:cubicBezTo>
                  <a:cubicBezTo>
                    <a:pt x="17" y="66"/>
                    <a:pt x="0" y="49"/>
                    <a:pt x="0" y="28"/>
                  </a:cubicBezTo>
                  <a:cubicBezTo>
                    <a:pt x="0" y="17"/>
                    <a:pt x="5" y="7"/>
                    <a:pt x="12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340">
              <a:extLst>
                <a:ext uri="{FF2B5EF4-FFF2-40B4-BE49-F238E27FC236}">
                  <a16:creationId xmlns="" xmlns:a16="http://schemas.microsoft.com/office/drawing/2014/main" id="{40412889-DB10-254C-B9A0-20A96D867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3624263"/>
              <a:ext cx="150813" cy="153988"/>
            </a:xfrm>
            <a:custGeom>
              <a:avLst/>
              <a:gdLst>
                <a:gd name="T0" fmla="*/ 47 w 95"/>
                <a:gd name="T1" fmla="*/ 0 h 97"/>
                <a:gd name="T2" fmla="*/ 61 w 95"/>
                <a:gd name="T3" fmla="*/ 33 h 97"/>
                <a:gd name="T4" fmla="*/ 95 w 95"/>
                <a:gd name="T5" fmla="*/ 33 h 97"/>
                <a:gd name="T6" fmla="*/ 69 w 95"/>
                <a:gd name="T7" fmla="*/ 57 h 97"/>
                <a:gd name="T8" fmla="*/ 78 w 95"/>
                <a:gd name="T9" fmla="*/ 95 h 97"/>
                <a:gd name="T10" fmla="*/ 47 w 95"/>
                <a:gd name="T11" fmla="*/ 73 h 97"/>
                <a:gd name="T12" fmla="*/ 17 w 95"/>
                <a:gd name="T13" fmla="*/ 97 h 97"/>
                <a:gd name="T14" fmla="*/ 26 w 95"/>
                <a:gd name="T15" fmla="*/ 57 h 97"/>
                <a:gd name="T16" fmla="*/ 0 w 95"/>
                <a:gd name="T17" fmla="*/ 33 h 97"/>
                <a:gd name="T18" fmla="*/ 33 w 95"/>
                <a:gd name="T19" fmla="*/ 33 h 97"/>
                <a:gd name="T20" fmla="*/ 47 w 95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7">
                  <a:moveTo>
                    <a:pt x="47" y="0"/>
                  </a:moveTo>
                  <a:lnTo>
                    <a:pt x="61" y="33"/>
                  </a:lnTo>
                  <a:lnTo>
                    <a:pt x="95" y="33"/>
                  </a:lnTo>
                  <a:lnTo>
                    <a:pt x="69" y="57"/>
                  </a:lnTo>
                  <a:lnTo>
                    <a:pt x="78" y="95"/>
                  </a:lnTo>
                  <a:lnTo>
                    <a:pt x="47" y="73"/>
                  </a:lnTo>
                  <a:lnTo>
                    <a:pt x="17" y="97"/>
                  </a:lnTo>
                  <a:lnTo>
                    <a:pt x="26" y="57"/>
                  </a:lnTo>
                  <a:lnTo>
                    <a:pt x="0" y="33"/>
                  </a:lnTo>
                  <a:lnTo>
                    <a:pt x="33" y="33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Line 341">
              <a:extLst>
                <a:ext uri="{FF2B5EF4-FFF2-40B4-BE49-F238E27FC236}">
                  <a16:creationId xmlns="" xmlns:a16="http://schemas.microsoft.com/office/drawing/2014/main" id="{A26A3D25-FDC7-F84D-B15C-EE178810C6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9438" y="3740150"/>
              <a:ext cx="36513" cy="1016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Line 342">
              <a:extLst>
                <a:ext uri="{FF2B5EF4-FFF2-40B4-BE49-F238E27FC236}">
                  <a16:creationId xmlns="" xmlns:a16="http://schemas.microsoft.com/office/drawing/2014/main" id="{AD28D9C7-15BD-5C41-99CD-C64C465136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0" y="3740150"/>
              <a:ext cx="38100" cy="1016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014A09A0-D199-B448-80FC-D6277C429827}"/>
              </a:ext>
            </a:extLst>
          </p:cNvPr>
          <p:cNvSpPr txBox="1"/>
          <p:nvPr/>
        </p:nvSpPr>
        <p:spPr>
          <a:xfrm>
            <a:off x="6380049" y="4885668"/>
            <a:ext cx="1380888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2010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="" xmlns:a16="http://schemas.microsoft.com/office/drawing/2014/main" id="{815D1745-6D2B-6747-98AC-9551ACA495B0}"/>
              </a:ext>
            </a:extLst>
          </p:cNvPr>
          <p:cNvCxnSpPr>
            <a:cxnSpLocks/>
          </p:cNvCxnSpPr>
          <p:nvPr/>
        </p:nvCxnSpPr>
        <p:spPr>
          <a:xfrm>
            <a:off x="6903984" y="4754487"/>
            <a:ext cx="333019" cy="0"/>
          </a:xfrm>
          <a:prstGeom prst="straightConnector1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Group 136">
            <a:extLst>
              <a:ext uri="{FF2B5EF4-FFF2-40B4-BE49-F238E27FC236}">
                <a16:creationId xmlns="" xmlns:a16="http://schemas.microsoft.com/office/drawing/2014/main" id="{80511AFB-4A21-804E-B964-69725AC05F09}"/>
              </a:ext>
            </a:extLst>
          </p:cNvPr>
          <p:cNvGrpSpPr/>
          <p:nvPr/>
        </p:nvGrpSpPr>
        <p:grpSpPr>
          <a:xfrm>
            <a:off x="3369359" y="2594727"/>
            <a:ext cx="346678" cy="314873"/>
            <a:chOff x="1168401" y="747713"/>
            <a:chExt cx="346075" cy="314325"/>
          </a:xfrm>
        </p:grpSpPr>
        <p:sp>
          <p:nvSpPr>
            <p:cNvPr id="138" name="Freeform 23">
              <a:extLst>
                <a:ext uri="{FF2B5EF4-FFF2-40B4-BE49-F238E27FC236}">
                  <a16:creationId xmlns="" xmlns:a16="http://schemas.microsoft.com/office/drawing/2014/main" id="{126E6D15-6F54-3240-A918-13E4213FD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747713"/>
              <a:ext cx="269875" cy="239713"/>
            </a:xfrm>
            <a:custGeom>
              <a:avLst/>
              <a:gdLst>
                <a:gd name="T0" fmla="*/ 56 w 72"/>
                <a:gd name="T1" fmla="*/ 0 h 64"/>
                <a:gd name="T2" fmla="*/ 16 w 72"/>
                <a:gd name="T3" fmla="*/ 0 h 64"/>
                <a:gd name="T4" fmla="*/ 0 w 72"/>
                <a:gd name="T5" fmla="*/ 16 h 64"/>
                <a:gd name="T6" fmla="*/ 0 w 72"/>
                <a:gd name="T7" fmla="*/ 32 h 64"/>
                <a:gd name="T8" fmla="*/ 16 w 72"/>
                <a:gd name="T9" fmla="*/ 48 h 64"/>
                <a:gd name="T10" fmla="*/ 22 w 72"/>
                <a:gd name="T11" fmla="*/ 48 h 64"/>
                <a:gd name="T12" fmla="*/ 22 w 72"/>
                <a:gd name="T13" fmla="*/ 64 h 64"/>
                <a:gd name="T14" fmla="*/ 38 w 72"/>
                <a:gd name="T15" fmla="*/ 48 h 64"/>
                <a:gd name="T16" fmla="*/ 56 w 72"/>
                <a:gd name="T17" fmla="*/ 48 h 64"/>
                <a:gd name="T18" fmla="*/ 72 w 72"/>
                <a:gd name="T19" fmla="*/ 32 h 64"/>
                <a:gd name="T20" fmla="*/ 72 w 72"/>
                <a:gd name="T21" fmla="*/ 16 h 64"/>
                <a:gd name="T22" fmla="*/ 56 w 72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64">
                  <a:moveTo>
                    <a:pt x="5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5" y="48"/>
                    <a:pt x="72" y="41"/>
                    <a:pt x="72" y="32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24">
              <a:extLst>
                <a:ext uri="{FF2B5EF4-FFF2-40B4-BE49-F238E27FC236}">
                  <a16:creationId xmlns="" xmlns:a16="http://schemas.microsoft.com/office/drawing/2014/main" id="{A9566514-1E30-BD43-AA7D-861F98E38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501" y="912813"/>
              <a:ext cx="180975" cy="149225"/>
            </a:xfrm>
            <a:custGeom>
              <a:avLst/>
              <a:gdLst>
                <a:gd name="T0" fmla="*/ 0 w 48"/>
                <a:gd name="T1" fmla="*/ 18 h 40"/>
                <a:gd name="T2" fmla="*/ 10 w 48"/>
                <a:gd name="T3" fmla="*/ 28 h 40"/>
                <a:gd name="T4" fmla="*/ 20 w 48"/>
                <a:gd name="T5" fmla="*/ 28 h 40"/>
                <a:gd name="T6" fmla="*/ 32 w 48"/>
                <a:gd name="T7" fmla="*/ 40 h 40"/>
                <a:gd name="T8" fmla="*/ 32 w 48"/>
                <a:gd name="T9" fmla="*/ 28 h 40"/>
                <a:gd name="T10" fmla="*/ 38 w 48"/>
                <a:gd name="T11" fmla="*/ 28 h 40"/>
                <a:gd name="T12" fmla="*/ 48 w 48"/>
                <a:gd name="T13" fmla="*/ 18 h 40"/>
                <a:gd name="T14" fmla="*/ 48 w 48"/>
                <a:gd name="T15" fmla="*/ 10 h 40"/>
                <a:gd name="T16" fmla="*/ 38 w 4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0">
                  <a:moveTo>
                    <a:pt x="0" y="18"/>
                  </a:moveTo>
                  <a:cubicBezTo>
                    <a:pt x="0" y="24"/>
                    <a:pt x="4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4" y="28"/>
                    <a:pt x="48" y="24"/>
                    <a:pt x="48" y="18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4"/>
                    <a:pt x="44" y="0"/>
                    <a:pt x="38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5E4E4D63-9B70-BD4B-A595-CCBC21E9F7E8}"/>
              </a:ext>
            </a:extLst>
          </p:cNvPr>
          <p:cNvGrpSpPr/>
          <p:nvPr/>
        </p:nvGrpSpPr>
        <p:grpSpPr>
          <a:xfrm>
            <a:off x="6889513" y="2616432"/>
            <a:ext cx="346075" cy="271462"/>
            <a:chOff x="6791022" y="2616432"/>
            <a:chExt cx="346075" cy="271462"/>
          </a:xfrm>
        </p:grpSpPr>
        <p:sp>
          <p:nvSpPr>
            <p:cNvPr id="141" name="Freeform 24">
              <a:extLst>
                <a:ext uri="{FF2B5EF4-FFF2-40B4-BE49-F238E27FC236}">
                  <a16:creationId xmlns="" xmlns:a16="http://schemas.microsoft.com/office/drawing/2014/main" id="{0079AE6B-1176-724B-AEEA-34C613D7D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022" y="2767244"/>
              <a:ext cx="346075" cy="120650"/>
            </a:xfrm>
            <a:custGeom>
              <a:avLst/>
              <a:gdLst>
                <a:gd name="T0" fmla="*/ 92 w 92"/>
                <a:gd name="T1" fmla="*/ 24 h 32"/>
                <a:gd name="T2" fmla="*/ 84 w 92"/>
                <a:gd name="T3" fmla="*/ 32 h 32"/>
                <a:gd name="T4" fmla="*/ 8 w 92"/>
                <a:gd name="T5" fmla="*/ 32 h 32"/>
                <a:gd name="T6" fmla="*/ 0 w 92"/>
                <a:gd name="T7" fmla="*/ 24 h 32"/>
                <a:gd name="T8" fmla="*/ 0 w 92"/>
                <a:gd name="T9" fmla="*/ 8 h 32"/>
                <a:gd name="T10" fmla="*/ 8 w 92"/>
                <a:gd name="T11" fmla="*/ 0 h 32"/>
                <a:gd name="T12" fmla="*/ 84 w 92"/>
                <a:gd name="T13" fmla="*/ 0 h 32"/>
                <a:gd name="T14" fmla="*/ 92 w 92"/>
                <a:gd name="T15" fmla="*/ 8 h 32"/>
                <a:gd name="T16" fmla="*/ 92 w 92"/>
                <a:gd name="T1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2">
                  <a:moveTo>
                    <a:pt x="92" y="24"/>
                  </a:moveTo>
                  <a:cubicBezTo>
                    <a:pt x="92" y="28"/>
                    <a:pt x="88" y="32"/>
                    <a:pt x="8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8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lnTo>
                    <a:pt x="92" y="24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Line 25">
              <a:extLst>
                <a:ext uri="{FF2B5EF4-FFF2-40B4-BE49-F238E27FC236}">
                  <a16:creationId xmlns="" xmlns:a16="http://schemas.microsoft.com/office/drawing/2014/main" id="{F97942F0-FF26-254F-8481-FD97FCEF62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37060" y="2841857"/>
              <a:ext cx="25400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Oval 26">
              <a:extLst>
                <a:ext uri="{FF2B5EF4-FFF2-40B4-BE49-F238E27FC236}">
                  <a16:creationId xmlns="" xmlns:a16="http://schemas.microsoft.com/office/drawing/2014/main" id="{04299B45-1579-C74D-B039-A27B53314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4710" y="2805344"/>
              <a:ext cx="14288" cy="14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Oval 27">
              <a:extLst>
                <a:ext uri="{FF2B5EF4-FFF2-40B4-BE49-F238E27FC236}">
                  <a16:creationId xmlns="" xmlns:a16="http://schemas.microsoft.com/office/drawing/2014/main" id="{41030EEA-3BD1-184C-832A-C710B48B7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4547" y="2805344"/>
              <a:ext cx="14288" cy="14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Freeform 28">
              <a:extLst>
                <a:ext uri="{FF2B5EF4-FFF2-40B4-BE49-F238E27FC236}">
                  <a16:creationId xmlns="" xmlns:a16="http://schemas.microsoft.com/office/drawing/2014/main" id="{21AE7096-E0D5-8249-A15E-ADDE1632E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022" y="2616432"/>
              <a:ext cx="346075" cy="173038"/>
            </a:xfrm>
            <a:custGeom>
              <a:avLst/>
              <a:gdLst>
                <a:gd name="T0" fmla="*/ 92 w 92"/>
                <a:gd name="T1" fmla="*/ 46 h 46"/>
                <a:gd name="T2" fmla="*/ 82 w 92"/>
                <a:gd name="T3" fmla="*/ 8 h 46"/>
                <a:gd name="T4" fmla="*/ 72 w 92"/>
                <a:gd name="T5" fmla="*/ 0 h 46"/>
                <a:gd name="T6" fmla="*/ 20 w 92"/>
                <a:gd name="T7" fmla="*/ 0 h 46"/>
                <a:gd name="T8" fmla="*/ 10 w 92"/>
                <a:gd name="T9" fmla="*/ 8 h 46"/>
                <a:gd name="T10" fmla="*/ 0 w 92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46">
                  <a:moveTo>
                    <a:pt x="92" y="46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1" y="3"/>
                    <a:pt x="76" y="0"/>
                    <a:pt x="7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1" y="3"/>
                    <a:pt x="10" y="8"/>
                  </a:cubicBezTo>
                  <a:cubicBezTo>
                    <a:pt x="0" y="46"/>
                    <a:pt x="0" y="46"/>
                    <a:pt x="0" y="46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="" xmlns:a16="http://schemas.microsoft.com/office/drawing/2014/main" id="{D9BA6EBF-FF5C-EA40-A8EB-11F9923AA39F}"/>
              </a:ext>
            </a:extLst>
          </p:cNvPr>
          <p:cNvGrpSpPr/>
          <p:nvPr/>
        </p:nvGrpSpPr>
        <p:grpSpPr>
          <a:xfrm>
            <a:off x="8632981" y="4842578"/>
            <a:ext cx="346075" cy="301625"/>
            <a:chOff x="3398838" y="1465264"/>
            <a:chExt cx="346075" cy="301625"/>
          </a:xfrm>
        </p:grpSpPr>
        <p:sp>
          <p:nvSpPr>
            <p:cNvPr id="148" name="Freeform 19">
              <a:extLst>
                <a:ext uri="{FF2B5EF4-FFF2-40B4-BE49-F238E27FC236}">
                  <a16:creationId xmlns="" xmlns:a16="http://schemas.microsoft.com/office/drawing/2014/main" id="{F26C3E5F-C04A-7149-8039-812632615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65264"/>
              <a:ext cx="346075" cy="271463"/>
            </a:xfrm>
            <a:custGeom>
              <a:avLst/>
              <a:gdLst>
                <a:gd name="T0" fmla="*/ 92 w 92"/>
                <a:gd name="T1" fmla="*/ 66 h 72"/>
                <a:gd name="T2" fmla="*/ 86 w 92"/>
                <a:gd name="T3" fmla="*/ 72 h 72"/>
                <a:gd name="T4" fmla="*/ 6 w 92"/>
                <a:gd name="T5" fmla="*/ 72 h 72"/>
                <a:gd name="T6" fmla="*/ 0 w 92"/>
                <a:gd name="T7" fmla="*/ 66 h 72"/>
                <a:gd name="T8" fmla="*/ 0 w 92"/>
                <a:gd name="T9" fmla="*/ 6 h 72"/>
                <a:gd name="T10" fmla="*/ 6 w 92"/>
                <a:gd name="T11" fmla="*/ 0 h 72"/>
                <a:gd name="T12" fmla="*/ 86 w 92"/>
                <a:gd name="T13" fmla="*/ 0 h 72"/>
                <a:gd name="T14" fmla="*/ 92 w 92"/>
                <a:gd name="T15" fmla="*/ 6 h 72"/>
                <a:gd name="T16" fmla="*/ 92 w 92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2">
                  <a:moveTo>
                    <a:pt x="92" y="66"/>
                  </a:moveTo>
                  <a:cubicBezTo>
                    <a:pt x="92" y="69"/>
                    <a:pt x="89" y="72"/>
                    <a:pt x="8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69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lnTo>
                    <a:pt x="92" y="66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Line 20">
              <a:extLst>
                <a:ext uri="{FF2B5EF4-FFF2-40B4-BE49-F238E27FC236}">
                  <a16:creationId xmlns="" xmlns:a16="http://schemas.microsoft.com/office/drawing/2014/main" id="{E47FCA9F-A75B-144A-8402-45A91D176D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101" y="1766889"/>
              <a:ext cx="2095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Line 21">
              <a:extLst>
                <a:ext uri="{FF2B5EF4-FFF2-40B4-BE49-F238E27FC236}">
                  <a16:creationId xmlns="" xmlns:a16="http://schemas.microsoft.com/office/drawing/2014/main" id="{C953050B-BE7D-5949-9415-E1BD6176F3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1876" y="1736726"/>
              <a:ext cx="0" cy="301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Oval 22">
              <a:extLst>
                <a:ext uri="{FF2B5EF4-FFF2-40B4-BE49-F238E27FC236}">
                  <a16:creationId xmlns="" xmlns:a16="http://schemas.microsoft.com/office/drawing/2014/main" id="{DBB8036E-A79D-B148-9ED7-6D6A7D66A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38" y="1698626"/>
              <a:ext cx="15875" cy="15875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Line 23">
              <a:extLst>
                <a:ext uri="{FF2B5EF4-FFF2-40B4-BE49-F238E27FC236}">
                  <a16:creationId xmlns="" xmlns:a16="http://schemas.microsoft.com/office/drawing/2014/main" id="{65D2EFC0-8487-6842-8DE4-67519F51AD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8838" y="1676401"/>
              <a:ext cx="346075" cy="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301918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E3B607F3-9482-D142-A82B-543283A01DC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406135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421F31D-55F7-E94F-978D-9567F2404502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C3DE37B-4826-4C4E-82C6-AA659C91FA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30" b="14101"/>
          <a:stretch/>
        </p:blipFill>
        <p:spPr>
          <a:xfrm>
            <a:off x="533400" y="0"/>
            <a:ext cx="11125200" cy="3429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8B0AB12-01A6-4948-B29A-5D9E29D6C6F0}"/>
              </a:ext>
            </a:extLst>
          </p:cNvPr>
          <p:cNvSpPr/>
          <p:nvPr/>
        </p:nvSpPr>
        <p:spPr>
          <a:xfrm>
            <a:off x="533400" y="0"/>
            <a:ext cx="11125200" cy="3429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5C7217-949B-B746-8AA1-FCEFAC8E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768501"/>
            <a:ext cx="9296400" cy="6093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Competitors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D858E2E-7A7A-784E-BA68-021944E01819}"/>
              </a:ext>
            </a:extLst>
          </p:cNvPr>
          <p:cNvSpPr/>
          <p:nvPr/>
        </p:nvSpPr>
        <p:spPr>
          <a:xfrm>
            <a:off x="1447800" y="1775936"/>
            <a:ext cx="9296400" cy="73866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F37F3AE9-2713-164E-A6C8-45C5AC4C08AF}"/>
              </a:ext>
            </a:extLst>
          </p:cNvPr>
          <p:cNvSpPr/>
          <p:nvPr/>
        </p:nvSpPr>
        <p:spPr>
          <a:xfrm>
            <a:off x="533400" y="3429000"/>
            <a:ext cx="11125200" cy="2819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84C83791-6C3E-9E40-9DE8-A9F5ADFAA320}"/>
              </a:ext>
            </a:extLst>
          </p:cNvPr>
          <p:cNvSpPr/>
          <p:nvPr/>
        </p:nvSpPr>
        <p:spPr>
          <a:xfrm>
            <a:off x="5674242" y="2990461"/>
            <a:ext cx="843516" cy="84351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228600">
              <a:schemeClr val="accent1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E34C96B7-020F-2D4B-A4B4-33DDDCACEA77}"/>
              </a:ext>
            </a:extLst>
          </p:cNvPr>
          <p:cNvSpPr/>
          <p:nvPr/>
        </p:nvSpPr>
        <p:spPr>
          <a:xfrm>
            <a:off x="5874327" y="3190546"/>
            <a:ext cx="443346" cy="443346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DF3633EE-988C-2643-8920-B7E784E772E4}"/>
              </a:ext>
            </a:extLst>
          </p:cNvPr>
          <p:cNvGrpSpPr/>
          <p:nvPr/>
        </p:nvGrpSpPr>
        <p:grpSpPr>
          <a:xfrm>
            <a:off x="2435659" y="4012605"/>
            <a:ext cx="7320682" cy="979974"/>
            <a:chOff x="3029098" y="4012605"/>
            <a:chExt cx="7320682" cy="979974"/>
          </a:xfrm>
        </p:grpSpPr>
        <p:pic>
          <p:nvPicPr>
            <p:cNvPr id="15363" name="Picture 3" descr="Movies by Flixster, with Rotten Tomatoes - Apps on Google Play">
              <a:extLst>
                <a:ext uri="{FF2B5EF4-FFF2-40B4-BE49-F238E27FC236}">
                  <a16:creationId xmlns="" xmlns:a16="http://schemas.microsoft.com/office/drawing/2014/main" id="{3BF3B7EC-A098-2643-9B04-9DC4A4EB5B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4721" y="4095472"/>
              <a:ext cx="1667565" cy="814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5" name="Picture 5" descr="Dixons to launch film streaming service under Knowhow banner | The Drum">
              <a:extLst>
                <a:ext uri="{FF2B5EF4-FFF2-40B4-BE49-F238E27FC236}">
                  <a16:creationId xmlns="" xmlns:a16="http://schemas.microsoft.com/office/drawing/2014/main" id="{9947666A-A03E-2D41-98DB-BF0E2A6F61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7935" y="4073037"/>
              <a:ext cx="979974" cy="859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9" name="Picture 9" descr="Wuaki. tv review | What Hi-Fi?">
              <a:extLst>
                <a:ext uri="{FF2B5EF4-FFF2-40B4-BE49-F238E27FC236}">
                  <a16:creationId xmlns="" xmlns:a16="http://schemas.microsoft.com/office/drawing/2014/main" id="{166609AC-9113-7C42-9732-117E898C04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9098" y="4012605"/>
              <a:ext cx="979974" cy="979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1" name="Picture 11" descr="Acquista Gift Cards Google Play con Bitcoin - Bitrefill">
              <a:extLst>
                <a:ext uri="{FF2B5EF4-FFF2-40B4-BE49-F238E27FC236}">
                  <a16:creationId xmlns="" xmlns:a16="http://schemas.microsoft.com/office/drawing/2014/main" id="{0DE8CA6C-ADDA-2C4A-9D14-576710224B9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5" r="11876"/>
            <a:stretch/>
          </p:blipFill>
          <p:spPr bwMode="auto">
            <a:xfrm>
              <a:off x="9103559" y="4036311"/>
              <a:ext cx="1246221" cy="932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A442939-AC3E-DC43-A17E-F2B045A48188}"/>
              </a:ext>
            </a:extLst>
          </p:cNvPr>
          <p:cNvGrpSpPr/>
          <p:nvPr/>
        </p:nvGrpSpPr>
        <p:grpSpPr>
          <a:xfrm>
            <a:off x="1656105" y="5299559"/>
            <a:ext cx="8879790" cy="714693"/>
            <a:chOff x="1313411" y="5299559"/>
            <a:chExt cx="8879790" cy="714693"/>
          </a:xfrm>
        </p:grpSpPr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4B509976-4497-2649-8490-590C02929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5656" y="5401077"/>
              <a:ext cx="1683081" cy="511657"/>
            </a:xfrm>
            <a:prstGeom prst="rect">
              <a:avLst/>
            </a:prstGeom>
          </p:spPr>
        </p:pic>
        <p:pic>
          <p:nvPicPr>
            <p:cNvPr id="15367" name="Picture 7">
              <a:extLst>
                <a:ext uri="{FF2B5EF4-FFF2-40B4-BE49-F238E27FC236}">
                  <a16:creationId xmlns="" xmlns:a16="http://schemas.microsoft.com/office/drawing/2014/main" id="{11CE9346-1D3F-9348-BFE1-8364FEB49B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239" y="5459830"/>
              <a:ext cx="2117035" cy="3941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3" name="Picture 13" descr="Is Amazon Prime worth it? | Honest John">
              <a:extLst>
                <a:ext uri="{FF2B5EF4-FFF2-40B4-BE49-F238E27FC236}">
                  <a16:creationId xmlns="" xmlns:a16="http://schemas.microsoft.com/office/drawing/2014/main" id="{3136918D-E695-6744-8F65-30294937F5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96" b="23016"/>
            <a:stretch/>
          </p:blipFill>
          <p:spPr bwMode="auto">
            <a:xfrm>
              <a:off x="1313411" y="5299559"/>
              <a:ext cx="1922446" cy="714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5" name="Picture 15" descr="LoveFilm | Logopedia | Fandom">
              <a:extLst>
                <a:ext uri="{FF2B5EF4-FFF2-40B4-BE49-F238E27FC236}">
                  <a16:creationId xmlns="" xmlns:a16="http://schemas.microsoft.com/office/drawing/2014/main" id="{B7789185-DC18-364D-8E08-E7135584C0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0120" y="5345272"/>
              <a:ext cx="1683081" cy="623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20586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154ABA83-CE6A-E342-9293-EAFC7FDE323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1247646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" name="Picture 102">
            <a:extLst>
              <a:ext uri="{FF2B5EF4-FFF2-40B4-BE49-F238E27FC236}">
                <a16:creationId xmlns="" xmlns:a16="http://schemas.microsoft.com/office/drawing/2014/main" id="{77378A70-E020-6E48-AC30-31E04BB5CF2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34" r="38375"/>
          <a:stretch/>
        </p:blipFill>
        <p:spPr>
          <a:xfrm>
            <a:off x="1" y="0"/>
            <a:ext cx="3891507" cy="6248400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5D3C113D-1897-6943-812A-32F5526549F4}"/>
              </a:ext>
            </a:extLst>
          </p:cNvPr>
          <p:cNvSpPr/>
          <p:nvPr/>
        </p:nvSpPr>
        <p:spPr>
          <a:xfrm>
            <a:off x="0" y="-1"/>
            <a:ext cx="3893989" cy="624840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4B0424-29D8-4449-B28D-576F49562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321" y="2819500"/>
            <a:ext cx="1791346" cy="609398"/>
          </a:xfrm>
        </p:spPr>
        <p:txBody>
          <a:bodyPr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SWOT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23702957-6791-B44E-AF8A-E438F1F81C9E}"/>
              </a:ext>
            </a:extLst>
          </p:cNvPr>
          <p:cNvSpPr txBox="1"/>
          <p:nvPr/>
        </p:nvSpPr>
        <p:spPr>
          <a:xfrm>
            <a:off x="4259867" y="2773502"/>
            <a:ext cx="1528319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5276D25-61E9-CC4B-94B1-7EA5C59D3638}"/>
              </a:ext>
            </a:extLst>
          </p:cNvPr>
          <p:cNvSpPr txBox="1"/>
          <p:nvPr/>
        </p:nvSpPr>
        <p:spPr>
          <a:xfrm>
            <a:off x="4259867" y="2478690"/>
            <a:ext cx="152831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="" xmlns:a16="http://schemas.microsoft.com/office/drawing/2014/main" id="{955E0392-27CD-F141-B785-43EEC1AA1495}"/>
              </a:ext>
            </a:extLst>
          </p:cNvPr>
          <p:cNvSpPr/>
          <p:nvPr/>
        </p:nvSpPr>
        <p:spPr>
          <a:xfrm rot="18900000">
            <a:off x="7188676" y="3526559"/>
            <a:ext cx="1097353" cy="1457421"/>
          </a:xfrm>
          <a:custGeom>
            <a:avLst/>
            <a:gdLst>
              <a:gd name="connsiteX0" fmla="*/ 470370 w 1219200"/>
              <a:gd name="connsiteY0" fmla="*/ 0 h 1619250"/>
              <a:gd name="connsiteX1" fmla="*/ 748830 w 1219200"/>
              <a:gd name="connsiteY1" fmla="*/ 0 h 1619250"/>
              <a:gd name="connsiteX2" fmla="*/ 748830 w 1219200"/>
              <a:gd name="connsiteY2" fmla="*/ 28495 h 1619250"/>
              <a:gd name="connsiteX3" fmla="*/ 748830 w 1219200"/>
              <a:gd name="connsiteY3" fmla="*/ 415626 h 1619250"/>
              <a:gd name="connsiteX4" fmla="*/ 1219200 w 1219200"/>
              <a:gd name="connsiteY4" fmla="*/ 1009916 h 1619250"/>
              <a:gd name="connsiteX5" fmla="*/ 609600 w 1219200"/>
              <a:gd name="connsiteY5" fmla="*/ 1619250 h 1619250"/>
              <a:gd name="connsiteX6" fmla="*/ 0 w 1219200"/>
              <a:gd name="connsiteY6" fmla="*/ 1009916 h 1619250"/>
              <a:gd name="connsiteX7" fmla="*/ 470370 w 1219200"/>
              <a:gd name="connsiteY7" fmla="*/ 415626 h 1619250"/>
              <a:gd name="connsiteX8" fmla="*/ 470370 w 1219200"/>
              <a:gd name="connsiteY8" fmla="*/ 63355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" h="1619250">
                <a:moveTo>
                  <a:pt x="470370" y="0"/>
                </a:moveTo>
                <a:lnTo>
                  <a:pt x="748830" y="0"/>
                </a:lnTo>
                <a:lnTo>
                  <a:pt x="748830" y="28495"/>
                </a:lnTo>
                <a:cubicBezTo>
                  <a:pt x="748830" y="131852"/>
                  <a:pt x="748830" y="259061"/>
                  <a:pt x="748830" y="415626"/>
                </a:cubicBezTo>
                <a:cubicBezTo>
                  <a:pt x="1016000" y="479569"/>
                  <a:pt x="1219200" y="720294"/>
                  <a:pt x="1219200" y="1009916"/>
                </a:cubicBezTo>
                <a:cubicBezTo>
                  <a:pt x="1219200" y="1344673"/>
                  <a:pt x="944504" y="1619250"/>
                  <a:pt x="609600" y="1619250"/>
                </a:cubicBezTo>
                <a:cubicBezTo>
                  <a:pt x="270933" y="1619250"/>
                  <a:pt x="0" y="1344673"/>
                  <a:pt x="0" y="1009916"/>
                </a:cubicBezTo>
                <a:cubicBezTo>
                  <a:pt x="0" y="720294"/>
                  <a:pt x="203200" y="475808"/>
                  <a:pt x="470370" y="415626"/>
                </a:cubicBezTo>
                <a:cubicBezTo>
                  <a:pt x="470370" y="415626"/>
                  <a:pt x="470370" y="415626"/>
                  <a:pt x="470370" y="63355"/>
                </a:cubicBez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Freeform 17">
            <a:extLst>
              <a:ext uri="{FF2B5EF4-FFF2-40B4-BE49-F238E27FC236}">
                <a16:creationId xmlns="" xmlns:a16="http://schemas.microsoft.com/office/drawing/2014/main" id="{4B0E676F-E65D-5245-A8B6-62A4B2A17B0D}"/>
              </a:ext>
            </a:extLst>
          </p:cNvPr>
          <p:cNvSpPr>
            <a:spLocks/>
          </p:cNvSpPr>
          <p:nvPr/>
        </p:nvSpPr>
        <p:spPr bwMode="auto">
          <a:xfrm rot="18900000">
            <a:off x="7051626" y="3188791"/>
            <a:ext cx="2916273" cy="1097352"/>
          </a:xfrm>
          <a:custGeom>
            <a:avLst/>
            <a:gdLst>
              <a:gd name="T0" fmla="*/ 541 w 861"/>
              <a:gd name="T1" fmla="*/ 125 h 324"/>
              <a:gd name="T2" fmla="*/ 320 w 861"/>
              <a:gd name="T3" fmla="*/ 125 h 324"/>
              <a:gd name="T4" fmla="*/ 125 w 861"/>
              <a:gd name="T5" fmla="*/ 125 h 324"/>
              <a:gd name="T6" fmla="*/ 125 w 861"/>
              <a:gd name="T7" fmla="*/ 58 h 324"/>
              <a:gd name="T8" fmla="*/ 125 w 861"/>
              <a:gd name="T9" fmla="*/ 4 h 324"/>
              <a:gd name="T10" fmla="*/ 0 w 861"/>
              <a:gd name="T11" fmla="*/ 162 h 324"/>
              <a:gd name="T12" fmla="*/ 162 w 861"/>
              <a:gd name="T13" fmla="*/ 324 h 324"/>
              <a:gd name="T14" fmla="*/ 320 w 861"/>
              <a:gd name="T15" fmla="*/ 198 h 324"/>
              <a:gd name="T16" fmla="*/ 541 w 861"/>
              <a:gd name="T17" fmla="*/ 198 h 324"/>
              <a:gd name="T18" fmla="*/ 699 w 861"/>
              <a:gd name="T19" fmla="*/ 324 h 324"/>
              <a:gd name="T20" fmla="*/ 861 w 861"/>
              <a:gd name="T21" fmla="*/ 162 h 324"/>
              <a:gd name="T22" fmla="*/ 699 w 861"/>
              <a:gd name="T23" fmla="*/ 0 h 324"/>
              <a:gd name="T24" fmla="*/ 541 w 861"/>
              <a:gd name="T25" fmla="*/ 12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1" h="324">
                <a:moveTo>
                  <a:pt x="541" y="125"/>
                </a:moveTo>
                <a:cubicBezTo>
                  <a:pt x="320" y="125"/>
                  <a:pt x="320" y="125"/>
                  <a:pt x="320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4"/>
                  <a:pt x="125" y="4"/>
                  <a:pt x="125" y="4"/>
                </a:cubicBezTo>
                <a:cubicBezTo>
                  <a:pt x="53" y="21"/>
                  <a:pt x="0" y="85"/>
                  <a:pt x="0" y="162"/>
                </a:cubicBezTo>
                <a:cubicBezTo>
                  <a:pt x="0" y="251"/>
                  <a:pt x="73" y="324"/>
                  <a:pt x="162" y="324"/>
                </a:cubicBezTo>
                <a:cubicBezTo>
                  <a:pt x="239" y="324"/>
                  <a:pt x="303" y="270"/>
                  <a:pt x="320" y="198"/>
                </a:cubicBezTo>
                <a:cubicBezTo>
                  <a:pt x="541" y="198"/>
                  <a:pt x="541" y="198"/>
                  <a:pt x="541" y="198"/>
                </a:cubicBezTo>
                <a:cubicBezTo>
                  <a:pt x="558" y="270"/>
                  <a:pt x="622" y="324"/>
                  <a:pt x="699" y="324"/>
                </a:cubicBezTo>
                <a:cubicBezTo>
                  <a:pt x="788" y="324"/>
                  <a:pt x="861" y="251"/>
                  <a:pt x="861" y="162"/>
                </a:cubicBezTo>
                <a:cubicBezTo>
                  <a:pt x="861" y="72"/>
                  <a:pt x="788" y="0"/>
                  <a:pt x="699" y="0"/>
                </a:cubicBezTo>
                <a:cubicBezTo>
                  <a:pt x="622" y="0"/>
                  <a:pt x="558" y="53"/>
                  <a:pt x="541" y="125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Freeform 15">
            <a:extLst>
              <a:ext uri="{FF2B5EF4-FFF2-40B4-BE49-F238E27FC236}">
                <a16:creationId xmlns="" xmlns:a16="http://schemas.microsoft.com/office/drawing/2014/main" id="{A04A4EEE-A2EC-344D-A6DA-C28365273621}"/>
              </a:ext>
            </a:extLst>
          </p:cNvPr>
          <p:cNvSpPr>
            <a:spLocks/>
          </p:cNvSpPr>
          <p:nvPr/>
        </p:nvSpPr>
        <p:spPr bwMode="auto">
          <a:xfrm rot="18900000">
            <a:off x="7960964" y="992865"/>
            <a:ext cx="1101640" cy="2914842"/>
          </a:xfrm>
          <a:custGeom>
            <a:avLst/>
            <a:gdLst>
              <a:gd name="T0" fmla="*/ 126 w 325"/>
              <a:gd name="T1" fmla="*/ 319 h 861"/>
              <a:gd name="T2" fmla="*/ 126 w 325"/>
              <a:gd name="T3" fmla="*/ 541 h 861"/>
              <a:gd name="T4" fmla="*/ 126 w 325"/>
              <a:gd name="T5" fmla="*/ 736 h 861"/>
              <a:gd name="T6" fmla="*/ 59 w 325"/>
              <a:gd name="T7" fmla="*/ 736 h 861"/>
              <a:gd name="T8" fmla="*/ 5 w 325"/>
              <a:gd name="T9" fmla="*/ 736 h 861"/>
              <a:gd name="T10" fmla="*/ 163 w 325"/>
              <a:gd name="T11" fmla="*/ 861 h 861"/>
              <a:gd name="T12" fmla="*/ 325 w 325"/>
              <a:gd name="T13" fmla="*/ 699 h 861"/>
              <a:gd name="T14" fmla="*/ 199 w 325"/>
              <a:gd name="T15" fmla="*/ 541 h 861"/>
              <a:gd name="T16" fmla="*/ 199 w 325"/>
              <a:gd name="T17" fmla="*/ 319 h 861"/>
              <a:gd name="T18" fmla="*/ 325 w 325"/>
              <a:gd name="T19" fmla="*/ 162 h 861"/>
              <a:gd name="T20" fmla="*/ 163 w 325"/>
              <a:gd name="T21" fmla="*/ 0 h 861"/>
              <a:gd name="T22" fmla="*/ 0 w 325"/>
              <a:gd name="T23" fmla="*/ 162 h 861"/>
              <a:gd name="T24" fmla="*/ 126 w 325"/>
              <a:gd name="T25" fmla="*/ 319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861">
                <a:moveTo>
                  <a:pt x="126" y="319"/>
                </a:moveTo>
                <a:cubicBezTo>
                  <a:pt x="126" y="541"/>
                  <a:pt x="126" y="541"/>
                  <a:pt x="126" y="541"/>
                </a:cubicBezTo>
                <a:cubicBezTo>
                  <a:pt x="126" y="736"/>
                  <a:pt x="126" y="736"/>
                  <a:pt x="126" y="736"/>
                </a:cubicBezTo>
                <a:cubicBezTo>
                  <a:pt x="59" y="736"/>
                  <a:pt x="59" y="736"/>
                  <a:pt x="59" y="736"/>
                </a:cubicBezTo>
                <a:cubicBezTo>
                  <a:pt x="5" y="736"/>
                  <a:pt x="5" y="736"/>
                  <a:pt x="5" y="736"/>
                </a:cubicBezTo>
                <a:cubicBezTo>
                  <a:pt x="22" y="807"/>
                  <a:pt x="86" y="861"/>
                  <a:pt x="163" y="861"/>
                </a:cubicBezTo>
                <a:cubicBezTo>
                  <a:pt x="252" y="861"/>
                  <a:pt x="325" y="788"/>
                  <a:pt x="325" y="699"/>
                </a:cubicBezTo>
                <a:cubicBezTo>
                  <a:pt x="325" y="622"/>
                  <a:pt x="271" y="557"/>
                  <a:pt x="199" y="541"/>
                </a:cubicBezTo>
                <a:cubicBezTo>
                  <a:pt x="199" y="319"/>
                  <a:pt x="199" y="319"/>
                  <a:pt x="199" y="319"/>
                </a:cubicBezTo>
                <a:cubicBezTo>
                  <a:pt x="271" y="303"/>
                  <a:pt x="325" y="238"/>
                  <a:pt x="325" y="162"/>
                </a:cubicBezTo>
                <a:cubicBezTo>
                  <a:pt x="325" y="72"/>
                  <a:pt x="252" y="0"/>
                  <a:pt x="163" y="0"/>
                </a:cubicBezTo>
                <a:cubicBezTo>
                  <a:pt x="73" y="0"/>
                  <a:pt x="0" y="72"/>
                  <a:pt x="0" y="162"/>
                </a:cubicBezTo>
                <a:cubicBezTo>
                  <a:pt x="0" y="238"/>
                  <a:pt x="54" y="303"/>
                  <a:pt x="126" y="319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="" xmlns:a16="http://schemas.microsoft.com/office/drawing/2014/main" id="{BCB0A68C-4561-AB41-B079-F865FF9DD349}"/>
              </a:ext>
            </a:extLst>
          </p:cNvPr>
          <p:cNvSpPr>
            <a:spLocks/>
          </p:cNvSpPr>
          <p:nvPr/>
        </p:nvSpPr>
        <p:spPr bwMode="auto">
          <a:xfrm rot="18900000">
            <a:off x="5766467" y="1903631"/>
            <a:ext cx="2916273" cy="1097352"/>
          </a:xfrm>
          <a:custGeom>
            <a:avLst/>
            <a:gdLst>
              <a:gd name="T0" fmla="*/ 320 w 861"/>
              <a:gd name="T1" fmla="*/ 198 h 324"/>
              <a:gd name="T2" fmla="*/ 541 w 861"/>
              <a:gd name="T3" fmla="*/ 198 h 324"/>
              <a:gd name="T4" fmla="*/ 737 w 861"/>
              <a:gd name="T5" fmla="*/ 198 h 324"/>
              <a:gd name="T6" fmla="*/ 737 w 861"/>
              <a:gd name="T7" fmla="*/ 265 h 324"/>
              <a:gd name="T8" fmla="*/ 737 w 861"/>
              <a:gd name="T9" fmla="*/ 319 h 324"/>
              <a:gd name="T10" fmla="*/ 861 w 861"/>
              <a:gd name="T11" fmla="*/ 162 h 324"/>
              <a:gd name="T12" fmla="*/ 699 w 861"/>
              <a:gd name="T13" fmla="*/ 0 h 324"/>
              <a:gd name="T14" fmla="*/ 541 w 861"/>
              <a:gd name="T15" fmla="*/ 125 h 324"/>
              <a:gd name="T16" fmla="*/ 320 w 861"/>
              <a:gd name="T17" fmla="*/ 125 h 324"/>
              <a:gd name="T18" fmla="*/ 162 w 861"/>
              <a:gd name="T19" fmla="*/ 0 h 324"/>
              <a:gd name="T20" fmla="*/ 0 w 861"/>
              <a:gd name="T21" fmla="*/ 162 h 324"/>
              <a:gd name="T22" fmla="*/ 162 w 861"/>
              <a:gd name="T23" fmla="*/ 324 h 324"/>
              <a:gd name="T24" fmla="*/ 320 w 861"/>
              <a:gd name="T25" fmla="*/ 19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1" h="324">
                <a:moveTo>
                  <a:pt x="320" y="198"/>
                </a:moveTo>
                <a:cubicBezTo>
                  <a:pt x="541" y="198"/>
                  <a:pt x="541" y="198"/>
                  <a:pt x="541" y="198"/>
                </a:cubicBezTo>
                <a:cubicBezTo>
                  <a:pt x="737" y="198"/>
                  <a:pt x="737" y="198"/>
                  <a:pt x="737" y="198"/>
                </a:cubicBezTo>
                <a:cubicBezTo>
                  <a:pt x="737" y="265"/>
                  <a:pt x="737" y="265"/>
                  <a:pt x="737" y="265"/>
                </a:cubicBezTo>
                <a:cubicBezTo>
                  <a:pt x="737" y="319"/>
                  <a:pt x="737" y="319"/>
                  <a:pt x="737" y="319"/>
                </a:cubicBezTo>
                <a:cubicBezTo>
                  <a:pt x="808" y="302"/>
                  <a:pt x="861" y="238"/>
                  <a:pt x="861" y="162"/>
                </a:cubicBezTo>
                <a:cubicBezTo>
                  <a:pt x="861" y="72"/>
                  <a:pt x="788" y="0"/>
                  <a:pt x="699" y="0"/>
                </a:cubicBezTo>
                <a:cubicBezTo>
                  <a:pt x="622" y="0"/>
                  <a:pt x="558" y="53"/>
                  <a:pt x="541" y="125"/>
                </a:cubicBezTo>
                <a:cubicBezTo>
                  <a:pt x="320" y="125"/>
                  <a:pt x="320" y="125"/>
                  <a:pt x="320" y="125"/>
                </a:cubicBezTo>
                <a:cubicBezTo>
                  <a:pt x="303" y="53"/>
                  <a:pt x="239" y="0"/>
                  <a:pt x="162" y="0"/>
                </a:cubicBezTo>
                <a:cubicBezTo>
                  <a:pt x="73" y="0"/>
                  <a:pt x="0" y="72"/>
                  <a:pt x="0" y="162"/>
                </a:cubicBezTo>
                <a:cubicBezTo>
                  <a:pt x="0" y="251"/>
                  <a:pt x="73" y="324"/>
                  <a:pt x="162" y="324"/>
                </a:cubicBezTo>
                <a:cubicBezTo>
                  <a:pt x="239" y="324"/>
                  <a:pt x="303" y="270"/>
                  <a:pt x="320" y="198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F90B4A2D-2295-0F4B-94C9-95AC8597B155}"/>
              </a:ext>
            </a:extLst>
          </p:cNvPr>
          <p:cNvSpPr>
            <a:spLocks/>
          </p:cNvSpPr>
          <p:nvPr/>
        </p:nvSpPr>
        <p:spPr bwMode="auto">
          <a:xfrm rot="18900000">
            <a:off x="6248339" y="2465652"/>
            <a:ext cx="1080419" cy="1705573"/>
          </a:xfrm>
          <a:custGeom>
            <a:avLst/>
            <a:gdLst>
              <a:gd name="connsiteX0" fmla="*/ 609600 w 1200385"/>
              <a:gd name="connsiteY0" fmla="*/ 0 h 1894956"/>
              <a:gd name="connsiteX1" fmla="*/ 1200385 w 1200385"/>
              <a:gd name="connsiteY1" fmla="*/ 466404 h 1894956"/>
              <a:gd name="connsiteX2" fmla="*/ 997185 w 1200385"/>
              <a:gd name="connsiteY2" fmla="*/ 466404 h 1894956"/>
              <a:gd name="connsiteX3" fmla="*/ 748830 w 1200385"/>
              <a:gd name="connsiteY3" fmla="*/ 466404 h 1894956"/>
              <a:gd name="connsiteX4" fmla="*/ 748830 w 1200385"/>
              <a:gd name="connsiteY4" fmla="*/ 1199863 h 1894956"/>
              <a:gd name="connsiteX5" fmla="*/ 748830 w 1200385"/>
              <a:gd name="connsiteY5" fmla="*/ 1887893 h 1894956"/>
              <a:gd name="connsiteX6" fmla="*/ 748830 w 1200385"/>
              <a:gd name="connsiteY6" fmla="*/ 1894956 h 1894956"/>
              <a:gd name="connsiteX7" fmla="*/ 470371 w 1200385"/>
              <a:gd name="connsiteY7" fmla="*/ 1894956 h 1894956"/>
              <a:gd name="connsiteX8" fmla="*/ 470371 w 1200385"/>
              <a:gd name="connsiteY8" fmla="*/ 1831016 h 1894956"/>
              <a:gd name="connsiteX9" fmla="*/ 470371 w 1200385"/>
              <a:gd name="connsiteY9" fmla="*/ 1199863 h 1894956"/>
              <a:gd name="connsiteX10" fmla="*/ 0 w 1200385"/>
              <a:gd name="connsiteY10" fmla="*/ 609335 h 1894956"/>
              <a:gd name="connsiteX11" fmla="*/ 609600 w 1200385"/>
              <a:gd name="connsiteY11" fmla="*/ 0 h 189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00385" h="1894956">
                <a:moveTo>
                  <a:pt x="609600" y="0"/>
                </a:moveTo>
                <a:cubicBezTo>
                  <a:pt x="895585" y="0"/>
                  <a:pt x="1136415" y="199350"/>
                  <a:pt x="1200385" y="466404"/>
                </a:cubicBezTo>
                <a:cubicBezTo>
                  <a:pt x="1200385" y="466404"/>
                  <a:pt x="1200385" y="466404"/>
                  <a:pt x="997185" y="466404"/>
                </a:cubicBezTo>
                <a:cubicBezTo>
                  <a:pt x="997185" y="466404"/>
                  <a:pt x="997185" y="466404"/>
                  <a:pt x="748830" y="466404"/>
                </a:cubicBezTo>
                <a:cubicBezTo>
                  <a:pt x="748830" y="466404"/>
                  <a:pt x="748830" y="466404"/>
                  <a:pt x="748830" y="1199863"/>
                </a:cubicBezTo>
                <a:cubicBezTo>
                  <a:pt x="748830" y="1199863"/>
                  <a:pt x="748830" y="1199863"/>
                  <a:pt x="748830" y="1887893"/>
                </a:cubicBezTo>
                <a:lnTo>
                  <a:pt x="748830" y="1894956"/>
                </a:lnTo>
                <a:lnTo>
                  <a:pt x="470371" y="1894956"/>
                </a:lnTo>
                <a:lnTo>
                  <a:pt x="470371" y="1831016"/>
                </a:lnTo>
                <a:cubicBezTo>
                  <a:pt x="470371" y="1708699"/>
                  <a:pt x="470371" y="1512993"/>
                  <a:pt x="470371" y="1199863"/>
                </a:cubicBezTo>
                <a:cubicBezTo>
                  <a:pt x="203200" y="1139681"/>
                  <a:pt x="0" y="895195"/>
                  <a:pt x="0" y="609335"/>
                </a:cubicBezTo>
                <a:cubicBezTo>
                  <a:pt x="0" y="270815"/>
                  <a:pt x="270933" y="0"/>
                  <a:pt x="609600" y="0"/>
                </a:cubicBez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="" xmlns:a16="http://schemas.microsoft.com/office/drawing/2014/main" id="{98D9F88B-DB1C-3942-8544-51C7DE9B1D55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6203711" y="2721628"/>
            <a:ext cx="751573" cy="751572"/>
          </a:xfrm>
          <a:prstGeom prst="ellipse">
            <a:avLst/>
          </a:prstGeom>
          <a:solidFill>
            <a:sysClr val="window" lastClr="FFFFFF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="" xmlns:a16="http://schemas.microsoft.com/office/drawing/2014/main" id="{0D71708C-D7FC-D243-B602-6531489B7B05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7491274" y="1431921"/>
            <a:ext cx="755860" cy="751572"/>
          </a:xfrm>
          <a:prstGeom prst="ellipse">
            <a:avLst/>
          </a:prstGeom>
          <a:solidFill>
            <a:sysClr val="window" lastClr="FFFFFF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="" xmlns:a16="http://schemas.microsoft.com/office/drawing/2014/main" id="{3C084E6A-A0EF-234B-974F-0C81BE122375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7488871" y="4006787"/>
            <a:ext cx="751573" cy="751572"/>
          </a:xfrm>
          <a:prstGeom prst="ellipse">
            <a:avLst/>
          </a:prstGeom>
          <a:solidFill>
            <a:sysClr val="window" lastClr="FFFFFF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="" xmlns:a16="http://schemas.microsoft.com/office/drawing/2014/main" id="{21E1F2C8-24E9-FC4B-AE4F-1D7BCD670AD1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8776434" y="2717081"/>
            <a:ext cx="755860" cy="751572"/>
          </a:xfrm>
          <a:prstGeom prst="ellipse">
            <a:avLst/>
          </a:prstGeom>
          <a:solidFill>
            <a:sysClr val="window" lastClr="FFFFFF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AAF42614-40BD-0548-9142-F04D2F2DB289}"/>
              </a:ext>
            </a:extLst>
          </p:cNvPr>
          <p:cNvSpPr txBox="1"/>
          <p:nvPr/>
        </p:nvSpPr>
        <p:spPr>
          <a:xfrm>
            <a:off x="9889179" y="2773502"/>
            <a:ext cx="1528319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057570C-24DC-FA42-B51D-05A0EB6635B3}"/>
              </a:ext>
            </a:extLst>
          </p:cNvPr>
          <p:cNvSpPr txBox="1"/>
          <p:nvPr/>
        </p:nvSpPr>
        <p:spPr>
          <a:xfrm>
            <a:off x="9889179" y="2478690"/>
            <a:ext cx="152831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99D58744-5BB7-E743-9854-A68B2C150475}"/>
              </a:ext>
            </a:extLst>
          </p:cNvPr>
          <p:cNvSpPr txBox="1"/>
          <p:nvPr/>
        </p:nvSpPr>
        <p:spPr>
          <a:xfrm>
            <a:off x="6300476" y="642619"/>
            <a:ext cx="3182721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7D8D0CB8-CE22-1C4C-811A-80C1E94CFD03}"/>
              </a:ext>
            </a:extLst>
          </p:cNvPr>
          <p:cNvSpPr txBox="1"/>
          <p:nvPr/>
        </p:nvSpPr>
        <p:spPr>
          <a:xfrm>
            <a:off x="7127677" y="389510"/>
            <a:ext cx="152831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16C2A97B-DF08-B74F-9F8B-4F1987AC69EA}"/>
              </a:ext>
            </a:extLst>
          </p:cNvPr>
          <p:cNvSpPr txBox="1"/>
          <p:nvPr/>
        </p:nvSpPr>
        <p:spPr>
          <a:xfrm>
            <a:off x="6300476" y="5428002"/>
            <a:ext cx="3182721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</a:rPr>
              <a:t>Lorem Ipsum is simply dummy text of the printing and typesetting industry.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DA66DCD4-6585-B343-81FD-1911113251E2}"/>
              </a:ext>
            </a:extLst>
          </p:cNvPr>
          <p:cNvSpPr txBox="1"/>
          <p:nvPr/>
        </p:nvSpPr>
        <p:spPr>
          <a:xfrm>
            <a:off x="7127677" y="5147704"/>
            <a:ext cx="152831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EFD4283C-5EBE-C04B-85EC-B83DBA6185B3}"/>
              </a:ext>
            </a:extLst>
          </p:cNvPr>
          <p:cNvGrpSpPr/>
          <p:nvPr/>
        </p:nvGrpSpPr>
        <p:grpSpPr>
          <a:xfrm>
            <a:off x="7704104" y="1634670"/>
            <a:ext cx="330200" cy="346075"/>
            <a:chOff x="4841876" y="1811338"/>
            <a:chExt cx="330200" cy="346075"/>
          </a:xfrm>
        </p:grpSpPr>
        <p:sp>
          <p:nvSpPr>
            <p:cNvPr id="69" name="Rectangle 31">
              <a:extLst>
                <a:ext uri="{FF2B5EF4-FFF2-40B4-BE49-F238E27FC236}">
                  <a16:creationId xmlns="" xmlns:a16="http://schemas.microsoft.com/office/drawing/2014/main" id="{E127547C-C02E-3546-87F6-DDC3AE8D3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1876" y="1855788"/>
              <a:ext cx="30163" cy="90488"/>
            </a:xfrm>
            <a:prstGeom prst="rect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Rectangle 32">
              <a:extLst>
                <a:ext uri="{FF2B5EF4-FFF2-40B4-BE49-F238E27FC236}">
                  <a16:creationId xmlns="" xmlns:a16="http://schemas.microsoft.com/office/drawing/2014/main" id="{7A0E075C-0722-1449-8FE2-0844A5290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2038" y="1811338"/>
              <a:ext cx="30163" cy="180975"/>
            </a:xfrm>
            <a:prstGeom prst="rect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Rectangle 33">
              <a:extLst>
                <a:ext uri="{FF2B5EF4-FFF2-40B4-BE49-F238E27FC236}">
                  <a16:creationId xmlns="" xmlns:a16="http://schemas.microsoft.com/office/drawing/2014/main" id="{D8B13382-9C26-E947-A382-895DA8B1B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913" y="1855788"/>
              <a:ext cx="30163" cy="90488"/>
            </a:xfrm>
            <a:prstGeom prst="rect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Rectangle 34">
              <a:extLst>
                <a:ext uri="{FF2B5EF4-FFF2-40B4-BE49-F238E27FC236}">
                  <a16:creationId xmlns="" xmlns:a16="http://schemas.microsoft.com/office/drawing/2014/main" id="{05AFA110-6482-F44A-BAF4-5B6BC44FD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751" y="1811338"/>
              <a:ext cx="30163" cy="180975"/>
            </a:xfrm>
            <a:prstGeom prst="rect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5">
              <a:extLst>
                <a:ext uri="{FF2B5EF4-FFF2-40B4-BE49-F238E27FC236}">
                  <a16:creationId xmlns="" xmlns:a16="http://schemas.microsoft.com/office/drawing/2014/main" id="{CCD469AC-599E-9148-8DEB-66153466B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63" y="1855788"/>
              <a:ext cx="149225" cy="301625"/>
            </a:xfrm>
            <a:custGeom>
              <a:avLst/>
              <a:gdLst>
                <a:gd name="T0" fmla="*/ 8 w 40"/>
                <a:gd name="T1" fmla="*/ 16 h 80"/>
                <a:gd name="T2" fmla="*/ 0 w 40"/>
                <a:gd name="T3" fmla="*/ 16 h 80"/>
                <a:gd name="T4" fmla="*/ 0 w 40"/>
                <a:gd name="T5" fmla="*/ 28 h 80"/>
                <a:gd name="T6" fmla="*/ 8 w 40"/>
                <a:gd name="T7" fmla="*/ 36 h 80"/>
                <a:gd name="T8" fmla="*/ 0 w 40"/>
                <a:gd name="T9" fmla="*/ 80 h 80"/>
                <a:gd name="T10" fmla="*/ 40 w 40"/>
                <a:gd name="T11" fmla="*/ 80 h 80"/>
                <a:gd name="T12" fmla="*/ 33 w 40"/>
                <a:gd name="T13" fmla="*/ 42 h 80"/>
                <a:gd name="T14" fmla="*/ 36 w 40"/>
                <a:gd name="T15" fmla="*/ 32 h 80"/>
                <a:gd name="T16" fmla="*/ 40 w 40"/>
                <a:gd name="T17" fmla="*/ 23 h 80"/>
                <a:gd name="T18" fmla="*/ 40 w 40"/>
                <a:gd name="T19" fmla="*/ 0 h 80"/>
                <a:gd name="T20" fmla="*/ 8 w 40"/>
                <a:gd name="T21" fmla="*/ 0 h 80"/>
                <a:gd name="T22" fmla="*/ 8 w 40"/>
                <a:gd name="T23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80">
                  <a:moveTo>
                    <a:pt x="8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38"/>
                    <a:pt x="34" y="34"/>
                    <a:pt x="36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6"/>
                  </a:lnTo>
                  <a:close/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Line 36">
              <a:extLst>
                <a:ext uri="{FF2B5EF4-FFF2-40B4-BE49-F238E27FC236}">
                  <a16:creationId xmlns="" xmlns:a16="http://schemas.microsoft.com/office/drawing/2014/main" id="{C4AA0C4F-D7C4-514C-9A24-EF19A0F857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201" y="1916113"/>
              <a:ext cx="52388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Line 37">
              <a:extLst>
                <a:ext uri="{FF2B5EF4-FFF2-40B4-BE49-F238E27FC236}">
                  <a16:creationId xmlns="" xmlns:a16="http://schemas.microsoft.com/office/drawing/2014/main" id="{DB29A53C-BA50-0C41-9D97-C02736984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201" y="1885950"/>
              <a:ext cx="58738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Line 38">
              <a:extLst>
                <a:ext uri="{FF2B5EF4-FFF2-40B4-BE49-F238E27FC236}">
                  <a16:creationId xmlns="" xmlns:a16="http://schemas.microsoft.com/office/drawing/2014/main" id="{487A324F-D592-CF41-9900-E6B7711B1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1588" y="1885950"/>
              <a:ext cx="30163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Line 39">
              <a:extLst>
                <a:ext uri="{FF2B5EF4-FFF2-40B4-BE49-F238E27FC236}">
                  <a16:creationId xmlns="" xmlns:a16="http://schemas.microsoft.com/office/drawing/2014/main" id="{DE22C85C-2995-E740-9A50-7E720C939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1588" y="1916113"/>
              <a:ext cx="30163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Line 40">
              <a:extLst>
                <a:ext uri="{FF2B5EF4-FFF2-40B4-BE49-F238E27FC236}">
                  <a16:creationId xmlns="" xmlns:a16="http://schemas.microsoft.com/office/drawing/2014/main" id="{354CFB6A-3718-3A42-8225-84F712AD5C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101" y="1855788"/>
              <a:ext cx="0" cy="52388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41">
              <a:extLst>
                <a:ext uri="{FF2B5EF4-FFF2-40B4-BE49-F238E27FC236}">
                  <a16:creationId xmlns="" xmlns:a16="http://schemas.microsoft.com/office/drawing/2014/main" id="{8DEB845A-BFF7-2B43-843A-CF12E9B9CA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1263" y="1855788"/>
              <a:ext cx="0" cy="52388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42">
              <a:extLst>
                <a:ext uri="{FF2B5EF4-FFF2-40B4-BE49-F238E27FC236}">
                  <a16:creationId xmlns="" xmlns:a16="http://schemas.microsoft.com/office/drawing/2014/main" id="{707D8DA8-1306-3944-AA59-4ED865401F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1426" y="1855788"/>
              <a:ext cx="0" cy="52388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0E11C1E7-ADAE-3348-ABFA-94D5B9D7B119}"/>
              </a:ext>
            </a:extLst>
          </p:cNvPr>
          <p:cNvGrpSpPr/>
          <p:nvPr/>
        </p:nvGrpSpPr>
        <p:grpSpPr>
          <a:xfrm>
            <a:off x="8979739" y="2925386"/>
            <a:ext cx="349251" cy="334963"/>
            <a:chOff x="9164638" y="3270250"/>
            <a:chExt cx="349251" cy="334963"/>
          </a:xfrm>
        </p:grpSpPr>
        <p:sp>
          <p:nvSpPr>
            <p:cNvPr id="82" name="Line 114">
              <a:extLst>
                <a:ext uri="{FF2B5EF4-FFF2-40B4-BE49-F238E27FC236}">
                  <a16:creationId xmlns="" xmlns:a16="http://schemas.microsoft.com/office/drawing/2014/main" id="{4EAFE417-D164-B543-B526-0F03B398CC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229726" y="3294063"/>
              <a:ext cx="28575" cy="30163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115">
              <a:extLst>
                <a:ext uri="{FF2B5EF4-FFF2-40B4-BE49-F238E27FC236}">
                  <a16:creationId xmlns="" xmlns:a16="http://schemas.microsoft.com/office/drawing/2014/main" id="{66A26525-35BD-464B-9973-20FF61FAD0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04338" y="32702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116">
              <a:extLst>
                <a:ext uri="{FF2B5EF4-FFF2-40B4-BE49-F238E27FC236}">
                  <a16:creationId xmlns="" xmlns:a16="http://schemas.microsoft.com/office/drawing/2014/main" id="{7C676986-50AB-9145-B677-D896F8DE7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205913" y="3376613"/>
              <a:ext cx="38100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117">
              <a:extLst>
                <a:ext uri="{FF2B5EF4-FFF2-40B4-BE49-F238E27FC236}">
                  <a16:creationId xmlns="" xmlns:a16="http://schemas.microsoft.com/office/drawing/2014/main" id="{9B2715BA-0082-1A46-BCD1-7EC1A27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638" y="3444875"/>
              <a:ext cx="161925" cy="160338"/>
            </a:xfrm>
            <a:custGeom>
              <a:avLst/>
              <a:gdLst>
                <a:gd name="T0" fmla="*/ 43 w 43"/>
                <a:gd name="T1" fmla="*/ 24 h 43"/>
                <a:gd name="T2" fmla="*/ 29 w 43"/>
                <a:gd name="T3" fmla="*/ 38 h 43"/>
                <a:gd name="T4" fmla="*/ 9 w 43"/>
                <a:gd name="T5" fmla="*/ 38 h 43"/>
                <a:gd name="T6" fmla="*/ 5 w 43"/>
                <a:gd name="T7" fmla="*/ 34 h 43"/>
                <a:gd name="T8" fmla="*/ 5 w 43"/>
                <a:gd name="T9" fmla="*/ 14 h 43"/>
                <a:gd name="T10" fmla="*/ 19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43" y="24"/>
                  </a:moveTo>
                  <a:cubicBezTo>
                    <a:pt x="29" y="38"/>
                    <a:pt x="29" y="38"/>
                    <a:pt x="29" y="38"/>
                  </a:cubicBezTo>
                  <a:cubicBezTo>
                    <a:pt x="24" y="43"/>
                    <a:pt x="15" y="43"/>
                    <a:pt x="9" y="3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0" y="28"/>
                    <a:pt x="0" y="19"/>
                    <a:pt x="5" y="1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118">
              <a:extLst>
                <a:ext uri="{FF2B5EF4-FFF2-40B4-BE49-F238E27FC236}">
                  <a16:creationId xmlns="" xmlns:a16="http://schemas.microsoft.com/office/drawing/2014/main" id="{A85FE10D-4377-374D-B178-A77AB5BF1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4826" y="3376613"/>
              <a:ext cx="119063" cy="134938"/>
            </a:xfrm>
            <a:custGeom>
              <a:avLst/>
              <a:gdLst>
                <a:gd name="T0" fmla="*/ 0 w 32"/>
                <a:gd name="T1" fmla="*/ 0 h 36"/>
                <a:gd name="T2" fmla="*/ 18 w 32"/>
                <a:gd name="T3" fmla="*/ 0 h 36"/>
                <a:gd name="T4" fmla="*/ 32 w 32"/>
                <a:gd name="T5" fmla="*/ 14 h 36"/>
                <a:gd name="T6" fmla="*/ 32 w 32"/>
                <a:gd name="T7" fmla="*/ 22 h 36"/>
                <a:gd name="T8" fmla="*/ 17 w 32"/>
                <a:gd name="T9" fmla="*/ 36 h 36"/>
                <a:gd name="T10" fmla="*/ 0 w 32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6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32" y="7"/>
                    <a:pt x="32" y="1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30"/>
                    <a:pt x="25" y="36"/>
                    <a:pt x="17" y="36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25078E9E-A150-C04B-946B-68CFD9EC3289}"/>
              </a:ext>
            </a:extLst>
          </p:cNvPr>
          <p:cNvGrpSpPr/>
          <p:nvPr/>
        </p:nvGrpSpPr>
        <p:grpSpPr>
          <a:xfrm>
            <a:off x="6436622" y="2924377"/>
            <a:ext cx="285750" cy="346075"/>
            <a:chOff x="9191626" y="2171701"/>
            <a:chExt cx="285750" cy="346075"/>
          </a:xfrm>
        </p:grpSpPr>
        <p:sp>
          <p:nvSpPr>
            <p:cNvPr id="88" name="Freeform 44">
              <a:extLst>
                <a:ext uri="{FF2B5EF4-FFF2-40B4-BE49-F238E27FC236}">
                  <a16:creationId xmlns="" xmlns:a16="http://schemas.microsoft.com/office/drawing/2014/main" id="{A87B46C0-EEA4-294C-8C7D-A2B0ACD77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8301" y="2224088"/>
              <a:ext cx="150813" cy="68263"/>
            </a:xfrm>
            <a:custGeom>
              <a:avLst/>
              <a:gdLst>
                <a:gd name="T0" fmla="*/ 40 w 40"/>
                <a:gd name="T1" fmla="*/ 18 h 18"/>
                <a:gd name="T2" fmla="*/ 20 w 40"/>
                <a:gd name="T3" fmla="*/ 0 h 18"/>
                <a:gd name="T4" fmla="*/ 0 w 40"/>
                <a:gd name="T5" fmla="*/ 18 h 18"/>
                <a:gd name="T6" fmla="*/ 40 w 4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8">
                  <a:moveTo>
                    <a:pt x="40" y="18"/>
                  </a:moveTo>
                  <a:cubicBezTo>
                    <a:pt x="39" y="8"/>
                    <a:pt x="30" y="0"/>
                    <a:pt x="20" y="0"/>
                  </a:cubicBezTo>
                  <a:cubicBezTo>
                    <a:pt x="10" y="0"/>
                    <a:pt x="1" y="8"/>
                    <a:pt x="0" y="18"/>
                  </a:cubicBezTo>
                  <a:lnTo>
                    <a:pt x="40" y="18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45">
              <a:extLst>
                <a:ext uri="{FF2B5EF4-FFF2-40B4-BE49-F238E27FC236}">
                  <a16:creationId xmlns="" xmlns:a16="http://schemas.microsoft.com/office/drawing/2014/main" id="{CB6FB6ED-A1FC-7E49-A1BB-50E4E6C0D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6" y="2171701"/>
              <a:ext cx="22225" cy="60325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4 h 16"/>
                <a:gd name="T4" fmla="*/ 3 w 6"/>
                <a:gd name="T5" fmla="*/ 12 h 16"/>
                <a:gd name="T6" fmla="*/ 6 w 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5" y="15"/>
                    <a:pt x="6" y="16"/>
                    <a:pt x="6" y="16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46">
              <a:extLst>
                <a:ext uri="{FF2B5EF4-FFF2-40B4-BE49-F238E27FC236}">
                  <a16:creationId xmlns="" xmlns:a16="http://schemas.microsoft.com/office/drawing/2014/main" id="{609E974D-F9FC-EC4B-BF55-53B27C1C4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013" y="2171701"/>
              <a:ext cx="23813" cy="60325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4 h 16"/>
                <a:gd name="T4" fmla="*/ 3 w 6"/>
                <a:gd name="T5" fmla="*/ 12 h 16"/>
                <a:gd name="T6" fmla="*/ 0 w 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6" y="0"/>
                    <a:pt x="6" y="2"/>
                    <a:pt x="6" y="4"/>
                  </a:cubicBezTo>
                  <a:cubicBezTo>
                    <a:pt x="6" y="6"/>
                    <a:pt x="5" y="10"/>
                    <a:pt x="3" y="12"/>
                  </a:cubicBezTo>
                  <a:cubicBezTo>
                    <a:pt x="1" y="15"/>
                    <a:pt x="0" y="16"/>
                    <a:pt x="0" y="16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47">
              <a:extLst>
                <a:ext uri="{FF2B5EF4-FFF2-40B4-BE49-F238E27FC236}">
                  <a16:creationId xmlns="" xmlns:a16="http://schemas.microsoft.com/office/drawing/2014/main" id="{9FA14370-3A46-2443-BBC6-8207734E4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8301" y="2322513"/>
              <a:ext cx="150813" cy="195263"/>
            </a:xfrm>
            <a:custGeom>
              <a:avLst/>
              <a:gdLst>
                <a:gd name="T0" fmla="*/ 0 w 40"/>
                <a:gd name="T1" fmla="*/ 0 h 52"/>
                <a:gd name="T2" fmla="*/ 0 w 40"/>
                <a:gd name="T3" fmla="*/ 24 h 52"/>
                <a:gd name="T4" fmla="*/ 20 w 40"/>
                <a:gd name="T5" fmla="*/ 52 h 52"/>
                <a:gd name="T6" fmla="*/ 40 w 40"/>
                <a:gd name="T7" fmla="*/ 24 h 52"/>
                <a:gd name="T8" fmla="*/ 40 w 40"/>
                <a:gd name="T9" fmla="*/ 0 h 52"/>
                <a:gd name="T10" fmla="*/ 0 w 40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20" y="52"/>
                    <a:pt x="20" y="52"/>
                  </a:cubicBezTo>
                  <a:cubicBezTo>
                    <a:pt x="20" y="52"/>
                    <a:pt x="40" y="35"/>
                    <a:pt x="40" y="24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48">
              <a:extLst>
                <a:ext uri="{FF2B5EF4-FFF2-40B4-BE49-F238E27FC236}">
                  <a16:creationId xmlns="" xmlns:a16="http://schemas.microsoft.com/office/drawing/2014/main" id="{773113AE-C423-B84E-8396-255CBBA4E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1626" y="2322513"/>
              <a:ext cx="66675" cy="30163"/>
            </a:xfrm>
            <a:custGeom>
              <a:avLst/>
              <a:gdLst>
                <a:gd name="T0" fmla="*/ 18 w 18"/>
                <a:gd name="T1" fmla="*/ 0 h 8"/>
                <a:gd name="T2" fmla="*/ 13 w 18"/>
                <a:gd name="T3" fmla="*/ 0 h 8"/>
                <a:gd name="T4" fmla="*/ 4 w 18"/>
                <a:gd name="T5" fmla="*/ 4 h 8"/>
                <a:gd name="T6" fmla="*/ 0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8" y="0"/>
                    <a:pt x="16" y="0"/>
                    <a:pt x="13" y="0"/>
                  </a:cubicBezTo>
                  <a:cubicBezTo>
                    <a:pt x="10" y="0"/>
                    <a:pt x="6" y="2"/>
                    <a:pt x="4" y="4"/>
                  </a:cubicBezTo>
                  <a:cubicBezTo>
                    <a:pt x="2" y="6"/>
                    <a:pt x="0" y="8"/>
                    <a:pt x="0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49">
              <a:extLst>
                <a:ext uri="{FF2B5EF4-FFF2-40B4-BE49-F238E27FC236}">
                  <a16:creationId xmlns="" xmlns:a16="http://schemas.microsoft.com/office/drawing/2014/main" id="{13B5F029-058B-CC45-89B8-5AB77A843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1626" y="2366963"/>
              <a:ext cx="66675" cy="30163"/>
            </a:xfrm>
            <a:custGeom>
              <a:avLst/>
              <a:gdLst>
                <a:gd name="T0" fmla="*/ 18 w 18"/>
                <a:gd name="T1" fmla="*/ 0 h 8"/>
                <a:gd name="T2" fmla="*/ 13 w 18"/>
                <a:gd name="T3" fmla="*/ 0 h 8"/>
                <a:gd name="T4" fmla="*/ 4 w 18"/>
                <a:gd name="T5" fmla="*/ 4 h 8"/>
                <a:gd name="T6" fmla="*/ 0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8" y="0"/>
                    <a:pt x="16" y="0"/>
                    <a:pt x="13" y="0"/>
                  </a:cubicBezTo>
                  <a:cubicBezTo>
                    <a:pt x="10" y="0"/>
                    <a:pt x="6" y="2"/>
                    <a:pt x="4" y="4"/>
                  </a:cubicBezTo>
                  <a:cubicBezTo>
                    <a:pt x="2" y="6"/>
                    <a:pt x="0" y="8"/>
                    <a:pt x="0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50">
              <a:extLst>
                <a:ext uri="{FF2B5EF4-FFF2-40B4-BE49-F238E27FC236}">
                  <a16:creationId xmlns="" xmlns:a16="http://schemas.microsoft.com/office/drawing/2014/main" id="{C39F4DF0-D5EC-294E-9F12-A0BEFC88B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1626" y="2413001"/>
              <a:ext cx="66675" cy="30163"/>
            </a:xfrm>
            <a:custGeom>
              <a:avLst/>
              <a:gdLst>
                <a:gd name="T0" fmla="*/ 18 w 18"/>
                <a:gd name="T1" fmla="*/ 0 h 8"/>
                <a:gd name="T2" fmla="*/ 13 w 18"/>
                <a:gd name="T3" fmla="*/ 0 h 8"/>
                <a:gd name="T4" fmla="*/ 4 w 18"/>
                <a:gd name="T5" fmla="*/ 4 h 8"/>
                <a:gd name="T6" fmla="*/ 0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8" y="0"/>
                    <a:pt x="16" y="0"/>
                    <a:pt x="13" y="0"/>
                  </a:cubicBezTo>
                  <a:cubicBezTo>
                    <a:pt x="10" y="0"/>
                    <a:pt x="6" y="2"/>
                    <a:pt x="4" y="4"/>
                  </a:cubicBezTo>
                  <a:cubicBezTo>
                    <a:pt x="2" y="6"/>
                    <a:pt x="0" y="8"/>
                    <a:pt x="0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51">
              <a:extLst>
                <a:ext uri="{FF2B5EF4-FFF2-40B4-BE49-F238E27FC236}">
                  <a16:creationId xmlns="" xmlns:a16="http://schemas.microsoft.com/office/drawing/2014/main" id="{C86F730D-9C8C-AC40-8CDF-80218CA9E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9113" y="2322513"/>
              <a:ext cx="68263" cy="30163"/>
            </a:xfrm>
            <a:custGeom>
              <a:avLst/>
              <a:gdLst>
                <a:gd name="T0" fmla="*/ 0 w 18"/>
                <a:gd name="T1" fmla="*/ 0 h 8"/>
                <a:gd name="T2" fmla="*/ 5 w 18"/>
                <a:gd name="T3" fmla="*/ 0 h 8"/>
                <a:gd name="T4" fmla="*/ 14 w 18"/>
                <a:gd name="T5" fmla="*/ 4 h 8"/>
                <a:gd name="T6" fmla="*/ 18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8" y="0"/>
                    <a:pt x="12" y="2"/>
                    <a:pt x="14" y="4"/>
                  </a:cubicBezTo>
                  <a:cubicBezTo>
                    <a:pt x="16" y="6"/>
                    <a:pt x="18" y="8"/>
                    <a:pt x="18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52">
              <a:extLst>
                <a:ext uri="{FF2B5EF4-FFF2-40B4-BE49-F238E27FC236}">
                  <a16:creationId xmlns="" xmlns:a16="http://schemas.microsoft.com/office/drawing/2014/main" id="{531E0A4C-0280-4C46-A6D2-7B112D9DD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9113" y="2366963"/>
              <a:ext cx="68263" cy="30163"/>
            </a:xfrm>
            <a:custGeom>
              <a:avLst/>
              <a:gdLst>
                <a:gd name="T0" fmla="*/ 0 w 18"/>
                <a:gd name="T1" fmla="*/ 0 h 8"/>
                <a:gd name="T2" fmla="*/ 5 w 18"/>
                <a:gd name="T3" fmla="*/ 0 h 8"/>
                <a:gd name="T4" fmla="*/ 14 w 18"/>
                <a:gd name="T5" fmla="*/ 4 h 8"/>
                <a:gd name="T6" fmla="*/ 18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8" y="0"/>
                    <a:pt x="12" y="2"/>
                    <a:pt x="14" y="4"/>
                  </a:cubicBezTo>
                  <a:cubicBezTo>
                    <a:pt x="16" y="6"/>
                    <a:pt x="18" y="8"/>
                    <a:pt x="18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53">
              <a:extLst>
                <a:ext uri="{FF2B5EF4-FFF2-40B4-BE49-F238E27FC236}">
                  <a16:creationId xmlns="" xmlns:a16="http://schemas.microsoft.com/office/drawing/2014/main" id="{9367DE6C-2873-5C46-9F56-DC02BBE85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9113" y="2413001"/>
              <a:ext cx="68263" cy="30163"/>
            </a:xfrm>
            <a:custGeom>
              <a:avLst/>
              <a:gdLst>
                <a:gd name="T0" fmla="*/ 0 w 18"/>
                <a:gd name="T1" fmla="*/ 0 h 8"/>
                <a:gd name="T2" fmla="*/ 5 w 18"/>
                <a:gd name="T3" fmla="*/ 0 h 8"/>
                <a:gd name="T4" fmla="*/ 14 w 18"/>
                <a:gd name="T5" fmla="*/ 4 h 8"/>
                <a:gd name="T6" fmla="*/ 18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8" y="0"/>
                    <a:pt x="12" y="2"/>
                    <a:pt x="14" y="4"/>
                  </a:cubicBezTo>
                  <a:cubicBezTo>
                    <a:pt x="16" y="6"/>
                    <a:pt x="18" y="8"/>
                    <a:pt x="18" y="8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="" xmlns:a16="http://schemas.microsoft.com/office/drawing/2014/main" id="{3E78CE47-7E94-E44A-BD57-03018074770F}"/>
              </a:ext>
            </a:extLst>
          </p:cNvPr>
          <p:cNvGrpSpPr/>
          <p:nvPr/>
        </p:nvGrpSpPr>
        <p:grpSpPr>
          <a:xfrm>
            <a:off x="7691620" y="4210329"/>
            <a:ext cx="346075" cy="344488"/>
            <a:chOff x="1541463" y="2174875"/>
            <a:chExt cx="346075" cy="344488"/>
          </a:xfrm>
        </p:grpSpPr>
        <p:sp>
          <p:nvSpPr>
            <p:cNvPr id="99" name="Freeform 64">
              <a:extLst>
                <a:ext uri="{FF2B5EF4-FFF2-40B4-BE49-F238E27FC236}">
                  <a16:creationId xmlns="" xmlns:a16="http://schemas.microsoft.com/office/drawing/2014/main" id="{0F54912D-EF44-0B4A-8E5D-49B025F4C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2241550"/>
              <a:ext cx="211138" cy="211138"/>
            </a:xfrm>
            <a:custGeom>
              <a:avLst/>
              <a:gdLst>
                <a:gd name="T0" fmla="*/ 67 w 133"/>
                <a:gd name="T1" fmla="*/ 0 h 133"/>
                <a:gd name="T2" fmla="*/ 86 w 133"/>
                <a:gd name="T3" fmla="*/ 48 h 133"/>
                <a:gd name="T4" fmla="*/ 133 w 133"/>
                <a:gd name="T5" fmla="*/ 48 h 133"/>
                <a:gd name="T6" fmla="*/ 95 w 133"/>
                <a:gd name="T7" fmla="*/ 81 h 133"/>
                <a:gd name="T8" fmla="*/ 109 w 133"/>
                <a:gd name="T9" fmla="*/ 133 h 133"/>
                <a:gd name="T10" fmla="*/ 67 w 133"/>
                <a:gd name="T11" fmla="*/ 100 h 133"/>
                <a:gd name="T12" fmla="*/ 24 w 133"/>
                <a:gd name="T13" fmla="*/ 133 h 133"/>
                <a:gd name="T14" fmla="*/ 38 w 133"/>
                <a:gd name="T15" fmla="*/ 81 h 133"/>
                <a:gd name="T16" fmla="*/ 0 w 133"/>
                <a:gd name="T17" fmla="*/ 48 h 133"/>
                <a:gd name="T18" fmla="*/ 48 w 133"/>
                <a:gd name="T19" fmla="*/ 48 h 133"/>
                <a:gd name="T20" fmla="*/ 67 w 133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33">
                  <a:moveTo>
                    <a:pt x="67" y="0"/>
                  </a:moveTo>
                  <a:lnTo>
                    <a:pt x="86" y="48"/>
                  </a:lnTo>
                  <a:lnTo>
                    <a:pt x="133" y="48"/>
                  </a:lnTo>
                  <a:lnTo>
                    <a:pt x="95" y="81"/>
                  </a:lnTo>
                  <a:lnTo>
                    <a:pt x="109" y="133"/>
                  </a:lnTo>
                  <a:lnTo>
                    <a:pt x="67" y="100"/>
                  </a:lnTo>
                  <a:lnTo>
                    <a:pt x="24" y="133"/>
                  </a:lnTo>
                  <a:lnTo>
                    <a:pt x="38" y="81"/>
                  </a:lnTo>
                  <a:lnTo>
                    <a:pt x="0" y="48"/>
                  </a:lnTo>
                  <a:lnTo>
                    <a:pt x="48" y="48"/>
                  </a:lnTo>
                  <a:lnTo>
                    <a:pt x="67" y="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65">
              <a:extLst>
                <a:ext uri="{FF2B5EF4-FFF2-40B4-BE49-F238E27FC236}">
                  <a16:creationId xmlns="" xmlns:a16="http://schemas.microsoft.com/office/drawing/2014/main" id="{53A8679B-937D-B44D-89B1-BC1F04667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463" y="2174875"/>
              <a:ext cx="346075" cy="344488"/>
            </a:xfrm>
            <a:custGeom>
              <a:avLst/>
              <a:gdLst>
                <a:gd name="T0" fmla="*/ 92 w 92"/>
                <a:gd name="T1" fmla="*/ 76 h 92"/>
                <a:gd name="T2" fmla="*/ 76 w 92"/>
                <a:gd name="T3" fmla="*/ 92 h 92"/>
                <a:gd name="T4" fmla="*/ 16 w 92"/>
                <a:gd name="T5" fmla="*/ 92 h 92"/>
                <a:gd name="T6" fmla="*/ 0 w 92"/>
                <a:gd name="T7" fmla="*/ 76 h 92"/>
                <a:gd name="T8" fmla="*/ 0 w 92"/>
                <a:gd name="T9" fmla="*/ 16 h 92"/>
                <a:gd name="T10" fmla="*/ 16 w 92"/>
                <a:gd name="T11" fmla="*/ 0 h 92"/>
                <a:gd name="T12" fmla="*/ 76 w 92"/>
                <a:gd name="T13" fmla="*/ 0 h 92"/>
                <a:gd name="T14" fmla="*/ 92 w 92"/>
                <a:gd name="T15" fmla="*/ 16 h 92"/>
                <a:gd name="T16" fmla="*/ 92 w 92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2" y="76"/>
                  </a:moveTo>
                  <a:cubicBezTo>
                    <a:pt x="92" y="85"/>
                    <a:pt x="85" y="92"/>
                    <a:pt x="7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2"/>
                    <a:pt x="0" y="85"/>
                    <a:pt x="0" y="7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7"/>
                    <a:pt x="92" y="16"/>
                  </a:cubicBezTo>
                  <a:lnTo>
                    <a:pt x="92" y="76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="" xmlns:a16="http://schemas.microsoft.com/office/drawing/2014/main" id="{C91F0F58-C336-B841-AEA9-AB7D1B0670F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953" y="2686575"/>
            <a:ext cx="412214" cy="75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77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D581B7AB-31F6-D841-A5C6-C2B4C8C450E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119624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="" xmlns:a16="http://schemas.microsoft.com/office/drawing/2014/main" id="{D367269E-349E-5E47-A54E-A729A1570B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="" xmlns:a16="http://schemas.microsoft.com/office/drawing/2014/main" id="{BF159058-0D0F-4046-8846-AE8F5E937D86}"/>
              </a:ext>
            </a:extLst>
          </p:cNvPr>
          <p:cNvSpPr/>
          <p:nvPr/>
        </p:nvSpPr>
        <p:spPr>
          <a:xfrm>
            <a:off x="533400" y="3588055"/>
            <a:ext cx="11125200" cy="266034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106B9C-F811-CB4C-84BC-CF57C3A59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Netflix Work?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5D1A76A-BF88-A64A-86EC-1811DE09E750}"/>
              </a:ext>
            </a:extLst>
          </p:cNvPr>
          <p:cNvSpPr/>
          <p:nvPr/>
        </p:nvSpPr>
        <p:spPr>
          <a:xfrm>
            <a:off x="0" y="1523999"/>
            <a:ext cx="12192000" cy="20694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DCFECE1-71CE-E24D-A636-DA973E9DA1DD}"/>
              </a:ext>
            </a:extLst>
          </p:cNvPr>
          <p:cNvSpPr/>
          <p:nvPr/>
        </p:nvSpPr>
        <p:spPr>
          <a:xfrm>
            <a:off x="533400" y="2839454"/>
            <a:ext cx="11125200" cy="75397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635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85035047-BB0C-0542-A4D0-866342A311C5}"/>
              </a:ext>
            </a:extLst>
          </p:cNvPr>
          <p:cNvCxnSpPr>
            <a:cxnSpLocks/>
          </p:cNvCxnSpPr>
          <p:nvPr/>
        </p:nvCxnSpPr>
        <p:spPr>
          <a:xfrm>
            <a:off x="3314700" y="3144252"/>
            <a:ext cx="0" cy="3104148"/>
          </a:xfrm>
          <a:prstGeom prst="straightConnector1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729840C2-E287-B34F-9131-B55AD9061FF2}"/>
              </a:ext>
            </a:extLst>
          </p:cNvPr>
          <p:cNvCxnSpPr>
            <a:cxnSpLocks/>
          </p:cNvCxnSpPr>
          <p:nvPr/>
        </p:nvCxnSpPr>
        <p:spPr>
          <a:xfrm>
            <a:off x="6096000" y="3144252"/>
            <a:ext cx="0" cy="3104148"/>
          </a:xfrm>
          <a:prstGeom prst="straightConnector1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1039C79B-8B76-B14E-B992-2BF512E6BBAE}"/>
              </a:ext>
            </a:extLst>
          </p:cNvPr>
          <p:cNvCxnSpPr>
            <a:cxnSpLocks/>
          </p:cNvCxnSpPr>
          <p:nvPr/>
        </p:nvCxnSpPr>
        <p:spPr>
          <a:xfrm>
            <a:off x="8877300" y="3144252"/>
            <a:ext cx="0" cy="3104148"/>
          </a:xfrm>
          <a:prstGeom prst="straightConnector1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4AEC5D1-3897-BB49-A2DB-D6DE940B37BF}"/>
              </a:ext>
            </a:extLst>
          </p:cNvPr>
          <p:cNvSpPr txBox="1"/>
          <p:nvPr/>
        </p:nvSpPr>
        <p:spPr>
          <a:xfrm>
            <a:off x="1044745" y="2970222"/>
            <a:ext cx="1758611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24A2D71-C721-F441-BB17-54D65340B8C7}"/>
              </a:ext>
            </a:extLst>
          </p:cNvPr>
          <p:cNvSpPr txBox="1"/>
          <p:nvPr/>
        </p:nvSpPr>
        <p:spPr>
          <a:xfrm>
            <a:off x="3826044" y="2970222"/>
            <a:ext cx="1758611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B1DA84F-88C6-2041-83A8-8D65AD1F8970}"/>
              </a:ext>
            </a:extLst>
          </p:cNvPr>
          <p:cNvSpPr txBox="1"/>
          <p:nvPr/>
        </p:nvSpPr>
        <p:spPr>
          <a:xfrm>
            <a:off x="6607345" y="2970222"/>
            <a:ext cx="1758611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24B06DF-8853-1046-A629-5350EC3660FF}"/>
              </a:ext>
            </a:extLst>
          </p:cNvPr>
          <p:cNvSpPr txBox="1"/>
          <p:nvPr/>
        </p:nvSpPr>
        <p:spPr>
          <a:xfrm>
            <a:off x="9388644" y="2970222"/>
            <a:ext cx="1758611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E7976F1-7BF3-3F4F-9361-C522E46C8380}"/>
              </a:ext>
            </a:extLst>
          </p:cNvPr>
          <p:cNvSpPr/>
          <p:nvPr/>
        </p:nvSpPr>
        <p:spPr>
          <a:xfrm>
            <a:off x="861648" y="3785502"/>
            <a:ext cx="2124804" cy="22467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7EC5EAC-9521-A643-8F41-B0B738806390}"/>
              </a:ext>
            </a:extLst>
          </p:cNvPr>
          <p:cNvSpPr/>
          <p:nvPr/>
        </p:nvSpPr>
        <p:spPr>
          <a:xfrm>
            <a:off x="3642948" y="3785502"/>
            <a:ext cx="2124804" cy="22467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DA6DD44-BAA6-F746-9A5E-EA29047FE0C3}"/>
              </a:ext>
            </a:extLst>
          </p:cNvPr>
          <p:cNvSpPr/>
          <p:nvPr/>
        </p:nvSpPr>
        <p:spPr>
          <a:xfrm>
            <a:off x="6424248" y="3785502"/>
            <a:ext cx="2124804" cy="22467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4034C87E-702D-894D-A1AA-AD4979B40C7E}"/>
              </a:ext>
            </a:extLst>
          </p:cNvPr>
          <p:cNvSpPr/>
          <p:nvPr/>
        </p:nvSpPr>
        <p:spPr>
          <a:xfrm>
            <a:off x="9205548" y="3785502"/>
            <a:ext cx="2124804" cy="22467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  <a:p>
            <a:pPr marL="180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accent4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accent4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5B0D56E2-E0AF-DD4A-8A11-AF829B029DB5}"/>
              </a:ext>
            </a:extLst>
          </p:cNvPr>
          <p:cNvGrpSpPr/>
          <p:nvPr/>
        </p:nvGrpSpPr>
        <p:grpSpPr>
          <a:xfrm>
            <a:off x="1628373" y="1884693"/>
            <a:ext cx="591355" cy="594068"/>
            <a:chOff x="3398838" y="3267076"/>
            <a:chExt cx="346075" cy="347663"/>
          </a:xfrm>
        </p:grpSpPr>
        <p:sp>
          <p:nvSpPr>
            <p:cNvPr id="23" name="Oval 124">
              <a:extLst>
                <a:ext uri="{FF2B5EF4-FFF2-40B4-BE49-F238E27FC236}">
                  <a16:creationId xmlns="" xmlns:a16="http://schemas.microsoft.com/office/drawing/2014/main" id="{1E53F4D3-4E30-6543-87A7-3793130AE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3432176"/>
              <a:ext cx="150813" cy="3175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25">
              <a:extLst>
                <a:ext uri="{FF2B5EF4-FFF2-40B4-BE49-F238E27FC236}">
                  <a16:creationId xmlns="" xmlns:a16="http://schemas.microsoft.com/office/drawing/2014/main" id="{A89D1FA3-6FAC-F54C-A397-7C4CEF0E0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448051"/>
              <a:ext cx="150813" cy="46038"/>
            </a:xfrm>
            <a:custGeom>
              <a:avLst/>
              <a:gdLst>
                <a:gd name="T0" fmla="*/ 0 w 40"/>
                <a:gd name="T1" fmla="*/ 0 h 12"/>
                <a:gd name="T2" fmla="*/ 0 w 40"/>
                <a:gd name="T3" fmla="*/ 8 h 12"/>
                <a:gd name="T4" fmla="*/ 20 w 40"/>
                <a:gd name="T5" fmla="*/ 12 h 12"/>
                <a:gd name="T6" fmla="*/ 40 w 40"/>
                <a:gd name="T7" fmla="*/ 8 h 12"/>
                <a:gd name="T8" fmla="*/ 40 w 4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9" y="12"/>
                    <a:pt x="20" y="12"/>
                  </a:cubicBezTo>
                  <a:cubicBezTo>
                    <a:pt x="31" y="12"/>
                    <a:pt x="40" y="10"/>
                    <a:pt x="40" y="8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26">
              <a:extLst>
                <a:ext uri="{FF2B5EF4-FFF2-40B4-BE49-F238E27FC236}">
                  <a16:creationId xmlns="" xmlns:a16="http://schemas.microsoft.com/office/drawing/2014/main" id="{026B2AAE-6283-2B4D-A2CF-39F191340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478214"/>
              <a:ext cx="150813" cy="46038"/>
            </a:xfrm>
            <a:custGeom>
              <a:avLst/>
              <a:gdLst>
                <a:gd name="T0" fmla="*/ 40 w 40"/>
                <a:gd name="T1" fmla="*/ 0 h 12"/>
                <a:gd name="T2" fmla="*/ 40 w 40"/>
                <a:gd name="T3" fmla="*/ 8 h 12"/>
                <a:gd name="T4" fmla="*/ 20 w 40"/>
                <a:gd name="T5" fmla="*/ 12 h 12"/>
                <a:gd name="T6" fmla="*/ 0 w 40"/>
                <a:gd name="T7" fmla="*/ 8 h 12"/>
                <a:gd name="T8" fmla="*/ 0 w 4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40" y="0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10"/>
                    <a:pt x="31" y="12"/>
                    <a:pt x="20" y="12"/>
                  </a:cubicBezTo>
                  <a:cubicBezTo>
                    <a:pt x="9" y="12"/>
                    <a:pt x="0" y="10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27">
              <a:extLst>
                <a:ext uri="{FF2B5EF4-FFF2-40B4-BE49-F238E27FC236}">
                  <a16:creationId xmlns="" xmlns:a16="http://schemas.microsoft.com/office/drawing/2014/main" id="{86E16B41-9CB0-3847-B4E9-BFE63F218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508376"/>
              <a:ext cx="150813" cy="46038"/>
            </a:xfrm>
            <a:custGeom>
              <a:avLst/>
              <a:gdLst>
                <a:gd name="T0" fmla="*/ 40 w 40"/>
                <a:gd name="T1" fmla="*/ 0 h 12"/>
                <a:gd name="T2" fmla="*/ 40 w 40"/>
                <a:gd name="T3" fmla="*/ 8 h 12"/>
                <a:gd name="T4" fmla="*/ 20 w 40"/>
                <a:gd name="T5" fmla="*/ 12 h 12"/>
                <a:gd name="T6" fmla="*/ 0 w 40"/>
                <a:gd name="T7" fmla="*/ 8 h 12"/>
                <a:gd name="T8" fmla="*/ 0 w 4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40" y="0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10"/>
                    <a:pt x="31" y="12"/>
                    <a:pt x="20" y="12"/>
                  </a:cubicBezTo>
                  <a:cubicBezTo>
                    <a:pt x="9" y="12"/>
                    <a:pt x="0" y="10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28">
              <a:extLst>
                <a:ext uri="{FF2B5EF4-FFF2-40B4-BE49-F238E27FC236}">
                  <a16:creationId xmlns="" xmlns:a16="http://schemas.microsoft.com/office/drawing/2014/main" id="{A08CEF99-6962-1C40-BC88-C9AD05D3B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538539"/>
              <a:ext cx="150813" cy="46038"/>
            </a:xfrm>
            <a:custGeom>
              <a:avLst/>
              <a:gdLst>
                <a:gd name="T0" fmla="*/ 40 w 40"/>
                <a:gd name="T1" fmla="*/ 0 h 12"/>
                <a:gd name="T2" fmla="*/ 40 w 40"/>
                <a:gd name="T3" fmla="*/ 8 h 12"/>
                <a:gd name="T4" fmla="*/ 20 w 40"/>
                <a:gd name="T5" fmla="*/ 12 h 12"/>
                <a:gd name="T6" fmla="*/ 0 w 40"/>
                <a:gd name="T7" fmla="*/ 8 h 12"/>
                <a:gd name="T8" fmla="*/ 0 w 4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40" y="0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10"/>
                    <a:pt x="31" y="12"/>
                    <a:pt x="20" y="12"/>
                  </a:cubicBezTo>
                  <a:cubicBezTo>
                    <a:pt x="9" y="12"/>
                    <a:pt x="0" y="10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29">
              <a:extLst>
                <a:ext uri="{FF2B5EF4-FFF2-40B4-BE49-F238E27FC236}">
                  <a16:creationId xmlns="" xmlns:a16="http://schemas.microsoft.com/office/drawing/2014/main" id="{B099BB29-07B0-7443-926B-580D837CB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568701"/>
              <a:ext cx="150813" cy="46038"/>
            </a:xfrm>
            <a:custGeom>
              <a:avLst/>
              <a:gdLst>
                <a:gd name="T0" fmla="*/ 40 w 40"/>
                <a:gd name="T1" fmla="*/ 0 h 12"/>
                <a:gd name="T2" fmla="*/ 40 w 40"/>
                <a:gd name="T3" fmla="*/ 8 h 12"/>
                <a:gd name="T4" fmla="*/ 20 w 40"/>
                <a:gd name="T5" fmla="*/ 12 h 12"/>
                <a:gd name="T6" fmla="*/ 0 w 40"/>
                <a:gd name="T7" fmla="*/ 8 h 12"/>
                <a:gd name="T8" fmla="*/ 0 w 4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40" y="0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10"/>
                    <a:pt x="31" y="12"/>
                    <a:pt x="20" y="12"/>
                  </a:cubicBezTo>
                  <a:cubicBezTo>
                    <a:pt x="9" y="12"/>
                    <a:pt x="0" y="10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30">
              <a:extLst>
                <a:ext uri="{FF2B5EF4-FFF2-40B4-BE49-F238E27FC236}">
                  <a16:creationId xmlns="" xmlns:a16="http://schemas.microsoft.com/office/drawing/2014/main" id="{69E3CC25-B556-AE40-AE9C-1967EB438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267076"/>
              <a:ext cx="346075" cy="211138"/>
            </a:xfrm>
            <a:custGeom>
              <a:avLst/>
              <a:gdLst>
                <a:gd name="T0" fmla="*/ 38 w 218"/>
                <a:gd name="T1" fmla="*/ 133 h 133"/>
                <a:gd name="T2" fmla="*/ 0 w 218"/>
                <a:gd name="T3" fmla="*/ 133 h 133"/>
                <a:gd name="T4" fmla="*/ 0 w 218"/>
                <a:gd name="T5" fmla="*/ 0 h 133"/>
                <a:gd name="T6" fmla="*/ 218 w 218"/>
                <a:gd name="T7" fmla="*/ 0 h 133"/>
                <a:gd name="T8" fmla="*/ 218 w 218"/>
                <a:gd name="T9" fmla="*/ 133 h 133"/>
                <a:gd name="T10" fmla="*/ 133 w 218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33">
                  <a:moveTo>
                    <a:pt x="38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33"/>
                  </a:lnTo>
                  <a:lnTo>
                    <a:pt x="133" y="13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Oval 131">
              <a:extLst>
                <a:ext uri="{FF2B5EF4-FFF2-40B4-BE49-F238E27FC236}">
                  <a16:creationId xmlns="" xmlns:a16="http://schemas.microsoft.com/office/drawing/2014/main" id="{39CDB867-D548-8141-B506-78E9233C4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426" y="3327401"/>
              <a:ext cx="88900" cy="90488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Oval 132">
              <a:extLst>
                <a:ext uri="{FF2B5EF4-FFF2-40B4-BE49-F238E27FC236}">
                  <a16:creationId xmlns="" xmlns:a16="http://schemas.microsoft.com/office/drawing/2014/main" id="{275478C8-9DE3-A942-B6E6-13E9BF6A1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3327401"/>
              <a:ext cx="14288" cy="14288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133">
              <a:extLst>
                <a:ext uri="{FF2B5EF4-FFF2-40B4-BE49-F238E27FC236}">
                  <a16:creationId xmlns="" xmlns:a16="http://schemas.microsoft.com/office/drawing/2014/main" id="{ED96F7DA-892E-3C43-AB98-AEC5B6386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1" y="3402014"/>
              <a:ext cx="14288" cy="15875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34">
              <a:extLst>
                <a:ext uri="{FF2B5EF4-FFF2-40B4-BE49-F238E27FC236}">
                  <a16:creationId xmlns="" xmlns:a16="http://schemas.microsoft.com/office/drawing/2014/main" id="{4CCC1844-AE61-5342-A189-E5406F996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01" y="3297239"/>
              <a:ext cx="285750" cy="150813"/>
            </a:xfrm>
            <a:custGeom>
              <a:avLst/>
              <a:gdLst>
                <a:gd name="T0" fmla="*/ 8 w 76"/>
                <a:gd name="T1" fmla="*/ 40 h 40"/>
                <a:gd name="T2" fmla="*/ 0 w 76"/>
                <a:gd name="T3" fmla="*/ 32 h 40"/>
                <a:gd name="T4" fmla="*/ 0 w 76"/>
                <a:gd name="T5" fmla="*/ 8 h 40"/>
                <a:gd name="T6" fmla="*/ 8 w 76"/>
                <a:gd name="T7" fmla="*/ 0 h 40"/>
                <a:gd name="T8" fmla="*/ 68 w 76"/>
                <a:gd name="T9" fmla="*/ 0 h 40"/>
                <a:gd name="T10" fmla="*/ 76 w 76"/>
                <a:gd name="T11" fmla="*/ 8 h 40"/>
                <a:gd name="T12" fmla="*/ 76 w 76"/>
                <a:gd name="T13" fmla="*/ 32 h 40"/>
                <a:gd name="T14" fmla="*/ 68 w 76"/>
                <a:gd name="T15" fmla="*/ 40 h 40"/>
                <a:gd name="T16" fmla="*/ 48 w 76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0">
                  <a:moveTo>
                    <a:pt x="8" y="40"/>
                  </a:move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6" y="4"/>
                    <a:pt x="76" y="8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6"/>
                    <a:pt x="72" y="40"/>
                    <a:pt x="68" y="40"/>
                  </a:cubicBezTo>
                  <a:cubicBezTo>
                    <a:pt x="48" y="40"/>
                    <a:pt x="48" y="40"/>
                    <a:pt x="48" y="4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FCB956E6-4E36-A242-B045-CB44E8B65B8D}"/>
              </a:ext>
            </a:extLst>
          </p:cNvPr>
          <p:cNvGrpSpPr/>
          <p:nvPr/>
        </p:nvGrpSpPr>
        <p:grpSpPr>
          <a:xfrm>
            <a:off x="4452353" y="1928731"/>
            <a:ext cx="505992" cy="505993"/>
            <a:chOff x="5562601" y="1811338"/>
            <a:chExt cx="346075" cy="346076"/>
          </a:xfrm>
        </p:grpSpPr>
        <p:sp>
          <p:nvSpPr>
            <p:cNvPr id="35" name="Oval 18">
              <a:extLst>
                <a:ext uri="{FF2B5EF4-FFF2-40B4-BE49-F238E27FC236}">
                  <a16:creationId xmlns="" xmlns:a16="http://schemas.microsoft.com/office/drawing/2014/main" id="{3321D8D6-B3DF-C948-9D1A-04ED28FEC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088" y="1885951"/>
              <a:ext cx="165100" cy="7620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19">
              <a:extLst>
                <a:ext uri="{FF2B5EF4-FFF2-40B4-BE49-F238E27FC236}">
                  <a16:creationId xmlns="" xmlns:a16="http://schemas.microsoft.com/office/drawing/2014/main" id="{0D40F4C4-A28B-BA41-AAD8-EB01F11AF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6" y="1811338"/>
              <a:ext cx="76200" cy="4445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0">
              <a:extLst>
                <a:ext uri="{FF2B5EF4-FFF2-40B4-BE49-F238E27FC236}">
                  <a16:creationId xmlns="" xmlns:a16="http://schemas.microsoft.com/office/drawing/2014/main" id="{CA4BA02A-71F1-BB47-A82A-ECBD14A21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476" y="1833563"/>
              <a:ext cx="76200" cy="68263"/>
            </a:xfrm>
            <a:custGeom>
              <a:avLst/>
              <a:gdLst>
                <a:gd name="T0" fmla="*/ 20 w 20"/>
                <a:gd name="T1" fmla="*/ 0 h 18"/>
                <a:gd name="T2" fmla="*/ 20 w 20"/>
                <a:gd name="T3" fmla="*/ 12 h 18"/>
                <a:gd name="T4" fmla="*/ 10 w 20"/>
                <a:gd name="T5" fmla="*/ 18 h 18"/>
                <a:gd name="T6" fmla="*/ 0 w 20"/>
                <a:gd name="T7" fmla="*/ 12 h 18"/>
                <a:gd name="T8" fmla="*/ 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16" y="18"/>
                    <a:pt x="10" y="18"/>
                  </a:cubicBezTo>
                  <a:cubicBezTo>
                    <a:pt x="4" y="18"/>
                    <a:pt x="0" y="15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Oval 21">
              <a:extLst>
                <a:ext uri="{FF2B5EF4-FFF2-40B4-BE49-F238E27FC236}">
                  <a16:creationId xmlns="" xmlns:a16="http://schemas.microsoft.com/office/drawing/2014/main" id="{F76E679C-C6E8-D041-8411-188957A60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1811338"/>
              <a:ext cx="74613" cy="4445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2">
              <a:extLst>
                <a:ext uri="{FF2B5EF4-FFF2-40B4-BE49-F238E27FC236}">
                  <a16:creationId xmlns="" xmlns:a16="http://schemas.microsoft.com/office/drawing/2014/main" id="{62AD8F91-4D7D-B945-9909-180EC74E4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1833563"/>
              <a:ext cx="74613" cy="68263"/>
            </a:xfrm>
            <a:custGeom>
              <a:avLst/>
              <a:gdLst>
                <a:gd name="T0" fmla="*/ 20 w 20"/>
                <a:gd name="T1" fmla="*/ 0 h 18"/>
                <a:gd name="T2" fmla="*/ 20 w 20"/>
                <a:gd name="T3" fmla="*/ 12 h 18"/>
                <a:gd name="T4" fmla="*/ 10 w 20"/>
                <a:gd name="T5" fmla="*/ 18 h 18"/>
                <a:gd name="T6" fmla="*/ 0 w 20"/>
                <a:gd name="T7" fmla="*/ 12 h 18"/>
                <a:gd name="T8" fmla="*/ 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16" y="18"/>
                    <a:pt x="10" y="18"/>
                  </a:cubicBezTo>
                  <a:cubicBezTo>
                    <a:pt x="4" y="18"/>
                    <a:pt x="0" y="15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Oval 23">
              <a:extLst>
                <a:ext uri="{FF2B5EF4-FFF2-40B4-BE49-F238E27FC236}">
                  <a16:creationId xmlns="" xmlns:a16="http://schemas.microsoft.com/office/drawing/2014/main" id="{3EB46FE1-225E-9C49-B4F5-37E8B1FB6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6" y="2066926"/>
              <a:ext cx="76200" cy="4445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4">
              <a:extLst>
                <a:ext uri="{FF2B5EF4-FFF2-40B4-BE49-F238E27FC236}">
                  <a16:creationId xmlns="" xmlns:a16="http://schemas.microsoft.com/office/drawing/2014/main" id="{82980480-2CB6-7449-AFDF-5FECE8264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476" y="2089151"/>
              <a:ext cx="76200" cy="68263"/>
            </a:xfrm>
            <a:custGeom>
              <a:avLst/>
              <a:gdLst>
                <a:gd name="T0" fmla="*/ 20 w 20"/>
                <a:gd name="T1" fmla="*/ 0 h 18"/>
                <a:gd name="T2" fmla="*/ 20 w 20"/>
                <a:gd name="T3" fmla="*/ 12 h 18"/>
                <a:gd name="T4" fmla="*/ 10 w 20"/>
                <a:gd name="T5" fmla="*/ 18 h 18"/>
                <a:gd name="T6" fmla="*/ 0 w 20"/>
                <a:gd name="T7" fmla="*/ 12 h 18"/>
                <a:gd name="T8" fmla="*/ 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16" y="18"/>
                    <a:pt x="10" y="18"/>
                  </a:cubicBezTo>
                  <a:cubicBezTo>
                    <a:pt x="4" y="18"/>
                    <a:pt x="0" y="15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Oval 25">
              <a:extLst>
                <a:ext uri="{FF2B5EF4-FFF2-40B4-BE49-F238E27FC236}">
                  <a16:creationId xmlns="" xmlns:a16="http://schemas.microsoft.com/office/drawing/2014/main" id="{F1A5D15E-93FE-7741-AB7B-C5DAAD665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066926"/>
              <a:ext cx="74613" cy="4445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26">
              <a:extLst>
                <a:ext uri="{FF2B5EF4-FFF2-40B4-BE49-F238E27FC236}">
                  <a16:creationId xmlns="" xmlns:a16="http://schemas.microsoft.com/office/drawing/2014/main" id="{D96D17A3-F194-944D-8AB4-41DE74778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2089151"/>
              <a:ext cx="74613" cy="68263"/>
            </a:xfrm>
            <a:custGeom>
              <a:avLst/>
              <a:gdLst>
                <a:gd name="T0" fmla="*/ 20 w 20"/>
                <a:gd name="T1" fmla="*/ 0 h 18"/>
                <a:gd name="T2" fmla="*/ 20 w 20"/>
                <a:gd name="T3" fmla="*/ 12 h 18"/>
                <a:gd name="T4" fmla="*/ 10 w 20"/>
                <a:gd name="T5" fmla="*/ 18 h 18"/>
                <a:gd name="T6" fmla="*/ 0 w 20"/>
                <a:gd name="T7" fmla="*/ 12 h 18"/>
                <a:gd name="T8" fmla="*/ 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16" y="18"/>
                    <a:pt x="10" y="18"/>
                  </a:cubicBezTo>
                  <a:cubicBezTo>
                    <a:pt x="4" y="18"/>
                    <a:pt x="0" y="15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27">
              <a:extLst>
                <a:ext uri="{FF2B5EF4-FFF2-40B4-BE49-F238E27FC236}">
                  <a16:creationId xmlns="" xmlns:a16="http://schemas.microsoft.com/office/drawing/2014/main" id="{027C41B1-61A5-2D40-895B-71A9CCF9E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088" y="1984376"/>
              <a:ext cx="165100" cy="38100"/>
            </a:xfrm>
            <a:custGeom>
              <a:avLst/>
              <a:gdLst>
                <a:gd name="T0" fmla="*/ 44 w 44"/>
                <a:gd name="T1" fmla="*/ 0 h 10"/>
                <a:gd name="T2" fmla="*/ 22 w 44"/>
                <a:gd name="T3" fmla="*/ 10 h 10"/>
                <a:gd name="T4" fmla="*/ 0 w 4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0">
                  <a:moveTo>
                    <a:pt x="44" y="0"/>
                  </a:moveTo>
                  <a:cubicBezTo>
                    <a:pt x="44" y="6"/>
                    <a:pt x="34" y="10"/>
                    <a:pt x="22" y="10"/>
                  </a:cubicBezTo>
                  <a:cubicBezTo>
                    <a:pt x="10" y="10"/>
                    <a:pt x="0" y="6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28">
              <a:extLst>
                <a:ext uri="{FF2B5EF4-FFF2-40B4-BE49-F238E27FC236}">
                  <a16:creationId xmlns="" xmlns:a16="http://schemas.microsoft.com/office/drawing/2014/main" id="{85B29B0F-CC08-0E42-BCD4-FC1DC82D5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088" y="1924051"/>
              <a:ext cx="165100" cy="157163"/>
            </a:xfrm>
            <a:custGeom>
              <a:avLst/>
              <a:gdLst>
                <a:gd name="T0" fmla="*/ 0 w 44"/>
                <a:gd name="T1" fmla="*/ 0 h 42"/>
                <a:gd name="T2" fmla="*/ 0 w 44"/>
                <a:gd name="T3" fmla="*/ 32 h 42"/>
                <a:gd name="T4" fmla="*/ 22 w 44"/>
                <a:gd name="T5" fmla="*/ 42 h 42"/>
                <a:gd name="T6" fmla="*/ 44 w 44"/>
                <a:gd name="T7" fmla="*/ 32 h 42"/>
                <a:gd name="T8" fmla="*/ 44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10" y="42"/>
                    <a:pt x="22" y="42"/>
                  </a:cubicBezTo>
                  <a:cubicBezTo>
                    <a:pt x="34" y="42"/>
                    <a:pt x="44" y="38"/>
                    <a:pt x="44" y="32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Line 29">
              <a:extLst>
                <a:ext uri="{FF2B5EF4-FFF2-40B4-BE49-F238E27FC236}">
                  <a16:creationId xmlns="" xmlns:a16="http://schemas.microsoft.com/office/drawing/2014/main" id="{12E4E05B-2FA0-724D-8773-9FDEE2CDD4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1901826"/>
              <a:ext cx="52388" cy="523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Line 30">
              <a:extLst>
                <a:ext uri="{FF2B5EF4-FFF2-40B4-BE49-F238E27FC236}">
                  <a16:creationId xmlns="" xmlns:a16="http://schemas.microsoft.com/office/drawing/2014/main" id="{0F8FAD56-16A7-C343-B33C-8D2E4D74BE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00701" y="2014538"/>
              <a:ext cx="52388" cy="523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Line 31">
              <a:extLst>
                <a:ext uri="{FF2B5EF4-FFF2-40B4-BE49-F238E27FC236}">
                  <a16:creationId xmlns="" xmlns:a16="http://schemas.microsoft.com/office/drawing/2014/main" id="{CD57AB0F-95C6-1F4B-9D30-19284B0F4D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18188" y="1901826"/>
              <a:ext cx="52388" cy="523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Line 32">
              <a:extLst>
                <a:ext uri="{FF2B5EF4-FFF2-40B4-BE49-F238E27FC236}">
                  <a16:creationId xmlns="" xmlns:a16="http://schemas.microsoft.com/office/drawing/2014/main" id="{84FEA19A-A2B9-F24E-AD13-88DACCCB24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818188" y="2014538"/>
              <a:ext cx="52388" cy="523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48459A90-5777-AC43-919E-56EC1207314E}"/>
              </a:ext>
            </a:extLst>
          </p:cNvPr>
          <p:cNvGrpSpPr/>
          <p:nvPr/>
        </p:nvGrpSpPr>
        <p:grpSpPr>
          <a:xfrm>
            <a:off x="7144040" y="1884694"/>
            <a:ext cx="685222" cy="594068"/>
            <a:chOff x="7144040" y="1884694"/>
            <a:chExt cx="685222" cy="594068"/>
          </a:xfrm>
        </p:grpSpPr>
        <p:sp>
          <p:nvSpPr>
            <p:cNvPr id="51" name="Freeform 138">
              <a:extLst>
                <a:ext uri="{FF2B5EF4-FFF2-40B4-BE49-F238E27FC236}">
                  <a16:creationId xmlns="" xmlns:a16="http://schemas.microsoft.com/office/drawing/2014/main" id="{6C2DAB52-D489-5242-801A-C89F8D592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040" y="1884694"/>
              <a:ext cx="685222" cy="474628"/>
            </a:xfrm>
            <a:custGeom>
              <a:avLst/>
              <a:gdLst>
                <a:gd name="T0" fmla="*/ 92 w 92"/>
                <a:gd name="T1" fmla="*/ 52 h 64"/>
                <a:gd name="T2" fmla="*/ 88 w 92"/>
                <a:gd name="T3" fmla="*/ 57 h 64"/>
                <a:gd name="T4" fmla="*/ 50 w 92"/>
                <a:gd name="T5" fmla="*/ 63 h 64"/>
                <a:gd name="T6" fmla="*/ 42 w 92"/>
                <a:gd name="T7" fmla="*/ 63 h 64"/>
                <a:gd name="T8" fmla="*/ 4 w 92"/>
                <a:gd name="T9" fmla="*/ 57 h 64"/>
                <a:gd name="T10" fmla="*/ 0 w 92"/>
                <a:gd name="T11" fmla="*/ 52 h 64"/>
                <a:gd name="T12" fmla="*/ 0 w 92"/>
                <a:gd name="T13" fmla="*/ 4 h 64"/>
                <a:gd name="T14" fmla="*/ 4 w 92"/>
                <a:gd name="T15" fmla="*/ 0 h 64"/>
                <a:gd name="T16" fmla="*/ 88 w 92"/>
                <a:gd name="T17" fmla="*/ 0 h 64"/>
                <a:gd name="T18" fmla="*/ 92 w 92"/>
                <a:gd name="T19" fmla="*/ 4 h 64"/>
                <a:gd name="T20" fmla="*/ 92 w 92"/>
                <a:gd name="T2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64">
                  <a:moveTo>
                    <a:pt x="92" y="52"/>
                  </a:moveTo>
                  <a:cubicBezTo>
                    <a:pt x="92" y="54"/>
                    <a:pt x="90" y="56"/>
                    <a:pt x="88" y="57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8" y="64"/>
                    <a:pt x="44" y="64"/>
                    <a:pt x="42" y="6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2" y="2"/>
                    <a:pt x="92" y="4"/>
                  </a:cubicBezTo>
                  <a:lnTo>
                    <a:pt x="92" y="52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Rectangle 139">
              <a:extLst>
                <a:ext uri="{FF2B5EF4-FFF2-40B4-BE49-F238E27FC236}">
                  <a16:creationId xmlns="" xmlns:a16="http://schemas.microsoft.com/office/drawing/2014/main" id="{E68AC1C6-451B-714F-AB36-959A00881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3762" y="1944414"/>
              <a:ext cx="565780" cy="295463"/>
            </a:xfrm>
            <a:prstGeom prst="rect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Oval 140">
              <a:extLst>
                <a:ext uri="{FF2B5EF4-FFF2-40B4-BE49-F238E27FC236}">
                  <a16:creationId xmlns="" xmlns:a16="http://schemas.microsoft.com/office/drawing/2014/main" id="{5482C4EF-8A31-ED48-970C-C8F9ED5B5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0935" y="2287026"/>
              <a:ext cx="31432" cy="282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141">
              <a:extLst>
                <a:ext uri="{FF2B5EF4-FFF2-40B4-BE49-F238E27FC236}">
                  <a16:creationId xmlns="" xmlns:a16="http://schemas.microsoft.com/office/drawing/2014/main" id="{F06C1558-8BD0-284A-AB53-FB391FC040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6930" y="2353033"/>
              <a:ext cx="0" cy="8172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142">
              <a:extLst>
                <a:ext uri="{FF2B5EF4-FFF2-40B4-BE49-F238E27FC236}">
                  <a16:creationId xmlns="" xmlns:a16="http://schemas.microsoft.com/office/drawing/2014/main" id="{3CA291D0-A27E-7C48-BD2C-697CBE410C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6372" y="2353033"/>
              <a:ext cx="0" cy="8172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43">
              <a:extLst>
                <a:ext uri="{FF2B5EF4-FFF2-40B4-BE49-F238E27FC236}">
                  <a16:creationId xmlns="" xmlns:a16="http://schemas.microsoft.com/office/drawing/2014/main" id="{9D4113A2-7E72-1247-AFD9-9FF2C56F9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3482" y="2434757"/>
              <a:ext cx="446337" cy="44005"/>
            </a:xfrm>
            <a:custGeom>
              <a:avLst/>
              <a:gdLst>
                <a:gd name="T0" fmla="*/ 60 w 60"/>
                <a:gd name="T1" fmla="*/ 6 h 6"/>
                <a:gd name="T2" fmla="*/ 30 w 60"/>
                <a:gd name="T3" fmla="*/ 0 h 6"/>
                <a:gd name="T4" fmla="*/ 0 w 6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6">
                  <a:moveTo>
                    <a:pt x="60" y="6"/>
                  </a:moveTo>
                  <a:cubicBezTo>
                    <a:pt x="53" y="2"/>
                    <a:pt x="42" y="0"/>
                    <a:pt x="30" y="0"/>
                  </a:cubicBezTo>
                  <a:cubicBezTo>
                    <a:pt x="18" y="0"/>
                    <a:pt x="7" y="2"/>
                    <a:pt x="0" y="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F4B83EC5-73B2-FF45-963F-CFB7990E2ACD}"/>
              </a:ext>
            </a:extLst>
          </p:cNvPr>
          <p:cNvGrpSpPr/>
          <p:nvPr/>
        </p:nvGrpSpPr>
        <p:grpSpPr>
          <a:xfrm>
            <a:off x="9944371" y="1884693"/>
            <a:ext cx="647157" cy="587785"/>
            <a:chOff x="6937376" y="2911476"/>
            <a:chExt cx="346075" cy="314325"/>
          </a:xfrm>
        </p:grpSpPr>
        <p:sp>
          <p:nvSpPr>
            <p:cNvPr id="60" name="Freeform 118">
              <a:extLst>
                <a:ext uri="{FF2B5EF4-FFF2-40B4-BE49-F238E27FC236}">
                  <a16:creationId xmlns="" xmlns:a16="http://schemas.microsoft.com/office/drawing/2014/main" id="{B3950A36-BCC1-A54C-A2DC-A895D5475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6" y="2911476"/>
              <a:ext cx="346075" cy="314325"/>
            </a:xfrm>
            <a:custGeom>
              <a:avLst/>
              <a:gdLst>
                <a:gd name="T0" fmla="*/ 92 w 92"/>
                <a:gd name="T1" fmla="*/ 37 h 84"/>
                <a:gd name="T2" fmla="*/ 46 w 92"/>
                <a:gd name="T3" fmla="*/ 75 h 84"/>
                <a:gd name="T4" fmla="*/ 30 w 92"/>
                <a:gd name="T5" fmla="*/ 72 h 84"/>
                <a:gd name="T6" fmla="*/ 3 w 92"/>
                <a:gd name="T7" fmla="*/ 84 h 84"/>
                <a:gd name="T8" fmla="*/ 14 w 92"/>
                <a:gd name="T9" fmla="*/ 64 h 84"/>
                <a:gd name="T10" fmla="*/ 0 w 92"/>
                <a:gd name="T11" fmla="*/ 37 h 84"/>
                <a:gd name="T12" fmla="*/ 46 w 92"/>
                <a:gd name="T13" fmla="*/ 0 h 84"/>
                <a:gd name="T14" fmla="*/ 92 w 92"/>
                <a:gd name="T15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92" y="37"/>
                  </a:moveTo>
                  <a:cubicBezTo>
                    <a:pt x="92" y="58"/>
                    <a:pt x="71" y="75"/>
                    <a:pt x="46" y="75"/>
                  </a:cubicBezTo>
                  <a:cubicBezTo>
                    <a:pt x="40" y="75"/>
                    <a:pt x="35" y="74"/>
                    <a:pt x="30" y="72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5" y="57"/>
                    <a:pt x="0" y="48"/>
                    <a:pt x="0" y="37"/>
                  </a:cubicBezTo>
                  <a:cubicBezTo>
                    <a:pt x="0" y="16"/>
                    <a:pt x="21" y="0"/>
                    <a:pt x="46" y="0"/>
                  </a:cubicBezTo>
                  <a:cubicBezTo>
                    <a:pt x="71" y="0"/>
                    <a:pt x="92" y="16"/>
                    <a:pt x="92" y="37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119">
              <a:extLst>
                <a:ext uri="{FF2B5EF4-FFF2-40B4-BE49-F238E27FC236}">
                  <a16:creationId xmlns="" xmlns:a16="http://schemas.microsoft.com/office/drawing/2014/main" id="{F4DDA9E8-8D13-C04A-B7AE-DE20D95019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02476" y="2978151"/>
              <a:ext cx="0" cy="904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20">
              <a:extLst>
                <a:ext uri="{FF2B5EF4-FFF2-40B4-BE49-F238E27FC236}">
                  <a16:creationId xmlns="" xmlns:a16="http://schemas.microsoft.com/office/drawing/2014/main" id="{9E8F6C68-590D-DF43-B60B-96FCBD836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6126" y="3098801"/>
              <a:ext cx="14288" cy="14288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2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2 w 4"/>
                <a:gd name="T11" fmla="*/ 0 h 4"/>
                <a:gd name="T12" fmla="*/ 2 w 4"/>
                <a:gd name="T13" fmla="*/ 0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875300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9B5C9E73-B628-3F49-88C8-E167A1B7017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4514491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="" xmlns:a16="http://schemas.microsoft.com/office/drawing/2014/main" id="{CD9D67EB-4978-9942-8BD0-EFA6A56C5CE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8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41B04702-ABCD-E340-8690-C47724DB377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150" b="27832"/>
          <a:stretch/>
        </p:blipFill>
        <p:spPr>
          <a:xfrm>
            <a:off x="533399" y="-1"/>
            <a:ext cx="11125202" cy="62484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7931A42-9B4E-4A49-9B24-8454005E7DEC}"/>
              </a:ext>
            </a:extLst>
          </p:cNvPr>
          <p:cNvSpPr/>
          <p:nvPr/>
        </p:nvSpPr>
        <p:spPr>
          <a:xfrm>
            <a:off x="533400" y="0"/>
            <a:ext cx="11125200" cy="62484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731EE7-B090-AC42-8888-08F6FAEA8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198" y="3101417"/>
            <a:ext cx="3769659" cy="1994392"/>
          </a:xfrm>
        </p:spPr>
        <p:txBody>
          <a:bodyPr lIns="0" tIns="0" rIns="0" bIns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What the Future Holds for Netflix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10C6853-6457-C744-9F69-27404BC56D0D}"/>
              </a:ext>
            </a:extLst>
          </p:cNvPr>
          <p:cNvSpPr/>
          <p:nvPr/>
        </p:nvSpPr>
        <p:spPr>
          <a:xfrm>
            <a:off x="6096000" y="-1"/>
            <a:ext cx="6096000" cy="5450541"/>
          </a:xfrm>
          <a:prstGeom prst="rect">
            <a:avLst/>
          </a:prstGeom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22B54BCB-C432-D543-B018-3882A6056ACB}"/>
              </a:ext>
            </a:extLst>
          </p:cNvPr>
          <p:cNvSpPr/>
          <p:nvPr/>
        </p:nvSpPr>
        <p:spPr>
          <a:xfrm>
            <a:off x="5674242" y="733088"/>
            <a:ext cx="843516" cy="8435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B85E24B3-62EE-8644-BDEF-C770A2CA7CBB}"/>
              </a:ext>
            </a:extLst>
          </p:cNvPr>
          <p:cNvSpPr/>
          <p:nvPr/>
        </p:nvSpPr>
        <p:spPr>
          <a:xfrm rot="16200000">
            <a:off x="5874327" y="933173"/>
            <a:ext cx="443346" cy="443346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A4DA7E2-A16F-AB43-B31E-5AB89E6DDC5F}"/>
              </a:ext>
            </a:extLst>
          </p:cNvPr>
          <p:cNvSpPr txBox="1"/>
          <p:nvPr/>
        </p:nvSpPr>
        <p:spPr>
          <a:xfrm>
            <a:off x="6939516" y="1016348"/>
            <a:ext cx="4719084" cy="276999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D61EEA5-50D3-2B4E-9346-8C3E71112346}"/>
              </a:ext>
            </a:extLst>
          </p:cNvPr>
          <p:cNvSpPr/>
          <p:nvPr/>
        </p:nvSpPr>
        <p:spPr>
          <a:xfrm>
            <a:off x="6967819" y="1453137"/>
            <a:ext cx="4690781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4F1120B5-7A05-4942-BE95-74457651375A}"/>
              </a:ext>
            </a:extLst>
          </p:cNvPr>
          <p:cNvSpPr/>
          <p:nvPr/>
        </p:nvSpPr>
        <p:spPr>
          <a:xfrm>
            <a:off x="5674242" y="2871521"/>
            <a:ext cx="843516" cy="8435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="" xmlns:a16="http://schemas.microsoft.com/office/drawing/2014/main" id="{A7CBCCB4-57D0-1741-86C0-CD8AC7BEB64E}"/>
              </a:ext>
            </a:extLst>
          </p:cNvPr>
          <p:cNvSpPr/>
          <p:nvPr/>
        </p:nvSpPr>
        <p:spPr>
          <a:xfrm rot="16200000">
            <a:off x="5874327" y="3071606"/>
            <a:ext cx="443346" cy="443346"/>
          </a:xfrm>
          <a:custGeom>
            <a:avLst/>
            <a:gdLst>
              <a:gd name="connsiteX0" fmla="*/ 120505 w 462402"/>
              <a:gd name="connsiteY0" fmla="*/ 150022 h 462402"/>
              <a:gd name="connsiteX1" fmla="*/ 118150 w 462402"/>
              <a:gd name="connsiteY1" fmla="*/ 154741 h 462402"/>
              <a:gd name="connsiteX2" fmla="*/ 118150 w 462402"/>
              <a:gd name="connsiteY2" fmla="*/ 234970 h 462402"/>
              <a:gd name="connsiteX3" fmla="*/ 120505 w 462402"/>
              <a:gd name="connsiteY3" fmla="*/ 239689 h 462402"/>
              <a:gd name="connsiteX4" fmla="*/ 228846 w 462402"/>
              <a:gd name="connsiteY4" fmla="*/ 345874 h 462402"/>
              <a:gd name="connsiteX5" fmla="*/ 231201 w 462402"/>
              <a:gd name="connsiteY5" fmla="*/ 348234 h 462402"/>
              <a:gd name="connsiteX6" fmla="*/ 233556 w 462402"/>
              <a:gd name="connsiteY6" fmla="*/ 345874 h 462402"/>
              <a:gd name="connsiteX7" fmla="*/ 341896 w 462402"/>
              <a:gd name="connsiteY7" fmla="*/ 239689 h 462402"/>
              <a:gd name="connsiteX8" fmla="*/ 344251 w 462402"/>
              <a:gd name="connsiteY8" fmla="*/ 234970 h 462402"/>
              <a:gd name="connsiteX9" fmla="*/ 344251 w 462402"/>
              <a:gd name="connsiteY9" fmla="*/ 154741 h 462402"/>
              <a:gd name="connsiteX10" fmla="*/ 341896 w 462402"/>
              <a:gd name="connsiteY10" fmla="*/ 150022 h 462402"/>
              <a:gd name="connsiteX11" fmla="*/ 337186 w 462402"/>
              <a:gd name="connsiteY11" fmla="*/ 152382 h 462402"/>
              <a:gd name="connsiteX12" fmla="*/ 231201 w 462402"/>
              <a:gd name="connsiteY12" fmla="*/ 256207 h 462402"/>
              <a:gd name="connsiteX13" fmla="*/ 125216 w 462402"/>
              <a:gd name="connsiteY13" fmla="*/ 152382 h 462402"/>
              <a:gd name="connsiteX14" fmla="*/ 120505 w 462402"/>
              <a:gd name="connsiteY14" fmla="*/ 150022 h 462402"/>
              <a:gd name="connsiteX15" fmla="*/ 231201 w 462402"/>
              <a:gd name="connsiteY15" fmla="*/ 0 h 462402"/>
              <a:gd name="connsiteX16" fmla="*/ 462402 w 462402"/>
              <a:gd name="connsiteY16" fmla="*/ 231201 h 462402"/>
              <a:gd name="connsiteX17" fmla="*/ 231201 w 462402"/>
              <a:gd name="connsiteY17" fmla="*/ 462402 h 462402"/>
              <a:gd name="connsiteX18" fmla="*/ 0 w 462402"/>
              <a:gd name="connsiteY18" fmla="*/ 231201 h 462402"/>
              <a:gd name="connsiteX19" fmla="*/ 231201 w 462402"/>
              <a:gd name="connsiteY19" fmla="*/ 0 h 46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402" h="462402">
                <a:moveTo>
                  <a:pt x="120505" y="150022"/>
                </a:moveTo>
                <a:cubicBezTo>
                  <a:pt x="118150" y="150022"/>
                  <a:pt x="118150" y="152382"/>
                  <a:pt x="118150" y="154741"/>
                </a:cubicBezTo>
                <a:cubicBezTo>
                  <a:pt x="118150" y="234970"/>
                  <a:pt x="118150" y="234970"/>
                  <a:pt x="118150" y="234970"/>
                </a:cubicBezTo>
                <a:cubicBezTo>
                  <a:pt x="118150" y="237330"/>
                  <a:pt x="118150" y="237330"/>
                  <a:pt x="120505" y="239689"/>
                </a:cubicBezTo>
                <a:cubicBezTo>
                  <a:pt x="228846" y="345874"/>
                  <a:pt x="228846" y="345874"/>
                  <a:pt x="228846" y="345874"/>
                </a:cubicBezTo>
                <a:cubicBezTo>
                  <a:pt x="228846" y="348234"/>
                  <a:pt x="231201" y="348234"/>
                  <a:pt x="231201" y="348234"/>
                </a:cubicBezTo>
                <a:cubicBezTo>
                  <a:pt x="233556" y="348234"/>
                  <a:pt x="233556" y="348234"/>
                  <a:pt x="233556" y="345874"/>
                </a:cubicBezTo>
                <a:cubicBezTo>
                  <a:pt x="341896" y="239689"/>
                  <a:pt x="341896" y="239689"/>
                  <a:pt x="341896" y="239689"/>
                </a:cubicBezTo>
                <a:cubicBezTo>
                  <a:pt x="344251" y="237330"/>
                  <a:pt x="344251" y="237330"/>
                  <a:pt x="344251" y="234970"/>
                </a:cubicBezTo>
                <a:cubicBezTo>
                  <a:pt x="344251" y="154741"/>
                  <a:pt x="344251" y="154741"/>
                  <a:pt x="344251" y="154741"/>
                </a:cubicBezTo>
                <a:cubicBezTo>
                  <a:pt x="344251" y="152382"/>
                  <a:pt x="344251" y="150022"/>
                  <a:pt x="341896" y="150022"/>
                </a:cubicBezTo>
                <a:cubicBezTo>
                  <a:pt x="339541" y="150022"/>
                  <a:pt x="337186" y="150022"/>
                  <a:pt x="337186" y="152382"/>
                </a:cubicBezTo>
                <a:cubicBezTo>
                  <a:pt x="231201" y="256207"/>
                  <a:pt x="231201" y="256207"/>
                  <a:pt x="231201" y="256207"/>
                </a:cubicBezTo>
                <a:cubicBezTo>
                  <a:pt x="125216" y="152382"/>
                  <a:pt x="125216" y="152382"/>
                  <a:pt x="125216" y="152382"/>
                </a:cubicBezTo>
                <a:cubicBezTo>
                  <a:pt x="125216" y="150022"/>
                  <a:pt x="122861" y="150022"/>
                  <a:pt x="120505" y="150022"/>
                </a:cubicBezTo>
                <a:close/>
                <a:moveTo>
                  <a:pt x="231201" y="0"/>
                </a:moveTo>
                <a:cubicBezTo>
                  <a:pt x="358890" y="0"/>
                  <a:pt x="462402" y="103512"/>
                  <a:pt x="462402" y="231201"/>
                </a:cubicBezTo>
                <a:cubicBezTo>
                  <a:pt x="462402" y="358890"/>
                  <a:pt x="358890" y="462402"/>
                  <a:pt x="231201" y="462402"/>
                </a:cubicBezTo>
                <a:cubicBezTo>
                  <a:pt x="103512" y="462402"/>
                  <a:pt x="0" y="358890"/>
                  <a:pt x="0" y="231201"/>
                </a:cubicBezTo>
                <a:cubicBezTo>
                  <a:pt x="0" y="103512"/>
                  <a:pt x="103512" y="0"/>
                  <a:pt x="2312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46D697E-4008-4E42-9C4F-32D2D5C6FCDD}"/>
              </a:ext>
            </a:extLst>
          </p:cNvPr>
          <p:cNvSpPr txBox="1"/>
          <p:nvPr/>
        </p:nvSpPr>
        <p:spPr>
          <a:xfrm>
            <a:off x="6939516" y="3154781"/>
            <a:ext cx="4719084" cy="276999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1D08989-3097-D449-9D4C-A3594EDA110B}"/>
              </a:ext>
            </a:extLst>
          </p:cNvPr>
          <p:cNvSpPr/>
          <p:nvPr/>
        </p:nvSpPr>
        <p:spPr>
          <a:xfrm>
            <a:off x="6967819" y="3591570"/>
            <a:ext cx="4690781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BA4A04E4-49E5-924A-A302-FD82D2479DBA}"/>
              </a:ext>
            </a:extLst>
          </p:cNvPr>
          <p:cNvGrpSpPr/>
          <p:nvPr/>
        </p:nvGrpSpPr>
        <p:grpSpPr>
          <a:xfrm>
            <a:off x="1468946" y="1263274"/>
            <a:ext cx="1157522" cy="1207605"/>
            <a:chOff x="6746875" y="1308101"/>
            <a:chExt cx="330201" cy="344488"/>
          </a:xfrm>
        </p:grpSpPr>
        <p:sp>
          <p:nvSpPr>
            <p:cNvPr id="18" name="Line 258">
              <a:extLst>
                <a:ext uri="{FF2B5EF4-FFF2-40B4-BE49-F238E27FC236}">
                  <a16:creationId xmlns="" xmlns:a16="http://schemas.microsoft.com/office/drawing/2014/main" id="{2F7D366A-1EA5-0C46-ACF4-92A37E560B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46875" y="1308101"/>
              <a:ext cx="104775" cy="344488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Line 259">
              <a:extLst>
                <a:ext uri="{FF2B5EF4-FFF2-40B4-BE49-F238E27FC236}">
                  <a16:creationId xmlns="" xmlns:a16="http://schemas.microsoft.com/office/drawing/2014/main" id="{5096F13E-B4D8-7547-93AA-3B57BD7270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24688" y="1476376"/>
              <a:ext cx="52388" cy="176213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Line 260">
              <a:extLst>
                <a:ext uri="{FF2B5EF4-FFF2-40B4-BE49-F238E27FC236}">
                  <a16:creationId xmlns="" xmlns:a16="http://schemas.microsoft.com/office/drawing/2014/main" id="{C14B4AEA-B8E1-1E41-A425-CCD249EC5F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593851"/>
              <a:ext cx="0" cy="58738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Line 261">
              <a:extLst>
                <a:ext uri="{FF2B5EF4-FFF2-40B4-BE49-F238E27FC236}">
                  <a16:creationId xmlns="" xmlns:a16="http://schemas.microsoft.com/office/drawing/2014/main" id="{0581AF63-B122-3A4C-BFF9-73C65DCEE4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517651"/>
              <a:ext cx="0" cy="30163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262">
              <a:extLst>
                <a:ext uri="{FF2B5EF4-FFF2-40B4-BE49-F238E27FC236}">
                  <a16:creationId xmlns="" xmlns:a16="http://schemas.microsoft.com/office/drawing/2014/main" id="{BC7905D3-BB02-354D-B98F-208A21B03A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308101"/>
              <a:ext cx="0" cy="30163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63">
              <a:extLst>
                <a:ext uri="{FF2B5EF4-FFF2-40B4-BE49-F238E27FC236}">
                  <a16:creationId xmlns="" xmlns:a16="http://schemas.microsoft.com/office/drawing/2014/main" id="{959BA6C1-0D9E-1241-9C34-092209040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1338264"/>
              <a:ext cx="153988" cy="209550"/>
            </a:xfrm>
            <a:custGeom>
              <a:avLst/>
              <a:gdLst>
                <a:gd name="T0" fmla="*/ 41 w 41"/>
                <a:gd name="T1" fmla="*/ 20 h 56"/>
                <a:gd name="T2" fmla="*/ 20 w 41"/>
                <a:gd name="T3" fmla="*/ 56 h 56"/>
                <a:gd name="T4" fmla="*/ 0 w 41"/>
                <a:gd name="T5" fmla="*/ 20 h 56"/>
                <a:gd name="T6" fmla="*/ 20 w 41"/>
                <a:gd name="T7" fmla="*/ 0 h 56"/>
                <a:gd name="T8" fmla="*/ 41 w 41"/>
                <a:gd name="T9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6">
                  <a:moveTo>
                    <a:pt x="41" y="20"/>
                  </a:moveTo>
                  <a:cubicBezTo>
                    <a:pt x="41" y="32"/>
                    <a:pt x="20" y="56"/>
                    <a:pt x="20" y="56"/>
                  </a:cubicBezTo>
                  <a:cubicBezTo>
                    <a:pt x="20" y="56"/>
                    <a:pt x="0" y="3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</a:path>
              </a:pathLst>
            </a:cu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264">
              <a:extLst>
                <a:ext uri="{FF2B5EF4-FFF2-40B4-BE49-F238E27FC236}">
                  <a16:creationId xmlns="" xmlns:a16="http://schemas.microsoft.com/office/drawing/2014/main" id="{176A284B-900A-8947-A424-6201389F0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5313" y="1387476"/>
              <a:ext cx="57150" cy="55563"/>
            </a:xfrm>
            <a:prstGeom prst="ellips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82933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7A74EB17-2CF2-3C46-B017-43A7AE5BD09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008780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EAB2B75-C8DB-FF43-BBED-52B07E5A6903}"/>
              </a:ext>
            </a:extLst>
          </p:cNvPr>
          <p:cNvSpPr/>
          <p:nvPr/>
        </p:nvSpPr>
        <p:spPr>
          <a:xfrm>
            <a:off x="0" y="1174474"/>
            <a:ext cx="12191999" cy="4509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540F31B5-4904-EC45-98D1-586D8F1D9E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67" r="28197"/>
          <a:stretch/>
        </p:blipFill>
        <p:spPr>
          <a:xfrm>
            <a:off x="533401" y="0"/>
            <a:ext cx="4316896" cy="56835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1622215-556D-C640-94D6-83EF02051754}"/>
              </a:ext>
            </a:extLst>
          </p:cNvPr>
          <p:cNvSpPr/>
          <p:nvPr/>
        </p:nvSpPr>
        <p:spPr>
          <a:xfrm>
            <a:off x="533400" y="0"/>
            <a:ext cx="4316896" cy="568352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  <a:alpha val="83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29C2643-08D2-4547-BE7E-9B71301B4689}"/>
              </a:ext>
            </a:extLst>
          </p:cNvPr>
          <p:cNvSpPr/>
          <p:nvPr/>
        </p:nvSpPr>
        <p:spPr>
          <a:xfrm>
            <a:off x="6095999" y="2139034"/>
            <a:ext cx="4690781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20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 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8292B5C-EDDF-E643-B473-412F98D2AFE2}"/>
              </a:ext>
            </a:extLst>
          </p:cNvPr>
          <p:cNvGrpSpPr/>
          <p:nvPr/>
        </p:nvGrpSpPr>
        <p:grpSpPr>
          <a:xfrm>
            <a:off x="1923321" y="2794437"/>
            <a:ext cx="1537056" cy="1269126"/>
            <a:chOff x="1168401" y="1482726"/>
            <a:chExt cx="346075" cy="285750"/>
          </a:xfrm>
        </p:grpSpPr>
        <p:sp>
          <p:nvSpPr>
            <p:cNvPr id="10" name="Freeform 136">
              <a:extLst>
                <a:ext uri="{FF2B5EF4-FFF2-40B4-BE49-F238E27FC236}">
                  <a16:creationId xmlns="" xmlns:a16="http://schemas.microsoft.com/office/drawing/2014/main" id="{E99E7322-C653-1F4D-9B35-03CB9B674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1482726"/>
              <a:ext cx="346075" cy="285750"/>
            </a:xfrm>
            <a:custGeom>
              <a:avLst/>
              <a:gdLst>
                <a:gd name="T0" fmla="*/ 218 w 218"/>
                <a:gd name="T1" fmla="*/ 142 h 180"/>
                <a:gd name="T2" fmla="*/ 104 w 218"/>
                <a:gd name="T3" fmla="*/ 142 h 180"/>
                <a:gd name="T4" fmla="*/ 66 w 218"/>
                <a:gd name="T5" fmla="*/ 180 h 180"/>
                <a:gd name="T6" fmla="*/ 66 w 218"/>
                <a:gd name="T7" fmla="*/ 142 h 180"/>
                <a:gd name="T8" fmla="*/ 0 w 218"/>
                <a:gd name="T9" fmla="*/ 142 h 180"/>
                <a:gd name="T10" fmla="*/ 0 w 218"/>
                <a:gd name="T11" fmla="*/ 0 h 180"/>
                <a:gd name="T12" fmla="*/ 218 w 218"/>
                <a:gd name="T13" fmla="*/ 0 h 180"/>
                <a:gd name="T14" fmla="*/ 218 w 218"/>
                <a:gd name="T15" fmla="*/ 14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180">
                  <a:moveTo>
                    <a:pt x="218" y="142"/>
                  </a:moveTo>
                  <a:lnTo>
                    <a:pt x="104" y="142"/>
                  </a:lnTo>
                  <a:lnTo>
                    <a:pt x="66" y="180"/>
                  </a:lnTo>
                  <a:lnTo>
                    <a:pt x="66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42"/>
                  </a:ln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Rectangle 137">
              <a:extLst>
                <a:ext uri="{FF2B5EF4-FFF2-40B4-BE49-F238E27FC236}">
                  <a16:creationId xmlns="" xmlns:a16="http://schemas.microsoft.com/office/drawing/2014/main" id="{D2F44B01-99DD-5047-A98F-5245CF417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9" y="1543051"/>
              <a:ext cx="58738" cy="60325"/>
            </a:xfrm>
            <a:prstGeom prst="rect">
              <a:avLst/>
            </a:prstGeom>
            <a:noFill/>
            <a:ln w="317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8">
              <a:extLst>
                <a:ext uri="{FF2B5EF4-FFF2-40B4-BE49-F238E27FC236}">
                  <a16:creationId xmlns="" xmlns:a16="http://schemas.microsoft.com/office/drawing/2014/main" id="{F273619D-67BA-0842-8F75-3EACCD5EC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1" y="1603376"/>
              <a:ext cx="28575" cy="52388"/>
            </a:xfrm>
            <a:custGeom>
              <a:avLst/>
              <a:gdLst>
                <a:gd name="T0" fmla="*/ 8 w 8"/>
                <a:gd name="T1" fmla="*/ 0 h 14"/>
                <a:gd name="T2" fmla="*/ 8 w 8"/>
                <a:gd name="T3" fmla="*/ 6 h 14"/>
                <a:gd name="T4" fmla="*/ 0 w 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10"/>
                    <a:pt x="4" y="14"/>
                    <a:pt x="0" y="14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Rectangle 139">
              <a:extLst>
                <a:ext uri="{FF2B5EF4-FFF2-40B4-BE49-F238E27FC236}">
                  <a16:creationId xmlns="" xmlns:a16="http://schemas.microsoft.com/office/drawing/2014/main" id="{A46DAE28-5BA0-F44F-846F-9241344AA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664" y="1543051"/>
              <a:ext cx="60325" cy="60325"/>
            </a:xfrm>
            <a:prstGeom prst="rect">
              <a:avLst/>
            </a:prstGeom>
            <a:noFill/>
            <a:ln w="317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40">
              <a:extLst>
                <a:ext uri="{FF2B5EF4-FFF2-40B4-BE49-F238E27FC236}">
                  <a16:creationId xmlns="" xmlns:a16="http://schemas.microsoft.com/office/drawing/2014/main" id="{CC7F196E-997A-6A47-8A7E-30E1C1093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826" y="1603376"/>
              <a:ext cx="30163" cy="52388"/>
            </a:xfrm>
            <a:custGeom>
              <a:avLst/>
              <a:gdLst>
                <a:gd name="T0" fmla="*/ 8 w 8"/>
                <a:gd name="T1" fmla="*/ 0 h 14"/>
                <a:gd name="T2" fmla="*/ 8 w 8"/>
                <a:gd name="T3" fmla="*/ 6 h 14"/>
                <a:gd name="T4" fmla="*/ 0 w 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10"/>
                    <a:pt x="4" y="14"/>
                    <a:pt x="0" y="14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F12E995-899A-864A-B654-2939803F2699}"/>
              </a:ext>
            </a:extLst>
          </p:cNvPr>
          <p:cNvSpPr/>
          <p:nvPr/>
        </p:nvSpPr>
        <p:spPr>
          <a:xfrm>
            <a:off x="6095999" y="4401741"/>
            <a:ext cx="1900137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endParaRPr lang="en-US" sz="1400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84D3C559-D897-8E46-983B-1CC888D96C93}"/>
              </a:ext>
            </a:extLst>
          </p:cNvPr>
          <p:cNvCxnSpPr>
            <a:cxnSpLocks/>
          </p:cNvCxnSpPr>
          <p:nvPr/>
        </p:nvCxnSpPr>
        <p:spPr>
          <a:xfrm>
            <a:off x="8161789" y="4509463"/>
            <a:ext cx="4030211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032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03F3C08A-C01E-B941-9F2F-BC97296C43B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8082186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429926-8205-864D-8718-4CDAB1F26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CF4802-B729-BC49-BE9E-BB1D233CF0B0}"/>
              </a:ext>
            </a:extLst>
          </p:cNvPr>
          <p:cNvSpPr/>
          <p:nvPr/>
        </p:nvSpPr>
        <p:spPr>
          <a:xfrm>
            <a:off x="990600" y="1524000"/>
            <a:ext cx="4800600" cy="190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A7506D0-86D2-0447-B46F-E77B6DAE2CF7}"/>
              </a:ext>
            </a:extLst>
          </p:cNvPr>
          <p:cNvSpPr/>
          <p:nvPr/>
        </p:nvSpPr>
        <p:spPr>
          <a:xfrm>
            <a:off x="533400" y="201930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E10081E-F1B5-3042-9953-CB0E331E4F08}"/>
              </a:ext>
            </a:extLst>
          </p:cNvPr>
          <p:cNvSpPr/>
          <p:nvPr/>
        </p:nvSpPr>
        <p:spPr>
          <a:xfrm>
            <a:off x="1719960" y="2107168"/>
            <a:ext cx="376644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F5724A14-801A-1246-A4D0-47CCDDC8181C}"/>
              </a:ext>
            </a:extLst>
          </p:cNvPr>
          <p:cNvSpPr/>
          <p:nvPr/>
        </p:nvSpPr>
        <p:spPr>
          <a:xfrm>
            <a:off x="990600" y="3836894"/>
            <a:ext cx="4800600" cy="190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4E09B63A-A62C-9946-924B-FAB8B55B1D26}"/>
              </a:ext>
            </a:extLst>
          </p:cNvPr>
          <p:cNvSpPr/>
          <p:nvPr/>
        </p:nvSpPr>
        <p:spPr>
          <a:xfrm>
            <a:off x="533400" y="4332194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3F813A09-7742-5A4A-9A04-B5E7F883534B}"/>
              </a:ext>
            </a:extLst>
          </p:cNvPr>
          <p:cNvSpPr/>
          <p:nvPr/>
        </p:nvSpPr>
        <p:spPr>
          <a:xfrm>
            <a:off x="1719960" y="4420062"/>
            <a:ext cx="376644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9F7882C9-41EE-C647-A724-954410BCC3AA}"/>
              </a:ext>
            </a:extLst>
          </p:cNvPr>
          <p:cNvSpPr/>
          <p:nvPr/>
        </p:nvSpPr>
        <p:spPr>
          <a:xfrm>
            <a:off x="6858000" y="1524000"/>
            <a:ext cx="4800600" cy="190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1C0B8E92-8505-EC49-94C3-A06D552EE084}"/>
              </a:ext>
            </a:extLst>
          </p:cNvPr>
          <p:cNvSpPr/>
          <p:nvPr/>
        </p:nvSpPr>
        <p:spPr>
          <a:xfrm>
            <a:off x="6400800" y="201930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402EFD52-AAC9-8349-A936-76EB957EEC31}"/>
              </a:ext>
            </a:extLst>
          </p:cNvPr>
          <p:cNvSpPr/>
          <p:nvPr/>
        </p:nvSpPr>
        <p:spPr>
          <a:xfrm>
            <a:off x="7587360" y="2107168"/>
            <a:ext cx="376644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992C9DA-C8DA-CA45-88ED-F75F56DAA779}"/>
              </a:ext>
            </a:extLst>
          </p:cNvPr>
          <p:cNvSpPr/>
          <p:nvPr/>
        </p:nvSpPr>
        <p:spPr>
          <a:xfrm>
            <a:off x="6858000" y="3836894"/>
            <a:ext cx="4800600" cy="190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D8F3439F-1AB8-9747-894E-947830144B57}"/>
              </a:ext>
            </a:extLst>
          </p:cNvPr>
          <p:cNvSpPr/>
          <p:nvPr/>
        </p:nvSpPr>
        <p:spPr>
          <a:xfrm>
            <a:off x="6400800" y="4332194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4F1841BD-F61A-D24F-BDD4-17AF521E965F}"/>
              </a:ext>
            </a:extLst>
          </p:cNvPr>
          <p:cNvSpPr/>
          <p:nvPr/>
        </p:nvSpPr>
        <p:spPr>
          <a:xfrm>
            <a:off x="7587360" y="4420062"/>
            <a:ext cx="376644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B897F3F7-FC93-5845-A376-5EC040CEF25E}"/>
              </a:ext>
            </a:extLst>
          </p:cNvPr>
          <p:cNvGrpSpPr/>
          <p:nvPr/>
        </p:nvGrpSpPr>
        <p:grpSpPr>
          <a:xfrm>
            <a:off x="746312" y="2259107"/>
            <a:ext cx="488576" cy="434788"/>
            <a:chOff x="3398838" y="1473201"/>
            <a:chExt cx="346076" cy="307975"/>
          </a:xfrm>
        </p:grpSpPr>
        <p:sp>
          <p:nvSpPr>
            <p:cNvPr id="43" name="Freeform 45">
              <a:extLst>
                <a:ext uri="{FF2B5EF4-FFF2-40B4-BE49-F238E27FC236}">
                  <a16:creationId xmlns="" xmlns:a16="http://schemas.microsoft.com/office/drawing/2014/main" id="{C1609903-49F3-4548-B584-58250BADA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73201"/>
              <a:ext cx="269875" cy="307975"/>
            </a:xfrm>
            <a:custGeom>
              <a:avLst/>
              <a:gdLst>
                <a:gd name="T0" fmla="*/ 36 w 72"/>
                <a:gd name="T1" fmla="*/ 82 h 82"/>
                <a:gd name="T2" fmla="*/ 72 w 72"/>
                <a:gd name="T3" fmla="*/ 82 h 82"/>
                <a:gd name="T4" fmla="*/ 70 w 72"/>
                <a:gd name="T5" fmla="*/ 63 h 82"/>
                <a:gd name="T6" fmla="*/ 44 w 72"/>
                <a:gd name="T7" fmla="*/ 50 h 82"/>
                <a:gd name="T8" fmla="*/ 44 w 72"/>
                <a:gd name="T9" fmla="*/ 40 h 82"/>
                <a:gd name="T10" fmla="*/ 48 w 72"/>
                <a:gd name="T11" fmla="*/ 28 h 82"/>
                <a:gd name="T12" fmla="*/ 48 w 72"/>
                <a:gd name="T13" fmla="*/ 20 h 82"/>
                <a:gd name="T14" fmla="*/ 51 w 72"/>
                <a:gd name="T15" fmla="*/ 8 h 82"/>
                <a:gd name="T16" fmla="*/ 24 w 72"/>
                <a:gd name="T17" fmla="*/ 8 h 82"/>
                <a:gd name="T18" fmla="*/ 20 w 72"/>
                <a:gd name="T19" fmla="*/ 20 h 82"/>
                <a:gd name="T20" fmla="*/ 20 w 72"/>
                <a:gd name="T21" fmla="*/ 28 h 82"/>
                <a:gd name="T22" fmla="*/ 28 w 72"/>
                <a:gd name="T23" fmla="*/ 40 h 82"/>
                <a:gd name="T24" fmla="*/ 28 w 72"/>
                <a:gd name="T25" fmla="*/ 50 h 82"/>
                <a:gd name="T26" fmla="*/ 2 w 72"/>
                <a:gd name="T27" fmla="*/ 63 h 82"/>
                <a:gd name="T28" fmla="*/ 0 w 72"/>
                <a:gd name="T29" fmla="*/ 82 h 82"/>
                <a:gd name="T30" fmla="*/ 36 w 72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2">
                  <a:moveTo>
                    <a:pt x="36" y="82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69"/>
                    <a:pt x="70" y="63"/>
                  </a:cubicBezTo>
                  <a:cubicBezTo>
                    <a:pt x="68" y="58"/>
                    <a:pt x="57" y="55"/>
                    <a:pt x="44" y="5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8" y="37"/>
                    <a:pt x="48" y="28"/>
                  </a:cubicBezTo>
                  <a:cubicBezTo>
                    <a:pt x="52" y="28"/>
                    <a:pt x="52" y="20"/>
                    <a:pt x="48" y="20"/>
                  </a:cubicBezTo>
                  <a:cubicBezTo>
                    <a:pt x="48" y="19"/>
                    <a:pt x="52" y="13"/>
                    <a:pt x="51" y="8"/>
                  </a:cubicBezTo>
                  <a:cubicBezTo>
                    <a:pt x="49" y="0"/>
                    <a:pt x="26" y="0"/>
                    <a:pt x="24" y="8"/>
                  </a:cubicBezTo>
                  <a:cubicBezTo>
                    <a:pt x="15" y="6"/>
                    <a:pt x="20" y="19"/>
                    <a:pt x="20" y="2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7"/>
                    <a:pt x="28" y="40"/>
                    <a:pt x="28" y="4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17" y="54"/>
                    <a:pt x="4" y="58"/>
                    <a:pt x="2" y="63"/>
                  </a:cubicBezTo>
                  <a:cubicBezTo>
                    <a:pt x="0" y="69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6">
              <a:extLst>
                <a:ext uri="{FF2B5EF4-FFF2-40B4-BE49-F238E27FC236}">
                  <a16:creationId xmlns="" xmlns:a16="http://schemas.microsoft.com/office/drawing/2014/main" id="{C8D2CFB0-5E2D-7345-88DB-CD2D5E5A7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473201"/>
              <a:ext cx="134938" cy="307975"/>
            </a:xfrm>
            <a:custGeom>
              <a:avLst/>
              <a:gdLst>
                <a:gd name="T0" fmla="*/ 26 w 36"/>
                <a:gd name="T1" fmla="*/ 82 h 82"/>
                <a:gd name="T2" fmla="*/ 36 w 36"/>
                <a:gd name="T3" fmla="*/ 82 h 82"/>
                <a:gd name="T4" fmla="*/ 34 w 36"/>
                <a:gd name="T5" fmla="*/ 63 h 82"/>
                <a:gd name="T6" fmla="*/ 8 w 36"/>
                <a:gd name="T7" fmla="*/ 48 h 82"/>
                <a:gd name="T8" fmla="*/ 8 w 36"/>
                <a:gd name="T9" fmla="*/ 42 h 82"/>
                <a:gd name="T10" fmla="*/ 12 w 36"/>
                <a:gd name="T11" fmla="*/ 30 h 82"/>
                <a:gd name="T12" fmla="*/ 12 w 36"/>
                <a:gd name="T13" fmla="*/ 22 h 82"/>
                <a:gd name="T14" fmla="*/ 15 w 36"/>
                <a:gd name="T15" fmla="*/ 9 h 82"/>
                <a:gd name="T16" fmla="*/ 0 w 36"/>
                <a:gd name="T1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2">
                  <a:moveTo>
                    <a:pt x="26" y="82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69"/>
                    <a:pt x="34" y="63"/>
                  </a:cubicBezTo>
                  <a:cubicBezTo>
                    <a:pt x="32" y="58"/>
                    <a:pt x="21" y="53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12" y="39"/>
                    <a:pt x="12" y="30"/>
                  </a:cubicBezTo>
                  <a:cubicBezTo>
                    <a:pt x="16" y="30"/>
                    <a:pt x="16" y="22"/>
                    <a:pt x="12" y="22"/>
                  </a:cubicBezTo>
                  <a:cubicBezTo>
                    <a:pt x="12" y="21"/>
                    <a:pt x="16" y="14"/>
                    <a:pt x="15" y="9"/>
                  </a:cubicBezTo>
                  <a:cubicBezTo>
                    <a:pt x="14" y="6"/>
                    <a:pt x="6" y="0"/>
                    <a:pt x="0" y="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AA2E03FB-4AC0-854A-AE5E-DC7FC131B200}"/>
              </a:ext>
            </a:extLst>
          </p:cNvPr>
          <p:cNvGrpSpPr/>
          <p:nvPr/>
        </p:nvGrpSpPr>
        <p:grpSpPr>
          <a:xfrm>
            <a:off x="6683855" y="2259106"/>
            <a:ext cx="434788" cy="434788"/>
            <a:chOff x="6283326" y="1800225"/>
            <a:chExt cx="357187" cy="357188"/>
          </a:xfrm>
        </p:grpSpPr>
        <p:sp>
          <p:nvSpPr>
            <p:cNvPr id="46" name="Freeform 34">
              <a:extLst>
                <a:ext uri="{FF2B5EF4-FFF2-40B4-BE49-F238E27FC236}">
                  <a16:creationId xmlns="" xmlns:a16="http://schemas.microsoft.com/office/drawing/2014/main" id="{38060F68-2AB8-CE48-89E6-FC8149747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26" y="1841500"/>
              <a:ext cx="285750" cy="315913"/>
            </a:xfrm>
            <a:custGeom>
              <a:avLst/>
              <a:gdLst>
                <a:gd name="T0" fmla="*/ 180 w 180"/>
                <a:gd name="T1" fmla="*/ 80 h 199"/>
                <a:gd name="T2" fmla="*/ 180 w 180"/>
                <a:gd name="T3" fmla="*/ 199 h 199"/>
                <a:gd name="T4" fmla="*/ 0 w 180"/>
                <a:gd name="T5" fmla="*/ 199 h 199"/>
                <a:gd name="T6" fmla="*/ 0 w 180"/>
                <a:gd name="T7" fmla="*/ 0 h 199"/>
                <a:gd name="T8" fmla="*/ 152 w 180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99">
                  <a:moveTo>
                    <a:pt x="180" y="80"/>
                  </a:moveTo>
                  <a:lnTo>
                    <a:pt x="180" y="199"/>
                  </a:lnTo>
                  <a:lnTo>
                    <a:pt x="0" y="199"/>
                  </a:lnTo>
                  <a:lnTo>
                    <a:pt x="0" y="0"/>
                  </a:lnTo>
                  <a:lnTo>
                    <a:pt x="152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5">
              <a:extLst>
                <a:ext uri="{FF2B5EF4-FFF2-40B4-BE49-F238E27FC236}">
                  <a16:creationId xmlns="" xmlns:a16="http://schemas.microsoft.com/office/drawing/2014/main" id="{1C71EEC8-1FA9-4041-A61F-ABF523FE0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1800225"/>
              <a:ext cx="203200" cy="203200"/>
            </a:xfrm>
            <a:custGeom>
              <a:avLst/>
              <a:gdLst>
                <a:gd name="T0" fmla="*/ 12 w 54"/>
                <a:gd name="T1" fmla="*/ 48 h 54"/>
                <a:gd name="T2" fmla="*/ 0 w 54"/>
                <a:gd name="T3" fmla="*/ 54 h 54"/>
                <a:gd name="T4" fmla="*/ 6 w 54"/>
                <a:gd name="T5" fmla="*/ 42 h 54"/>
                <a:gd name="T6" fmla="*/ 44 w 54"/>
                <a:gd name="T7" fmla="*/ 4 h 54"/>
                <a:gd name="T8" fmla="*/ 50 w 54"/>
                <a:gd name="T9" fmla="*/ 10 h 54"/>
                <a:gd name="T10" fmla="*/ 12 w 54"/>
                <a:gd name="T11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12" y="48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0"/>
                    <a:pt x="54" y="6"/>
                    <a:pt x="50" y="10"/>
                  </a:cubicBezTo>
                  <a:lnTo>
                    <a:pt x="12" y="4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Line 36">
              <a:extLst>
                <a:ext uri="{FF2B5EF4-FFF2-40B4-BE49-F238E27FC236}">
                  <a16:creationId xmlns="" xmlns:a16="http://schemas.microsoft.com/office/drawing/2014/main" id="{FEEA81BF-8EB5-2042-A07A-627437B425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80188" y="1836738"/>
              <a:ext cx="23813" cy="23813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="" xmlns:a16="http://schemas.microsoft.com/office/drawing/2014/main" id="{AACCCCE1-AA0E-3A40-8DAF-687D14D4907C}"/>
              </a:ext>
            </a:extLst>
          </p:cNvPr>
          <p:cNvGrpSpPr/>
          <p:nvPr/>
        </p:nvGrpSpPr>
        <p:grpSpPr>
          <a:xfrm>
            <a:off x="781937" y="4589345"/>
            <a:ext cx="417326" cy="400098"/>
            <a:chOff x="7726363" y="2909889"/>
            <a:chExt cx="346075" cy="331788"/>
          </a:xfrm>
        </p:grpSpPr>
        <p:sp>
          <p:nvSpPr>
            <p:cNvPr id="50" name="Freeform 59">
              <a:extLst>
                <a:ext uri="{FF2B5EF4-FFF2-40B4-BE49-F238E27FC236}">
                  <a16:creationId xmlns="" xmlns:a16="http://schemas.microsoft.com/office/drawing/2014/main" id="{CB4F6AA0-40BD-8340-8B3E-F6DF0A527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6" y="2909889"/>
              <a:ext cx="195263" cy="195263"/>
            </a:xfrm>
            <a:custGeom>
              <a:avLst/>
              <a:gdLst>
                <a:gd name="T0" fmla="*/ 123 w 123"/>
                <a:gd name="T1" fmla="*/ 123 h 123"/>
                <a:gd name="T2" fmla="*/ 123 w 123"/>
                <a:gd name="T3" fmla="*/ 0 h 123"/>
                <a:gd name="T4" fmla="*/ 0 w 123"/>
                <a:gd name="T5" fmla="*/ 0 h 123"/>
                <a:gd name="T6" fmla="*/ 0 w 123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123" y="123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12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60">
              <a:extLst>
                <a:ext uri="{FF2B5EF4-FFF2-40B4-BE49-F238E27FC236}">
                  <a16:creationId xmlns="" xmlns:a16="http://schemas.microsoft.com/office/drawing/2014/main" id="{ABD299D6-C217-1A4B-B91F-C383F4182C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2955926"/>
              <a:ext cx="14288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61">
              <a:extLst>
                <a:ext uri="{FF2B5EF4-FFF2-40B4-BE49-F238E27FC236}">
                  <a16:creationId xmlns="" xmlns:a16="http://schemas.microsoft.com/office/drawing/2014/main" id="{12DF48D5-631E-1146-8E2B-6D18AF025D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6" y="2984501"/>
              <a:ext cx="74613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62">
              <a:extLst>
                <a:ext uri="{FF2B5EF4-FFF2-40B4-BE49-F238E27FC236}">
                  <a16:creationId xmlns="" xmlns:a16="http://schemas.microsoft.com/office/drawing/2014/main" id="{05A97C75-D112-9642-AA6A-C6877FC080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14664"/>
              <a:ext cx="10477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63">
              <a:extLst>
                <a:ext uri="{FF2B5EF4-FFF2-40B4-BE49-F238E27FC236}">
                  <a16:creationId xmlns="" xmlns:a16="http://schemas.microsoft.com/office/drawing/2014/main" id="{57320B54-63F2-4242-80F8-703F25199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44826"/>
              <a:ext cx="10477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64">
              <a:extLst>
                <a:ext uri="{FF2B5EF4-FFF2-40B4-BE49-F238E27FC236}">
                  <a16:creationId xmlns="" xmlns:a16="http://schemas.microsoft.com/office/drawing/2014/main" id="{CC627F04-487C-AA41-8598-73BBEB596D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74989"/>
              <a:ext cx="10477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65">
              <a:extLst>
                <a:ext uri="{FF2B5EF4-FFF2-40B4-BE49-F238E27FC236}">
                  <a16:creationId xmlns="" xmlns:a16="http://schemas.microsoft.com/office/drawing/2014/main" id="{378AA615-1521-5342-B28E-82B30D714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135314"/>
              <a:ext cx="346075" cy="106363"/>
            </a:xfrm>
            <a:custGeom>
              <a:avLst/>
              <a:gdLst>
                <a:gd name="T0" fmla="*/ 92 w 92"/>
                <a:gd name="T1" fmla="*/ 28 h 28"/>
                <a:gd name="T2" fmla="*/ 0 w 92"/>
                <a:gd name="T3" fmla="*/ 28 h 28"/>
                <a:gd name="T4" fmla="*/ 0 w 92"/>
                <a:gd name="T5" fmla="*/ 0 h 28"/>
                <a:gd name="T6" fmla="*/ 30 w 92"/>
                <a:gd name="T7" fmla="*/ 0 h 28"/>
                <a:gd name="T8" fmla="*/ 30 w 92"/>
                <a:gd name="T9" fmla="*/ 4 h 28"/>
                <a:gd name="T10" fmla="*/ 38 w 92"/>
                <a:gd name="T11" fmla="*/ 12 h 28"/>
                <a:gd name="T12" fmla="*/ 56 w 92"/>
                <a:gd name="T13" fmla="*/ 12 h 28"/>
                <a:gd name="T14" fmla="*/ 64 w 92"/>
                <a:gd name="T15" fmla="*/ 4 h 28"/>
                <a:gd name="T16" fmla="*/ 64 w 92"/>
                <a:gd name="T17" fmla="*/ 0 h 28"/>
                <a:gd name="T18" fmla="*/ 92 w 92"/>
                <a:gd name="T19" fmla="*/ 0 h 28"/>
                <a:gd name="T20" fmla="*/ 92 w 9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28">
                  <a:moveTo>
                    <a:pt x="9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8"/>
                    <a:pt x="34" y="12"/>
                    <a:pt x="3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0" y="12"/>
                    <a:pt x="64" y="8"/>
                    <a:pt x="64" y="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2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66">
              <a:extLst>
                <a:ext uri="{FF2B5EF4-FFF2-40B4-BE49-F238E27FC236}">
                  <a16:creationId xmlns="" xmlns:a16="http://schemas.microsoft.com/office/drawing/2014/main" id="{395C04A5-B67A-F940-9138-A0B78E8D7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044826"/>
              <a:ext cx="74613" cy="90488"/>
            </a:xfrm>
            <a:custGeom>
              <a:avLst/>
              <a:gdLst>
                <a:gd name="T0" fmla="*/ 0 w 47"/>
                <a:gd name="T1" fmla="*/ 57 h 57"/>
                <a:gd name="T2" fmla="*/ 33 w 47"/>
                <a:gd name="T3" fmla="*/ 0 h 57"/>
                <a:gd name="T4" fmla="*/ 47 w 47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7">
                  <a:moveTo>
                    <a:pt x="0" y="57"/>
                  </a:moveTo>
                  <a:lnTo>
                    <a:pt x="33" y="0"/>
                  </a:lnTo>
                  <a:lnTo>
                    <a:pt x="47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67">
              <a:extLst>
                <a:ext uri="{FF2B5EF4-FFF2-40B4-BE49-F238E27FC236}">
                  <a16:creationId xmlns="" xmlns:a16="http://schemas.microsoft.com/office/drawing/2014/main" id="{945CD137-0027-1249-9DF1-028ACDC82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238" y="3044826"/>
              <a:ext cx="76200" cy="90488"/>
            </a:xfrm>
            <a:custGeom>
              <a:avLst/>
              <a:gdLst>
                <a:gd name="T0" fmla="*/ 0 w 48"/>
                <a:gd name="T1" fmla="*/ 0 h 57"/>
                <a:gd name="T2" fmla="*/ 15 w 48"/>
                <a:gd name="T3" fmla="*/ 0 h 57"/>
                <a:gd name="T4" fmla="*/ 48 w 48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7">
                  <a:moveTo>
                    <a:pt x="0" y="0"/>
                  </a:moveTo>
                  <a:lnTo>
                    <a:pt x="15" y="0"/>
                  </a:lnTo>
                  <a:lnTo>
                    <a:pt x="48" y="57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DD1E5025-9B32-AB41-B4FB-B46E4BEEC0FA}"/>
              </a:ext>
            </a:extLst>
          </p:cNvPr>
          <p:cNvGrpSpPr/>
          <p:nvPr/>
        </p:nvGrpSpPr>
        <p:grpSpPr>
          <a:xfrm>
            <a:off x="6663560" y="4589346"/>
            <a:ext cx="388880" cy="400098"/>
            <a:chOff x="3052763" y="3251201"/>
            <a:chExt cx="330200" cy="339725"/>
          </a:xfrm>
        </p:grpSpPr>
        <p:sp>
          <p:nvSpPr>
            <p:cNvPr id="60" name="Freeform 59">
              <a:extLst>
                <a:ext uri="{FF2B5EF4-FFF2-40B4-BE49-F238E27FC236}">
                  <a16:creationId xmlns="" xmlns:a16="http://schemas.microsoft.com/office/drawing/2014/main" id="{E6B951BE-2B18-834B-8237-D3BEA5F26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963" y="3251201"/>
              <a:ext cx="254000" cy="263525"/>
            </a:xfrm>
            <a:custGeom>
              <a:avLst/>
              <a:gdLst>
                <a:gd name="T0" fmla="*/ 0 w 68"/>
                <a:gd name="T1" fmla="*/ 54 h 68"/>
                <a:gd name="T2" fmla="*/ 46 w 68"/>
                <a:gd name="T3" fmla="*/ 7 h 68"/>
                <a:gd name="T4" fmla="*/ 68 w 68"/>
                <a:gd name="T5" fmla="*/ 0 h 68"/>
                <a:gd name="T6" fmla="*/ 61 w 68"/>
                <a:gd name="T7" fmla="*/ 21 h 68"/>
                <a:gd name="T8" fmla="*/ 14 w 68"/>
                <a:gd name="T9" fmla="*/ 68 h 68"/>
                <a:gd name="T10" fmla="*/ 0 w 68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0" y="54"/>
                  </a:moveTo>
                  <a:cubicBezTo>
                    <a:pt x="0" y="54"/>
                    <a:pt x="44" y="10"/>
                    <a:pt x="46" y="7"/>
                  </a:cubicBezTo>
                  <a:cubicBezTo>
                    <a:pt x="51" y="3"/>
                    <a:pt x="68" y="0"/>
                    <a:pt x="68" y="0"/>
                  </a:cubicBezTo>
                  <a:cubicBezTo>
                    <a:pt x="68" y="0"/>
                    <a:pt x="65" y="17"/>
                    <a:pt x="61" y="21"/>
                  </a:cubicBezTo>
                  <a:cubicBezTo>
                    <a:pt x="55" y="27"/>
                    <a:pt x="14" y="68"/>
                    <a:pt x="14" y="68"/>
                  </a:cubicBezTo>
                  <a:lnTo>
                    <a:pt x="0" y="54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6">
              <a:extLst>
                <a:ext uri="{FF2B5EF4-FFF2-40B4-BE49-F238E27FC236}">
                  <a16:creationId xmlns="" xmlns:a16="http://schemas.microsoft.com/office/drawing/2014/main" id="{E96E9261-8972-F944-85CE-6230298A6E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6425" y="3436938"/>
              <a:ext cx="57150" cy="53975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61">
              <a:extLst>
                <a:ext uri="{FF2B5EF4-FFF2-40B4-BE49-F238E27FC236}">
                  <a16:creationId xmlns="" xmlns:a16="http://schemas.microsoft.com/office/drawing/2014/main" id="{9E021D55-635B-8049-91AC-3F8F4AB71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3432176"/>
              <a:ext cx="77788" cy="158750"/>
            </a:xfrm>
            <a:custGeom>
              <a:avLst/>
              <a:gdLst>
                <a:gd name="T0" fmla="*/ 21 w 21"/>
                <a:gd name="T1" fmla="*/ 0 h 41"/>
                <a:gd name="T2" fmla="*/ 20 w 21"/>
                <a:gd name="T3" fmla="*/ 18 h 41"/>
                <a:gd name="T4" fmla="*/ 14 w 21"/>
                <a:gd name="T5" fmla="*/ 27 h 41"/>
                <a:gd name="T6" fmla="*/ 0 w 21"/>
                <a:gd name="T7" fmla="*/ 41 h 41"/>
                <a:gd name="T8" fmla="*/ 3 w 21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21" y="0"/>
                  </a:moveTo>
                  <a:cubicBezTo>
                    <a:pt x="21" y="2"/>
                    <a:pt x="21" y="14"/>
                    <a:pt x="20" y="18"/>
                  </a:cubicBezTo>
                  <a:cubicBezTo>
                    <a:pt x="19" y="21"/>
                    <a:pt x="16" y="25"/>
                    <a:pt x="14" y="27"/>
                  </a:cubicBezTo>
                  <a:cubicBezTo>
                    <a:pt x="9" y="32"/>
                    <a:pt x="0" y="41"/>
                    <a:pt x="0" y="41"/>
                  </a:cubicBez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62">
              <a:extLst>
                <a:ext uri="{FF2B5EF4-FFF2-40B4-BE49-F238E27FC236}">
                  <a16:creationId xmlns="" xmlns:a16="http://schemas.microsoft.com/office/drawing/2014/main" id="{8CEDEA2D-C1A6-7B49-AFA7-306355E9C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3375026"/>
              <a:ext cx="153988" cy="85725"/>
            </a:xfrm>
            <a:custGeom>
              <a:avLst/>
              <a:gdLst>
                <a:gd name="T0" fmla="*/ 41 w 41"/>
                <a:gd name="T1" fmla="*/ 1 h 22"/>
                <a:gd name="T2" fmla="*/ 23 w 41"/>
                <a:gd name="T3" fmla="*/ 2 h 22"/>
                <a:gd name="T4" fmla="*/ 14 w 41"/>
                <a:gd name="T5" fmla="*/ 8 h 22"/>
                <a:gd name="T6" fmla="*/ 0 w 41"/>
                <a:gd name="T7" fmla="*/ 22 h 22"/>
                <a:gd name="T8" fmla="*/ 23 w 41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2">
                  <a:moveTo>
                    <a:pt x="41" y="1"/>
                  </a:moveTo>
                  <a:cubicBezTo>
                    <a:pt x="38" y="1"/>
                    <a:pt x="27" y="0"/>
                    <a:pt x="23" y="2"/>
                  </a:cubicBezTo>
                  <a:cubicBezTo>
                    <a:pt x="20" y="3"/>
                    <a:pt x="16" y="6"/>
                    <a:pt x="14" y="8"/>
                  </a:cubicBezTo>
                  <a:cubicBezTo>
                    <a:pt x="9" y="13"/>
                    <a:pt x="0" y="22"/>
                    <a:pt x="0" y="22"/>
                  </a:cubicBezTo>
                  <a:cubicBezTo>
                    <a:pt x="23" y="19"/>
                    <a:pt x="23" y="19"/>
                    <a:pt x="23" y="19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3">
              <a:extLst>
                <a:ext uri="{FF2B5EF4-FFF2-40B4-BE49-F238E27FC236}">
                  <a16:creationId xmlns="" xmlns:a16="http://schemas.microsoft.com/office/drawing/2014/main" id="{950CF327-5DD5-DA4A-96AE-74D4C157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7525" y="3479801"/>
              <a:ext cx="100013" cy="104775"/>
            </a:xfrm>
            <a:custGeom>
              <a:avLst/>
              <a:gdLst>
                <a:gd name="T0" fmla="*/ 24 w 27"/>
                <a:gd name="T1" fmla="*/ 9 h 27"/>
                <a:gd name="T2" fmla="*/ 23 w 27"/>
                <a:gd name="T3" fmla="*/ 19 h 27"/>
                <a:gd name="T4" fmla="*/ 0 w 27"/>
                <a:gd name="T5" fmla="*/ 27 h 27"/>
                <a:gd name="T6" fmla="*/ 9 w 27"/>
                <a:gd name="T7" fmla="*/ 5 h 27"/>
                <a:gd name="T8" fmla="*/ 19 w 27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9"/>
                  </a:moveTo>
                  <a:cubicBezTo>
                    <a:pt x="27" y="12"/>
                    <a:pt x="26" y="16"/>
                    <a:pt x="23" y="19"/>
                  </a:cubicBezTo>
                  <a:cubicBezTo>
                    <a:pt x="19" y="23"/>
                    <a:pt x="0" y="27"/>
                    <a:pt x="0" y="27"/>
                  </a:cubicBezTo>
                  <a:cubicBezTo>
                    <a:pt x="0" y="27"/>
                    <a:pt x="5" y="9"/>
                    <a:pt x="9" y="5"/>
                  </a:cubicBezTo>
                  <a:cubicBezTo>
                    <a:pt x="12" y="2"/>
                    <a:pt x="16" y="0"/>
                    <a:pt x="19" y="3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357420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I2e19fAKm6n8fg_Atj3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uVfqCflgudf5jbPqNpnk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6.dje..5j1bgm_6VzoUJ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glcS7V6RsVPtr9.KlR1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Netflix">
      <a:dk1>
        <a:srgbClr val="000000"/>
      </a:dk1>
      <a:lt1>
        <a:srgbClr val="FFFFFF"/>
      </a:lt1>
      <a:dk2>
        <a:srgbClr val="FFFFFF"/>
      </a:dk2>
      <a:lt2>
        <a:srgbClr val="E7E6E6"/>
      </a:lt2>
      <a:accent1>
        <a:srgbClr val="DB0605"/>
      </a:accent1>
      <a:accent2>
        <a:srgbClr val="740405"/>
      </a:accent2>
      <a:accent3>
        <a:srgbClr val="0C090D"/>
      </a:accent3>
      <a:accent4>
        <a:srgbClr val="424342"/>
      </a:accent4>
      <a:accent5>
        <a:srgbClr val="F1F2F1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681</Words>
  <Application>Microsoft Office PowerPoint</Application>
  <PresentationFormat>Custom</PresentationFormat>
  <Paragraphs>82</Paragraphs>
  <Slides>10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What is Netflix?</vt:lpstr>
      <vt:lpstr>History</vt:lpstr>
      <vt:lpstr>Competitors</vt:lpstr>
      <vt:lpstr>SWOT</vt:lpstr>
      <vt:lpstr>How Does Netflix Work?</vt:lpstr>
      <vt:lpstr>What the Future Holds for Netflix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erybagas</dc:creator>
  <cp:lastModifiedBy>USER</cp:lastModifiedBy>
  <cp:revision>200</cp:revision>
  <dcterms:created xsi:type="dcterms:W3CDTF">2019-08-16T12:08:31Z</dcterms:created>
  <dcterms:modified xsi:type="dcterms:W3CDTF">2022-07-21T07:12:17Z</dcterms:modified>
</cp:coreProperties>
</file>