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7" r:id="rId6"/>
    <p:sldId id="260" r:id="rId7"/>
    <p:sldId id="261" r:id="rId8"/>
    <p:sldId id="264" r:id="rId9"/>
    <p:sldId id="262" r:id="rId10"/>
    <p:sldId id="263" r:id="rId11"/>
    <p:sldId id="265" r:id="rId12"/>
    <p:sldId id="266" r:id="rId13"/>
    <p:sldId id="268" r:id="rId14"/>
    <p:sldId id="269" r:id="rId15"/>
    <p:sldId id="270" r:id="rId16"/>
    <p:sldId id="271" r:id="rId17"/>
    <p:sldId id="272" r:id="rId18"/>
    <p:sldId id="274" r:id="rId19"/>
    <p:sldId id="275" r:id="rId20"/>
    <p:sldId id="27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7129" userDrawn="1">
          <p15:clr>
            <a:srgbClr val="A4A3A4"/>
          </p15:clr>
        </p15:guide>
        <p15:guide id="4" pos="551" userDrawn="1">
          <p15:clr>
            <a:srgbClr val="A4A3A4"/>
          </p15:clr>
        </p15:guide>
        <p15:guide id="5" orient="horz" pos="210"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DF50"/>
    <a:srgbClr val="0DB04A"/>
    <a:srgbClr val="1F7EE7"/>
    <a:srgbClr val="E25142"/>
    <a:srgbClr val="024793"/>
    <a:srgbClr val="2E4168"/>
    <a:srgbClr val="102960"/>
    <a:srgbClr val="243372"/>
    <a:srgbClr val="D6181F"/>
    <a:srgbClr val="8828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07" autoAdjust="0"/>
  </p:normalViewPr>
  <p:slideViewPr>
    <p:cSldViewPr snapToGrid="0" showGuides="1">
      <p:cViewPr>
        <p:scale>
          <a:sx n="115" d="100"/>
          <a:sy n="115" d="100"/>
        </p:scale>
        <p:origin x="-432" y="-66"/>
      </p:cViewPr>
      <p:guideLst>
        <p:guide orient="horz" pos="2160"/>
        <p:guide orient="horz" pos="210"/>
        <p:guide orient="horz" pos="3861"/>
        <p:guide pos="3840"/>
        <p:guide pos="7129"/>
        <p:guide pos="5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024793"/>
                  </a:gs>
                  <a:gs pos="100000">
                    <a:srgbClr val="33D360"/>
                  </a:gs>
                </a:gsLst>
                <a:lin ang="13500000" scaled="1"/>
              </a:gradFill>
              <a:ln w="19050">
                <a:noFill/>
              </a:ln>
              <a:effectLst/>
            </c:spPr>
            <c:extLst xmlns:c16r2="http://schemas.microsoft.com/office/drawing/2015/06/chart">
              <c:ext xmlns:c16="http://schemas.microsoft.com/office/drawing/2014/chart" uri="{C3380CC4-5D6E-409C-BE32-E72D297353CC}">
                <c16:uniqueId val="{00000001-F452-4428-8CF5-3ABD3E97AA51}"/>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452-4428-8CF5-3ABD3E97AA51}"/>
              </c:ext>
            </c:extLst>
          </c:dPt>
          <c:cat>
            <c:strRef>
              <c:f>Sheet1!$A$2:$A$3</c:f>
              <c:strCache>
                <c:ptCount val="2"/>
                <c:pt idx="0">
                  <c:v>1st Qtr</c:v>
                </c:pt>
                <c:pt idx="1">
                  <c:v>2nd Qtr</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4-F452-4428-8CF5-3ABD3E97AA51}"/>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0A3-44EF-9195-85BC5078A93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0A3-44EF-9195-85BC5078A939}"/>
              </c:ext>
            </c:extLst>
          </c:dPt>
          <c:cat>
            <c:strRef>
              <c:f>Sheet1!$A$2:$A$3</c:f>
              <c:strCache>
                <c:ptCount val="2"/>
                <c:pt idx="0">
                  <c:v>1st Qtr</c:v>
                </c:pt>
                <c:pt idx="1">
                  <c:v>2nd Qtr</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4-70A3-44EF-9195-85BC5078A939}"/>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CF9-48E8-B647-B6CFD00E0C66}"/>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CF9-48E8-B647-B6CFD00E0C66}"/>
              </c:ext>
            </c:extLst>
          </c:dPt>
          <c:cat>
            <c:strRef>
              <c:f>Sheet1!$A$2:$A$3</c:f>
              <c:strCache>
                <c:ptCount val="2"/>
                <c:pt idx="0">
                  <c:v>1st Qtr</c:v>
                </c:pt>
                <c:pt idx="1">
                  <c:v>2nd Qtr</c:v>
                </c:pt>
              </c:strCache>
            </c:strRef>
          </c:cat>
          <c:val>
            <c:numRef>
              <c:f>Sheet1!$B$2:$B$3</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4-7CF9-48E8-B647-B6CFD00E0C66}"/>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gradFill>
              <a:gsLst>
                <a:gs pos="0">
                  <a:srgbClr val="024793"/>
                </a:gs>
                <a:gs pos="100000">
                  <a:srgbClr val="0DB04A"/>
                </a:gs>
              </a:gsLst>
              <a:lin ang="0" scaled="1"/>
            </a:gradFill>
            <a:ln>
              <a:noFill/>
            </a:ln>
            <a:effectLst/>
          </c:spPr>
          <c:invertIfNegative val="0"/>
          <c:dPt>
            <c:idx val="0"/>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1-D747-4064-9F44-DFA9B77E841F}"/>
              </c:ext>
            </c:extLst>
          </c:dPt>
          <c:dPt>
            <c:idx val="1"/>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3-D747-4064-9F44-DFA9B77E841F}"/>
              </c:ext>
            </c:extLst>
          </c:dPt>
          <c:dPt>
            <c:idx val="2"/>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5-D747-4064-9F44-DFA9B77E841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0%</c:formatCode>
                <c:ptCount val="4"/>
                <c:pt idx="0">
                  <c:v>0.3</c:v>
                </c:pt>
                <c:pt idx="1">
                  <c:v>0.2</c:v>
                </c:pt>
                <c:pt idx="2">
                  <c:v>0.75</c:v>
                </c:pt>
                <c:pt idx="3">
                  <c:v>0.85</c:v>
                </c:pt>
              </c:numCache>
            </c:numRef>
          </c:val>
          <c:extLst xmlns:c16r2="http://schemas.microsoft.com/office/drawing/2015/06/chart">
            <c:ext xmlns:c16="http://schemas.microsoft.com/office/drawing/2014/chart" uri="{C3380CC4-5D6E-409C-BE32-E72D297353CC}">
              <c16:uniqueId val="{00000006-D747-4064-9F44-DFA9B77E841F}"/>
            </c:ext>
          </c:extLst>
        </c:ser>
        <c:dLbls>
          <c:dLblPos val="outEnd"/>
          <c:showLegendKey val="0"/>
          <c:showVal val="1"/>
          <c:showCatName val="0"/>
          <c:showSerName val="0"/>
          <c:showPercent val="0"/>
          <c:showBubbleSize val="0"/>
        </c:dLbls>
        <c:gapWidth val="180"/>
        <c:axId val="152589824"/>
        <c:axId val="171020672"/>
      </c:barChart>
      <c:catAx>
        <c:axId val="152589824"/>
        <c:scaling>
          <c:orientation val="minMax"/>
        </c:scaling>
        <c:delete val="1"/>
        <c:axPos val="l"/>
        <c:numFmt formatCode="General" sourceLinked="1"/>
        <c:majorTickMark val="none"/>
        <c:minorTickMark val="none"/>
        <c:tickLblPos val="nextTo"/>
        <c:crossAx val="171020672"/>
        <c:crosses val="autoZero"/>
        <c:auto val="1"/>
        <c:lblAlgn val="ctr"/>
        <c:lblOffset val="100"/>
        <c:noMultiLvlLbl val="0"/>
      </c:catAx>
      <c:valAx>
        <c:axId val="171020672"/>
        <c:scaling>
          <c:orientation val="minMax"/>
        </c:scaling>
        <c:delete val="1"/>
        <c:axPos val="b"/>
        <c:numFmt formatCode="0%" sourceLinked="1"/>
        <c:majorTickMark val="none"/>
        <c:minorTickMark val="none"/>
        <c:tickLblPos val="nextTo"/>
        <c:crossAx val="152589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1F7EE7"/>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2.8</c:v>
                </c:pt>
                <c:pt idx="2">
                  <c:v>5.2</c:v>
                </c:pt>
                <c:pt idx="3">
                  <c:v>4.5</c:v>
                </c:pt>
              </c:numCache>
            </c:numRef>
          </c:val>
          <c:smooth val="0"/>
          <c:extLst xmlns:c16r2="http://schemas.microsoft.com/office/drawing/2015/06/chart">
            <c:ext xmlns:c16="http://schemas.microsoft.com/office/drawing/2014/chart" uri="{C3380CC4-5D6E-409C-BE32-E72D297353CC}">
              <c16:uniqueId val="{00000000-B475-463B-B8B3-73D5F901624F}"/>
            </c:ext>
          </c:extLst>
        </c:ser>
        <c:ser>
          <c:idx val="1"/>
          <c:order val="1"/>
          <c:tx>
            <c:strRef>
              <c:f>Sheet1!$C$1</c:f>
              <c:strCache>
                <c:ptCount val="1"/>
                <c:pt idx="0">
                  <c:v>Series 2</c:v>
                </c:pt>
              </c:strCache>
            </c:strRef>
          </c:tx>
          <c:spPr>
            <a:ln w="28575" cap="rnd">
              <a:solidFill>
                <a:schemeClr val="bg1">
                  <a:lumMod val="7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5</c:v>
                </c:pt>
                <c:pt idx="3">
                  <c:v>5</c:v>
                </c:pt>
              </c:numCache>
            </c:numRef>
          </c:val>
          <c:smooth val="0"/>
          <c:extLst xmlns:c16r2="http://schemas.microsoft.com/office/drawing/2015/06/chart">
            <c:ext xmlns:c16="http://schemas.microsoft.com/office/drawing/2014/chart" uri="{C3380CC4-5D6E-409C-BE32-E72D297353CC}">
              <c16:uniqueId val="{00000001-B475-463B-B8B3-73D5F901624F}"/>
            </c:ext>
          </c:extLst>
        </c:ser>
        <c:ser>
          <c:idx val="2"/>
          <c:order val="2"/>
          <c:tx>
            <c:strRef>
              <c:f>Sheet1!$D$1</c:f>
              <c:strCache>
                <c:ptCount val="1"/>
                <c:pt idx="0">
                  <c:v>Series 3</c:v>
                </c:pt>
              </c:strCache>
            </c:strRef>
          </c:tx>
          <c:spPr>
            <a:ln w="28575" cap="rnd">
              <a:solidFill>
                <a:srgbClr val="0DB04A"/>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2.5</c:v>
                </c:pt>
                <c:pt idx="2">
                  <c:v>4</c:v>
                </c:pt>
                <c:pt idx="3">
                  <c:v>7</c:v>
                </c:pt>
              </c:numCache>
            </c:numRef>
          </c:val>
          <c:smooth val="0"/>
          <c:extLst xmlns:c16r2="http://schemas.microsoft.com/office/drawing/2015/06/chart">
            <c:ext xmlns:c16="http://schemas.microsoft.com/office/drawing/2014/chart" uri="{C3380CC4-5D6E-409C-BE32-E72D297353CC}">
              <c16:uniqueId val="{00000002-B475-463B-B8B3-73D5F901624F}"/>
            </c:ext>
          </c:extLst>
        </c:ser>
        <c:dLbls>
          <c:showLegendKey val="0"/>
          <c:showVal val="0"/>
          <c:showCatName val="0"/>
          <c:showSerName val="0"/>
          <c:showPercent val="0"/>
          <c:showBubbleSize val="0"/>
        </c:dLbls>
        <c:marker val="1"/>
        <c:smooth val="0"/>
        <c:axId val="175880832"/>
        <c:axId val="175899008"/>
      </c:lineChart>
      <c:catAx>
        <c:axId val="1758808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5899008"/>
        <c:crosses val="autoZero"/>
        <c:auto val="1"/>
        <c:lblAlgn val="ctr"/>
        <c:lblOffset val="100"/>
        <c:noMultiLvlLbl val="0"/>
      </c:catAx>
      <c:valAx>
        <c:axId val="175899008"/>
        <c:scaling>
          <c:orientation val="minMax"/>
          <c:max val="8"/>
        </c:scaling>
        <c:delete val="0"/>
        <c:axPos val="l"/>
        <c:majorGridlines>
          <c:spPr>
            <a:ln w="6350"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588083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BFD139-CC41-44D9-B3EE-0C1BD3A04686}" type="datetimeFigureOut">
              <a:rPr lang="en-US" smtClean="0"/>
              <a:t>7/21/2022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A54C5-D71D-4D9F-A762-5D9DA6855586}" type="slidenum">
              <a:rPr lang="en-US" smtClean="0"/>
              <a:t>‹#›</a:t>
            </a:fld>
            <a:endParaRPr lang="en-US"/>
          </a:p>
        </p:txBody>
      </p:sp>
    </p:spTree>
    <p:extLst>
      <p:ext uri="{BB962C8B-B14F-4D97-AF65-F5344CB8AC3E}">
        <p14:creationId xmlns:p14="http://schemas.microsoft.com/office/powerpoint/2010/main" val="337282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A54C5-D71D-4D9F-A762-5D9DA6855586}" type="slidenum">
              <a:rPr lang="en-US" smtClean="0"/>
              <a:t>12</a:t>
            </a:fld>
            <a:endParaRPr lang="en-US"/>
          </a:p>
        </p:txBody>
      </p:sp>
    </p:spTree>
    <p:extLst>
      <p:ext uri="{BB962C8B-B14F-4D97-AF65-F5344CB8AC3E}">
        <p14:creationId xmlns:p14="http://schemas.microsoft.com/office/powerpoint/2010/main" val="3259934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858000"/>
          </a:xfrm>
          <a:prstGeom prst="rect">
            <a:avLst/>
          </a:prstGeom>
        </p:spPr>
      </p:pic>
      <p:sp>
        <p:nvSpPr>
          <p:cNvPr id="27" name="Rectangle 26"/>
          <p:cNvSpPr/>
          <p:nvPr userDrawn="1"/>
        </p:nvSpPr>
        <p:spPr>
          <a:xfrm>
            <a:off x="0" y="-690"/>
            <a:ext cx="12192000" cy="6858000"/>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3" name="Subtitle 2"/>
          <p:cNvSpPr>
            <a:spLocks noGrp="1"/>
          </p:cNvSpPr>
          <p:nvPr>
            <p:ph type="subTitle" idx="1"/>
          </p:nvPr>
        </p:nvSpPr>
        <p:spPr>
          <a:xfrm>
            <a:off x="838200" y="4874148"/>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1035" name="Oval 1034"/>
          <p:cNvSpPr/>
          <p:nvPr userDrawn="1"/>
        </p:nvSpPr>
        <p:spPr>
          <a:xfrm>
            <a:off x="7391400" y="999778"/>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17" name="AutoShape 15"/>
          <p:cNvSpPr>
            <a:spLocks noChangeAspect="1" noChangeArrowheads="1" noTextEdit="1"/>
          </p:cNvSpPr>
          <p:nvPr userDrawn="1"/>
        </p:nvSpPr>
        <p:spPr bwMode="auto">
          <a:xfrm>
            <a:off x="1589" y="-690"/>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a:off x="1589" y="-22872"/>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a:off x="1589" y="62686"/>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a:off x="1589" y="-35401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userDrawn="1">
            <p:ph type="ctrTitle"/>
          </p:nvPr>
        </p:nvSpPr>
        <p:spPr>
          <a:xfrm>
            <a:off x="838200" y="2100181"/>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27" name="Freeform 23"/>
          <p:cNvSpPr>
            <a:spLocks/>
          </p:cNvSpPr>
          <p:nvPr userDrawn="1"/>
        </p:nvSpPr>
        <p:spPr bwMode="auto">
          <a:xfrm flipH="1">
            <a:off x="-1" y="420370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a:off x="6350" y="5265822"/>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1034" name="Rectangle 1033"/>
          <p:cNvSpPr/>
          <p:nvPr userDrawn="1"/>
        </p:nvSpPr>
        <p:spPr>
          <a:xfrm>
            <a:off x="874713" y="4486275"/>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6257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75030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909793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4177421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795314"/>
          </a:xfrm>
          <a:prstGeom prst="rect">
            <a:avLst/>
          </a:prstGeom>
        </p:spPr>
      </p:pic>
      <p:sp>
        <p:nvSpPr>
          <p:cNvPr id="27" name="Rectangle 26"/>
          <p:cNvSpPr/>
          <p:nvPr userDrawn="1"/>
        </p:nvSpPr>
        <p:spPr>
          <a:xfrm flipV="1">
            <a:off x="0" y="688"/>
            <a:ext cx="12192000" cy="6857311"/>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1035" name="Oval 1034"/>
          <p:cNvSpPr/>
          <p:nvPr userDrawn="1"/>
        </p:nvSpPr>
        <p:spPr>
          <a:xfrm flipV="1">
            <a:off x="7391400" y="2543846"/>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utoShape 15"/>
          <p:cNvSpPr>
            <a:spLocks noChangeAspect="1" noChangeArrowheads="1" noTextEdit="1"/>
          </p:cNvSpPr>
          <p:nvPr userDrawn="1"/>
        </p:nvSpPr>
        <p:spPr bwMode="auto">
          <a:xfrm flipV="1">
            <a:off x="1589" y="3683543"/>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flipV="1">
            <a:off x="1589" y="3919619"/>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flipV="1">
            <a:off x="1589" y="3083053"/>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flipV="1">
            <a:off x="1589" y="362967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1027" name="Freeform 23"/>
          <p:cNvSpPr>
            <a:spLocks/>
          </p:cNvSpPr>
          <p:nvPr userDrawn="1"/>
        </p:nvSpPr>
        <p:spPr bwMode="auto">
          <a:xfrm flipH="1" flipV="1">
            <a:off x="-1" y="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flipV="1">
            <a:off x="6350" y="0"/>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3" name="Subtitle 2"/>
          <p:cNvSpPr>
            <a:spLocks noGrp="1"/>
          </p:cNvSpPr>
          <p:nvPr userDrawn="1">
            <p:ph type="subTitle" idx="1"/>
          </p:nvPr>
        </p:nvSpPr>
        <p:spPr>
          <a:xfrm>
            <a:off x="838200" y="3139239"/>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userDrawn="1">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5" name="Footer Placeholder 4"/>
          <p:cNvSpPr>
            <a:spLocks noGrp="1"/>
          </p:cNvSpPr>
          <p:nvPr userDrawn="1">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userDrawn="1">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2" name="Title 1"/>
          <p:cNvSpPr>
            <a:spLocks noGrp="1"/>
          </p:cNvSpPr>
          <p:nvPr userDrawn="1">
            <p:ph type="ctrTitle"/>
          </p:nvPr>
        </p:nvSpPr>
        <p:spPr>
          <a:xfrm>
            <a:off x="838200" y="365272"/>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34" name="Rectangle 1033"/>
          <p:cNvSpPr/>
          <p:nvPr userDrawn="1"/>
        </p:nvSpPr>
        <p:spPr>
          <a:xfrm>
            <a:off x="874713" y="2867479"/>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0302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036113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02872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63296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A1A576-034B-45D7-9F5B-548D28C1BC98}" type="datetimeFigureOut">
              <a:rPr lang="en-US" smtClean="0"/>
              <a:t>7/21/2022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280528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A1A576-034B-45D7-9F5B-548D28C1BC98}" type="datetimeFigureOut">
              <a:rPr lang="en-US" smtClean="0"/>
              <a:t>7/21/2022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472179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1A576-034B-45D7-9F5B-548D28C1BC98}" type="datetimeFigureOut">
              <a:rPr lang="en-US" smtClean="0"/>
              <a:t>7/21/2022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721480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04099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1A576-034B-45D7-9F5B-548D28C1BC98}" type="datetimeFigureOut">
              <a:rPr lang="en-US" smtClean="0"/>
              <a:t>7/21/2022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345598-B2C9-4FFE-8967-D41635DDF549}" type="slidenum">
              <a:rPr lang="en-US" smtClean="0"/>
              <a:t>‹#›</a:t>
            </a:fld>
            <a:endParaRPr lang="en-US"/>
          </a:p>
        </p:txBody>
      </p:sp>
    </p:spTree>
    <p:extLst>
      <p:ext uri="{BB962C8B-B14F-4D97-AF65-F5344CB8AC3E}">
        <p14:creationId xmlns:p14="http://schemas.microsoft.com/office/powerpoint/2010/main" val="40290954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guide id="3" pos="551" userDrawn="1">
          <p15:clr>
            <a:srgbClr val="F26B43"/>
          </p15:clr>
        </p15:guide>
        <p15:guide id="4" pos="712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838200" y="1744581"/>
            <a:ext cx="6159500" cy="2387600"/>
          </a:xfrm>
        </p:spPr>
        <p:txBody>
          <a:bodyPr/>
          <a:lstStyle/>
          <a:p>
            <a:r>
              <a:rPr lang="cy-GB" dirty="0"/>
              <a:t>Presentation Slides</a:t>
            </a:r>
            <a:endParaRPr lang="en-US" dirty="0"/>
          </a:p>
        </p:txBody>
      </p:sp>
      <p:sp>
        <p:nvSpPr>
          <p:cNvPr id="8" name="Subtitle 7"/>
          <p:cNvSpPr>
            <a:spLocks noGrp="1"/>
          </p:cNvSpPr>
          <p:nvPr>
            <p:ph type="subTitle" idx="1"/>
          </p:nvPr>
        </p:nvSpPr>
        <p:spPr>
          <a:xfrm>
            <a:off x="857252" y="4874148"/>
            <a:ext cx="9144000" cy="938294"/>
          </a:xfrm>
        </p:spPr>
        <p:txBody>
          <a:bodyPr/>
          <a:lstStyle/>
          <a:p>
            <a:r>
              <a:rPr lang="cy-GB" dirty="0"/>
              <a:t>From </a:t>
            </a:r>
            <a:r>
              <a:rPr lang="cy-GB" dirty="0" smtClean="0"/>
              <a:t>allfreestore.com</a:t>
            </a:r>
            <a:endParaRPr lang="en-US" dirty="0"/>
          </a:p>
        </p:txBody>
      </p:sp>
      <p:sp>
        <p:nvSpPr>
          <p:cNvPr id="11" name="TextBox 10"/>
          <p:cNvSpPr txBox="1"/>
          <p:nvPr/>
        </p:nvSpPr>
        <p:spPr>
          <a:xfrm>
            <a:off x="8215745" y="1179568"/>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529272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70397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Mobile Section</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1279413" y="1378858"/>
            <a:ext cx="4173647" cy="4844356"/>
            <a:chOff x="1279414" y="1562100"/>
            <a:chExt cx="4015774" cy="4661113"/>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414" y="2042160"/>
              <a:ext cx="2118941" cy="4181053"/>
            </a:xfrm>
            <a:prstGeom prst="rect">
              <a:avLst/>
            </a:prstGeom>
          </p:spPr>
        </p:pic>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874" t="21528" r="64232" b="1862"/>
            <a:stretch/>
          </p:blipFill>
          <p:spPr>
            <a:xfrm>
              <a:off x="1431265" y="2541982"/>
              <a:ext cx="1773355" cy="3097717"/>
            </a:xfrm>
            <a:custGeom>
              <a:avLst/>
              <a:gdLst>
                <a:gd name="connsiteX0" fmla="*/ 0 w 1773355"/>
                <a:gd name="connsiteY0" fmla="*/ 0 h 3097717"/>
                <a:gd name="connsiteX1" fmla="*/ 1773355 w 1773355"/>
                <a:gd name="connsiteY1" fmla="*/ 0 h 3097717"/>
                <a:gd name="connsiteX2" fmla="*/ 1773355 w 1773355"/>
                <a:gd name="connsiteY2" fmla="*/ 3097717 h 3097717"/>
                <a:gd name="connsiteX3" fmla="*/ 0 w 1773355"/>
                <a:gd name="connsiteY3" fmla="*/ 3097717 h 3097717"/>
              </a:gdLst>
              <a:ahLst/>
              <a:cxnLst>
                <a:cxn ang="0">
                  <a:pos x="connsiteX0" y="connsiteY0"/>
                </a:cxn>
                <a:cxn ang="0">
                  <a:pos x="connsiteX1" y="connsiteY1"/>
                </a:cxn>
                <a:cxn ang="0">
                  <a:pos x="connsiteX2" y="connsiteY2"/>
                </a:cxn>
                <a:cxn ang="0">
                  <a:pos x="connsiteX3" y="connsiteY3"/>
                </a:cxn>
              </a:cxnLst>
              <a:rect l="l" t="t" r="r" b="b"/>
              <a:pathLst>
                <a:path w="1773355" h="3097717">
                  <a:moveTo>
                    <a:pt x="0" y="0"/>
                  </a:moveTo>
                  <a:lnTo>
                    <a:pt x="1773355" y="0"/>
                  </a:lnTo>
                  <a:lnTo>
                    <a:pt x="1773355" y="3097717"/>
                  </a:lnTo>
                  <a:lnTo>
                    <a:pt x="0" y="3097717"/>
                  </a:lnTo>
                  <a:close/>
                </a:path>
              </a:pathLst>
            </a:cu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2954" y="1562100"/>
              <a:ext cx="2362234" cy="466111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4383" r="28781" b="2907"/>
            <a:stretch/>
          </p:blipFill>
          <p:spPr>
            <a:xfrm>
              <a:off x="3102239" y="2119309"/>
              <a:ext cx="1976968" cy="3453391"/>
            </a:xfrm>
            <a:prstGeom prst="rect">
              <a:avLst/>
            </a:prstGeom>
          </p:spPr>
        </p:pic>
        <p:sp>
          <p:nvSpPr>
            <p:cNvPr id="20" name="Freeform 5"/>
            <p:cNvSpPr>
              <a:spLocks/>
            </p:cNvSpPr>
            <p:nvPr/>
          </p:nvSpPr>
          <p:spPr bwMode="auto">
            <a:xfrm>
              <a:off x="3102239" y="2119309"/>
              <a:ext cx="1331912" cy="3259137"/>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a:off x="1431265" y="2541982"/>
              <a:ext cx="924936" cy="2263283"/>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23" name="TextBox 22"/>
          <p:cNvSpPr txBox="1"/>
          <p:nvPr/>
        </p:nvSpPr>
        <p:spPr>
          <a:xfrm>
            <a:off x="5925685" y="1694547"/>
            <a:ext cx="5391603" cy="75860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t>
            </a:r>
          </a:p>
        </p:txBody>
      </p:sp>
      <p:grpSp>
        <p:nvGrpSpPr>
          <p:cNvPr id="34" name="Group 33"/>
          <p:cNvGrpSpPr/>
          <p:nvPr/>
        </p:nvGrpSpPr>
        <p:grpSpPr>
          <a:xfrm>
            <a:off x="5916815" y="2769432"/>
            <a:ext cx="713310" cy="704610"/>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6" name="Group 45"/>
          <p:cNvGrpSpPr/>
          <p:nvPr/>
        </p:nvGrpSpPr>
        <p:grpSpPr>
          <a:xfrm>
            <a:off x="6828638" y="2787310"/>
            <a:ext cx="3734587" cy="668854"/>
            <a:chOff x="6771488" y="3013879"/>
            <a:chExt cx="3734587" cy="668854"/>
          </a:xfrm>
        </p:grpSpPr>
        <p:sp>
          <p:nvSpPr>
            <p:cNvPr id="44" name="TextBox 43"/>
            <p:cNvSpPr txBox="1"/>
            <p:nvPr/>
          </p:nvSpPr>
          <p:spPr>
            <a:xfrm>
              <a:off x="6771488" y="3013879"/>
              <a:ext cx="689291" cy="215444"/>
            </a:xfrm>
            <a:prstGeom prst="rect">
              <a:avLst/>
            </a:prstGeom>
            <a:noFill/>
          </p:spPr>
          <p:txBody>
            <a:bodyPr wrap="none" lIns="0" tIns="0" rIns="0" bIns="0" rtlCol="0">
              <a:spAutoFit/>
            </a:bodyPr>
            <a:lstStyle/>
            <a:p>
              <a:r>
                <a:rPr lang="en-US" sz="1400" dirty="0">
                  <a:solidFill>
                    <a:srgbClr val="32425C"/>
                  </a:solidFill>
                  <a:latin typeface="+mj-lt"/>
                </a:rPr>
                <a:t>Building</a:t>
              </a:r>
            </a:p>
          </p:txBody>
        </p:sp>
        <p:sp>
          <p:nvSpPr>
            <p:cNvPr id="45" name="TextBox 44"/>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7" name="Group 36"/>
          <p:cNvGrpSpPr/>
          <p:nvPr/>
        </p:nvGrpSpPr>
        <p:grpSpPr>
          <a:xfrm>
            <a:off x="5916815" y="3816886"/>
            <a:ext cx="713310" cy="704610"/>
            <a:chOff x="4279221" y="2033354"/>
            <a:chExt cx="1412875" cy="1395646"/>
          </a:xfrm>
        </p:grpSpPr>
        <p:sp>
          <p:nvSpPr>
            <p:cNvPr id="3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7" name="Group 46"/>
          <p:cNvGrpSpPr/>
          <p:nvPr/>
        </p:nvGrpSpPr>
        <p:grpSpPr>
          <a:xfrm>
            <a:off x="6828638" y="3834764"/>
            <a:ext cx="3734587" cy="668854"/>
            <a:chOff x="6771488" y="3013879"/>
            <a:chExt cx="3734587" cy="668854"/>
          </a:xfrm>
        </p:grpSpPr>
        <p:sp>
          <p:nvSpPr>
            <p:cNvPr id="48" name="TextBox 47"/>
            <p:cNvSpPr txBox="1"/>
            <p:nvPr/>
          </p:nvSpPr>
          <p:spPr>
            <a:xfrm>
              <a:off x="6771488" y="3013879"/>
              <a:ext cx="456856" cy="215444"/>
            </a:xfrm>
            <a:prstGeom prst="rect">
              <a:avLst/>
            </a:prstGeom>
            <a:noFill/>
          </p:spPr>
          <p:txBody>
            <a:bodyPr wrap="none" lIns="0" tIns="0" rIns="0" bIns="0" rtlCol="0">
              <a:spAutoFit/>
            </a:bodyPr>
            <a:lstStyle/>
            <a:p>
              <a:r>
                <a:rPr lang="en-US" sz="1400" dirty="0">
                  <a:solidFill>
                    <a:srgbClr val="32425C"/>
                  </a:solidFill>
                  <a:latin typeface="+mj-lt"/>
                </a:rPr>
                <a:t>Plane</a:t>
              </a:r>
            </a:p>
          </p:txBody>
        </p:sp>
        <p:sp>
          <p:nvSpPr>
            <p:cNvPr id="49" name="TextBox 48"/>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0" name="Group 39"/>
          <p:cNvGrpSpPr/>
          <p:nvPr/>
        </p:nvGrpSpPr>
        <p:grpSpPr>
          <a:xfrm>
            <a:off x="5916815" y="4864340"/>
            <a:ext cx="713310" cy="704610"/>
            <a:chOff x="4279221" y="2033354"/>
            <a:chExt cx="1412875" cy="1395646"/>
          </a:xfrm>
        </p:grpSpPr>
        <p:sp>
          <p:nvSpPr>
            <p:cNvPr id="4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6828638" y="4882218"/>
            <a:ext cx="3734587" cy="668854"/>
            <a:chOff x="6771488" y="3013879"/>
            <a:chExt cx="3734587" cy="668854"/>
          </a:xfrm>
        </p:grpSpPr>
        <p:sp>
          <p:nvSpPr>
            <p:cNvPr id="51" name="TextBox 50"/>
            <p:cNvSpPr txBox="1"/>
            <p:nvPr/>
          </p:nvSpPr>
          <p:spPr>
            <a:xfrm>
              <a:off x="6771488" y="3013879"/>
              <a:ext cx="578685" cy="215444"/>
            </a:xfrm>
            <a:prstGeom prst="rect">
              <a:avLst/>
            </a:prstGeom>
            <a:noFill/>
          </p:spPr>
          <p:txBody>
            <a:bodyPr wrap="none" lIns="0" tIns="0" rIns="0" bIns="0" rtlCol="0">
              <a:spAutoFit/>
            </a:bodyPr>
            <a:lstStyle/>
            <a:p>
              <a:r>
                <a:rPr lang="en-US" sz="1400" dirty="0">
                  <a:solidFill>
                    <a:srgbClr val="32425C"/>
                  </a:solidFill>
                  <a:latin typeface="+mj-lt"/>
                </a:rPr>
                <a:t>Rocket</a:t>
              </a:r>
            </a:p>
          </p:txBody>
        </p:sp>
        <p:sp>
          <p:nvSpPr>
            <p:cNvPr id="52" name="TextBox 51"/>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6" name="Freeform 23"/>
          <p:cNvSpPr>
            <a:spLocks noEditPoints="1"/>
          </p:cNvSpPr>
          <p:nvPr/>
        </p:nvSpPr>
        <p:spPr bwMode="auto">
          <a:xfrm>
            <a:off x="6156051" y="2970413"/>
            <a:ext cx="258648" cy="259787"/>
          </a:xfrm>
          <a:custGeom>
            <a:avLst/>
            <a:gdLst>
              <a:gd name="T0" fmla="*/ 92 w 96"/>
              <a:gd name="T1" fmla="*/ 26 h 96"/>
              <a:gd name="T2" fmla="*/ 68 w 96"/>
              <a:gd name="T3" fmla="*/ 26 h 96"/>
              <a:gd name="T4" fmla="*/ 64 w 96"/>
              <a:gd name="T5" fmla="*/ 38 h 96"/>
              <a:gd name="T6" fmla="*/ 40 w 96"/>
              <a:gd name="T7" fmla="*/ 30 h 96"/>
              <a:gd name="T8" fmla="*/ 36 w 96"/>
              <a:gd name="T9" fmla="*/ 14 h 96"/>
              <a:gd name="T10" fmla="*/ 20 w 96"/>
              <a:gd name="T11" fmla="*/ 2 h 96"/>
              <a:gd name="T12" fmla="*/ 16 w 96"/>
              <a:gd name="T13" fmla="*/ 12 h 96"/>
              <a:gd name="T14" fmla="*/ 4 w 96"/>
              <a:gd name="T15" fmla="*/ 28 h 96"/>
              <a:gd name="T16" fmla="*/ 0 w 96"/>
              <a:gd name="T17" fmla="*/ 94 h 96"/>
              <a:gd name="T18" fmla="*/ 12 w 96"/>
              <a:gd name="T19" fmla="*/ 86 h 96"/>
              <a:gd name="T20" fmla="*/ 24 w 96"/>
              <a:gd name="T21" fmla="*/ 86 h 96"/>
              <a:gd name="T22" fmla="*/ 76 w 96"/>
              <a:gd name="T23" fmla="*/ 86 h 96"/>
              <a:gd name="T24" fmla="*/ 88 w 96"/>
              <a:gd name="T25" fmla="*/ 86 h 96"/>
              <a:gd name="T26" fmla="*/ 96 w 96"/>
              <a:gd name="T27" fmla="*/ 94 h 96"/>
              <a:gd name="T28" fmla="*/ 14 w 96"/>
              <a:gd name="T29" fmla="*/ 20 h 96"/>
              <a:gd name="T30" fmla="*/ 26 w 96"/>
              <a:gd name="T31" fmla="*/ 24 h 96"/>
              <a:gd name="T32" fmla="*/ 14 w 96"/>
              <a:gd name="T33" fmla="*/ 20 h 96"/>
              <a:gd name="T34" fmla="*/ 8 w 96"/>
              <a:gd name="T35" fmla="*/ 78 h 96"/>
              <a:gd name="T36" fmla="*/ 32 w 96"/>
              <a:gd name="T37" fmla="*/ 78 h 96"/>
              <a:gd name="T38" fmla="*/ 10 w 96"/>
              <a:gd name="T39" fmla="*/ 72 h 96"/>
              <a:gd name="T40" fmla="*/ 30 w 96"/>
              <a:gd name="T41" fmla="*/ 68 h 96"/>
              <a:gd name="T42" fmla="*/ 30 w 96"/>
              <a:gd name="T43" fmla="*/ 64 h 96"/>
              <a:gd name="T44" fmla="*/ 10 w 96"/>
              <a:gd name="T45" fmla="*/ 60 h 96"/>
              <a:gd name="T46" fmla="*/ 30 w 96"/>
              <a:gd name="T47" fmla="*/ 64 h 96"/>
              <a:gd name="T48" fmla="*/ 8 w 96"/>
              <a:gd name="T49" fmla="*/ 54 h 96"/>
              <a:gd name="T50" fmla="*/ 32 w 96"/>
              <a:gd name="T51" fmla="*/ 54 h 96"/>
              <a:gd name="T52" fmla="*/ 10 w 96"/>
              <a:gd name="T53" fmla="*/ 48 h 96"/>
              <a:gd name="T54" fmla="*/ 30 w 96"/>
              <a:gd name="T55" fmla="*/ 44 h 96"/>
              <a:gd name="T56" fmla="*/ 30 w 96"/>
              <a:gd name="T57" fmla="*/ 40 h 96"/>
              <a:gd name="T58" fmla="*/ 10 w 96"/>
              <a:gd name="T59" fmla="*/ 36 h 96"/>
              <a:gd name="T60" fmla="*/ 30 w 96"/>
              <a:gd name="T61" fmla="*/ 40 h 96"/>
              <a:gd name="T62" fmla="*/ 44 w 96"/>
              <a:gd name="T63" fmla="*/ 78 h 96"/>
              <a:gd name="T64" fmla="*/ 60 w 96"/>
              <a:gd name="T65" fmla="*/ 78 h 96"/>
              <a:gd name="T66" fmla="*/ 46 w 96"/>
              <a:gd name="T67" fmla="*/ 72 h 96"/>
              <a:gd name="T68" fmla="*/ 58 w 96"/>
              <a:gd name="T69" fmla="*/ 68 h 96"/>
              <a:gd name="T70" fmla="*/ 58 w 96"/>
              <a:gd name="T71" fmla="*/ 64 h 96"/>
              <a:gd name="T72" fmla="*/ 46 w 96"/>
              <a:gd name="T73" fmla="*/ 60 h 96"/>
              <a:gd name="T74" fmla="*/ 58 w 96"/>
              <a:gd name="T75" fmla="*/ 64 h 96"/>
              <a:gd name="T76" fmla="*/ 72 w 96"/>
              <a:gd name="T77" fmla="*/ 78 h 96"/>
              <a:gd name="T78" fmla="*/ 88 w 96"/>
              <a:gd name="T79" fmla="*/ 78 h 96"/>
              <a:gd name="T80" fmla="*/ 74 w 96"/>
              <a:gd name="T81" fmla="*/ 72 h 96"/>
              <a:gd name="T82" fmla="*/ 86 w 96"/>
              <a:gd name="T83" fmla="*/ 68 h 96"/>
              <a:gd name="T84" fmla="*/ 86 w 96"/>
              <a:gd name="T85" fmla="*/ 64 h 96"/>
              <a:gd name="T86" fmla="*/ 74 w 96"/>
              <a:gd name="T87" fmla="*/ 60 h 96"/>
              <a:gd name="T88" fmla="*/ 86 w 96"/>
              <a:gd name="T89" fmla="*/ 64 h 96"/>
              <a:gd name="T90" fmla="*/ 72 w 96"/>
              <a:gd name="T91" fmla="*/ 54 h 96"/>
              <a:gd name="T92" fmla="*/ 88 w 96"/>
              <a:gd name="T93" fmla="*/ 54 h 96"/>
              <a:gd name="T94" fmla="*/ 74 w 96"/>
              <a:gd name="T95" fmla="*/ 48 h 96"/>
              <a:gd name="T96" fmla="*/ 86 w 96"/>
              <a:gd name="T97"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96">
                <a:moveTo>
                  <a:pt x="94" y="36"/>
                </a:moveTo>
                <a:cubicBezTo>
                  <a:pt x="92" y="36"/>
                  <a:pt x="92" y="36"/>
                  <a:pt x="92" y="36"/>
                </a:cubicBezTo>
                <a:cubicBezTo>
                  <a:pt x="92" y="26"/>
                  <a:pt x="92" y="26"/>
                  <a:pt x="92" y="26"/>
                </a:cubicBezTo>
                <a:cubicBezTo>
                  <a:pt x="92" y="25"/>
                  <a:pt x="91" y="24"/>
                  <a:pt x="90" y="24"/>
                </a:cubicBezTo>
                <a:cubicBezTo>
                  <a:pt x="70" y="24"/>
                  <a:pt x="70" y="24"/>
                  <a:pt x="70" y="24"/>
                </a:cubicBezTo>
                <a:cubicBezTo>
                  <a:pt x="69" y="24"/>
                  <a:pt x="68" y="25"/>
                  <a:pt x="68" y="26"/>
                </a:cubicBezTo>
                <a:cubicBezTo>
                  <a:pt x="68" y="36"/>
                  <a:pt x="68" y="36"/>
                  <a:pt x="68" y="36"/>
                </a:cubicBezTo>
                <a:cubicBezTo>
                  <a:pt x="66" y="36"/>
                  <a:pt x="66" y="36"/>
                  <a:pt x="66" y="36"/>
                </a:cubicBezTo>
                <a:cubicBezTo>
                  <a:pt x="65" y="36"/>
                  <a:pt x="64" y="37"/>
                  <a:pt x="64" y="38"/>
                </a:cubicBezTo>
                <a:cubicBezTo>
                  <a:pt x="64" y="52"/>
                  <a:pt x="64" y="52"/>
                  <a:pt x="64" y="52"/>
                </a:cubicBezTo>
                <a:cubicBezTo>
                  <a:pt x="40" y="52"/>
                  <a:pt x="40" y="52"/>
                  <a:pt x="40" y="52"/>
                </a:cubicBezTo>
                <a:cubicBezTo>
                  <a:pt x="40" y="30"/>
                  <a:pt x="40" y="30"/>
                  <a:pt x="40" y="30"/>
                </a:cubicBezTo>
                <a:cubicBezTo>
                  <a:pt x="40" y="29"/>
                  <a:pt x="39" y="28"/>
                  <a:pt x="38" y="28"/>
                </a:cubicBezTo>
                <a:cubicBezTo>
                  <a:pt x="36" y="28"/>
                  <a:pt x="36" y="28"/>
                  <a:pt x="36" y="28"/>
                </a:cubicBezTo>
                <a:cubicBezTo>
                  <a:pt x="36" y="14"/>
                  <a:pt x="36" y="14"/>
                  <a:pt x="36" y="14"/>
                </a:cubicBezTo>
                <a:cubicBezTo>
                  <a:pt x="36" y="13"/>
                  <a:pt x="35" y="12"/>
                  <a:pt x="34" y="12"/>
                </a:cubicBezTo>
                <a:cubicBezTo>
                  <a:pt x="20" y="12"/>
                  <a:pt x="20" y="12"/>
                  <a:pt x="20" y="12"/>
                </a:cubicBezTo>
                <a:cubicBezTo>
                  <a:pt x="20" y="2"/>
                  <a:pt x="20" y="2"/>
                  <a:pt x="20" y="2"/>
                </a:cubicBezTo>
                <a:cubicBezTo>
                  <a:pt x="20" y="1"/>
                  <a:pt x="19" y="0"/>
                  <a:pt x="18" y="0"/>
                </a:cubicBezTo>
                <a:cubicBezTo>
                  <a:pt x="17" y="0"/>
                  <a:pt x="16" y="1"/>
                  <a:pt x="16" y="2"/>
                </a:cubicBezTo>
                <a:cubicBezTo>
                  <a:pt x="16" y="12"/>
                  <a:pt x="16" y="12"/>
                  <a:pt x="16" y="12"/>
                </a:cubicBezTo>
                <a:cubicBezTo>
                  <a:pt x="6" y="12"/>
                  <a:pt x="6" y="12"/>
                  <a:pt x="6" y="12"/>
                </a:cubicBezTo>
                <a:cubicBezTo>
                  <a:pt x="5" y="12"/>
                  <a:pt x="4" y="13"/>
                  <a:pt x="4" y="14"/>
                </a:cubicBezTo>
                <a:cubicBezTo>
                  <a:pt x="4" y="28"/>
                  <a:pt x="4" y="28"/>
                  <a:pt x="4" y="28"/>
                </a:cubicBezTo>
                <a:cubicBezTo>
                  <a:pt x="2" y="28"/>
                  <a:pt x="2" y="28"/>
                  <a:pt x="2" y="28"/>
                </a:cubicBezTo>
                <a:cubicBezTo>
                  <a:pt x="1" y="28"/>
                  <a:pt x="0" y="29"/>
                  <a:pt x="0" y="30"/>
                </a:cubicBezTo>
                <a:cubicBezTo>
                  <a:pt x="0" y="94"/>
                  <a:pt x="0" y="94"/>
                  <a:pt x="0" y="94"/>
                </a:cubicBezTo>
                <a:cubicBezTo>
                  <a:pt x="0" y="95"/>
                  <a:pt x="1" y="96"/>
                  <a:pt x="2" y="96"/>
                </a:cubicBezTo>
                <a:cubicBezTo>
                  <a:pt x="12" y="96"/>
                  <a:pt x="12" y="96"/>
                  <a:pt x="12" y="96"/>
                </a:cubicBezTo>
                <a:cubicBezTo>
                  <a:pt x="12" y="86"/>
                  <a:pt x="12" y="86"/>
                  <a:pt x="12" y="86"/>
                </a:cubicBezTo>
                <a:cubicBezTo>
                  <a:pt x="12" y="85"/>
                  <a:pt x="13" y="84"/>
                  <a:pt x="14" y="84"/>
                </a:cubicBezTo>
                <a:cubicBezTo>
                  <a:pt x="22" y="84"/>
                  <a:pt x="22" y="84"/>
                  <a:pt x="22" y="84"/>
                </a:cubicBezTo>
                <a:cubicBezTo>
                  <a:pt x="23" y="84"/>
                  <a:pt x="24" y="85"/>
                  <a:pt x="24" y="86"/>
                </a:cubicBezTo>
                <a:cubicBezTo>
                  <a:pt x="24" y="96"/>
                  <a:pt x="24" y="96"/>
                  <a:pt x="24" y="96"/>
                </a:cubicBezTo>
                <a:cubicBezTo>
                  <a:pt x="76" y="96"/>
                  <a:pt x="76" y="96"/>
                  <a:pt x="76" y="96"/>
                </a:cubicBezTo>
                <a:cubicBezTo>
                  <a:pt x="76" y="86"/>
                  <a:pt x="76" y="86"/>
                  <a:pt x="76" y="86"/>
                </a:cubicBezTo>
                <a:cubicBezTo>
                  <a:pt x="76" y="85"/>
                  <a:pt x="77" y="84"/>
                  <a:pt x="78" y="84"/>
                </a:cubicBezTo>
                <a:cubicBezTo>
                  <a:pt x="86" y="84"/>
                  <a:pt x="86" y="84"/>
                  <a:pt x="86" y="84"/>
                </a:cubicBezTo>
                <a:cubicBezTo>
                  <a:pt x="87" y="84"/>
                  <a:pt x="88" y="85"/>
                  <a:pt x="88" y="86"/>
                </a:cubicBezTo>
                <a:cubicBezTo>
                  <a:pt x="88" y="96"/>
                  <a:pt x="88" y="96"/>
                  <a:pt x="88" y="96"/>
                </a:cubicBezTo>
                <a:cubicBezTo>
                  <a:pt x="94" y="96"/>
                  <a:pt x="94" y="96"/>
                  <a:pt x="94" y="96"/>
                </a:cubicBezTo>
                <a:cubicBezTo>
                  <a:pt x="95" y="96"/>
                  <a:pt x="96" y="95"/>
                  <a:pt x="96" y="94"/>
                </a:cubicBezTo>
                <a:cubicBezTo>
                  <a:pt x="96" y="38"/>
                  <a:pt x="96" y="38"/>
                  <a:pt x="96" y="38"/>
                </a:cubicBezTo>
                <a:cubicBezTo>
                  <a:pt x="96" y="37"/>
                  <a:pt x="95" y="36"/>
                  <a:pt x="94" y="36"/>
                </a:cubicBezTo>
                <a:close/>
                <a:moveTo>
                  <a:pt x="14" y="20"/>
                </a:moveTo>
                <a:cubicBezTo>
                  <a:pt x="26" y="20"/>
                  <a:pt x="26" y="20"/>
                  <a:pt x="26" y="20"/>
                </a:cubicBezTo>
                <a:cubicBezTo>
                  <a:pt x="27" y="20"/>
                  <a:pt x="28" y="21"/>
                  <a:pt x="28" y="22"/>
                </a:cubicBezTo>
                <a:cubicBezTo>
                  <a:pt x="28" y="23"/>
                  <a:pt x="27" y="24"/>
                  <a:pt x="26" y="24"/>
                </a:cubicBezTo>
                <a:cubicBezTo>
                  <a:pt x="14" y="24"/>
                  <a:pt x="14" y="24"/>
                  <a:pt x="14" y="24"/>
                </a:cubicBezTo>
                <a:cubicBezTo>
                  <a:pt x="13" y="24"/>
                  <a:pt x="12" y="23"/>
                  <a:pt x="12" y="22"/>
                </a:cubicBezTo>
                <a:cubicBezTo>
                  <a:pt x="12" y="21"/>
                  <a:pt x="13" y="20"/>
                  <a:pt x="14" y="20"/>
                </a:cubicBezTo>
                <a:close/>
                <a:moveTo>
                  <a:pt x="30" y="80"/>
                </a:moveTo>
                <a:cubicBezTo>
                  <a:pt x="10" y="80"/>
                  <a:pt x="10" y="80"/>
                  <a:pt x="10" y="80"/>
                </a:cubicBezTo>
                <a:cubicBezTo>
                  <a:pt x="9" y="80"/>
                  <a:pt x="8" y="79"/>
                  <a:pt x="8" y="78"/>
                </a:cubicBezTo>
                <a:cubicBezTo>
                  <a:pt x="8" y="77"/>
                  <a:pt x="9" y="76"/>
                  <a:pt x="10" y="76"/>
                </a:cubicBezTo>
                <a:cubicBezTo>
                  <a:pt x="30" y="76"/>
                  <a:pt x="30" y="76"/>
                  <a:pt x="30" y="76"/>
                </a:cubicBezTo>
                <a:cubicBezTo>
                  <a:pt x="31" y="76"/>
                  <a:pt x="32" y="77"/>
                  <a:pt x="32" y="78"/>
                </a:cubicBezTo>
                <a:cubicBezTo>
                  <a:pt x="32" y="79"/>
                  <a:pt x="31" y="80"/>
                  <a:pt x="30" y="80"/>
                </a:cubicBezTo>
                <a:close/>
                <a:moveTo>
                  <a:pt x="30" y="72"/>
                </a:moveTo>
                <a:cubicBezTo>
                  <a:pt x="10" y="72"/>
                  <a:pt x="10" y="72"/>
                  <a:pt x="10" y="72"/>
                </a:cubicBezTo>
                <a:cubicBezTo>
                  <a:pt x="9" y="72"/>
                  <a:pt x="8" y="71"/>
                  <a:pt x="8" y="70"/>
                </a:cubicBezTo>
                <a:cubicBezTo>
                  <a:pt x="8" y="69"/>
                  <a:pt x="9" y="68"/>
                  <a:pt x="10" y="68"/>
                </a:cubicBezTo>
                <a:cubicBezTo>
                  <a:pt x="30" y="68"/>
                  <a:pt x="30" y="68"/>
                  <a:pt x="30" y="68"/>
                </a:cubicBezTo>
                <a:cubicBezTo>
                  <a:pt x="31" y="68"/>
                  <a:pt x="32" y="69"/>
                  <a:pt x="32" y="70"/>
                </a:cubicBezTo>
                <a:cubicBezTo>
                  <a:pt x="32" y="71"/>
                  <a:pt x="31" y="72"/>
                  <a:pt x="30" y="72"/>
                </a:cubicBezTo>
                <a:close/>
                <a:moveTo>
                  <a:pt x="30" y="64"/>
                </a:moveTo>
                <a:cubicBezTo>
                  <a:pt x="10" y="64"/>
                  <a:pt x="10" y="64"/>
                  <a:pt x="10" y="64"/>
                </a:cubicBezTo>
                <a:cubicBezTo>
                  <a:pt x="9" y="64"/>
                  <a:pt x="8" y="63"/>
                  <a:pt x="8" y="62"/>
                </a:cubicBezTo>
                <a:cubicBezTo>
                  <a:pt x="8" y="61"/>
                  <a:pt x="9" y="60"/>
                  <a:pt x="10" y="60"/>
                </a:cubicBezTo>
                <a:cubicBezTo>
                  <a:pt x="30" y="60"/>
                  <a:pt x="30" y="60"/>
                  <a:pt x="30" y="60"/>
                </a:cubicBezTo>
                <a:cubicBezTo>
                  <a:pt x="31" y="60"/>
                  <a:pt x="32" y="61"/>
                  <a:pt x="32" y="62"/>
                </a:cubicBezTo>
                <a:cubicBezTo>
                  <a:pt x="32" y="63"/>
                  <a:pt x="31" y="64"/>
                  <a:pt x="30" y="64"/>
                </a:cubicBezTo>
                <a:close/>
                <a:moveTo>
                  <a:pt x="30" y="56"/>
                </a:moveTo>
                <a:cubicBezTo>
                  <a:pt x="10" y="56"/>
                  <a:pt x="10" y="56"/>
                  <a:pt x="10" y="56"/>
                </a:cubicBezTo>
                <a:cubicBezTo>
                  <a:pt x="9" y="56"/>
                  <a:pt x="8" y="55"/>
                  <a:pt x="8" y="54"/>
                </a:cubicBezTo>
                <a:cubicBezTo>
                  <a:pt x="8" y="53"/>
                  <a:pt x="9" y="52"/>
                  <a:pt x="10" y="52"/>
                </a:cubicBezTo>
                <a:cubicBezTo>
                  <a:pt x="30" y="52"/>
                  <a:pt x="30" y="52"/>
                  <a:pt x="30" y="52"/>
                </a:cubicBezTo>
                <a:cubicBezTo>
                  <a:pt x="31" y="52"/>
                  <a:pt x="32" y="53"/>
                  <a:pt x="32" y="54"/>
                </a:cubicBezTo>
                <a:cubicBezTo>
                  <a:pt x="32" y="55"/>
                  <a:pt x="31" y="56"/>
                  <a:pt x="30" y="56"/>
                </a:cubicBezTo>
                <a:close/>
                <a:moveTo>
                  <a:pt x="30" y="48"/>
                </a:moveTo>
                <a:cubicBezTo>
                  <a:pt x="10" y="48"/>
                  <a:pt x="10" y="48"/>
                  <a:pt x="10" y="48"/>
                </a:cubicBezTo>
                <a:cubicBezTo>
                  <a:pt x="9" y="48"/>
                  <a:pt x="8" y="47"/>
                  <a:pt x="8" y="46"/>
                </a:cubicBezTo>
                <a:cubicBezTo>
                  <a:pt x="8" y="45"/>
                  <a:pt x="9" y="44"/>
                  <a:pt x="10" y="44"/>
                </a:cubicBezTo>
                <a:cubicBezTo>
                  <a:pt x="30" y="44"/>
                  <a:pt x="30" y="44"/>
                  <a:pt x="30" y="44"/>
                </a:cubicBezTo>
                <a:cubicBezTo>
                  <a:pt x="31" y="44"/>
                  <a:pt x="32" y="45"/>
                  <a:pt x="32" y="46"/>
                </a:cubicBezTo>
                <a:cubicBezTo>
                  <a:pt x="32" y="47"/>
                  <a:pt x="31" y="48"/>
                  <a:pt x="30" y="48"/>
                </a:cubicBezTo>
                <a:close/>
                <a:moveTo>
                  <a:pt x="30" y="40"/>
                </a:moveTo>
                <a:cubicBezTo>
                  <a:pt x="10" y="40"/>
                  <a:pt x="10" y="40"/>
                  <a:pt x="10" y="40"/>
                </a:cubicBezTo>
                <a:cubicBezTo>
                  <a:pt x="9" y="40"/>
                  <a:pt x="8" y="39"/>
                  <a:pt x="8" y="38"/>
                </a:cubicBezTo>
                <a:cubicBezTo>
                  <a:pt x="8" y="37"/>
                  <a:pt x="9" y="36"/>
                  <a:pt x="10" y="36"/>
                </a:cubicBezTo>
                <a:cubicBezTo>
                  <a:pt x="30" y="36"/>
                  <a:pt x="30" y="36"/>
                  <a:pt x="30" y="36"/>
                </a:cubicBezTo>
                <a:cubicBezTo>
                  <a:pt x="31" y="36"/>
                  <a:pt x="32" y="37"/>
                  <a:pt x="32" y="38"/>
                </a:cubicBezTo>
                <a:cubicBezTo>
                  <a:pt x="32" y="39"/>
                  <a:pt x="31" y="40"/>
                  <a:pt x="30" y="40"/>
                </a:cubicBezTo>
                <a:close/>
                <a:moveTo>
                  <a:pt x="58" y="80"/>
                </a:moveTo>
                <a:cubicBezTo>
                  <a:pt x="46" y="80"/>
                  <a:pt x="46" y="80"/>
                  <a:pt x="46" y="80"/>
                </a:cubicBezTo>
                <a:cubicBezTo>
                  <a:pt x="45" y="80"/>
                  <a:pt x="44" y="79"/>
                  <a:pt x="44" y="78"/>
                </a:cubicBezTo>
                <a:cubicBezTo>
                  <a:pt x="44" y="77"/>
                  <a:pt x="45" y="76"/>
                  <a:pt x="46" y="76"/>
                </a:cubicBezTo>
                <a:cubicBezTo>
                  <a:pt x="58" y="76"/>
                  <a:pt x="58" y="76"/>
                  <a:pt x="58" y="76"/>
                </a:cubicBezTo>
                <a:cubicBezTo>
                  <a:pt x="59" y="76"/>
                  <a:pt x="60" y="77"/>
                  <a:pt x="60" y="78"/>
                </a:cubicBezTo>
                <a:cubicBezTo>
                  <a:pt x="60" y="79"/>
                  <a:pt x="59" y="80"/>
                  <a:pt x="58" y="80"/>
                </a:cubicBezTo>
                <a:close/>
                <a:moveTo>
                  <a:pt x="58" y="72"/>
                </a:moveTo>
                <a:cubicBezTo>
                  <a:pt x="46" y="72"/>
                  <a:pt x="46" y="72"/>
                  <a:pt x="46" y="72"/>
                </a:cubicBezTo>
                <a:cubicBezTo>
                  <a:pt x="45" y="72"/>
                  <a:pt x="44" y="71"/>
                  <a:pt x="44" y="70"/>
                </a:cubicBezTo>
                <a:cubicBezTo>
                  <a:pt x="44" y="69"/>
                  <a:pt x="45" y="68"/>
                  <a:pt x="46" y="68"/>
                </a:cubicBezTo>
                <a:cubicBezTo>
                  <a:pt x="58" y="68"/>
                  <a:pt x="58" y="68"/>
                  <a:pt x="58" y="68"/>
                </a:cubicBezTo>
                <a:cubicBezTo>
                  <a:pt x="59" y="68"/>
                  <a:pt x="60" y="69"/>
                  <a:pt x="60" y="70"/>
                </a:cubicBezTo>
                <a:cubicBezTo>
                  <a:pt x="60" y="71"/>
                  <a:pt x="59" y="72"/>
                  <a:pt x="58" y="72"/>
                </a:cubicBezTo>
                <a:close/>
                <a:moveTo>
                  <a:pt x="58" y="64"/>
                </a:moveTo>
                <a:cubicBezTo>
                  <a:pt x="46" y="64"/>
                  <a:pt x="46" y="64"/>
                  <a:pt x="46" y="64"/>
                </a:cubicBezTo>
                <a:cubicBezTo>
                  <a:pt x="45" y="64"/>
                  <a:pt x="44" y="63"/>
                  <a:pt x="44" y="62"/>
                </a:cubicBezTo>
                <a:cubicBezTo>
                  <a:pt x="44" y="61"/>
                  <a:pt x="45" y="60"/>
                  <a:pt x="46" y="60"/>
                </a:cubicBezTo>
                <a:cubicBezTo>
                  <a:pt x="58" y="60"/>
                  <a:pt x="58" y="60"/>
                  <a:pt x="58" y="60"/>
                </a:cubicBezTo>
                <a:cubicBezTo>
                  <a:pt x="59" y="60"/>
                  <a:pt x="60" y="61"/>
                  <a:pt x="60" y="62"/>
                </a:cubicBezTo>
                <a:cubicBezTo>
                  <a:pt x="60" y="63"/>
                  <a:pt x="59" y="64"/>
                  <a:pt x="58" y="64"/>
                </a:cubicBezTo>
                <a:close/>
                <a:moveTo>
                  <a:pt x="86" y="80"/>
                </a:moveTo>
                <a:cubicBezTo>
                  <a:pt x="74" y="80"/>
                  <a:pt x="74" y="80"/>
                  <a:pt x="74" y="80"/>
                </a:cubicBezTo>
                <a:cubicBezTo>
                  <a:pt x="73" y="80"/>
                  <a:pt x="72" y="79"/>
                  <a:pt x="72" y="78"/>
                </a:cubicBezTo>
                <a:cubicBezTo>
                  <a:pt x="72" y="77"/>
                  <a:pt x="73" y="76"/>
                  <a:pt x="74" y="76"/>
                </a:cubicBezTo>
                <a:cubicBezTo>
                  <a:pt x="86" y="76"/>
                  <a:pt x="86" y="76"/>
                  <a:pt x="86" y="76"/>
                </a:cubicBezTo>
                <a:cubicBezTo>
                  <a:pt x="87" y="76"/>
                  <a:pt x="88" y="77"/>
                  <a:pt x="88" y="78"/>
                </a:cubicBezTo>
                <a:cubicBezTo>
                  <a:pt x="88" y="79"/>
                  <a:pt x="87" y="80"/>
                  <a:pt x="86" y="80"/>
                </a:cubicBezTo>
                <a:close/>
                <a:moveTo>
                  <a:pt x="86" y="72"/>
                </a:moveTo>
                <a:cubicBezTo>
                  <a:pt x="74" y="72"/>
                  <a:pt x="74" y="72"/>
                  <a:pt x="74" y="72"/>
                </a:cubicBezTo>
                <a:cubicBezTo>
                  <a:pt x="73" y="72"/>
                  <a:pt x="72" y="71"/>
                  <a:pt x="72" y="70"/>
                </a:cubicBezTo>
                <a:cubicBezTo>
                  <a:pt x="72" y="69"/>
                  <a:pt x="73" y="68"/>
                  <a:pt x="74" y="68"/>
                </a:cubicBezTo>
                <a:cubicBezTo>
                  <a:pt x="86" y="68"/>
                  <a:pt x="86" y="68"/>
                  <a:pt x="86" y="68"/>
                </a:cubicBezTo>
                <a:cubicBezTo>
                  <a:pt x="87" y="68"/>
                  <a:pt x="88" y="69"/>
                  <a:pt x="88" y="70"/>
                </a:cubicBezTo>
                <a:cubicBezTo>
                  <a:pt x="88" y="71"/>
                  <a:pt x="87" y="72"/>
                  <a:pt x="86" y="72"/>
                </a:cubicBezTo>
                <a:close/>
                <a:moveTo>
                  <a:pt x="86" y="64"/>
                </a:moveTo>
                <a:cubicBezTo>
                  <a:pt x="74" y="64"/>
                  <a:pt x="74" y="64"/>
                  <a:pt x="74" y="64"/>
                </a:cubicBezTo>
                <a:cubicBezTo>
                  <a:pt x="73" y="64"/>
                  <a:pt x="72" y="63"/>
                  <a:pt x="72" y="62"/>
                </a:cubicBezTo>
                <a:cubicBezTo>
                  <a:pt x="72" y="61"/>
                  <a:pt x="73" y="60"/>
                  <a:pt x="74" y="60"/>
                </a:cubicBezTo>
                <a:cubicBezTo>
                  <a:pt x="86" y="60"/>
                  <a:pt x="86" y="60"/>
                  <a:pt x="86" y="60"/>
                </a:cubicBezTo>
                <a:cubicBezTo>
                  <a:pt x="87" y="60"/>
                  <a:pt x="88" y="61"/>
                  <a:pt x="88" y="62"/>
                </a:cubicBezTo>
                <a:cubicBezTo>
                  <a:pt x="88" y="63"/>
                  <a:pt x="87" y="64"/>
                  <a:pt x="86" y="64"/>
                </a:cubicBezTo>
                <a:close/>
                <a:moveTo>
                  <a:pt x="86" y="56"/>
                </a:moveTo>
                <a:cubicBezTo>
                  <a:pt x="74" y="56"/>
                  <a:pt x="74" y="56"/>
                  <a:pt x="74" y="56"/>
                </a:cubicBezTo>
                <a:cubicBezTo>
                  <a:pt x="73" y="56"/>
                  <a:pt x="72" y="55"/>
                  <a:pt x="72" y="54"/>
                </a:cubicBezTo>
                <a:cubicBezTo>
                  <a:pt x="72" y="53"/>
                  <a:pt x="73" y="52"/>
                  <a:pt x="74" y="52"/>
                </a:cubicBezTo>
                <a:cubicBezTo>
                  <a:pt x="86" y="52"/>
                  <a:pt x="86" y="52"/>
                  <a:pt x="86" y="52"/>
                </a:cubicBezTo>
                <a:cubicBezTo>
                  <a:pt x="87" y="52"/>
                  <a:pt x="88" y="53"/>
                  <a:pt x="88" y="54"/>
                </a:cubicBezTo>
                <a:cubicBezTo>
                  <a:pt x="88" y="55"/>
                  <a:pt x="87" y="56"/>
                  <a:pt x="86" y="56"/>
                </a:cubicBezTo>
                <a:close/>
                <a:moveTo>
                  <a:pt x="86" y="48"/>
                </a:moveTo>
                <a:cubicBezTo>
                  <a:pt x="74" y="48"/>
                  <a:pt x="74" y="48"/>
                  <a:pt x="74" y="48"/>
                </a:cubicBezTo>
                <a:cubicBezTo>
                  <a:pt x="73" y="48"/>
                  <a:pt x="72" y="47"/>
                  <a:pt x="72" y="46"/>
                </a:cubicBezTo>
                <a:cubicBezTo>
                  <a:pt x="72" y="45"/>
                  <a:pt x="73" y="44"/>
                  <a:pt x="74" y="44"/>
                </a:cubicBezTo>
                <a:cubicBezTo>
                  <a:pt x="86" y="44"/>
                  <a:pt x="86" y="44"/>
                  <a:pt x="86" y="44"/>
                </a:cubicBezTo>
                <a:cubicBezTo>
                  <a:pt x="87" y="44"/>
                  <a:pt x="88" y="45"/>
                  <a:pt x="88" y="46"/>
                </a:cubicBezTo>
                <a:cubicBezTo>
                  <a:pt x="88" y="47"/>
                  <a:pt x="87" y="48"/>
                  <a:pt x="8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7" name="Group 56"/>
          <p:cNvGrpSpPr/>
          <p:nvPr/>
        </p:nvGrpSpPr>
        <p:grpSpPr>
          <a:xfrm>
            <a:off x="6131850" y="4082377"/>
            <a:ext cx="302288" cy="216486"/>
            <a:chOff x="8445500" y="3305175"/>
            <a:chExt cx="363538" cy="260350"/>
          </a:xfrm>
          <a:solidFill>
            <a:schemeClr val="bg1"/>
          </a:solidFill>
        </p:grpSpPr>
        <p:sp>
          <p:nvSpPr>
            <p:cNvPr id="58" name="Freeform 57"/>
            <p:cNvSpPr>
              <a:spLocks/>
            </p:cNvSpPr>
            <p:nvPr/>
          </p:nvSpPr>
          <p:spPr bwMode="auto">
            <a:xfrm>
              <a:off x="8528050" y="3305175"/>
              <a:ext cx="142875" cy="63500"/>
            </a:xfrm>
            <a:custGeom>
              <a:avLst/>
              <a:gdLst>
                <a:gd name="T0" fmla="*/ 1 w 38"/>
                <a:gd name="T1" fmla="*/ 10 h 17"/>
                <a:gd name="T2" fmla="*/ 18 w 38"/>
                <a:gd name="T3" fmla="*/ 17 h 17"/>
                <a:gd name="T4" fmla="*/ 38 w 38"/>
                <a:gd name="T5" fmla="*/ 9 h 17"/>
                <a:gd name="T6" fmla="*/ 17 w 38"/>
                <a:gd name="T7" fmla="*/ 0 h 17"/>
                <a:gd name="T8" fmla="*/ 16 w 38"/>
                <a:gd name="T9" fmla="*/ 0 h 17"/>
                <a:gd name="T10" fmla="*/ 1 w 38"/>
                <a:gd name="T11" fmla="*/ 6 h 17"/>
                <a:gd name="T12" fmla="*/ 0 w 38"/>
                <a:gd name="T13" fmla="*/ 8 h 17"/>
                <a:gd name="T14" fmla="*/ 1 w 38"/>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7">
                  <a:moveTo>
                    <a:pt x="1" y="10"/>
                  </a:moveTo>
                  <a:cubicBezTo>
                    <a:pt x="18" y="17"/>
                    <a:pt x="18" y="17"/>
                    <a:pt x="18" y="17"/>
                  </a:cubicBezTo>
                  <a:cubicBezTo>
                    <a:pt x="38" y="9"/>
                    <a:pt x="38" y="9"/>
                    <a:pt x="38" y="9"/>
                  </a:cubicBezTo>
                  <a:cubicBezTo>
                    <a:pt x="17" y="0"/>
                    <a:pt x="17" y="0"/>
                    <a:pt x="17" y="0"/>
                  </a:cubicBezTo>
                  <a:cubicBezTo>
                    <a:pt x="17" y="0"/>
                    <a:pt x="16" y="0"/>
                    <a:pt x="16" y="0"/>
                  </a:cubicBezTo>
                  <a:cubicBezTo>
                    <a:pt x="1" y="6"/>
                    <a:pt x="1" y="6"/>
                    <a:pt x="1" y="6"/>
                  </a:cubicBezTo>
                  <a:cubicBezTo>
                    <a:pt x="0" y="7"/>
                    <a:pt x="0" y="7"/>
                    <a:pt x="0" y="8"/>
                  </a:cubicBezTo>
                  <a:cubicBezTo>
                    <a:pt x="0" y="9"/>
                    <a:pt x="0"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58"/>
            <p:cNvSpPr>
              <a:spLocks/>
            </p:cNvSpPr>
            <p:nvPr/>
          </p:nvSpPr>
          <p:spPr bwMode="auto">
            <a:xfrm>
              <a:off x="8445500" y="3308350"/>
              <a:ext cx="363538" cy="257175"/>
            </a:xfrm>
            <a:custGeom>
              <a:avLst/>
              <a:gdLst>
                <a:gd name="T0" fmla="*/ 95 w 97"/>
                <a:gd name="T1" fmla="*/ 8 h 68"/>
                <a:gd name="T2" fmla="*/ 82 w 97"/>
                <a:gd name="T3" fmla="*/ 2 h 68"/>
                <a:gd name="T4" fmla="*/ 28 w 97"/>
                <a:gd name="T5" fmla="*/ 26 h 68"/>
                <a:gd name="T6" fmla="*/ 17 w 97"/>
                <a:gd name="T7" fmla="*/ 20 h 68"/>
                <a:gd name="T8" fmla="*/ 15 w 97"/>
                <a:gd name="T9" fmla="*/ 20 h 68"/>
                <a:gd name="T10" fmla="*/ 1 w 97"/>
                <a:gd name="T11" fmla="*/ 26 h 68"/>
                <a:gd name="T12" fmla="*/ 0 w 97"/>
                <a:gd name="T13" fmla="*/ 28 h 68"/>
                <a:gd name="T14" fmla="*/ 1 w 97"/>
                <a:gd name="T15" fmla="*/ 29 h 68"/>
                <a:gd name="T16" fmla="*/ 19 w 97"/>
                <a:gd name="T17" fmla="*/ 47 h 68"/>
                <a:gd name="T18" fmla="*/ 21 w 97"/>
                <a:gd name="T19" fmla="*/ 48 h 68"/>
                <a:gd name="T20" fmla="*/ 47 w 97"/>
                <a:gd name="T21" fmla="*/ 38 h 68"/>
                <a:gd name="T22" fmla="*/ 36 w 97"/>
                <a:gd name="T23" fmla="*/ 65 h 68"/>
                <a:gd name="T24" fmla="*/ 37 w 97"/>
                <a:gd name="T25" fmla="*/ 68 h 68"/>
                <a:gd name="T26" fmla="*/ 38 w 97"/>
                <a:gd name="T27" fmla="*/ 68 h 68"/>
                <a:gd name="T28" fmla="*/ 39 w 97"/>
                <a:gd name="T29" fmla="*/ 68 h 68"/>
                <a:gd name="T30" fmla="*/ 55 w 97"/>
                <a:gd name="T31" fmla="*/ 60 h 68"/>
                <a:gd name="T32" fmla="*/ 56 w 97"/>
                <a:gd name="T33" fmla="*/ 59 h 68"/>
                <a:gd name="T34" fmla="*/ 72 w 97"/>
                <a:gd name="T35" fmla="*/ 28 h 68"/>
                <a:gd name="T36" fmla="*/ 90 w 97"/>
                <a:gd name="T37" fmla="*/ 21 h 68"/>
                <a:gd name="T38" fmla="*/ 95 w 97"/>
                <a:gd name="T3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68">
                  <a:moveTo>
                    <a:pt x="95" y="8"/>
                  </a:moveTo>
                  <a:cubicBezTo>
                    <a:pt x="93" y="3"/>
                    <a:pt x="87" y="0"/>
                    <a:pt x="82" y="2"/>
                  </a:cubicBezTo>
                  <a:cubicBezTo>
                    <a:pt x="28" y="26"/>
                    <a:pt x="28" y="26"/>
                    <a:pt x="28" y="26"/>
                  </a:cubicBezTo>
                  <a:cubicBezTo>
                    <a:pt x="17" y="20"/>
                    <a:pt x="17" y="20"/>
                    <a:pt x="17" y="20"/>
                  </a:cubicBezTo>
                  <a:cubicBezTo>
                    <a:pt x="17" y="20"/>
                    <a:pt x="16" y="20"/>
                    <a:pt x="15" y="20"/>
                  </a:cubicBezTo>
                  <a:cubicBezTo>
                    <a:pt x="1" y="26"/>
                    <a:pt x="1" y="26"/>
                    <a:pt x="1" y="26"/>
                  </a:cubicBezTo>
                  <a:cubicBezTo>
                    <a:pt x="1" y="26"/>
                    <a:pt x="0" y="27"/>
                    <a:pt x="0" y="28"/>
                  </a:cubicBezTo>
                  <a:cubicBezTo>
                    <a:pt x="0" y="28"/>
                    <a:pt x="0" y="29"/>
                    <a:pt x="1" y="29"/>
                  </a:cubicBezTo>
                  <a:cubicBezTo>
                    <a:pt x="19" y="47"/>
                    <a:pt x="19" y="47"/>
                    <a:pt x="19" y="47"/>
                  </a:cubicBezTo>
                  <a:cubicBezTo>
                    <a:pt x="19" y="48"/>
                    <a:pt x="20" y="48"/>
                    <a:pt x="21" y="48"/>
                  </a:cubicBezTo>
                  <a:cubicBezTo>
                    <a:pt x="47" y="38"/>
                    <a:pt x="47" y="38"/>
                    <a:pt x="47" y="38"/>
                  </a:cubicBezTo>
                  <a:cubicBezTo>
                    <a:pt x="36" y="65"/>
                    <a:pt x="36" y="65"/>
                    <a:pt x="36" y="65"/>
                  </a:cubicBezTo>
                  <a:cubicBezTo>
                    <a:pt x="36" y="66"/>
                    <a:pt x="36" y="67"/>
                    <a:pt x="37" y="68"/>
                  </a:cubicBezTo>
                  <a:cubicBezTo>
                    <a:pt x="37" y="68"/>
                    <a:pt x="38" y="68"/>
                    <a:pt x="38" y="68"/>
                  </a:cubicBezTo>
                  <a:cubicBezTo>
                    <a:pt x="39" y="68"/>
                    <a:pt x="39" y="68"/>
                    <a:pt x="39" y="68"/>
                  </a:cubicBezTo>
                  <a:cubicBezTo>
                    <a:pt x="55" y="60"/>
                    <a:pt x="55" y="60"/>
                    <a:pt x="55" y="60"/>
                  </a:cubicBezTo>
                  <a:cubicBezTo>
                    <a:pt x="56" y="60"/>
                    <a:pt x="56" y="59"/>
                    <a:pt x="56" y="59"/>
                  </a:cubicBezTo>
                  <a:cubicBezTo>
                    <a:pt x="72" y="28"/>
                    <a:pt x="72" y="28"/>
                    <a:pt x="72" y="28"/>
                  </a:cubicBezTo>
                  <a:cubicBezTo>
                    <a:pt x="90" y="21"/>
                    <a:pt x="90" y="21"/>
                    <a:pt x="90" y="21"/>
                  </a:cubicBezTo>
                  <a:cubicBezTo>
                    <a:pt x="95" y="19"/>
                    <a:pt x="97" y="13"/>
                    <a:pt x="9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6145917" y="5065890"/>
            <a:ext cx="269393" cy="277700"/>
            <a:chOff x="3757613" y="3243263"/>
            <a:chExt cx="360363" cy="371475"/>
          </a:xfrm>
          <a:solidFill>
            <a:schemeClr val="bg1"/>
          </a:solidFill>
        </p:grpSpPr>
        <p:sp>
          <p:nvSpPr>
            <p:cNvPr id="61" name="Freeform 60"/>
            <p:cNvSpPr>
              <a:spLocks/>
            </p:cNvSpPr>
            <p:nvPr/>
          </p:nvSpPr>
          <p:spPr bwMode="auto">
            <a:xfrm>
              <a:off x="3786188" y="3336926"/>
              <a:ext cx="46038" cy="204788"/>
            </a:xfrm>
            <a:custGeom>
              <a:avLst/>
              <a:gdLst>
                <a:gd name="T0" fmla="*/ 12 w 12"/>
                <a:gd name="T1" fmla="*/ 0 h 53"/>
                <a:gd name="T2" fmla="*/ 10 w 12"/>
                <a:gd name="T3" fmla="*/ 0 h 53"/>
                <a:gd name="T4" fmla="*/ 0 w 12"/>
                <a:gd name="T5" fmla="*/ 10 h 53"/>
                <a:gd name="T6" fmla="*/ 0 w 12"/>
                <a:gd name="T7" fmla="*/ 53 h 53"/>
                <a:gd name="T8" fmla="*/ 12 w 12"/>
                <a:gd name="T9" fmla="*/ 43 h 53"/>
                <a:gd name="T10" fmla="*/ 12 w 12"/>
                <a:gd name="T11" fmla="*/ 0 h 53"/>
              </a:gdLst>
              <a:ahLst/>
              <a:cxnLst>
                <a:cxn ang="0">
                  <a:pos x="T0" y="T1"/>
                </a:cxn>
                <a:cxn ang="0">
                  <a:pos x="T2" y="T3"/>
                </a:cxn>
                <a:cxn ang="0">
                  <a:pos x="T4" y="T5"/>
                </a:cxn>
                <a:cxn ang="0">
                  <a:pos x="T6" y="T7"/>
                </a:cxn>
                <a:cxn ang="0">
                  <a:pos x="T8" y="T9"/>
                </a:cxn>
                <a:cxn ang="0">
                  <a:pos x="T10" y="T11"/>
                </a:cxn>
              </a:cxnLst>
              <a:rect l="0" t="0" r="r" b="b"/>
              <a:pathLst>
                <a:path w="12" h="53">
                  <a:moveTo>
                    <a:pt x="12" y="0"/>
                  </a:moveTo>
                  <a:cubicBezTo>
                    <a:pt x="11" y="0"/>
                    <a:pt x="11" y="0"/>
                    <a:pt x="10" y="0"/>
                  </a:cubicBezTo>
                  <a:cubicBezTo>
                    <a:pt x="4" y="0"/>
                    <a:pt x="0" y="5"/>
                    <a:pt x="0" y="10"/>
                  </a:cubicBezTo>
                  <a:cubicBezTo>
                    <a:pt x="0" y="53"/>
                    <a:pt x="0" y="53"/>
                    <a:pt x="0" y="53"/>
                  </a:cubicBezTo>
                  <a:cubicBezTo>
                    <a:pt x="12" y="43"/>
                    <a:pt x="12" y="43"/>
                    <a:pt x="12" y="43"/>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61"/>
            <p:cNvSpPr>
              <a:spLocks/>
            </p:cNvSpPr>
            <p:nvPr/>
          </p:nvSpPr>
          <p:spPr bwMode="auto">
            <a:xfrm>
              <a:off x="4041775" y="3336926"/>
              <a:ext cx="46038" cy="204788"/>
            </a:xfrm>
            <a:custGeom>
              <a:avLst/>
              <a:gdLst>
                <a:gd name="T0" fmla="*/ 12 w 12"/>
                <a:gd name="T1" fmla="*/ 10 h 53"/>
                <a:gd name="T2" fmla="*/ 2 w 12"/>
                <a:gd name="T3" fmla="*/ 0 h 53"/>
                <a:gd name="T4" fmla="*/ 0 w 12"/>
                <a:gd name="T5" fmla="*/ 0 h 53"/>
                <a:gd name="T6" fmla="*/ 0 w 12"/>
                <a:gd name="T7" fmla="*/ 43 h 53"/>
                <a:gd name="T8" fmla="*/ 12 w 12"/>
                <a:gd name="T9" fmla="*/ 53 h 53"/>
                <a:gd name="T10" fmla="*/ 12 w 12"/>
                <a:gd name="T11" fmla="*/ 10 h 53"/>
              </a:gdLst>
              <a:ahLst/>
              <a:cxnLst>
                <a:cxn ang="0">
                  <a:pos x="T0" y="T1"/>
                </a:cxn>
                <a:cxn ang="0">
                  <a:pos x="T2" y="T3"/>
                </a:cxn>
                <a:cxn ang="0">
                  <a:pos x="T4" y="T5"/>
                </a:cxn>
                <a:cxn ang="0">
                  <a:pos x="T6" y="T7"/>
                </a:cxn>
                <a:cxn ang="0">
                  <a:pos x="T8" y="T9"/>
                </a:cxn>
                <a:cxn ang="0">
                  <a:pos x="T10" y="T11"/>
                </a:cxn>
              </a:cxnLst>
              <a:rect l="0" t="0" r="r" b="b"/>
              <a:pathLst>
                <a:path w="12" h="53">
                  <a:moveTo>
                    <a:pt x="12" y="10"/>
                  </a:moveTo>
                  <a:cubicBezTo>
                    <a:pt x="12" y="5"/>
                    <a:pt x="8" y="0"/>
                    <a:pt x="2" y="0"/>
                  </a:cubicBezTo>
                  <a:cubicBezTo>
                    <a:pt x="1" y="0"/>
                    <a:pt x="1" y="0"/>
                    <a:pt x="0" y="0"/>
                  </a:cubicBezTo>
                  <a:cubicBezTo>
                    <a:pt x="0" y="43"/>
                    <a:pt x="0" y="43"/>
                    <a:pt x="0" y="43"/>
                  </a:cubicBezTo>
                  <a:cubicBezTo>
                    <a:pt x="12" y="53"/>
                    <a:pt x="12" y="53"/>
                    <a:pt x="12" y="53"/>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p:cNvSpPr>
            <p:nvPr/>
          </p:nvSpPr>
          <p:spPr bwMode="auto">
            <a:xfrm>
              <a:off x="3846513" y="3243263"/>
              <a:ext cx="180975" cy="247650"/>
            </a:xfrm>
            <a:custGeom>
              <a:avLst/>
              <a:gdLst>
                <a:gd name="T0" fmla="*/ 8 w 48"/>
                <a:gd name="T1" fmla="*/ 32 h 64"/>
                <a:gd name="T2" fmla="*/ 24 w 48"/>
                <a:gd name="T3" fmla="*/ 16 h 64"/>
                <a:gd name="T4" fmla="*/ 40 w 48"/>
                <a:gd name="T5" fmla="*/ 32 h 64"/>
                <a:gd name="T6" fmla="*/ 40 w 48"/>
                <a:gd name="T7" fmla="*/ 57 h 64"/>
                <a:gd name="T8" fmla="*/ 48 w 48"/>
                <a:gd name="T9" fmla="*/ 64 h 64"/>
                <a:gd name="T10" fmla="*/ 48 w 48"/>
                <a:gd name="T11" fmla="*/ 24 h 64"/>
                <a:gd name="T12" fmla="*/ 24 w 48"/>
                <a:gd name="T13" fmla="*/ 0 h 64"/>
                <a:gd name="T14" fmla="*/ 0 w 48"/>
                <a:gd name="T15" fmla="*/ 24 h 64"/>
                <a:gd name="T16" fmla="*/ 0 w 48"/>
                <a:gd name="T17" fmla="*/ 64 h 64"/>
                <a:gd name="T18" fmla="*/ 8 w 48"/>
                <a:gd name="T19" fmla="*/ 57 h 64"/>
                <a:gd name="T20" fmla="*/ 8 w 48"/>
                <a:gd name="T2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4">
                  <a:moveTo>
                    <a:pt x="8" y="32"/>
                  </a:moveTo>
                  <a:cubicBezTo>
                    <a:pt x="8" y="23"/>
                    <a:pt x="15" y="16"/>
                    <a:pt x="24" y="16"/>
                  </a:cubicBezTo>
                  <a:cubicBezTo>
                    <a:pt x="33" y="16"/>
                    <a:pt x="40" y="23"/>
                    <a:pt x="40" y="32"/>
                  </a:cubicBezTo>
                  <a:cubicBezTo>
                    <a:pt x="40" y="57"/>
                    <a:pt x="40" y="57"/>
                    <a:pt x="40" y="57"/>
                  </a:cubicBezTo>
                  <a:cubicBezTo>
                    <a:pt x="48" y="64"/>
                    <a:pt x="48" y="64"/>
                    <a:pt x="48" y="64"/>
                  </a:cubicBezTo>
                  <a:cubicBezTo>
                    <a:pt x="48" y="24"/>
                    <a:pt x="48" y="24"/>
                    <a:pt x="48" y="24"/>
                  </a:cubicBezTo>
                  <a:cubicBezTo>
                    <a:pt x="48" y="11"/>
                    <a:pt x="37" y="0"/>
                    <a:pt x="24" y="0"/>
                  </a:cubicBezTo>
                  <a:cubicBezTo>
                    <a:pt x="11" y="0"/>
                    <a:pt x="0" y="11"/>
                    <a:pt x="0" y="24"/>
                  </a:cubicBezTo>
                  <a:cubicBezTo>
                    <a:pt x="0" y="64"/>
                    <a:pt x="0" y="64"/>
                    <a:pt x="0" y="64"/>
                  </a:cubicBezTo>
                  <a:cubicBezTo>
                    <a:pt x="8" y="57"/>
                    <a:pt x="8" y="57"/>
                    <a:pt x="8" y="57"/>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63"/>
            <p:cNvSpPr>
              <a:spLocks/>
            </p:cNvSpPr>
            <p:nvPr/>
          </p:nvSpPr>
          <p:spPr bwMode="auto">
            <a:xfrm>
              <a:off x="3906838" y="3522663"/>
              <a:ext cx="60325" cy="92075"/>
            </a:xfrm>
            <a:custGeom>
              <a:avLst/>
              <a:gdLst>
                <a:gd name="T0" fmla="*/ 12 w 16"/>
                <a:gd name="T1" fmla="*/ 2 h 24"/>
                <a:gd name="T2" fmla="*/ 10 w 16"/>
                <a:gd name="T3" fmla="*/ 0 h 24"/>
                <a:gd name="T4" fmla="*/ 6 w 16"/>
                <a:gd name="T5" fmla="*/ 0 h 24"/>
                <a:gd name="T6" fmla="*/ 4 w 16"/>
                <a:gd name="T7" fmla="*/ 2 h 24"/>
                <a:gd name="T8" fmla="*/ 0 w 16"/>
                <a:gd name="T9" fmla="*/ 22 h 24"/>
                <a:gd name="T10" fmla="*/ 0 w 16"/>
                <a:gd name="T11" fmla="*/ 23 h 24"/>
                <a:gd name="T12" fmla="*/ 2 w 16"/>
                <a:gd name="T13" fmla="*/ 24 h 24"/>
                <a:gd name="T14" fmla="*/ 14 w 16"/>
                <a:gd name="T15" fmla="*/ 24 h 24"/>
                <a:gd name="T16" fmla="*/ 14 w 16"/>
                <a:gd name="T17" fmla="*/ 24 h 24"/>
                <a:gd name="T18" fmla="*/ 16 w 16"/>
                <a:gd name="T19" fmla="*/ 22 h 24"/>
                <a:gd name="T20" fmla="*/ 16 w 16"/>
                <a:gd name="T21" fmla="*/ 21 h 24"/>
                <a:gd name="T22" fmla="*/ 12 w 16"/>
                <a:gd name="T2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12" y="2"/>
                  </a:moveTo>
                  <a:cubicBezTo>
                    <a:pt x="12" y="1"/>
                    <a:pt x="11" y="0"/>
                    <a:pt x="10" y="0"/>
                  </a:cubicBezTo>
                  <a:cubicBezTo>
                    <a:pt x="6" y="0"/>
                    <a:pt x="6" y="0"/>
                    <a:pt x="6" y="0"/>
                  </a:cubicBezTo>
                  <a:cubicBezTo>
                    <a:pt x="5" y="0"/>
                    <a:pt x="4" y="1"/>
                    <a:pt x="4" y="2"/>
                  </a:cubicBezTo>
                  <a:cubicBezTo>
                    <a:pt x="0" y="22"/>
                    <a:pt x="0" y="22"/>
                    <a:pt x="0" y="22"/>
                  </a:cubicBezTo>
                  <a:cubicBezTo>
                    <a:pt x="0" y="22"/>
                    <a:pt x="0" y="23"/>
                    <a:pt x="0" y="23"/>
                  </a:cubicBezTo>
                  <a:cubicBezTo>
                    <a:pt x="1" y="24"/>
                    <a:pt x="1" y="24"/>
                    <a:pt x="2" y="24"/>
                  </a:cubicBezTo>
                  <a:cubicBezTo>
                    <a:pt x="14" y="24"/>
                    <a:pt x="14" y="24"/>
                    <a:pt x="14" y="24"/>
                  </a:cubicBezTo>
                  <a:cubicBezTo>
                    <a:pt x="14" y="24"/>
                    <a:pt x="14" y="24"/>
                    <a:pt x="14" y="24"/>
                  </a:cubicBezTo>
                  <a:cubicBezTo>
                    <a:pt x="15" y="24"/>
                    <a:pt x="16" y="23"/>
                    <a:pt x="16" y="22"/>
                  </a:cubicBezTo>
                  <a:cubicBezTo>
                    <a:pt x="16" y="22"/>
                    <a:pt x="16" y="21"/>
                    <a:pt x="16" y="21"/>
                  </a:cubicBez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4"/>
            <p:cNvSpPr>
              <a:spLocks noEditPoints="1"/>
            </p:cNvSpPr>
            <p:nvPr/>
          </p:nvSpPr>
          <p:spPr bwMode="auto">
            <a:xfrm>
              <a:off x="3757613" y="3321051"/>
              <a:ext cx="360363" cy="277813"/>
            </a:xfrm>
            <a:custGeom>
              <a:avLst/>
              <a:gdLst>
                <a:gd name="T0" fmla="*/ 95 w 96"/>
                <a:gd name="T1" fmla="*/ 68 h 72"/>
                <a:gd name="T2" fmla="*/ 60 w 96"/>
                <a:gd name="T3" fmla="*/ 39 h 72"/>
                <a:gd name="T4" fmla="*/ 60 w 96"/>
                <a:gd name="T5" fmla="*/ 12 h 72"/>
                <a:gd name="T6" fmla="*/ 48 w 96"/>
                <a:gd name="T7" fmla="*/ 0 h 72"/>
                <a:gd name="T8" fmla="*/ 36 w 96"/>
                <a:gd name="T9" fmla="*/ 12 h 72"/>
                <a:gd name="T10" fmla="*/ 36 w 96"/>
                <a:gd name="T11" fmla="*/ 39 h 72"/>
                <a:gd name="T12" fmla="*/ 1 w 96"/>
                <a:gd name="T13" fmla="*/ 68 h 72"/>
                <a:gd name="T14" fmla="*/ 0 w 96"/>
                <a:gd name="T15" fmla="*/ 71 h 72"/>
                <a:gd name="T16" fmla="*/ 2 w 96"/>
                <a:gd name="T17" fmla="*/ 72 h 72"/>
                <a:gd name="T18" fmla="*/ 36 w 96"/>
                <a:gd name="T19" fmla="*/ 72 h 72"/>
                <a:gd name="T20" fmla="*/ 40 w 96"/>
                <a:gd name="T21" fmla="*/ 53 h 72"/>
                <a:gd name="T22" fmla="*/ 46 w 96"/>
                <a:gd name="T23" fmla="*/ 48 h 72"/>
                <a:gd name="T24" fmla="*/ 50 w 96"/>
                <a:gd name="T25" fmla="*/ 48 h 72"/>
                <a:gd name="T26" fmla="*/ 56 w 96"/>
                <a:gd name="T27" fmla="*/ 53 h 72"/>
                <a:gd name="T28" fmla="*/ 60 w 96"/>
                <a:gd name="T29" fmla="*/ 72 h 72"/>
                <a:gd name="T30" fmla="*/ 60 w 96"/>
                <a:gd name="T31" fmla="*/ 72 h 72"/>
                <a:gd name="T32" fmla="*/ 94 w 96"/>
                <a:gd name="T33" fmla="*/ 72 h 72"/>
                <a:gd name="T34" fmla="*/ 96 w 96"/>
                <a:gd name="T35" fmla="*/ 71 h 72"/>
                <a:gd name="T36" fmla="*/ 95 w 96"/>
                <a:gd name="T37" fmla="*/ 68 h 72"/>
                <a:gd name="T38" fmla="*/ 54 w 96"/>
                <a:gd name="T39" fmla="*/ 21 h 72"/>
                <a:gd name="T40" fmla="*/ 52 w 96"/>
                <a:gd name="T41" fmla="*/ 22 h 72"/>
                <a:gd name="T42" fmla="*/ 44 w 96"/>
                <a:gd name="T43" fmla="*/ 22 h 72"/>
                <a:gd name="T44" fmla="*/ 42 w 96"/>
                <a:gd name="T45" fmla="*/ 21 h 72"/>
                <a:gd name="T46" fmla="*/ 42 w 96"/>
                <a:gd name="T47" fmla="*/ 20 h 72"/>
                <a:gd name="T48" fmla="*/ 44 w 96"/>
                <a:gd name="T49" fmla="*/ 10 h 72"/>
                <a:gd name="T50" fmla="*/ 46 w 96"/>
                <a:gd name="T51" fmla="*/ 8 h 72"/>
                <a:gd name="T52" fmla="*/ 50 w 96"/>
                <a:gd name="T53" fmla="*/ 8 h 72"/>
                <a:gd name="T54" fmla="*/ 52 w 96"/>
                <a:gd name="T55" fmla="*/ 10 h 72"/>
                <a:gd name="T56" fmla="*/ 54 w 96"/>
                <a:gd name="T57" fmla="*/ 20 h 72"/>
                <a:gd name="T58" fmla="*/ 54 w 96"/>
                <a:gd name="T59" fmla="*/ 2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72">
                  <a:moveTo>
                    <a:pt x="95" y="68"/>
                  </a:moveTo>
                  <a:cubicBezTo>
                    <a:pt x="60" y="39"/>
                    <a:pt x="60" y="39"/>
                    <a:pt x="60" y="39"/>
                  </a:cubicBezTo>
                  <a:cubicBezTo>
                    <a:pt x="60" y="12"/>
                    <a:pt x="60" y="12"/>
                    <a:pt x="60" y="12"/>
                  </a:cubicBezTo>
                  <a:cubicBezTo>
                    <a:pt x="60" y="5"/>
                    <a:pt x="55" y="0"/>
                    <a:pt x="48" y="0"/>
                  </a:cubicBezTo>
                  <a:cubicBezTo>
                    <a:pt x="41" y="0"/>
                    <a:pt x="36" y="5"/>
                    <a:pt x="36" y="12"/>
                  </a:cubicBezTo>
                  <a:cubicBezTo>
                    <a:pt x="36" y="39"/>
                    <a:pt x="36" y="39"/>
                    <a:pt x="36" y="39"/>
                  </a:cubicBezTo>
                  <a:cubicBezTo>
                    <a:pt x="1" y="68"/>
                    <a:pt x="1" y="68"/>
                    <a:pt x="1" y="68"/>
                  </a:cubicBezTo>
                  <a:cubicBezTo>
                    <a:pt x="0" y="69"/>
                    <a:pt x="0" y="70"/>
                    <a:pt x="0" y="71"/>
                  </a:cubicBezTo>
                  <a:cubicBezTo>
                    <a:pt x="0" y="71"/>
                    <a:pt x="1" y="72"/>
                    <a:pt x="2" y="72"/>
                  </a:cubicBezTo>
                  <a:cubicBezTo>
                    <a:pt x="36" y="72"/>
                    <a:pt x="36" y="72"/>
                    <a:pt x="36" y="72"/>
                  </a:cubicBezTo>
                  <a:cubicBezTo>
                    <a:pt x="40" y="53"/>
                    <a:pt x="40" y="53"/>
                    <a:pt x="40" y="53"/>
                  </a:cubicBezTo>
                  <a:cubicBezTo>
                    <a:pt x="41" y="50"/>
                    <a:pt x="43" y="48"/>
                    <a:pt x="46" y="48"/>
                  </a:cubicBezTo>
                  <a:cubicBezTo>
                    <a:pt x="50" y="48"/>
                    <a:pt x="50" y="48"/>
                    <a:pt x="50" y="48"/>
                  </a:cubicBezTo>
                  <a:cubicBezTo>
                    <a:pt x="53" y="48"/>
                    <a:pt x="55" y="50"/>
                    <a:pt x="56" y="53"/>
                  </a:cubicBezTo>
                  <a:cubicBezTo>
                    <a:pt x="60" y="72"/>
                    <a:pt x="60" y="72"/>
                    <a:pt x="60" y="72"/>
                  </a:cubicBezTo>
                  <a:cubicBezTo>
                    <a:pt x="60" y="72"/>
                    <a:pt x="60" y="72"/>
                    <a:pt x="60" y="72"/>
                  </a:cubicBezTo>
                  <a:cubicBezTo>
                    <a:pt x="94" y="72"/>
                    <a:pt x="94" y="72"/>
                    <a:pt x="94" y="72"/>
                  </a:cubicBezTo>
                  <a:cubicBezTo>
                    <a:pt x="95" y="72"/>
                    <a:pt x="96" y="71"/>
                    <a:pt x="96" y="71"/>
                  </a:cubicBezTo>
                  <a:cubicBezTo>
                    <a:pt x="96" y="70"/>
                    <a:pt x="96" y="69"/>
                    <a:pt x="95" y="68"/>
                  </a:cubicBezTo>
                  <a:close/>
                  <a:moveTo>
                    <a:pt x="54" y="21"/>
                  </a:moveTo>
                  <a:cubicBezTo>
                    <a:pt x="53" y="22"/>
                    <a:pt x="53" y="22"/>
                    <a:pt x="52" y="22"/>
                  </a:cubicBezTo>
                  <a:cubicBezTo>
                    <a:pt x="44" y="22"/>
                    <a:pt x="44" y="22"/>
                    <a:pt x="44" y="22"/>
                  </a:cubicBezTo>
                  <a:cubicBezTo>
                    <a:pt x="43" y="22"/>
                    <a:pt x="43" y="22"/>
                    <a:pt x="42" y="21"/>
                  </a:cubicBezTo>
                  <a:cubicBezTo>
                    <a:pt x="42" y="21"/>
                    <a:pt x="42" y="20"/>
                    <a:pt x="42" y="20"/>
                  </a:cubicBezTo>
                  <a:cubicBezTo>
                    <a:pt x="44" y="10"/>
                    <a:pt x="44" y="10"/>
                    <a:pt x="44" y="10"/>
                  </a:cubicBezTo>
                  <a:cubicBezTo>
                    <a:pt x="44" y="9"/>
                    <a:pt x="45" y="8"/>
                    <a:pt x="46" y="8"/>
                  </a:cubicBezTo>
                  <a:cubicBezTo>
                    <a:pt x="50" y="8"/>
                    <a:pt x="50" y="8"/>
                    <a:pt x="50" y="8"/>
                  </a:cubicBezTo>
                  <a:cubicBezTo>
                    <a:pt x="51" y="8"/>
                    <a:pt x="52" y="9"/>
                    <a:pt x="52" y="10"/>
                  </a:cubicBezTo>
                  <a:cubicBezTo>
                    <a:pt x="54" y="20"/>
                    <a:pt x="54" y="20"/>
                    <a:pt x="54" y="20"/>
                  </a:cubicBezTo>
                  <a:cubicBezTo>
                    <a:pt x="54" y="20"/>
                    <a:pt x="54" y="21"/>
                    <a:pt x="5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99911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810338" cy="553998"/>
          </a:xfrm>
          <a:prstGeom prst="rect">
            <a:avLst/>
          </a:prstGeom>
          <a:noFill/>
        </p:spPr>
        <p:txBody>
          <a:bodyPr wrap="none" lIns="0" tIns="0" rIns="0" bIns="0" rtlCol="0">
            <a:spAutoFit/>
          </a:bodyPr>
          <a:lstStyle/>
          <a:p>
            <a:r>
              <a:rPr lang="en-US" sz="3600" dirty="0">
                <a:solidFill>
                  <a:srgbClr val="32425C"/>
                </a:solidFill>
                <a:latin typeface="+mj-lt"/>
              </a:rPr>
              <a:t>Right Image Slide</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656" r="27278"/>
          <a:stretch/>
        </p:blipFill>
        <p:spPr>
          <a:xfrm>
            <a:off x="6734628" y="0"/>
            <a:ext cx="5457371" cy="6858000"/>
          </a:xfrm>
          <a:prstGeom prst="rect">
            <a:avLst/>
          </a:prstGeom>
        </p:spPr>
      </p:pic>
      <p:sp>
        <p:nvSpPr>
          <p:cNvPr id="39" name="Rectangle 38"/>
          <p:cNvSpPr/>
          <p:nvPr/>
        </p:nvSpPr>
        <p:spPr>
          <a:xfrm>
            <a:off x="6729435" y="0"/>
            <a:ext cx="5462564"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5837401"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6017266"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129214"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970893"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3" name="Chart 52"/>
          <p:cNvGraphicFramePr/>
          <p:nvPr>
            <p:extLst>
              <p:ext uri="{D42A27DB-BD31-4B8C-83A1-F6EECF244321}">
                <p14:modId xmlns:p14="http://schemas.microsoft.com/office/powerpoint/2010/main" val="3204297353"/>
              </p:ext>
            </p:extLst>
          </p:nvPr>
        </p:nvGraphicFramePr>
        <p:xfrm>
          <a:off x="1246660" y="2524125"/>
          <a:ext cx="4538996" cy="3829050"/>
        </p:xfrm>
        <a:graphic>
          <a:graphicData uri="http://schemas.openxmlformats.org/drawingml/2006/chart">
            <c:chart xmlns:c="http://schemas.openxmlformats.org/drawingml/2006/chart" xmlns:r="http://schemas.openxmlformats.org/officeDocument/2006/relationships" r:id="rId3"/>
          </a:graphicData>
        </a:graphic>
      </p:graphicFrame>
      <p:sp>
        <p:nvSpPr>
          <p:cNvPr id="54" name="TextBox 53"/>
          <p:cNvSpPr txBox="1"/>
          <p:nvPr/>
        </p:nvSpPr>
        <p:spPr>
          <a:xfrm>
            <a:off x="874713" y="1608218"/>
            <a:ext cx="528991" cy="246221"/>
          </a:xfrm>
          <a:prstGeom prst="rect">
            <a:avLst/>
          </a:prstGeom>
          <a:noFill/>
        </p:spPr>
        <p:txBody>
          <a:bodyPr wrap="none" lIns="0" tIns="0" rIns="0" bIns="0" rtlCol="0">
            <a:spAutoFit/>
          </a:bodyPr>
          <a:lstStyle/>
          <a:p>
            <a:r>
              <a:rPr lang="en-US" sz="1600" dirty="0">
                <a:solidFill>
                  <a:srgbClr val="32425C"/>
                </a:solidFill>
                <a:latin typeface="+mj-lt"/>
              </a:rPr>
              <a:t>Chart</a:t>
            </a:r>
          </a:p>
        </p:txBody>
      </p:sp>
      <p:sp>
        <p:nvSpPr>
          <p:cNvPr id="55" name="TextBox 54"/>
          <p:cNvSpPr txBox="1"/>
          <p:nvPr/>
        </p:nvSpPr>
        <p:spPr>
          <a:xfrm>
            <a:off x="874713" y="1967081"/>
            <a:ext cx="4957495"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p:txBody>
      </p:sp>
      <p:grpSp>
        <p:nvGrpSpPr>
          <p:cNvPr id="56" name="Group 55"/>
          <p:cNvGrpSpPr/>
          <p:nvPr/>
        </p:nvGrpSpPr>
        <p:grpSpPr>
          <a:xfrm>
            <a:off x="835439" y="2754217"/>
            <a:ext cx="742783" cy="733726"/>
            <a:chOff x="4279221" y="2033354"/>
            <a:chExt cx="1412875" cy="1395646"/>
          </a:xfrm>
        </p:grpSpPr>
        <p:sp>
          <p:nvSpPr>
            <p:cNvPr id="5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5" name="Group 64"/>
          <p:cNvGrpSpPr/>
          <p:nvPr/>
        </p:nvGrpSpPr>
        <p:grpSpPr>
          <a:xfrm>
            <a:off x="835439" y="3632173"/>
            <a:ext cx="742783" cy="733726"/>
            <a:chOff x="4279221" y="2033354"/>
            <a:chExt cx="1412875" cy="1395646"/>
          </a:xfrm>
        </p:grpSpPr>
        <p:sp>
          <p:nvSpPr>
            <p:cNvPr id="6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8" name="Group 67"/>
          <p:cNvGrpSpPr/>
          <p:nvPr/>
        </p:nvGrpSpPr>
        <p:grpSpPr>
          <a:xfrm>
            <a:off x="835439" y="4510129"/>
            <a:ext cx="742783" cy="733726"/>
            <a:chOff x="4279221" y="2033354"/>
            <a:chExt cx="1412875" cy="1395646"/>
          </a:xfrm>
        </p:grpSpPr>
        <p:sp>
          <p:nvSpPr>
            <p:cNvPr id="6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1" name="Group 70"/>
          <p:cNvGrpSpPr/>
          <p:nvPr/>
        </p:nvGrpSpPr>
        <p:grpSpPr>
          <a:xfrm>
            <a:off x="835439" y="5388085"/>
            <a:ext cx="742783" cy="733726"/>
            <a:chOff x="4279221" y="2033354"/>
            <a:chExt cx="1412875" cy="1395646"/>
          </a:xfrm>
        </p:grpSpPr>
        <p:sp>
          <p:nvSpPr>
            <p:cNvPr id="7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4" name="Group 73"/>
          <p:cNvGrpSpPr/>
          <p:nvPr/>
        </p:nvGrpSpPr>
        <p:grpSpPr>
          <a:xfrm>
            <a:off x="1079828" y="2984393"/>
            <a:ext cx="254006" cy="246172"/>
            <a:chOff x="4113213" y="1816100"/>
            <a:chExt cx="360363" cy="349251"/>
          </a:xfrm>
          <a:solidFill>
            <a:schemeClr val="bg1"/>
          </a:solidFill>
        </p:grpSpPr>
        <p:sp>
          <p:nvSpPr>
            <p:cNvPr id="75" name="Freeform 214"/>
            <p:cNvSpPr>
              <a:spLocks/>
            </p:cNvSpPr>
            <p:nvPr/>
          </p:nvSpPr>
          <p:spPr bwMode="auto">
            <a:xfrm>
              <a:off x="4146550" y="1816100"/>
              <a:ext cx="315913" cy="244475"/>
            </a:xfrm>
            <a:custGeom>
              <a:avLst/>
              <a:gdLst>
                <a:gd name="T0" fmla="*/ 31 w 84"/>
                <a:gd name="T1" fmla="*/ 65 h 65"/>
                <a:gd name="T2" fmla="*/ 31 w 84"/>
                <a:gd name="T3" fmla="*/ 63 h 65"/>
                <a:gd name="T4" fmla="*/ 53 w 84"/>
                <a:gd name="T5" fmla="*/ 41 h 65"/>
                <a:gd name="T6" fmla="*/ 63 w 84"/>
                <a:gd name="T7" fmla="*/ 41 h 65"/>
                <a:gd name="T8" fmla="*/ 79 w 84"/>
                <a:gd name="T9" fmla="*/ 25 h 65"/>
                <a:gd name="T10" fmla="*/ 79 w 84"/>
                <a:gd name="T11" fmla="*/ 5 h 65"/>
                <a:gd name="T12" fmla="*/ 59 w 84"/>
                <a:gd name="T13" fmla="*/ 5 h 65"/>
                <a:gd name="T14" fmla="*/ 54 w 84"/>
                <a:gd name="T15" fmla="*/ 10 h 65"/>
                <a:gd name="T16" fmla="*/ 54 w 84"/>
                <a:gd name="T17" fmla="*/ 10 h 65"/>
                <a:gd name="T18" fmla="*/ 58 w 84"/>
                <a:gd name="T19" fmla="*/ 14 h 65"/>
                <a:gd name="T20" fmla="*/ 62 w 84"/>
                <a:gd name="T21" fmla="*/ 20 h 65"/>
                <a:gd name="T22" fmla="*/ 60 w 84"/>
                <a:gd name="T23" fmla="*/ 23 h 65"/>
                <a:gd name="T24" fmla="*/ 55 w 84"/>
                <a:gd name="T25" fmla="*/ 25 h 65"/>
                <a:gd name="T26" fmla="*/ 45 w 84"/>
                <a:gd name="T27" fmla="*/ 19 h 65"/>
                <a:gd name="T28" fmla="*/ 35 w 84"/>
                <a:gd name="T29" fmla="*/ 29 h 65"/>
                <a:gd name="T30" fmla="*/ 35 w 84"/>
                <a:gd name="T31" fmla="*/ 29 h 65"/>
                <a:gd name="T32" fmla="*/ 39 w 84"/>
                <a:gd name="T33" fmla="*/ 33 h 65"/>
                <a:gd name="T34" fmla="*/ 43 w 84"/>
                <a:gd name="T35" fmla="*/ 39 h 65"/>
                <a:gd name="T36" fmla="*/ 41 w 84"/>
                <a:gd name="T37" fmla="*/ 42 h 65"/>
                <a:gd name="T38" fmla="*/ 36 w 84"/>
                <a:gd name="T39" fmla="*/ 44 h 65"/>
                <a:gd name="T40" fmla="*/ 26 w 84"/>
                <a:gd name="T41" fmla="*/ 38 h 65"/>
                <a:gd name="T42" fmla="*/ 17 w 84"/>
                <a:gd name="T43" fmla="*/ 47 h 65"/>
                <a:gd name="T44" fmla="*/ 17 w 84"/>
                <a:gd name="T45" fmla="*/ 47 h 65"/>
                <a:gd name="T46" fmla="*/ 21 w 84"/>
                <a:gd name="T47" fmla="*/ 51 h 65"/>
                <a:gd name="T48" fmla="*/ 25 w 84"/>
                <a:gd name="T49" fmla="*/ 57 h 65"/>
                <a:gd name="T50" fmla="*/ 23 w 84"/>
                <a:gd name="T51" fmla="*/ 60 h 65"/>
                <a:gd name="T52" fmla="*/ 18 w 84"/>
                <a:gd name="T53" fmla="*/ 62 h 65"/>
                <a:gd name="T54" fmla="*/ 8 w 84"/>
                <a:gd name="T55" fmla="*/ 56 h 65"/>
                <a:gd name="T56" fmla="*/ 3 w 84"/>
                <a:gd name="T57" fmla="*/ 62 h 65"/>
                <a:gd name="T58" fmla="*/ 0 w 84"/>
                <a:gd name="T59" fmla="*/ 65 h 65"/>
                <a:gd name="T60" fmla="*/ 31 w 84"/>
                <a:gd name="T6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65">
                  <a:moveTo>
                    <a:pt x="31" y="65"/>
                  </a:moveTo>
                  <a:cubicBezTo>
                    <a:pt x="31" y="64"/>
                    <a:pt x="31" y="64"/>
                    <a:pt x="31" y="63"/>
                  </a:cubicBezTo>
                  <a:cubicBezTo>
                    <a:pt x="31" y="51"/>
                    <a:pt x="41" y="41"/>
                    <a:pt x="53" y="41"/>
                  </a:cubicBezTo>
                  <a:cubicBezTo>
                    <a:pt x="63" y="41"/>
                    <a:pt x="63" y="41"/>
                    <a:pt x="63" y="41"/>
                  </a:cubicBezTo>
                  <a:cubicBezTo>
                    <a:pt x="79" y="25"/>
                    <a:pt x="79" y="25"/>
                    <a:pt x="79" y="25"/>
                  </a:cubicBezTo>
                  <a:cubicBezTo>
                    <a:pt x="84" y="20"/>
                    <a:pt x="84" y="11"/>
                    <a:pt x="79" y="5"/>
                  </a:cubicBezTo>
                  <a:cubicBezTo>
                    <a:pt x="73" y="0"/>
                    <a:pt x="65" y="0"/>
                    <a:pt x="59" y="5"/>
                  </a:cubicBezTo>
                  <a:cubicBezTo>
                    <a:pt x="54" y="10"/>
                    <a:pt x="54" y="10"/>
                    <a:pt x="54" y="10"/>
                  </a:cubicBezTo>
                  <a:cubicBezTo>
                    <a:pt x="54" y="10"/>
                    <a:pt x="54" y="10"/>
                    <a:pt x="54" y="10"/>
                  </a:cubicBezTo>
                  <a:cubicBezTo>
                    <a:pt x="55" y="12"/>
                    <a:pt x="57" y="13"/>
                    <a:pt x="58" y="14"/>
                  </a:cubicBezTo>
                  <a:cubicBezTo>
                    <a:pt x="60" y="16"/>
                    <a:pt x="61" y="17"/>
                    <a:pt x="62" y="20"/>
                  </a:cubicBezTo>
                  <a:cubicBezTo>
                    <a:pt x="62" y="21"/>
                    <a:pt x="61" y="22"/>
                    <a:pt x="60" y="23"/>
                  </a:cubicBezTo>
                  <a:cubicBezTo>
                    <a:pt x="58" y="25"/>
                    <a:pt x="57" y="25"/>
                    <a:pt x="55" y="25"/>
                  </a:cubicBezTo>
                  <a:cubicBezTo>
                    <a:pt x="51" y="25"/>
                    <a:pt x="48" y="22"/>
                    <a:pt x="45" y="19"/>
                  </a:cubicBezTo>
                  <a:cubicBezTo>
                    <a:pt x="35" y="29"/>
                    <a:pt x="35" y="29"/>
                    <a:pt x="35" y="29"/>
                  </a:cubicBezTo>
                  <a:cubicBezTo>
                    <a:pt x="35" y="29"/>
                    <a:pt x="35" y="29"/>
                    <a:pt x="35" y="29"/>
                  </a:cubicBezTo>
                  <a:cubicBezTo>
                    <a:pt x="36" y="31"/>
                    <a:pt x="38" y="32"/>
                    <a:pt x="39" y="33"/>
                  </a:cubicBezTo>
                  <a:cubicBezTo>
                    <a:pt x="41" y="35"/>
                    <a:pt x="42" y="36"/>
                    <a:pt x="43" y="39"/>
                  </a:cubicBezTo>
                  <a:cubicBezTo>
                    <a:pt x="43" y="40"/>
                    <a:pt x="42" y="41"/>
                    <a:pt x="41" y="42"/>
                  </a:cubicBezTo>
                  <a:cubicBezTo>
                    <a:pt x="39" y="44"/>
                    <a:pt x="38" y="44"/>
                    <a:pt x="36" y="44"/>
                  </a:cubicBezTo>
                  <a:cubicBezTo>
                    <a:pt x="32" y="44"/>
                    <a:pt x="29" y="41"/>
                    <a:pt x="26" y="38"/>
                  </a:cubicBezTo>
                  <a:cubicBezTo>
                    <a:pt x="17" y="47"/>
                    <a:pt x="17" y="47"/>
                    <a:pt x="17" y="47"/>
                  </a:cubicBezTo>
                  <a:cubicBezTo>
                    <a:pt x="17" y="47"/>
                    <a:pt x="17" y="47"/>
                    <a:pt x="17" y="47"/>
                  </a:cubicBezTo>
                  <a:cubicBezTo>
                    <a:pt x="18" y="49"/>
                    <a:pt x="20" y="50"/>
                    <a:pt x="21" y="51"/>
                  </a:cubicBezTo>
                  <a:cubicBezTo>
                    <a:pt x="23" y="53"/>
                    <a:pt x="24" y="54"/>
                    <a:pt x="25" y="57"/>
                  </a:cubicBezTo>
                  <a:cubicBezTo>
                    <a:pt x="25" y="58"/>
                    <a:pt x="24" y="59"/>
                    <a:pt x="23" y="60"/>
                  </a:cubicBezTo>
                  <a:cubicBezTo>
                    <a:pt x="21" y="62"/>
                    <a:pt x="20" y="62"/>
                    <a:pt x="18" y="62"/>
                  </a:cubicBezTo>
                  <a:cubicBezTo>
                    <a:pt x="14" y="62"/>
                    <a:pt x="11" y="59"/>
                    <a:pt x="8" y="56"/>
                  </a:cubicBezTo>
                  <a:cubicBezTo>
                    <a:pt x="3" y="62"/>
                    <a:pt x="3" y="62"/>
                    <a:pt x="3" y="62"/>
                  </a:cubicBezTo>
                  <a:cubicBezTo>
                    <a:pt x="2" y="63"/>
                    <a:pt x="1" y="64"/>
                    <a:pt x="0" y="65"/>
                  </a:cubicBezTo>
                  <a:lnTo>
                    <a:pt x="31"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15"/>
            <p:cNvSpPr>
              <a:spLocks/>
            </p:cNvSpPr>
            <p:nvPr/>
          </p:nvSpPr>
          <p:spPr bwMode="auto">
            <a:xfrm>
              <a:off x="4278313" y="1985963"/>
              <a:ext cx="179388" cy="74613"/>
            </a:xfrm>
            <a:custGeom>
              <a:avLst/>
              <a:gdLst>
                <a:gd name="T0" fmla="*/ 48 w 48"/>
                <a:gd name="T1" fmla="*/ 20 h 20"/>
                <a:gd name="T2" fmla="*/ 48 w 48"/>
                <a:gd name="T3" fmla="*/ 18 h 20"/>
                <a:gd name="T4" fmla="*/ 30 w 48"/>
                <a:gd name="T5" fmla="*/ 0 h 20"/>
                <a:gd name="T6" fmla="*/ 32 w 48"/>
                <a:gd name="T7" fmla="*/ 2 h 20"/>
                <a:gd name="T8" fmla="*/ 33 w 48"/>
                <a:gd name="T9" fmla="*/ 17 h 20"/>
                <a:gd name="T10" fmla="*/ 31 w 48"/>
                <a:gd name="T11" fmla="*/ 18 h 20"/>
                <a:gd name="T12" fmla="*/ 30 w 48"/>
                <a:gd name="T13" fmla="*/ 18 h 20"/>
                <a:gd name="T14" fmla="*/ 29 w 48"/>
                <a:gd name="T15" fmla="*/ 16 h 20"/>
                <a:gd name="T16" fmla="*/ 28 w 48"/>
                <a:gd name="T17" fmla="*/ 4 h 20"/>
                <a:gd name="T18" fmla="*/ 26 w 48"/>
                <a:gd name="T19" fmla="*/ 0 h 20"/>
                <a:gd name="T20" fmla="*/ 22 w 48"/>
                <a:gd name="T21" fmla="*/ 0 h 20"/>
                <a:gd name="T22" fmla="*/ 24 w 48"/>
                <a:gd name="T23" fmla="*/ 2 h 20"/>
                <a:gd name="T24" fmla="*/ 25 w 48"/>
                <a:gd name="T25" fmla="*/ 17 h 20"/>
                <a:gd name="T26" fmla="*/ 23 w 48"/>
                <a:gd name="T27" fmla="*/ 18 h 20"/>
                <a:gd name="T28" fmla="*/ 22 w 48"/>
                <a:gd name="T29" fmla="*/ 18 h 20"/>
                <a:gd name="T30" fmla="*/ 21 w 48"/>
                <a:gd name="T31" fmla="*/ 16 h 20"/>
                <a:gd name="T32" fmla="*/ 20 w 48"/>
                <a:gd name="T33" fmla="*/ 4 h 20"/>
                <a:gd name="T34" fmla="*/ 18 w 48"/>
                <a:gd name="T35" fmla="*/ 1 h 20"/>
                <a:gd name="T36" fmla="*/ 18 w 48"/>
                <a:gd name="T37" fmla="*/ 0 h 20"/>
                <a:gd name="T38" fmla="*/ 18 w 48"/>
                <a:gd name="T39" fmla="*/ 0 h 20"/>
                <a:gd name="T40" fmla="*/ 14 w 48"/>
                <a:gd name="T41" fmla="*/ 0 h 20"/>
                <a:gd name="T42" fmla="*/ 16 w 48"/>
                <a:gd name="T43" fmla="*/ 2 h 20"/>
                <a:gd name="T44" fmla="*/ 17 w 48"/>
                <a:gd name="T45" fmla="*/ 17 h 20"/>
                <a:gd name="T46" fmla="*/ 15 w 48"/>
                <a:gd name="T47" fmla="*/ 18 h 20"/>
                <a:gd name="T48" fmla="*/ 14 w 48"/>
                <a:gd name="T49" fmla="*/ 18 h 20"/>
                <a:gd name="T50" fmla="*/ 13 w 48"/>
                <a:gd name="T51" fmla="*/ 16 h 20"/>
                <a:gd name="T52" fmla="*/ 12 w 48"/>
                <a:gd name="T53" fmla="*/ 4 h 20"/>
                <a:gd name="T54" fmla="*/ 11 w 48"/>
                <a:gd name="T55" fmla="*/ 2 h 20"/>
                <a:gd name="T56" fmla="*/ 0 w 48"/>
                <a:gd name="T57" fmla="*/ 18 h 20"/>
                <a:gd name="T58" fmla="*/ 0 w 48"/>
                <a:gd name="T59" fmla="*/ 20 h 20"/>
                <a:gd name="T60" fmla="*/ 48 w 48"/>
                <a:gd name="T6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20">
                  <a:moveTo>
                    <a:pt x="48" y="20"/>
                  </a:moveTo>
                  <a:cubicBezTo>
                    <a:pt x="48" y="19"/>
                    <a:pt x="48" y="19"/>
                    <a:pt x="48" y="18"/>
                  </a:cubicBezTo>
                  <a:cubicBezTo>
                    <a:pt x="48" y="8"/>
                    <a:pt x="40" y="0"/>
                    <a:pt x="30" y="0"/>
                  </a:cubicBezTo>
                  <a:cubicBezTo>
                    <a:pt x="32" y="2"/>
                    <a:pt x="32" y="2"/>
                    <a:pt x="32" y="2"/>
                  </a:cubicBezTo>
                  <a:cubicBezTo>
                    <a:pt x="32" y="3"/>
                    <a:pt x="35" y="10"/>
                    <a:pt x="33" y="17"/>
                  </a:cubicBezTo>
                  <a:cubicBezTo>
                    <a:pt x="32" y="18"/>
                    <a:pt x="32" y="18"/>
                    <a:pt x="31" y="18"/>
                  </a:cubicBezTo>
                  <a:cubicBezTo>
                    <a:pt x="30" y="18"/>
                    <a:pt x="30" y="18"/>
                    <a:pt x="30" y="18"/>
                  </a:cubicBezTo>
                  <a:cubicBezTo>
                    <a:pt x="29" y="18"/>
                    <a:pt x="28" y="17"/>
                    <a:pt x="29" y="16"/>
                  </a:cubicBezTo>
                  <a:cubicBezTo>
                    <a:pt x="31" y="10"/>
                    <a:pt x="28" y="4"/>
                    <a:pt x="28" y="4"/>
                  </a:cubicBezTo>
                  <a:cubicBezTo>
                    <a:pt x="26" y="0"/>
                    <a:pt x="26" y="0"/>
                    <a:pt x="26" y="0"/>
                  </a:cubicBezTo>
                  <a:cubicBezTo>
                    <a:pt x="22" y="0"/>
                    <a:pt x="22" y="0"/>
                    <a:pt x="22" y="0"/>
                  </a:cubicBezTo>
                  <a:cubicBezTo>
                    <a:pt x="24" y="2"/>
                    <a:pt x="24" y="2"/>
                    <a:pt x="24" y="2"/>
                  </a:cubicBezTo>
                  <a:cubicBezTo>
                    <a:pt x="24" y="3"/>
                    <a:pt x="27" y="10"/>
                    <a:pt x="25" y="17"/>
                  </a:cubicBezTo>
                  <a:cubicBezTo>
                    <a:pt x="24" y="18"/>
                    <a:pt x="24" y="18"/>
                    <a:pt x="23" y="18"/>
                  </a:cubicBezTo>
                  <a:cubicBezTo>
                    <a:pt x="22" y="18"/>
                    <a:pt x="22" y="18"/>
                    <a:pt x="22" y="18"/>
                  </a:cubicBezTo>
                  <a:cubicBezTo>
                    <a:pt x="21" y="18"/>
                    <a:pt x="20" y="17"/>
                    <a:pt x="21" y="16"/>
                  </a:cubicBezTo>
                  <a:cubicBezTo>
                    <a:pt x="23" y="10"/>
                    <a:pt x="20" y="4"/>
                    <a:pt x="20" y="4"/>
                  </a:cubicBezTo>
                  <a:cubicBezTo>
                    <a:pt x="18" y="1"/>
                    <a:pt x="18" y="1"/>
                    <a:pt x="18" y="1"/>
                  </a:cubicBezTo>
                  <a:cubicBezTo>
                    <a:pt x="18" y="1"/>
                    <a:pt x="18" y="0"/>
                    <a:pt x="18" y="0"/>
                  </a:cubicBezTo>
                  <a:cubicBezTo>
                    <a:pt x="18" y="0"/>
                    <a:pt x="18" y="0"/>
                    <a:pt x="18" y="0"/>
                  </a:cubicBezTo>
                  <a:cubicBezTo>
                    <a:pt x="17" y="0"/>
                    <a:pt x="16" y="0"/>
                    <a:pt x="14" y="0"/>
                  </a:cubicBezTo>
                  <a:cubicBezTo>
                    <a:pt x="16" y="2"/>
                    <a:pt x="16" y="2"/>
                    <a:pt x="16" y="2"/>
                  </a:cubicBezTo>
                  <a:cubicBezTo>
                    <a:pt x="16" y="3"/>
                    <a:pt x="19" y="10"/>
                    <a:pt x="17" y="17"/>
                  </a:cubicBezTo>
                  <a:cubicBezTo>
                    <a:pt x="16" y="18"/>
                    <a:pt x="16" y="18"/>
                    <a:pt x="15" y="18"/>
                  </a:cubicBezTo>
                  <a:cubicBezTo>
                    <a:pt x="14" y="18"/>
                    <a:pt x="14" y="18"/>
                    <a:pt x="14" y="18"/>
                  </a:cubicBezTo>
                  <a:cubicBezTo>
                    <a:pt x="13" y="18"/>
                    <a:pt x="12" y="17"/>
                    <a:pt x="13" y="16"/>
                  </a:cubicBezTo>
                  <a:cubicBezTo>
                    <a:pt x="15" y="10"/>
                    <a:pt x="12" y="4"/>
                    <a:pt x="12" y="4"/>
                  </a:cubicBezTo>
                  <a:cubicBezTo>
                    <a:pt x="11" y="2"/>
                    <a:pt x="11" y="2"/>
                    <a:pt x="11" y="2"/>
                  </a:cubicBezTo>
                  <a:cubicBezTo>
                    <a:pt x="4" y="4"/>
                    <a:pt x="0" y="11"/>
                    <a:pt x="0" y="18"/>
                  </a:cubicBezTo>
                  <a:cubicBezTo>
                    <a:pt x="0" y="19"/>
                    <a:pt x="0" y="19"/>
                    <a:pt x="0" y="20"/>
                  </a:cubicBezTo>
                  <a:lnTo>
                    <a:pt x="4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216"/>
            <p:cNvSpPr>
              <a:spLocks/>
            </p:cNvSpPr>
            <p:nvPr/>
          </p:nvSpPr>
          <p:spPr bwMode="auto">
            <a:xfrm>
              <a:off x="4113213" y="2074863"/>
              <a:ext cx="360363" cy="90488"/>
            </a:xfrm>
            <a:custGeom>
              <a:avLst/>
              <a:gdLst>
                <a:gd name="T0" fmla="*/ 96 w 96"/>
                <a:gd name="T1" fmla="*/ 1 h 24"/>
                <a:gd name="T2" fmla="*/ 94 w 96"/>
                <a:gd name="T3" fmla="*/ 0 h 24"/>
                <a:gd name="T4" fmla="*/ 2 w 96"/>
                <a:gd name="T5" fmla="*/ 0 h 24"/>
                <a:gd name="T6" fmla="*/ 0 w 96"/>
                <a:gd name="T7" fmla="*/ 1 h 24"/>
                <a:gd name="T8" fmla="*/ 1 w 96"/>
                <a:gd name="T9" fmla="*/ 3 h 24"/>
                <a:gd name="T10" fmla="*/ 21 w 96"/>
                <a:gd name="T11" fmla="*/ 23 h 24"/>
                <a:gd name="T12" fmla="*/ 22 w 96"/>
                <a:gd name="T13" fmla="*/ 24 h 24"/>
                <a:gd name="T14" fmla="*/ 74 w 96"/>
                <a:gd name="T15" fmla="*/ 24 h 24"/>
                <a:gd name="T16" fmla="*/ 75 w 96"/>
                <a:gd name="T17" fmla="*/ 23 h 24"/>
                <a:gd name="T18" fmla="*/ 95 w 96"/>
                <a:gd name="T19" fmla="*/ 3 h 24"/>
                <a:gd name="T20" fmla="*/ 96 w 96"/>
                <a:gd name="T2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24">
                  <a:moveTo>
                    <a:pt x="96" y="1"/>
                  </a:moveTo>
                  <a:cubicBezTo>
                    <a:pt x="96" y="1"/>
                    <a:pt x="95" y="0"/>
                    <a:pt x="94" y="0"/>
                  </a:cubicBezTo>
                  <a:cubicBezTo>
                    <a:pt x="2" y="0"/>
                    <a:pt x="2" y="0"/>
                    <a:pt x="2" y="0"/>
                  </a:cubicBezTo>
                  <a:cubicBezTo>
                    <a:pt x="1" y="0"/>
                    <a:pt x="0" y="1"/>
                    <a:pt x="0" y="1"/>
                  </a:cubicBezTo>
                  <a:cubicBezTo>
                    <a:pt x="0" y="2"/>
                    <a:pt x="0" y="3"/>
                    <a:pt x="1" y="3"/>
                  </a:cubicBezTo>
                  <a:cubicBezTo>
                    <a:pt x="21" y="23"/>
                    <a:pt x="21" y="23"/>
                    <a:pt x="21" y="23"/>
                  </a:cubicBezTo>
                  <a:cubicBezTo>
                    <a:pt x="21" y="24"/>
                    <a:pt x="21" y="24"/>
                    <a:pt x="22" y="24"/>
                  </a:cubicBezTo>
                  <a:cubicBezTo>
                    <a:pt x="74" y="24"/>
                    <a:pt x="74" y="24"/>
                    <a:pt x="74" y="24"/>
                  </a:cubicBezTo>
                  <a:cubicBezTo>
                    <a:pt x="75" y="24"/>
                    <a:pt x="75" y="24"/>
                    <a:pt x="75" y="23"/>
                  </a:cubicBezTo>
                  <a:cubicBezTo>
                    <a:pt x="95" y="3"/>
                    <a:pt x="95" y="3"/>
                    <a:pt x="95" y="3"/>
                  </a:cubicBezTo>
                  <a:cubicBezTo>
                    <a:pt x="96" y="3"/>
                    <a:pt x="96" y="2"/>
                    <a:pt x="9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1061112" y="3852676"/>
            <a:ext cx="291438" cy="292720"/>
            <a:chOff x="8440738" y="2524125"/>
            <a:chExt cx="360363" cy="361950"/>
          </a:xfrm>
          <a:solidFill>
            <a:schemeClr val="bg1"/>
          </a:solidFill>
        </p:grpSpPr>
        <p:sp>
          <p:nvSpPr>
            <p:cNvPr id="79" name="Freeform 78"/>
            <p:cNvSpPr>
              <a:spLocks noEditPoints="1"/>
            </p:cNvSpPr>
            <p:nvPr/>
          </p:nvSpPr>
          <p:spPr bwMode="auto">
            <a:xfrm>
              <a:off x="8440738" y="2524125"/>
              <a:ext cx="360363" cy="361950"/>
            </a:xfrm>
            <a:custGeom>
              <a:avLst/>
              <a:gdLst>
                <a:gd name="T0" fmla="*/ 92 w 96"/>
                <a:gd name="T1" fmla="*/ 44 h 96"/>
                <a:gd name="T2" fmla="*/ 84 w 96"/>
                <a:gd name="T3" fmla="*/ 44 h 96"/>
                <a:gd name="T4" fmla="*/ 52 w 96"/>
                <a:gd name="T5" fmla="*/ 12 h 96"/>
                <a:gd name="T6" fmla="*/ 52 w 96"/>
                <a:gd name="T7" fmla="*/ 4 h 96"/>
                <a:gd name="T8" fmla="*/ 48 w 96"/>
                <a:gd name="T9" fmla="*/ 0 h 96"/>
                <a:gd name="T10" fmla="*/ 44 w 96"/>
                <a:gd name="T11" fmla="*/ 4 h 96"/>
                <a:gd name="T12" fmla="*/ 44 w 96"/>
                <a:gd name="T13" fmla="*/ 12 h 96"/>
                <a:gd name="T14" fmla="*/ 12 w 96"/>
                <a:gd name="T15" fmla="*/ 44 h 96"/>
                <a:gd name="T16" fmla="*/ 4 w 96"/>
                <a:gd name="T17" fmla="*/ 44 h 96"/>
                <a:gd name="T18" fmla="*/ 0 w 96"/>
                <a:gd name="T19" fmla="*/ 48 h 96"/>
                <a:gd name="T20" fmla="*/ 4 w 96"/>
                <a:gd name="T21" fmla="*/ 52 h 96"/>
                <a:gd name="T22" fmla="*/ 12 w 96"/>
                <a:gd name="T23" fmla="*/ 52 h 96"/>
                <a:gd name="T24" fmla="*/ 44 w 96"/>
                <a:gd name="T25" fmla="*/ 84 h 96"/>
                <a:gd name="T26" fmla="*/ 44 w 96"/>
                <a:gd name="T27" fmla="*/ 92 h 96"/>
                <a:gd name="T28" fmla="*/ 48 w 96"/>
                <a:gd name="T29" fmla="*/ 96 h 96"/>
                <a:gd name="T30" fmla="*/ 52 w 96"/>
                <a:gd name="T31" fmla="*/ 92 h 96"/>
                <a:gd name="T32" fmla="*/ 52 w 96"/>
                <a:gd name="T33" fmla="*/ 84 h 96"/>
                <a:gd name="T34" fmla="*/ 84 w 96"/>
                <a:gd name="T35" fmla="*/ 52 h 96"/>
                <a:gd name="T36" fmla="*/ 92 w 96"/>
                <a:gd name="T37" fmla="*/ 52 h 96"/>
                <a:gd name="T38" fmla="*/ 96 w 96"/>
                <a:gd name="T39" fmla="*/ 48 h 96"/>
                <a:gd name="T40" fmla="*/ 92 w 96"/>
                <a:gd name="T41" fmla="*/ 44 h 96"/>
                <a:gd name="T42" fmla="*/ 52 w 96"/>
                <a:gd name="T43" fmla="*/ 76 h 96"/>
                <a:gd name="T44" fmla="*/ 52 w 96"/>
                <a:gd name="T45" fmla="*/ 73 h 96"/>
                <a:gd name="T46" fmla="*/ 48 w 96"/>
                <a:gd name="T47" fmla="*/ 69 h 96"/>
                <a:gd name="T48" fmla="*/ 44 w 96"/>
                <a:gd name="T49" fmla="*/ 73 h 96"/>
                <a:gd name="T50" fmla="*/ 44 w 96"/>
                <a:gd name="T51" fmla="*/ 76 h 96"/>
                <a:gd name="T52" fmla="*/ 20 w 96"/>
                <a:gd name="T53" fmla="*/ 52 h 96"/>
                <a:gd name="T54" fmla="*/ 23 w 96"/>
                <a:gd name="T55" fmla="*/ 52 h 96"/>
                <a:gd name="T56" fmla="*/ 27 w 96"/>
                <a:gd name="T57" fmla="*/ 48 h 96"/>
                <a:gd name="T58" fmla="*/ 23 w 96"/>
                <a:gd name="T59" fmla="*/ 44 h 96"/>
                <a:gd name="T60" fmla="*/ 20 w 96"/>
                <a:gd name="T61" fmla="*/ 44 h 96"/>
                <a:gd name="T62" fmla="*/ 44 w 96"/>
                <a:gd name="T63" fmla="*/ 20 h 96"/>
                <a:gd name="T64" fmla="*/ 44 w 96"/>
                <a:gd name="T65" fmla="*/ 23 h 96"/>
                <a:gd name="T66" fmla="*/ 48 w 96"/>
                <a:gd name="T67" fmla="*/ 27 h 96"/>
                <a:gd name="T68" fmla="*/ 52 w 96"/>
                <a:gd name="T69" fmla="*/ 23 h 96"/>
                <a:gd name="T70" fmla="*/ 52 w 96"/>
                <a:gd name="T71" fmla="*/ 20 h 96"/>
                <a:gd name="T72" fmla="*/ 76 w 96"/>
                <a:gd name="T73" fmla="*/ 44 h 96"/>
                <a:gd name="T74" fmla="*/ 73 w 96"/>
                <a:gd name="T75" fmla="*/ 44 h 96"/>
                <a:gd name="T76" fmla="*/ 69 w 96"/>
                <a:gd name="T77" fmla="*/ 48 h 96"/>
                <a:gd name="T78" fmla="*/ 73 w 96"/>
                <a:gd name="T79" fmla="*/ 52 h 96"/>
                <a:gd name="T80" fmla="*/ 76 w 96"/>
                <a:gd name="T81" fmla="*/ 52 h 96"/>
                <a:gd name="T82" fmla="*/ 52 w 96"/>
                <a:gd name="T83"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92" y="44"/>
                  </a:moveTo>
                  <a:cubicBezTo>
                    <a:pt x="84" y="44"/>
                    <a:pt x="84" y="44"/>
                    <a:pt x="84" y="44"/>
                  </a:cubicBezTo>
                  <a:cubicBezTo>
                    <a:pt x="82" y="27"/>
                    <a:pt x="69" y="14"/>
                    <a:pt x="52" y="12"/>
                  </a:cubicBezTo>
                  <a:cubicBezTo>
                    <a:pt x="52" y="4"/>
                    <a:pt x="52" y="4"/>
                    <a:pt x="52" y="4"/>
                  </a:cubicBezTo>
                  <a:cubicBezTo>
                    <a:pt x="52" y="2"/>
                    <a:pt x="50" y="0"/>
                    <a:pt x="48" y="0"/>
                  </a:cubicBezTo>
                  <a:cubicBezTo>
                    <a:pt x="46" y="0"/>
                    <a:pt x="44" y="2"/>
                    <a:pt x="44" y="4"/>
                  </a:cubicBezTo>
                  <a:cubicBezTo>
                    <a:pt x="44" y="12"/>
                    <a:pt x="44" y="12"/>
                    <a:pt x="44" y="12"/>
                  </a:cubicBezTo>
                  <a:cubicBezTo>
                    <a:pt x="27" y="14"/>
                    <a:pt x="14" y="27"/>
                    <a:pt x="12" y="44"/>
                  </a:cubicBezTo>
                  <a:cubicBezTo>
                    <a:pt x="4" y="44"/>
                    <a:pt x="4" y="44"/>
                    <a:pt x="4" y="44"/>
                  </a:cubicBezTo>
                  <a:cubicBezTo>
                    <a:pt x="2" y="44"/>
                    <a:pt x="0" y="46"/>
                    <a:pt x="0" y="48"/>
                  </a:cubicBezTo>
                  <a:cubicBezTo>
                    <a:pt x="0" y="50"/>
                    <a:pt x="2" y="52"/>
                    <a:pt x="4" y="52"/>
                  </a:cubicBezTo>
                  <a:cubicBezTo>
                    <a:pt x="12" y="52"/>
                    <a:pt x="12" y="52"/>
                    <a:pt x="12" y="52"/>
                  </a:cubicBezTo>
                  <a:cubicBezTo>
                    <a:pt x="14" y="69"/>
                    <a:pt x="27" y="82"/>
                    <a:pt x="44" y="84"/>
                  </a:cubicBezTo>
                  <a:cubicBezTo>
                    <a:pt x="44" y="92"/>
                    <a:pt x="44" y="92"/>
                    <a:pt x="44" y="92"/>
                  </a:cubicBezTo>
                  <a:cubicBezTo>
                    <a:pt x="44" y="94"/>
                    <a:pt x="46" y="96"/>
                    <a:pt x="48" y="96"/>
                  </a:cubicBezTo>
                  <a:cubicBezTo>
                    <a:pt x="50" y="96"/>
                    <a:pt x="52" y="94"/>
                    <a:pt x="52" y="92"/>
                  </a:cubicBezTo>
                  <a:cubicBezTo>
                    <a:pt x="52" y="84"/>
                    <a:pt x="52" y="84"/>
                    <a:pt x="52" y="84"/>
                  </a:cubicBezTo>
                  <a:cubicBezTo>
                    <a:pt x="69" y="82"/>
                    <a:pt x="82" y="69"/>
                    <a:pt x="84" y="52"/>
                  </a:cubicBezTo>
                  <a:cubicBezTo>
                    <a:pt x="92" y="52"/>
                    <a:pt x="92" y="52"/>
                    <a:pt x="92" y="52"/>
                  </a:cubicBezTo>
                  <a:cubicBezTo>
                    <a:pt x="94" y="52"/>
                    <a:pt x="96" y="50"/>
                    <a:pt x="96" y="48"/>
                  </a:cubicBezTo>
                  <a:cubicBezTo>
                    <a:pt x="96" y="46"/>
                    <a:pt x="94" y="44"/>
                    <a:pt x="92" y="44"/>
                  </a:cubicBezTo>
                  <a:close/>
                  <a:moveTo>
                    <a:pt x="52" y="76"/>
                  </a:moveTo>
                  <a:cubicBezTo>
                    <a:pt x="52" y="73"/>
                    <a:pt x="52" y="73"/>
                    <a:pt x="52" y="73"/>
                  </a:cubicBezTo>
                  <a:cubicBezTo>
                    <a:pt x="52" y="71"/>
                    <a:pt x="50" y="69"/>
                    <a:pt x="48" y="69"/>
                  </a:cubicBezTo>
                  <a:cubicBezTo>
                    <a:pt x="46" y="69"/>
                    <a:pt x="44" y="71"/>
                    <a:pt x="44" y="73"/>
                  </a:cubicBezTo>
                  <a:cubicBezTo>
                    <a:pt x="44" y="76"/>
                    <a:pt x="44" y="76"/>
                    <a:pt x="44" y="76"/>
                  </a:cubicBezTo>
                  <a:cubicBezTo>
                    <a:pt x="31" y="74"/>
                    <a:pt x="22" y="65"/>
                    <a:pt x="20" y="52"/>
                  </a:cubicBezTo>
                  <a:cubicBezTo>
                    <a:pt x="23" y="52"/>
                    <a:pt x="23" y="52"/>
                    <a:pt x="23" y="52"/>
                  </a:cubicBezTo>
                  <a:cubicBezTo>
                    <a:pt x="25" y="52"/>
                    <a:pt x="27" y="50"/>
                    <a:pt x="27" y="48"/>
                  </a:cubicBezTo>
                  <a:cubicBezTo>
                    <a:pt x="27" y="46"/>
                    <a:pt x="25" y="44"/>
                    <a:pt x="23" y="44"/>
                  </a:cubicBezTo>
                  <a:cubicBezTo>
                    <a:pt x="20" y="44"/>
                    <a:pt x="20" y="44"/>
                    <a:pt x="20" y="44"/>
                  </a:cubicBezTo>
                  <a:cubicBezTo>
                    <a:pt x="22" y="31"/>
                    <a:pt x="31" y="22"/>
                    <a:pt x="44" y="20"/>
                  </a:cubicBezTo>
                  <a:cubicBezTo>
                    <a:pt x="44" y="23"/>
                    <a:pt x="44" y="23"/>
                    <a:pt x="44" y="23"/>
                  </a:cubicBezTo>
                  <a:cubicBezTo>
                    <a:pt x="44" y="25"/>
                    <a:pt x="46" y="27"/>
                    <a:pt x="48" y="27"/>
                  </a:cubicBezTo>
                  <a:cubicBezTo>
                    <a:pt x="50" y="27"/>
                    <a:pt x="52" y="25"/>
                    <a:pt x="52" y="23"/>
                  </a:cubicBezTo>
                  <a:cubicBezTo>
                    <a:pt x="52" y="20"/>
                    <a:pt x="52" y="20"/>
                    <a:pt x="52" y="20"/>
                  </a:cubicBezTo>
                  <a:cubicBezTo>
                    <a:pt x="65" y="22"/>
                    <a:pt x="74" y="31"/>
                    <a:pt x="76" y="44"/>
                  </a:cubicBezTo>
                  <a:cubicBezTo>
                    <a:pt x="73" y="44"/>
                    <a:pt x="73" y="44"/>
                    <a:pt x="73" y="44"/>
                  </a:cubicBezTo>
                  <a:cubicBezTo>
                    <a:pt x="71" y="44"/>
                    <a:pt x="69" y="46"/>
                    <a:pt x="69" y="48"/>
                  </a:cubicBezTo>
                  <a:cubicBezTo>
                    <a:pt x="69" y="50"/>
                    <a:pt x="71" y="52"/>
                    <a:pt x="73" y="52"/>
                  </a:cubicBezTo>
                  <a:cubicBezTo>
                    <a:pt x="76" y="52"/>
                    <a:pt x="76" y="52"/>
                    <a:pt x="76" y="52"/>
                  </a:cubicBezTo>
                  <a:cubicBezTo>
                    <a:pt x="74" y="65"/>
                    <a:pt x="65" y="74"/>
                    <a:pt x="5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8570239" y="2667726"/>
              <a:ext cx="101360" cy="90624"/>
            </a:xfrm>
            <a:custGeom>
              <a:avLst/>
              <a:gdLst>
                <a:gd name="T0" fmla="*/ 26 w 36"/>
                <a:gd name="T1" fmla="*/ 0 h 32"/>
                <a:gd name="T2" fmla="*/ 18 w 36"/>
                <a:gd name="T3" fmla="*/ 4 h 32"/>
                <a:gd name="T4" fmla="*/ 10 w 36"/>
                <a:gd name="T5" fmla="*/ 0 h 32"/>
                <a:gd name="T6" fmla="*/ 0 w 36"/>
                <a:gd name="T7" fmla="*/ 10 h 32"/>
                <a:gd name="T8" fmla="*/ 17 w 36"/>
                <a:gd name="T9" fmla="*/ 32 h 32"/>
                <a:gd name="T10" fmla="*/ 18 w 36"/>
                <a:gd name="T11" fmla="*/ 32 h 32"/>
                <a:gd name="T12" fmla="*/ 19 w 36"/>
                <a:gd name="T13" fmla="*/ 32 h 32"/>
                <a:gd name="T14" fmla="*/ 36 w 36"/>
                <a:gd name="T15" fmla="*/ 10 h 32"/>
                <a:gd name="T16" fmla="*/ 26 w 36"/>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26" y="0"/>
                  </a:moveTo>
                  <a:cubicBezTo>
                    <a:pt x="23" y="0"/>
                    <a:pt x="20" y="1"/>
                    <a:pt x="18" y="4"/>
                  </a:cubicBezTo>
                  <a:cubicBezTo>
                    <a:pt x="16" y="1"/>
                    <a:pt x="13" y="0"/>
                    <a:pt x="10" y="0"/>
                  </a:cubicBezTo>
                  <a:cubicBezTo>
                    <a:pt x="5" y="0"/>
                    <a:pt x="0" y="4"/>
                    <a:pt x="0" y="10"/>
                  </a:cubicBezTo>
                  <a:cubicBezTo>
                    <a:pt x="0" y="20"/>
                    <a:pt x="15" y="30"/>
                    <a:pt x="17" y="32"/>
                  </a:cubicBezTo>
                  <a:cubicBezTo>
                    <a:pt x="17" y="32"/>
                    <a:pt x="18" y="32"/>
                    <a:pt x="18" y="32"/>
                  </a:cubicBezTo>
                  <a:cubicBezTo>
                    <a:pt x="18" y="32"/>
                    <a:pt x="19" y="32"/>
                    <a:pt x="19" y="32"/>
                  </a:cubicBezTo>
                  <a:cubicBezTo>
                    <a:pt x="21" y="30"/>
                    <a:pt x="36" y="20"/>
                    <a:pt x="36" y="10"/>
                  </a:cubicBezTo>
                  <a:cubicBezTo>
                    <a:pt x="36" y="4"/>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1113497" y="4737181"/>
            <a:ext cx="205716" cy="260574"/>
            <a:chOff x="3421063" y="2163763"/>
            <a:chExt cx="285750" cy="361951"/>
          </a:xfrm>
          <a:solidFill>
            <a:schemeClr val="bg1"/>
          </a:solidFill>
        </p:grpSpPr>
        <p:sp>
          <p:nvSpPr>
            <p:cNvPr id="82" name="Freeform 6"/>
            <p:cNvSpPr>
              <a:spLocks/>
            </p:cNvSpPr>
            <p:nvPr/>
          </p:nvSpPr>
          <p:spPr bwMode="auto">
            <a:xfrm>
              <a:off x="3481388" y="2163763"/>
              <a:ext cx="165100" cy="74613"/>
            </a:xfrm>
            <a:custGeom>
              <a:avLst/>
              <a:gdLst>
                <a:gd name="T0" fmla="*/ 44 w 44"/>
                <a:gd name="T1" fmla="*/ 20 h 20"/>
                <a:gd name="T2" fmla="*/ 44 w 44"/>
                <a:gd name="T3" fmla="*/ 8 h 20"/>
                <a:gd name="T4" fmla="*/ 32 w 44"/>
                <a:gd name="T5" fmla="*/ 8 h 20"/>
                <a:gd name="T6" fmla="*/ 22 w 44"/>
                <a:gd name="T7" fmla="*/ 0 h 20"/>
                <a:gd name="T8" fmla="*/ 12 w 44"/>
                <a:gd name="T9" fmla="*/ 8 h 20"/>
                <a:gd name="T10" fmla="*/ 0 w 44"/>
                <a:gd name="T11" fmla="*/ 8 h 20"/>
                <a:gd name="T12" fmla="*/ 0 w 44"/>
                <a:gd name="T13" fmla="*/ 20 h 20"/>
                <a:gd name="T14" fmla="*/ 44 w 4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0">
                  <a:moveTo>
                    <a:pt x="44" y="20"/>
                  </a:moveTo>
                  <a:cubicBezTo>
                    <a:pt x="44" y="8"/>
                    <a:pt x="44" y="8"/>
                    <a:pt x="44" y="8"/>
                  </a:cubicBezTo>
                  <a:cubicBezTo>
                    <a:pt x="32" y="8"/>
                    <a:pt x="32" y="8"/>
                    <a:pt x="32" y="8"/>
                  </a:cubicBezTo>
                  <a:cubicBezTo>
                    <a:pt x="31" y="3"/>
                    <a:pt x="27" y="0"/>
                    <a:pt x="22" y="0"/>
                  </a:cubicBezTo>
                  <a:cubicBezTo>
                    <a:pt x="17" y="0"/>
                    <a:pt x="13" y="3"/>
                    <a:pt x="12" y="8"/>
                  </a:cubicBezTo>
                  <a:cubicBezTo>
                    <a:pt x="0" y="8"/>
                    <a:pt x="0" y="8"/>
                    <a:pt x="0" y="8"/>
                  </a:cubicBezTo>
                  <a:cubicBezTo>
                    <a:pt x="0" y="20"/>
                    <a:pt x="0" y="20"/>
                    <a:pt x="0" y="20"/>
                  </a:cubicBezTo>
                  <a:lnTo>
                    <a:pt x="4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7"/>
            <p:cNvSpPr>
              <a:spLocks/>
            </p:cNvSpPr>
            <p:nvPr/>
          </p:nvSpPr>
          <p:spPr bwMode="auto">
            <a:xfrm>
              <a:off x="3421063" y="2193926"/>
              <a:ext cx="285750" cy="331788"/>
            </a:xfrm>
            <a:custGeom>
              <a:avLst/>
              <a:gdLst>
                <a:gd name="T0" fmla="*/ 74 w 76"/>
                <a:gd name="T1" fmla="*/ 0 h 88"/>
                <a:gd name="T2" fmla="*/ 64 w 76"/>
                <a:gd name="T3" fmla="*/ 0 h 88"/>
                <a:gd name="T4" fmla="*/ 64 w 76"/>
                <a:gd name="T5" fmla="*/ 76 h 88"/>
                <a:gd name="T6" fmla="*/ 12 w 76"/>
                <a:gd name="T7" fmla="*/ 76 h 88"/>
                <a:gd name="T8" fmla="*/ 12 w 76"/>
                <a:gd name="T9" fmla="*/ 0 h 88"/>
                <a:gd name="T10" fmla="*/ 2 w 76"/>
                <a:gd name="T11" fmla="*/ 0 h 88"/>
                <a:gd name="T12" fmla="*/ 0 w 76"/>
                <a:gd name="T13" fmla="*/ 2 h 88"/>
                <a:gd name="T14" fmla="*/ 0 w 76"/>
                <a:gd name="T15" fmla="*/ 86 h 88"/>
                <a:gd name="T16" fmla="*/ 2 w 76"/>
                <a:gd name="T17" fmla="*/ 88 h 88"/>
                <a:gd name="T18" fmla="*/ 74 w 76"/>
                <a:gd name="T19" fmla="*/ 88 h 88"/>
                <a:gd name="T20" fmla="*/ 76 w 76"/>
                <a:gd name="T21" fmla="*/ 86 h 88"/>
                <a:gd name="T22" fmla="*/ 76 w 76"/>
                <a:gd name="T23" fmla="*/ 2 h 88"/>
                <a:gd name="T24" fmla="*/ 74 w 76"/>
                <a:gd name="T2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88">
                  <a:moveTo>
                    <a:pt x="74" y="0"/>
                  </a:moveTo>
                  <a:cubicBezTo>
                    <a:pt x="64" y="0"/>
                    <a:pt x="64" y="0"/>
                    <a:pt x="64" y="0"/>
                  </a:cubicBezTo>
                  <a:cubicBezTo>
                    <a:pt x="64" y="76"/>
                    <a:pt x="64" y="76"/>
                    <a:pt x="64" y="76"/>
                  </a:cubicBezTo>
                  <a:cubicBezTo>
                    <a:pt x="12" y="76"/>
                    <a:pt x="12" y="76"/>
                    <a:pt x="12" y="76"/>
                  </a:cubicBezTo>
                  <a:cubicBezTo>
                    <a:pt x="12" y="0"/>
                    <a:pt x="12" y="0"/>
                    <a:pt x="12" y="0"/>
                  </a:cubicBezTo>
                  <a:cubicBezTo>
                    <a:pt x="2" y="0"/>
                    <a:pt x="2" y="0"/>
                    <a:pt x="2" y="0"/>
                  </a:cubicBezTo>
                  <a:cubicBezTo>
                    <a:pt x="1" y="0"/>
                    <a:pt x="0" y="1"/>
                    <a:pt x="0" y="2"/>
                  </a:cubicBezTo>
                  <a:cubicBezTo>
                    <a:pt x="0" y="86"/>
                    <a:pt x="0" y="86"/>
                    <a:pt x="0" y="86"/>
                  </a:cubicBezTo>
                  <a:cubicBezTo>
                    <a:pt x="0" y="87"/>
                    <a:pt x="1" y="88"/>
                    <a:pt x="2" y="88"/>
                  </a:cubicBezTo>
                  <a:cubicBezTo>
                    <a:pt x="74" y="88"/>
                    <a:pt x="74" y="88"/>
                    <a:pt x="74" y="88"/>
                  </a:cubicBezTo>
                  <a:cubicBezTo>
                    <a:pt x="75" y="88"/>
                    <a:pt x="76" y="87"/>
                    <a:pt x="76" y="86"/>
                  </a:cubicBezTo>
                  <a:cubicBezTo>
                    <a:pt x="76" y="2"/>
                    <a:pt x="76" y="2"/>
                    <a:pt x="76" y="2"/>
                  </a:cubicBezTo>
                  <a:cubicBezTo>
                    <a:pt x="76" y="1"/>
                    <a:pt x="75"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
            <p:cNvSpPr>
              <a:spLocks/>
            </p:cNvSpPr>
            <p:nvPr/>
          </p:nvSpPr>
          <p:spPr bwMode="auto">
            <a:xfrm>
              <a:off x="3527425" y="2284413"/>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9"/>
            <p:cNvSpPr>
              <a:spLocks/>
            </p:cNvSpPr>
            <p:nvPr/>
          </p:nvSpPr>
          <p:spPr bwMode="auto">
            <a:xfrm>
              <a:off x="3527425" y="2328863"/>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0"/>
            <p:cNvSpPr>
              <a:spLocks/>
            </p:cNvSpPr>
            <p:nvPr/>
          </p:nvSpPr>
          <p:spPr bwMode="auto">
            <a:xfrm>
              <a:off x="3527425" y="2374901"/>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1"/>
            <p:cNvSpPr>
              <a:spLocks/>
            </p:cNvSpPr>
            <p:nvPr/>
          </p:nvSpPr>
          <p:spPr bwMode="auto">
            <a:xfrm>
              <a:off x="3527425" y="2419351"/>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2"/>
            <p:cNvSpPr>
              <a:spLocks/>
            </p:cNvSpPr>
            <p:nvPr/>
          </p:nvSpPr>
          <p:spPr bwMode="auto">
            <a:xfrm>
              <a:off x="3489325" y="2284413"/>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13"/>
            <p:cNvSpPr>
              <a:spLocks/>
            </p:cNvSpPr>
            <p:nvPr/>
          </p:nvSpPr>
          <p:spPr bwMode="auto">
            <a:xfrm>
              <a:off x="3489325" y="23288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14"/>
            <p:cNvSpPr>
              <a:spLocks/>
            </p:cNvSpPr>
            <p:nvPr/>
          </p:nvSpPr>
          <p:spPr bwMode="auto">
            <a:xfrm>
              <a:off x="3489325" y="2374901"/>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5"/>
            <p:cNvSpPr>
              <a:spLocks/>
            </p:cNvSpPr>
            <p:nvPr/>
          </p:nvSpPr>
          <p:spPr bwMode="auto">
            <a:xfrm>
              <a:off x="3489325" y="2419351"/>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2" name="Freeform 91"/>
          <p:cNvSpPr>
            <a:spLocks noEditPoints="1"/>
          </p:cNvSpPr>
          <p:nvPr/>
        </p:nvSpPr>
        <p:spPr bwMode="auto">
          <a:xfrm>
            <a:off x="1113498" y="5629772"/>
            <a:ext cx="186666" cy="250352"/>
          </a:xfrm>
          <a:custGeom>
            <a:avLst/>
            <a:gdLst>
              <a:gd name="T0" fmla="*/ 70 w 72"/>
              <a:gd name="T1" fmla="*/ 92 h 96"/>
              <a:gd name="T2" fmla="*/ 64 w 72"/>
              <a:gd name="T3" fmla="*/ 92 h 96"/>
              <a:gd name="T4" fmla="*/ 64 w 72"/>
              <a:gd name="T5" fmla="*/ 78 h 96"/>
              <a:gd name="T6" fmla="*/ 64 w 72"/>
              <a:gd name="T7" fmla="*/ 74 h 96"/>
              <a:gd name="T8" fmla="*/ 46 w 72"/>
              <a:gd name="T9" fmla="*/ 48 h 96"/>
              <a:gd name="T10" fmla="*/ 64 w 72"/>
              <a:gd name="T11" fmla="*/ 22 h 96"/>
              <a:gd name="T12" fmla="*/ 64 w 72"/>
              <a:gd name="T13" fmla="*/ 4 h 96"/>
              <a:gd name="T14" fmla="*/ 70 w 72"/>
              <a:gd name="T15" fmla="*/ 4 h 96"/>
              <a:gd name="T16" fmla="*/ 72 w 72"/>
              <a:gd name="T17" fmla="*/ 2 h 96"/>
              <a:gd name="T18" fmla="*/ 70 w 72"/>
              <a:gd name="T19" fmla="*/ 0 h 96"/>
              <a:gd name="T20" fmla="*/ 62 w 72"/>
              <a:gd name="T21" fmla="*/ 0 h 96"/>
              <a:gd name="T22" fmla="*/ 10 w 72"/>
              <a:gd name="T23" fmla="*/ 0 h 96"/>
              <a:gd name="T24" fmla="*/ 2 w 72"/>
              <a:gd name="T25" fmla="*/ 0 h 96"/>
              <a:gd name="T26" fmla="*/ 0 w 72"/>
              <a:gd name="T27" fmla="*/ 2 h 96"/>
              <a:gd name="T28" fmla="*/ 2 w 72"/>
              <a:gd name="T29" fmla="*/ 4 h 96"/>
              <a:gd name="T30" fmla="*/ 8 w 72"/>
              <a:gd name="T31" fmla="*/ 4 h 96"/>
              <a:gd name="T32" fmla="*/ 8 w 72"/>
              <a:gd name="T33" fmla="*/ 22 h 96"/>
              <a:gd name="T34" fmla="*/ 26 w 72"/>
              <a:gd name="T35" fmla="*/ 48 h 96"/>
              <a:gd name="T36" fmla="*/ 8 w 72"/>
              <a:gd name="T37" fmla="*/ 74 h 96"/>
              <a:gd name="T38" fmla="*/ 8 w 72"/>
              <a:gd name="T39" fmla="*/ 78 h 96"/>
              <a:gd name="T40" fmla="*/ 8 w 72"/>
              <a:gd name="T41" fmla="*/ 92 h 96"/>
              <a:gd name="T42" fmla="*/ 2 w 72"/>
              <a:gd name="T43" fmla="*/ 92 h 96"/>
              <a:gd name="T44" fmla="*/ 0 w 72"/>
              <a:gd name="T45" fmla="*/ 94 h 96"/>
              <a:gd name="T46" fmla="*/ 2 w 72"/>
              <a:gd name="T47" fmla="*/ 96 h 96"/>
              <a:gd name="T48" fmla="*/ 10 w 72"/>
              <a:gd name="T49" fmla="*/ 96 h 96"/>
              <a:gd name="T50" fmla="*/ 62 w 72"/>
              <a:gd name="T51" fmla="*/ 96 h 96"/>
              <a:gd name="T52" fmla="*/ 70 w 72"/>
              <a:gd name="T53" fmla="*/ 96 h 96"/>
              <a:gd name="T54" fmla="*/ 72 w 72"/>
              <a:gd name="T55" fmla="*/ 94 h 96"/>
              <a:gd name="T56" fmla="*/ 70 w 72"/>
              <a:gd name="T57" fmla="*/ 92 h 96"/>
              <a:gd name="T58" fmla="*/ 17 w 72"/>
              <a:gd name="T59" fmla="*/ 36 h 96"/>
              <a:gd name="T60" fmla="*/ 12 w 72"/>
              <a:gd name="T61" fmla="*/ 22 h 96"/>
              <a:gd name="T62" fmla="*/ 12 w 72"/>
              <a:gd name="T63" fmla="*/ 4 h 96"/>
              <a:gd name="T64" fmla="*/ 60 w 72"/>
              <a:gd name="T65" fmla="*/ 4 h 96"/>
              <a:gd name="T66" fmla="*/ 60 w 72"/>
              <a:gd name="T67" fmla="*/ 22 h 96"/>
              <a:gd name="T68" fmla="*/ 55 w 72"/>
              <a:gd name="T69" fmla="*/ 36 h 96"/>
              <a:gd name="T70" fmla="*/ 17 w 72"/>
              <a:gd name="T71" fmla="*/ 36 h 96"/>
              <a:gd name="T72" fmla="*/ 60 w 72"/>
              <a:gd name="T73" fmla="*/ 76 h 96"/>
              <a:gd name="T74" fmla="*/ 49 w 72"/>
              <a:gd name="T75" fmla="*/ 76 h 96"/>
              <a:gd name="T76" fmla="*/ 37 w 72"/>
              <a:gd name="T77" fmla="*/ 65 h 96"/>
              <a:gd name="T78" fmla="*/ 35 w 72"/>
              <a:gd name="T79" fmla="*/ 65 h 96"/>
              <a:gd name="T80" fmla="*/ 23 w 72"/>
              <a:gd name="T81" fmla="*/ 76 h 96"/>
              <a:gd name="T82" fmla="*/ 12 w 72"/>
              <a:gd name="T83" fmla="*/ 76 h 96"/>
              <a:gd name="T84" fmla="*/ 12 w 72"/>
              <a:gd name="T85" fmla="*/ 74 h 96"/>
              <a:gd name="T86" fmla="*/ 36 w 72"/>
              <a:gd name="T87" fmla="*/ 50 h 96"/>
              <a:gd name="T88" fmla="*/ 60 w 72"/>
              <a:gd name="T89" fmla="*/ 74 h 96"/>
              <a:gd name="T90" fmla="*/ 60 w 72"/>
              <a:gd name="T91"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96">
                <a:moveTo>
                  <a:pt x="70" y="92"/>
                </a:moveTo>
                <a:cubicBezTo>
                  <a:pt x="64" y="92"/>
                  <a:pt x="64" y="92"/>
                  <a:pt x="64" y="92"/>
                </a:cubicBezTo>
                <a:cubicBezTo>
                  <a:pt x="64" y="78"/>
                  <a:pt x="64" y="78"/>
                  <a:pt x="64" y="78"/>
                </a:cubicBezTo>
                <a:cubicBezTo>
                  <a:pt x="64" y="74"/>
                  <a:pt x="64" y="74"/>
                  <a:pt x="64" y="74"/>
                </a:cubicBezTo>
                <a:cubicBezTo>
                  <a:pt x="64" y="62"/>
                  <a:pt x="57" y="52"/>
                  <a:pt x="46" y="48"/>
                </a:cubicBezTo>
                <a:cubicBezTo>
                  <a:pt x="56" y="44"/>
                  <a:pt x="64" y="35"/>
                  <a:pt x="64" y="22"/>
                </a:cubicBezTo>
                <a:cubicBezTo>
                  <a:pt x="64" y="4"/>
                  <a:pt x="64" y="4"/>
                  <a:pt x="64" y="4"/>
                </a:cubicBezTo>
                <a:cubicBezTo>
                  <a:pt x="70" y="4"/>
                  <a:pt x="70" y="4"/>
                  <a:pt x="70" y="4"/>
                </a:cubicBezTo>
                <a:cubicBezTo>
                  <a:pt x="71" y="4"/>
                  <a:pt x="72" y="3"/>
                  <a:pt x="72" y="2"/>
                </a:cubicBezTo>
                <a:cubicBezTo>
                  <a:pt x="72" y="1"/>
                  <a:pt x="71" y="0"/>
                  <a:pt x="70" y="0"/>
                </a:cubicBezTo>
                <a:cubicBezTo>
                  <a:pt x="62" y="0"/>
                  <a:pt x="62" y="0"/>
                  <a:pt x="62" y="0"/>
                </a:cubicBezTo>
                <a:cubicBezTo>
                  <a:pt x="10" y="0"/>
                  <a:pt x="10" y="0"/>
                  <a:pt x="10" y="0"/>
                </a:cubicBezTo>
                <a:cubicBezTo>
                  <a:pt x="2" y="0"/>
                  <a:pt x="2" y="0"/>
                  <a:pt x="2" y="0"/>
                </a:cubicBezTo>
                <a:cubicBezTo>
                  <a:pt x="1" y="0"/>
                  <a:pt x="0" y="1"/>
                  <a:pt x="0" y="2"/>
                </a:cubicBezTo>
                <a:cubicBezTo>
                  <a:pt x="0" y="3"/>
                  <a:pt x="1" y="4"/>
                  <a:pt x="2" y="4"/>
                </a:cubicBezTo>
                <a:cubicBezTo>
                  <a:pt x="8" y="4"/>
                  <a:pt x="8" y="4"/>
                  <a:pt x="8" y="4"/>
                </a:cubicBezTo>
                <a:cubicBezTo>
                  <a:pt x="8" y="22"/>
                  <a:pt x="8" y="22"/>
                  <a:pt x="8" y="22"/>
                </a:cubicBezTo>
                <a:cubicBezTo>
                  <a:pt x="8" y="35"/>
                  <a:pt x="16" y="44"/>
                  <a:pt x="26" y="48"/>
                </a:cubicBezTo>
                <a:cubicBezTo>
                  <a:pt x="15" y="52"/>
                  <a:pt x="8" y="62"/>
                  <a:pt x="8" y="74"/>
                </a:cubicBezTo>
                <a:cubicBezTo>
                  <a:pt x="8" y="78"/>
                  <a:pt x="8" y="78"/>
                  <a:pt x="8" y="78"/>
                </a:cubicBezTo>
                <a:cubicBezTo>
                  <a:pt x="8" y="92"/>
                  <a:pt x="8" y="92"/>
                  <a:pt x="8" y="92"/>
                </a:cubicBezTo>
                <a:cubicBezTo>
                  <a:pt x="2" y="92"/>
                  <a:pt x="2" y="92"/>
                  <a:pt x="2" y="92"/>
                </a:cubicBezTo>
                <a:cubicBezTo>
                  <a:pt x="1" y="92"/>
                  <a:pt x="0" y="93"/>
                  <a:pt x="0" y="94"/>
                </a:cubicBezTo>
                <a:cubicBezTo>
                  <a:pt x="0" y="95"/>
                  <a:pt x="1" y="96"/>
                  <a:pt x="2" y="96"/>
                </a:cubicBezTo>
                <a:cubicBezTo>
                  <a:pt x="10" y="96"/>
                  <a:pt x="10" y="96"/>
                  <a:pt x="10" y="96"/>
                </a:cubicBezTo>
                <a:cubicBezTo>
                  <a:pt x="62" y="96"/>
                  <a:pt x="62" y="96"/>
                  <a:pt x="62" y="96"/>
                </a:cubicBezTo>
                <a:cubicBezTo>
                  <a:pt x="70" y="96"/>
                  <a:pt x="70" y="96"/>
                  <a:pt x="70" y="96"/>
                </a:cubicBezTo>
                <a:cubicBezTo>
                  <a:pt x="71" y="96"/>
                  <a:pt x="72" y="95"/>
                  <a:pt x="72" y="94"/>
                </a:cubicBezTo>
                <a:cubicBezTo>
                  <a:pt x="72" y="93"/>
                  <a:pt x="71" y="92"/>
                  <a:pt x="70" y="92"/>
                </a:cubicBezTo>
                <a:close/>
                <a:moveTo>
                  <a:pt x="17" y="36"/>
                </a:moveTo>
                <a:cubicBezTo>
                  <a:pt x="14" y="32"/>
                  <a:pt x="12" y="27"/>
                  <a:pt x="12" y="22"/>
                </a:cubicBezTo>
                <a:cubicBezTo>
                  <a:pt x="12" y="4"/>
                  <a:pt x="12" y="4"/>
                  <a:pt x="12" y="4"/>
                </a:cubicBezTo>
                <a:cubicBezTo>
                  <a:pt x="60" y="4"/>
                  <a:pt x="60" y="4"/>
                  <a:pt x="60" y="4"/>
                </a:cubicBezTo>
                <a:cubicBezTo>
                  <a:pt x="60" y="22"/>
                  <a:pt x="60" y="22"/>
                  <a:pt x="60" y="22"/>
                </a:cubicBezTo>
                <a:cubicBezTo>
                  <a:pt x="60" y="27"/>
                  <a:pt x="58" y="32"/>
                  <a:pt x="55" y="36"/>
                </a:cubicBezTo>
                <a:lnTo>
                  <a:pt x="17" y="36"/>
                </a:lnTo>
                <a:close/>
                <a:moveTo>
                  <a:pt x="60" y="76"/>
                </a:moveTo>
                <a:cubicBezTo>
                  <a:pt x="49" y="76"/>
                  <a:pt x="49" y="76"/>
                  <a:pt x="49" y="76"/>
                </a:cubicBezTo>
                <a:cubicBezTo>
                  <a:pt x="37" y="65"/>
                  <a:pt x="37" y="65"/>
                  <a:pt x="37" y="65"/>
                </a:cubicBezTo>
                <a:cubicBezTo>
                  <a:pt x="37" y="64"/>
                  <a:pt x="35" y="64"/>
                  <a:pt x="35" y="65"/>
                </a:cubicBezTo>
                <a:cubicBezTo>
                  <a:pt x="23" y="76"/>
                  <a:pt x="23" y="76"/>
                  <a:pt x="23" y="76"/>
                </a:cubicBezTo>
                <a:cubicBezTo>
                  <a:pt x="12" y="76"/>
                  <a:pt x="12" y="76"/>
                  <a:pt x="12" y="76"/>
                </a:cubicBezTo>
                <a:cubicBezTo>
                  <a:pt x="12" y="74"/>
                  <a:pt x="12" y="74"/>
                  <a:pt x="12" y="74"/>
                </a:cubicBezTo>
                <a:cubicBezTo>
                  <a:pt x="12" y="61"/>
                  <a:pt x="23" y="50"/>
                  <a:pt x="36" y="50"/>
                </a:cubicBezTo>
                <a:cubicBezTo>
                  <a:pt x="49" y="50"/>
                  <a:pt x="60" y="61"/>
                  <a:pt x="60" y="74"/>
                </a:cubicBezTo>
                <a:lnTo>
                  <a:pt x="60"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1187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7761" t="3666" r="17761" b="4600"/>
          <a:stretch/>
        </p:blipFill>
        <p:spPr>
          <a:xfrm>
            <a:off x="3187700" y="1866900"/>
            <a:ext cx="5816600" cy="3799510"/>
          </a:xfrm>
          <a:prstGeom prst="rect">
            <a:avLst/>
          </a:prstGeom>
        </p:spPr>
      </p:pic>
      <p:sp>
        <p:nvSpPr>
          <p:cNvPr id="24" name="Rectangle 23"/>
          <p:cNvSpPr/>
          <p:nvPr/>
        </p:nvSpPr>
        <p:spPr>
          <a:xfrm>
            <a:off x="3151461" y="1857839"/>
            <a:ext cx="5852839" cy="3808571"/>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 name="TextBox 5"/>
          <p:cNvSpPr txBox="1"/>
          <p:nvPr/>
        </p:nvSpPr>
        <p:spPr>
          <a:xfrm>
            <a:off x="874713" y="273553"/>
            <a:ext cx="3196388" cy="553998"/>
          </a:xfrm>
          <a:prstGeom prst="rect">
            <a:avLst/>
          </a:prstGeom>
          <a:noFill/>
        </p:spPr>
        <p:txBody>
          <a:bodyPr wrap="none" lIns="0" tIns="0" rIns="0" bIns="0" rtlCol="0">
            <a:spAutoFit/>
          </a:bodyPr>
          <a:lstStyle/>
          <a:p>
            <a:r>
              <a:rPr lang="en-US" sz="3600" dirty="0">
                <a:solidFill>
                  <a:srgbClr val="32425C"/>
                </a:solidFill>
                <a:latin typeface="+mj-lt"/>
              </a:rPr>
              <a:t>Device Section</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942" t="11587" r="8942" b="7179"/>
          <a:stretch/>
        </p:blipFill>
        <p:spPr>
          <a:xfrm>
            <a:off x="1955800" y="1574800"/>
            <a:ext cx="8280400" cy="4914900"/>
          </a:xfrm>
          <a:prstGeom prst="rect">
            <a:avLst/>
          </a:prstGeom>
        </p:spPr>
      </p:pic>
      <p:sp>
        <p:nvSpPr>
          <p:cNvPr id="25" name="TextBox 24"/>
          <p:cNvSpPr txBox="1"/>
          <p:nvPr/>
        </p:nvSpPr>
        <p:spPr>
          <a:xfrm>
            <a:off x="4117199" y="3292269"/>
            <a:ext cx="3957600" cy="1107996"/>
          </a:xfrm>
          <a:prstGeom prst="rect">
            <a:avLst/>
          </a:prstGeom>
          <a:noFill/>
        </p:spPr>
        <p:txBody>
          <a:bodyPr wrap="square" lIns="0" tIns="0" rIns="0" bIns="0" rtlCol="0" anchor="ctr">
            <a:spAutoFit/>
          </a:bodyPr>
          <a:lstStyle/>
          <a:p>
            <a:pPr algn="ctr"/>
            <a:r>
              <a:rPr lang="en-US" sz="2400" dirty="0">
                <a:solidFill>
                  <a:schemeClr val="tx2">
                    <a:lumMod val="75000"/>
                  </a:schemeClr>
                </a:solidFill>
                <a:latin typeface="+mj-lt"/>
              </a:rPr>
              <a:t>Lorem Ipsum is simply dummy text of the printing and typesetting industry.</a:t>
            </a:r>
          </a:p>
        </p:txBody>
      </p:sp>
      <p:grpSp>
        <p:nvGrpSpPr>
          <p:cNvPr id="12" name="Group 11"/>
          <p:cNvGrpSpPr/>
          <p:nvPr/>
        </p:nvGrpSpPr>
        <p:grpSpPr>
          <a:xfrm>
            <a:off x="2549107" y="2358384"/>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5" name="Group 14"/>
          <p:cNvGrpSpPr/>
          <p:nvPr/>
        </p:nvGrpSpPr>
        <p:grpSpPr>
          <a:xfrm>
            <a:off x="2549107" y="4159250"/>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8" name="Group 17"/>
          <p:cNvGrpSpPr/>
          <p:nvPr/>
        </p:nvGrpSpPr>
        <p:grpSpPr>
          <a:xfrm>
            <a:off x="8565680" y="2358384"/>
            <a:ext cx="1079969" cy="1066800"/>
            <a:chOff x="4279221" y="2033354"/>
            <a:chExt cx="1412875" cy="1395646"/>
          </a:xfrm>
        </p:grpSpPr>
        <p:sp>
          <p:nvSpPr>
            <p:cNvPr id="1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1" name="Group 20"/>
          <p:cNvGrpSpPr/>
          <p:nvPr/>
        </p:nvGrpSpPr>
        <p:grpSpPr>
          <a:xfrm>
            <a:off x="8565680" y="4159250"/>
            <a:ext cx="1079969" cy="1066800"/>
            <a:chOff x="4279221" y="2033354"/>
            <a:chExt cx="1412875" cy="1395646"/>
          </a:xfrm>
        </p:grpSpPr>
        <p:sp>
          <p:nvSpPr>
            <p:cNvPr id="2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6" name="Group 25"/>
          <p:cNvGrpSpPr/>
          <p:nvPr/>
        </p:nvGrpSpPr>
        <p:grpSpPr>
          <a:xfrm>
            <a:off x="5915818" y="2578910"/>
            <a:ext cx="360362" cy="352425"/>
            <a:chOff x="4833938" y="2892425"/>
            <a:chExt cx="360362" cy="352425"/>
          </a:xfrm>
          <a:gradFill>
            <a:gsLst>
              <a:gs pos="0">
                <a:srgbClr val="024793"/>
              </a:gs>
              <a:gs pos="100000">
                <a:srgbClr val="0DB04A"/>
              </a:gs>
            </a:gsLst>
            <a:lin ang="13500000" scaled="1"/>
          </a:gradFill>
        </p:grpSpPr>
        <p:sp>
          <p:nvSpPr>
            <p:cNvPr id="27" name="Freeform 26"/>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7"/>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9" name="Group 28"/>
          <p:cNvGrpSpPr/>
          <p:nvPr/>
        </p:nvGrpSpPr>
        <p:grpSpPr>
          <a:xfrm>
            <a:off x="9825838" y="2246278"/>
            <a:ext cx="1491451" cy="1245935"/>
            <a:chOff x="6771488" y="3013879"/>
            <a:chExt cx="1491451" cy="1245935"/>
          </a:xfrm>
        </p:grpSpPr>
        <p:sp>
          <p:nvSpPr>
            <p:cNvPr id="30" name="TextBox 29"/>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1" name="TextBox 30"/>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2" name="Group 31"/>
          <p:cNvGrpSpPr/>
          <p:nvPr/>
        </p:nvGrpSpPr>
        <p:grpSpPr>
          <a:xfrm>
            <a:off x="9825838" y="4047144"/>
            <a:ext cx="1491451" cy="1245935"/>
            <a:chOff x="6771488" y="3013879"/>
            <a:chExt cx="1491451" cy="1245935"/>
          </a:xfrm>
        </p:grpSpPr>
        <p:sp>
          <p:nvSpPr>
            <p:cNvPr id="33" name="TextBox 32"/>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4" name="TextBox 33"/>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36" name="TextBox 35"/>
          <p:cNvSpPr txBox="1"/>
          <p:nvPr/>
        </p:nvSpPr>
        <p:spPr>
          <a:xfrm>
            <a:off x="1292479" y="2246278"/>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37" name="TextBox 36"/>
          <p:cNvSpPr txBox="1"/>
          <p:nvPr/>
        </p:nvSpPr>
        <p:spPr>
          <a:xfrm>
            <a:off x="883056" y="2530411"/>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39" name="TextBox 38"/>
          <p:cNvSpPr txBox="1"/>
          <p:nvPr/>
        </p:nvSpPr>
        <p:spPr>
          <a:xfrm>
            <a:off x="1292479" y="4047144"/>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40" name="TextBox 39"/>
          <p:cNvSpPr txBox="1"/>
          <p:nvPr/>
        </p:nvSpPr>
        <p:spPr>
          <a:xfrm>
            <a:off x="883056" y="4331277"/>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45" name="Group 44"/>
          <p:cNvGrpSpPr/>
          <p:nvPr/>
        </p:nvGrpSpPr>
        <p:grpSpPr>
          <a:xfrm>
            <a:off x="2934310" y="2711603"/>
            <a:ext cx="360362" cy="360363"/>
            <a:chOff x="5554663" y="2887663"/>
            <a:chExt cx="360362" cy="360363"/>
          </a:xfrm>
          <a:solidFill>
            <a:schemeClr val="bg1"/>
          </a:solidFill>
        </p:grpSpPr>
        <p:sp>
          <p:nvSpPr>
            <p:cNvPr id="46" name="Freeform 152"/>
            <p:cNvSpPr>
              <a:spLocks/>
            </p:cNvSpPr>
            <p:nvPr/>
          </p:nvSpPr>
          <p:spPr bwMode="auto">
            <a:xfrm>
              <a:off x="5784850" y="3052763"/>
              <a:ext cx="130175" cy="150813"/>
            </a:xfrm>
            <a:custGeom>
              <a:avLst/>
              <a:gdLst>
                <a:gd name="T0" fmla="*/ 35 w 35"/>
                <a:gd name="T1" fmla="*/ 37 h 40"/>
                <a:gd name="T2" fmla="*/ 24 w 35"/>
                <a:gd name="T3" fmla="*/ 22 h 40"/>
                <a:gd name="T4" fmla="*/ 29 w 35"/>
                <a:gd name="T5" fmla="*/ 12 h 40"/>
                <a:gd name="T6" fmla="*/ 17 w 35"/>
                <a:gd name="T7" fmla="*/ 0 h 40"/>
                <a:gd name="T8" fmla="*/ 5 w 35"/>
                <a:gd name="T9" fmla="*/ 12 h 40"/>
                <a:gd name="T10" fmla="*/ 10 w 35"/>
                <a:gd name="T11" fmla="*/ 22 h 40"/>
                <a:gd name="T12" fmla="*/ 0 w 35"/>
                <a:gd name="T13" fmla="*/ 32 h 40"/>
                <a:gd name="T14" fmla="*/ 7 w 35"/>
                <a:gd name="T15" fmla="*/ 40 h 40"/>
                <a:gd name="T16" fmla="*/ 33 w 35"/>
                <a:gd name="T17" fmla="*/ 40 h 40"/>
                <a:gd name="T18" fmla="*/ 33 w 35"/>
                <a:gd name="T19" fmla="*/ 40 h 40"/>
                <a:gd name="T20" fmla="*/ 35 w 35"/>
                <a:gd name="T21" fmla="*/ 38 h 40"/>
                <a:gd name="T22" fmla="*/ 35 w 35"/>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0">
                  <a:moveTo>
                    <a:pt x="35" y="37"/>
                  </a:moveTo>
                  <a:cubicBezTo>
                    <a:pt x="35" y="30"/>
                    <a:pt x="30" y="24"/>
                    <a:pt x="24" y="22"/>
                  </a:cubicBezTo>
                  <a:cubicBezTo>
                    <a:pt x="27" y="19"/>
                    <a:pt x="29" y="16"/>
                    <a:pt x="29" y="12"/>
                  </a:cubicBezTo>
                  <a:cubicBezTo>
                    <a:pt x="29" y="5"/>
                    <a:pt x="24" y="0"/>
                    <a:pt x="17" y="0"/>
                  </a:cubicBezTo>
                  <a:cubicBezTo>
                    <a:pt x="10" y="0"/>
                    <a:pt x="5" y="5"/>
                    <a:pt x="5" y="12"/>
                  </a:cubicBezTo>
                  <a:cubicBezTo>
                    <a:pt x="5" y="16"/>
                    <a:pt x="7" y="19"/>
                    <a:pt x="10" y="22"/>
                  </a:cubicBezTo>
                  <a:cubicBezTo>
                    <a:pt x="5" y="24"/>
                    <a:pt x="2" y="28"/>
                    <a:pt x="0" y="32"/>
                  </a:cubicBezTo>
                  <a:cubicBezTo>
                    <a:pt x="3" y="34"/>
                    <a:pt x="5" y="37"/>
                    <a:pt x="7" y="40"/>
                  </a:cubicBezTo>
                  <a:cubicBezTo>
                    <a:pt x="33" y="40"/>
                    <a:pt x="33" y="40"/>
                    <a:pt x="33" y="40"/>
                  </a:cubicBezTo>
                  <a:cubicBezTo>
                    <a:pt x="33" y="40"/>
                    <a:pt x="33" y="40"/>
                    <a:pt x="33" y="40"/>
                  </a:cubicBezTo>
                  <a:cubicBezTo>
                    <a:pt x="34" y="40"/>
                    <a:pt x="35" y="39"/>
                    <a:pt x="35" y="38"/>
                  </a:cubicBezTo>
                  <a:cubicBezTo>
                    <a:pt x="35" y="38"/>
                    <a:pt x="35" y="38"/>
                    <a:pt x="3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153"/>
            <p:cNvSpPr>
              <a:spLocks/>
            </p:cNvSpPr>
            <p:nvPr/>
          </p:nvSpPr>
          <p:spPr bwMode="auto">
            <a:xfrm>
              <a:off x="5554663" y="3052763"/>
              <a:ext cx="131763" cy="150813"/>
            </a:xfrm>
            <a:custGeom>
              <a:avLst/>
              <a:gdLst>
                <a:gd name="T0" fmla="*/ 35 w 35"/>
                <a:gd name="T1" fmla="*/ 32 h 40"/>
                <a:gd name="T2" fmla="*/ 25 w 35"/>
                <a:gd name="T3" fmla="*/ 22 h 40"/>
                <a:gd name="T4" fmla="*/ 30 w 35"/>
                <a:gd name="T5" fmla="*/ 12 h 40"/>
                <a:gd name="T6" fmla="*/ 18 w 35"/>
                <a:gd name="T7" fmla="*/ 0 h 40"/>
                <a:gd name="T8" fmla="*/ 6 w 35"/>
                <a:gd name="T9" fmla="*/ 12 h 40"/>
                <a:gd name="T10" fmla="*/ 11 w 35"/>
                <a:gd name="T11" fmla="*/ 22 h 40"/>
                <a:gd name="T12" fmla="*/ 0 w 35"/>
                <a:gd name="T13" fmla="*/ 38 h 40"/>
                <a:gd name="T14" fmla="*/ 2 w 35"/>
                <a:gd name="T15" fmla="*/ 40 h 40"/>
                <a:gd name="T16" fmla="*/ 28 w 35"/>
                <a:gd name="T17" fmla="*/ 40 h 40"/>
                <a:gd name="T18" fmla="*/ 35 w 35"/>
                <a:gd name="T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0">
                  <a:moveTo>
                    <a:pt x="35" y="32"/>
                  </a:moveTo>
                  <a:cubicBezTo>
                    <a:pt x="33" y="27"/>
                    <a:pt x="30"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28" y="40"/>
                    <a:pt x="28" y="40"/>
                    <a:pt x="28" y="40"/>
                  </a:cubicBezTo>
                  <a:cubicBezTo>
                    <a:pt x="30" y="37"/>
                    <a:pt x="32" y="34"/>
                    <a:pt x="3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54"/>
            <p:cNvSpPr>
              <a:spLocks/>
            </p:cNvSpPr>
            <p:nvPr/>
          </p:nvSpPr>
          <p:spPr bwMode="auto">
            <a:xfrm>
              <a:off x="5667375" y="3098801"/>
              <a:ext cx="136525" cy="149225"/>
            </a:xfrm>
            <a:custGeom>
              <a:avLst/>
              <a:gdLst>
                <a:gd name="T0" fmla="*/ 36 w 36"/>
                <a:gd name="T1" fmla="*/ 37 h 40"/>
                <a:gd name="T2" fmla="*/ 25 w 36"/>
                <a:gd name="T3" fmla="*/ 22 h 40"/>
                <a:gd name="T4" fmla="*/ 30 w 36"/>
                <a:gd name="T5" fmla="*/ 12 h 40"/>
                <a:gd name="T6" fmla="*/ 18 w 36"/>
                <a:gd name="T7" fmla="*/ 0 h 40"/>
                <a:gd name="T8" fmla="*/ 6 w 36"/>
                <a:gd name="T9" fmla="*/ 12 h 40"/>
                <a:gd name="T10" fmla="*/ 11 w 36"/>
                <a:gd name="T11" fmla="*/ 22 h 40"/>
                <a:gd name="T12" fmla="*/ 0 w 36"/>
                <a:gd name="T13" fmla="*/ 38 h 40"/>
                <a:gd name="T14" fmla="*/ 2 w 36"/>
                <a:gd name="T15" fmla="*/ 40 h 40"/>
                <a:gd name="T16" fmla="*/ 34 w 36"/>
                <a:gd name="T17" fmla="*/ 40 h 40"/>
                <a:gd name="T18" fmla="*/ 34 w 36"/>
                <a:gd name="T19" fmla="*/ 40 h 40"/>
                <a:gd name="T20" fmla="*/ 36 w 36"/>
                <a:gd name="T21" fmla="*/ 38 h 40"/>
                <a:gd name="T22" fmla="*/ 36 w 36"/>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36" y="37"/>
                  </a:moveTo>
                  <a:cubicBezTo>
                    <a:pt x="36" y="30"/>
                    <a:pt x="31"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34" y="40"/>
                    <a:pt x="34" y="40"/>
                    <a:pt x="34" y="40"/>
                  </a:cubicBezTo>
                  <a:cubicBezTo>
                    <a:pt x="34" y="40"/>
                    <a:pt x="34" y="40"/>
                    <a:pt x="34" y="40"/>
                  </a:cubicBezTo>
                  <a:cubicBezTo>
                    <a:pt x="35" y="40"/>
                    <a:pt x="36" y="39"/>
                    <a:pt x="36" y="38"/>
                  </a:cubicBezTo>
                  <a:cubicBezTo>
                    <a:pt x="36" y="38"/>
                    <a:pt x="36" y="38"/>
                    <a:pt x="3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55"/>
            <p:cNvSpPr>
              <a:spLocks noEditPoints="1"/>
            </p:cNvSpPr>
            <p:nvPr/>
          </p:nvSpPr>
          <p:spPr bwMode="auto">
            <a:xfrm>
              <a:off x="5630863" y="2887663"/>
              <a:ext cx="209550" cy="195263"/>
            </a:xfrm>
            <a:custGeom>
              <a:avLst/>
              <a:gdLst>
                <a:gd name="T0" fmla="*/ 50 w 56"/>
                <a:gd name="T1" fmla="*/ 0 h 52"/>
                <a:gd name="T2" fmla="*/ 6 w 56"/>
                <a:gd name="T3" fmla="*/ 0 h 52"/>
                <a:gd name="T4" fmla="*/ 0 w 56"/>
                <a:gd name="T5" fmla="*/ 6 h 52"/>
                <a:gd name="T6" fmla="*/ 0 w 56"/>
                <a:gd name="T7" fmla="*/ 34 h 52"/>
                <a:gd name="T8" fmla="*/ 6 w 56"/>
                <a:gd name="T9" fmla="*/ 40 h 52"/>
                <a:gd name="T10" fmla="*/ 9 w 56"/>
                <a:gd name="T11" fmla="*/ 40 h 52"/>
                <a:gd name="T12" fmla="*/ 21 w 56"/>
                <a:gd name="T13" fmla="*/ 51 h 52"/>
                <a:gd name="T14" fmla="*/ 22 w 56"/>
                <a:gd name="T15" fmla="*/ 52 h 52"/>
                <a:gd name="T16" fmla="*/ 23 w 56"/>
                <a:gd name="T17" fmla="*/ 52 h 52"/>
                <a:gd name="T18" fmla="*/ 24 w 56"/>
                <a:gd name="T19" fmla="*/ 50 h 52"/>
                <a:gd name="T20" fmla="*/ 24 w 56"/>
                <a:gd name="T21" fmla="*/ 40 h 52"/>
                <a:gd name="T22" fmla="*/ 50 w 56"/>
                <a:gd name="T23" fmla="*/ 40 h 52"/>
                <a:gd name="T24" fmla="*/ 56 w 56"/>
                <a:gd name="T25" fmla="*/ 34 h 52"/>
                <a:gd name="T26" fmla="*/ 56 w 56"/>
                <a:gd name="T27" fmla="*/ 6 h 52"/>
                <a:gd name="T28" fmla="*/ 50 w 56"/>
                <a:gd name="T29" fmla="*/ 0 h 52"/>
                <a:gd name="T30" fmla="*/ 42 w 56"/>
                <a:gd name="T31" fmla="*/ 28 h 52"/>
                <a:gd name="T32" fmla="*/ 14 w 56"/>
                <a:gd name="T33" fmla="*/ 28 h 52"/>
                <a:gd name="T34" fmla="*/ 12 w 56"/>
                <a:gd name="T35" fmla="*/ 26 h 52"/>
                <a:gd name="T36" fmla="*/ 14 w 56"/>
                <a:gd name="T37" fmla="*/ 24 h 52"/>
                <a:gd name="T38" fmla="*/ 42 w 56"/>
                <a:gd name="T39" fmla="*/ 24 h 52"/>
                <a:gd name="T40" fmla="*/ 44 w 56"/>
                <a:gd name="T41" fmla="*/ 26 h 52"/>
                <a:gd name="T42" fmla="*/ 42 w 56"/>
                <a:gd name="T43" fmla="*/ 28 h 52"/>
                <a:gd name="T44" fmla="*/ 42 w 56"/>
                <a:gd name="T45" fmla="*/ 20 h 52"/>
                <a:gd name="T46" fmla="*/ 14 w 56"/>
                <a:gd name="T47" fmla="*/ 20 h 52"/>
                <a:gd name="T48" fmla="*/ 12 w 56"/>
                <a:gd name="T49" fmla="*/ 18 h 52"/>
                <a:gd name="T50" fmla="*/ 14 w 56"/>
                <a:gd name="T51" fmla="*/ 16 h 52"/>
                <a:gd name="T52" fmla="*/ 42 w 56"/>
                <a:gd name="T53" fmla="*/ 16 h 52"/>
                <a:gd name="T54" fmla="*/ 44 w 56"/>
                <a:gd name="T55" fmla="*/ 18 h 52"/>
                <a:gd name="T56" fmla="*/ 42 w 56"/>
                <a:gd name="T57" fmla="*/ 20 h 52"/>
                <a:gd name="T58" fmla="*/ 42 w 56"/>
                <a:gd name="T59" fmla="*/ 12 h 52"/>
                <a:gd name="T60" fmla="*/ 14 w 56"/>
                <a:gd name="T61" fmla="*/ 12 h 52"/>
                <a:gd name="T62" fmla="*/ 12 w 56"/>
                <a:gd name="T63" fmla="*/ 10 h 52"/>
                <a:gd name="T64" fmla="*/ 14 w 56"/>
                <a:gd name="T65" fmla="*/ 8 h 52"/>
                <a:gd name="T66" fmla="*/ 42 w 56"/>
                <a:gd name="T67" fmla="*/ 8 h 52"/>
                <a:gd name="T68" fmla="*/ 44 w 56"/>
                <a:gd name="T69" fmla="*/ 10 h 52"/>
                <a:gd name="T70" fmla="*/ 42 w 56"/>
                <a:gd name="T7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52">
                  <a:moveTo>
                    <a:pt x="50" y="0"/>
                  </a:moveTo>
                  <a:cubicBezTo>
                    <a:pt x="6" y="0"/>
                    <a:pt x="6" y="0"/>
                    <a:pt x="6" y="0"/>
                  </a:cubicBezTo>
                  <a:cubicBezTo>
                    <a:pt x="3" y="0"/>
                    <a:pt x="0" y="3"/>
                    <a:pt x="0" y="6"/>
                  </a:cubicBezTo>
                  <a:cubicBezTo>
                    <a:pt x="0" y="34"/>
                    <a:pt x="0" y="34"/>
                    <a:pt x="0" y="34"/>
                  </a:cubicBezTo>
                  <a:cubicBezTo>
                    <a:pt x="0" y="37"/>
                    <a:pt x="3" y="40"/>
                    <a:pt x="6" y="40"/>
                  </a:cubicBezTo>
                  <a:cubicBezTo>
                    <a:pt x="9" y="40"/>
                    <a:pt x="9" y="40"/>
                    <a:pt x="9" y="40"/>
                  </a:cubicBezTo>
                  <a:cubicBezTo>
                    <a:pt x="21" y="51"/>
                    <a:pt x="21" y="51"/>
                    <a:pt x="21" y="51"/>
                  </a:cubicBezTo>
                  <a:cubicBezTo>
                    <a:pt x="21" y="52"/>
                    <a:pt x="21" y="52"/>
                    <a:pt x="22" y="52"/>
                  </a:cubicBezTo>
                  <a:cubicBezTo>
                    <a:pt x="22" y="52"/>
                    <a:pt x="23" y="52"/>
                    <a:pt x="23" y="52"/>
                  </a:cubicBezTo>
                  <a:cubicBezTo>
                    <a:pt x="24" y="52"/>
                    <a:pt x="24" y="51"/>
                    <a:pt x="24" y="50"/>
                  </a:cubicBezTo>
                  <a:cubicBezTo>
                    <a:pt x="24" y="40"/>
                    <a:pt x="24" y="40"/>
                    <a:pt x="24" y="40"/>
                  </a:cubicBezTo>
                  <a:cubicBezTo>
                    <a:pt x="50" y="40"/>
                    <a:pt x="50" y="40"/>
                    <a:pt x="50" y="40"/>
                  </a:cubicBezTo>
                  <a:cubicBezTo>
                    <a:pt x="53" y="40"/>
                    <a:pt x="56" y="37"/>
                    <a:pt x="56" y="34"/>
                  </a:cubicBezTo>
                  <a:cubicBezTo>
                    <a:pt x="56" y="6"/>
                    <a:pt x="56" y="6"/>
                    <a:pt x="56" y="6"/>
                  </a:cubicBezTo>
                  <a:cubicBezTo>
                    <a:pt x="56" y="3"/>
                    <a:pt x="53" y="0"/>
                    <a:pt x="50" y="0"/>
                  </a:cubicBezTo>
                  <a:close/>
                  <a:moveTo>
                    <a:pt x="42" y="28"/>
                  </a:moveTo>
                  <a:cubicBezTo>
                    <a:pt x="14" y="28"/>
                    <a:pt x="14" y="28"/>
                    <a:pt x="14" y="28"/>
                  </a:cubicBezTo>
                  <a:cubicBezTo>
                    <a:pt x="13" y="28"/>
                    <a:pt x="12" y="27"/>
                    <a:pt x="12" y="26"/>
                  </a:cubicBezTo>
                  <a:cubicBezTo>
                    <a:pt x="12" y="25"/>
                    <a:pt x="13" y="24"/>
                    <a:pt x="14" y="24"/>
                  </a:cubicBezTo>
                  <a:cubicBezTo>
                    <a:pt x="42" y="24"/>
                    <a:pt x="42" y="24"/>
                    <a:pt x="42" y="24"/>
                  </a:cubicBezTo>
                  <a:cubicBezTo>
                    <a:pt x="43" y="24"/>
                    <a:pt x="44" y="25"/>
                    <a:pt x="44" y="26"/>
                  </a:cubicBezTo>
                  <a:cubicBezTo>
                    <a:pt x="44" y="27"/>
                    <a:pt x="43" y="28"/>
                    <a:pt x="42" y="28"/>
                  </a:cubicBezTo>
                  <a:close/>
                  <a:moveTo>
                    <a:pt x="42" y="20"/>
                  </a:moveTo>
                  <a:cubicBezTo>
                    <a:pt x="14" y="20"/>
                    <a:pt x="14" y="20"/>
                    <a:pt x="14" y="20"/>
                  </a:cubicBezTo>
                  <a:cubicBezTo>
                    <a:pt x="13" y="20"/>
                    <a:pt x="12" y="19"/>
                    <a:pt x="12" y="18"/>
                  </a:cubicBezTo>
                  <a:cubicBezTo>
                    <a:pt x="12" y="17"/>
                    <a:pt x="13" y="16"/>
                    <a:pt x="14" y="16"/>
                  </a:cubicBezTo>
                  <a:cubicBezTo>
                    <a:pt x="42" y="16"/>
                    <a:pt x="42" y="16"/>
                    <a:pt x="42" y="16"/>
                  </a:cubicBezTo>
                  <a:cubicBezTo>
                    <a:pt x="43" y="16"/>
                    <a:pt x="44" y="17"/>
                    <a:pt x="44" y="18"/>
                  </a:cubicBezTo>
                  <a:cubicBezTo>
                    <a:pt x="44" y="19"/>
                    <a:pt x="43" y="20"/>
                    <a:pt x="42" y="20"/>
                  </a:cubicBezTo>
                  <a:close/>
                  <a:moveTo>
                    <a:pt x="42" y="12"/>
                  </a:moveTo>
                  <a:cubicBezTo>
                    <a:pt x="14" y="12"/>
                    <a:pt x="14" y="12"/>
                    <a:pt x="14" y="12"/>
                  </a:cubicBezTo>
                  <a:cubicBezTo>
                    <a:pt x="13" y="12"/>
                    <a:pt x="12" y="11"/>
                    <a:pt x="12" y="10"/>
                  </a:cubicBezTo>
                  <a:cubicBezTo>
                    <a:pt x="12" y="9"/>
                    <a:pt x="13" y="8"/>
                    <a:pt x="14" y="8"/>
                  </a:cubicBezTo>
                  <a:cubicBezTo>
                    <a:pt x="42" y="8"/>
                    <a:pt x="42" y="8"/>
                    <a:pt x="42" y="8"/>
                  </a:cubicBezTo>
                  <a:cubicBezTo>
                    <a:pt x="43" y="8"/>
                    <a:pt x="44" y="9"/>
                    <a:pt x="44" y="10"/>
                  </a:cubicBezTo>
                  <a:cubicBezTo>
                    <a:pt x="44" y="11"/>
                    <a:pt x="43"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0" name="Group 49"/>
          <p:cNvGrpSpPr/>
          <p:nvPr/>
        </p:nvGrpSpPr>
        <p:grpSpPr>
          <a:xfrm>
            <a:off x="2937485" y="4556125"/>
            <a:ext cx="360363" cy="330200"/>
            <a:chOff x="4113213" y="2165351"/>
            <a:chExt cx="360363" cy="330200"/>
          </a:xfrm>
          <a:solidFill>
            <a:schemeClr val="bg1"/>
          </a:solidFill>
        </p:grpSpPr>
        <p:sp>
          <p:nvSpPr>
            <p:cNvPr id="51" name="Freeform 50"/>
            <p:cNvSpPr>
              <a:spLocks/>
            </p:cNvSpPr>
            <p:nvPr/>
          </p:nvSpPr>
          <p:spPr bwMode="auto">
            <a:xfrm>
              <a:off x="4127500" y="2165351"/>
              <a:ext cx="300038" cy="123825"/>
            </a:xfrm>
            <a:custGeom>
              <a:avLst/>
              <a:gdLst>
                <a:gd name="T0" fmla="*/ 40 w 80"/>
                <a:gd name="T1" fmla="*/ 33 h 33"/>
                <a:gd name="T2" fmla="*/ 80 w 80"/>
                <a:gd name="T3" fmla="*/ 1 h 33"/>
                <a:gd name="T4" fmla="*/ 76 w 80"/>
                <a:gd name="T5" fmla="*/ 0 h 33"/>
                <a:gd name="T6" fmla="*/ 4 w 80"/>
                <a:gd name="T7" fmla="*/ 0 h 33"/>
                <a:gd name="T8" fmla="*/ 0 w 80"/>
                <a:gd name="T9" fmla="*/ 1 h 33"/>
                <a:gd name="T10" fmla="*/ 40 w 80"/>
                <a:gd name="T11" fmla="*/ 33 h 33"/>
              </a:gdLst>
              <a:ahLst/>
              <a:cxnLst>
                <a:cxn ang="0">
                  <a:pos x="T0" y="T1"/>
                </a:cxn>
                <a:cxn ang="0">
                  <a:pos x="T2" y="T3"/>
                </a:cxn>
                <a:cxn ang="0">
                  <a:pos x="T4" y="T5"/>
                </a:cxn>
                <a:cxn ang="0">
                  <a:pos x="T6" y="T7"/>
                </a:cxn>
                <a:cxn ang="0">
                  <a:pos x="T8" y="T9"/>
                </a:cxn>
                <a:cxn ang="0">
                  <a:pos x="T10" y="T11"/>
                </a:cxn>
              </a:cxnLst>
              <a:rect l="0" t="0" r="r" b="b"/>
              <a:pathLst>
                <a:path w="80" h="33">
                  <a:moveTo>
                    <a:pt x="40" y="33"/>
                  </a:moveTo>
                  <a:cubicBezTo>
                    <a:pt x="80" y="1"/>
                    <a:pt x="80" y="1"/>
                    <a:pt x="80" y="1"/>
                  </a:cubicBezTo>
                  <a:cubicBezTo>
                    <a:pt x="79" y="0"/>
                    <a:pt x="78" y="0"/>
                    <a:pt x="76" y="0"/>
                  </a:cubicBezTo>
                  <a:cubicBezTo>
                    <a:pt x="4" y="0"/>
                    <a:pt x="4" y="0"/>
                    <a:pt x="4" y="0"/>
                  </a:cubicBezTo>
                  <a:cubicBezTo>
                    <a:pt x="2" y="0"/>
                    <a:pt x="1" y="0"/>
                    <a:pt x="0" y="1"/>
                  </a:cubicBezTo>
                  <a:lnTo>
                    <a:pt x="4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51"/>
            <p:cNvSpPr>
              <a:spLocks/>
            </p:cNvSpPr>
            <p:nvPr/>
          </p:nvSpPr>
          <p:spPr bwMode="auto">
            <a:xfrm>
              <a:off x="4113213" y="2179638"/>
              <a:ext cx="330200" cy="211138"/>
            </a:xfrm>
            <a:custGeom>
              <a:avLst/>
              <a:gdLst>
                <a:gd name="T0" fmla="*/ 36 w 88"/>
                <a:gd name="T1" fmla="*/ 50 h 56"/>
                <a:gd name="T2" fmla="*/ 42 w 88"/>
                <a:gd name="T3" fmla="*/ 44 h 56"/>
                <a:gd name="T4" fmla="*/ 64 w 88"/>
                <a:gd name="T5" fmla="*/ 44 h 56"/>
                <a:gd name="T6" fmla="*/ 64 w 88"/>
                <a:gd name="T7" fmla="*/ 38 h 56"/>
                <a:gd name="T8" fmla="*/ 68 w 88"/>
                <a:gd name="T9" fmla="*/ 33 h 56"/>
                <a:gd name="T10" fmla="*/ 74 w 88"/>
                <a:gd name="T11" fmla="*/ 34 h 56"/>
                <a:gd name="T12" fmla="*/ 88 w 88"/>
                <a:gd name="T13" fmla="*/ 46 h 56"/>
                <a:gd name="T14" fmla="*/ 88 w 88"/>
                <a:gd name="T15" fmla="*/ 4 h 56"/>
                <a:gd name="T16" fmla="*/ 87 w 88"/>
                <a:gd name="T17" fmla="*/ 0 h 56"/>
                <a:gd name="T18" fmla="*/ 45 w 88"/>
                <a:gd name="T19" fmla="*/ 34 h 56"/>
                <a:gd name="T20" fmla="*/ 44 w 88"/>
                <a:gd name="T21" fmla="*/ 34 h 56"/>
                <a:gd name="T22" fmla="*/ 43 w 88"/>
                <a:gd name="T23" fmla="*/ 34 h 56"/>
                <a:gd name="T24" fmla="*/ 1 w 88"/>
                <a:gd name="T25" fmla="*/ 0 h 56"/>
                <a:gd name="T26" fmla="*/ 0 w 88"/>
                <a:gd name="T27" fmla="*/ 4 h 56"/>
                <a:gd name="T28" fmla="*/ 0 w 88"/>
                <a:gd name="T29" fmla="*/ 48 h 56"/>
                <a:gd name="T30" fmla="*/ 8 w 88"/>
                <a:gd name="T31" fmla="*/ 56 h 56"/>
                <a:gd name="T32" fmla="*/ 36 w 88"/>
                <a:gd name="T33" fmla="*/ 56 h 56"/>
                <a:gd name="T34" fmla="*/ 36 w 88"/>
                <a:gd name="T35"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56">
                  <a:moveTo>
                    <a:pt x="36" y="50"/>
                  </a:moveTo>
                  <a:cubicBezTo>
                    <a:pt x="36" y="47"/>
                    <a:pt x="39" y="44"/>
                    <a:pt x="42" y="44"/>
                  </a:cubicBezTo>
                  <a:cubicBezTo>
                    <a:pt x="64" y="44"/>
                    <a:pt x="64" y="44"/>
                    <a:pt x="64" y="44"/>
                  </a:cubicBezTo>
                  <a:cubicBezTo>
                    <a:pt x="64" y="38"/>
                    <a:pt x="64" y="38"/>
                    <a:pt x="64" y="38"/>
                  </a:cubicBezTo>
                  <a:cubicBezTo>
                    <a:pt x="64" y="36"/>
                    <a:pt x="65" y="33"/>
                    <a:pt x="68" y="33"/>
                  </a:cubicBezTo>
                  <a:cubicBezTo>
                    <a:pt x="70" y="32"/>
                    <a:pt x="72" y="32"/>
                    <a:pt x="74" y="34"/>
                  </a:cubicBezTo>
                  <a:cubicBezTo>
                    <a:pt x="88" y="46"/>
                    <a:pt x="88" y="46"/>
                    <a:pt x="88" y="46"/>
                  </a:cubicBezTo>
                  <a:cubicBezTo>
                    <a:pt x="88" y="4"/>
                    <a:pt x="88" y="4"/>
                    <a:pt x="88" y="4"/>
                  </a:cubicBezTo>
                  <a:cubicBezTo>
                    <a:pt x="88" y="3"/>
                    <a:pt x="88" y="1"/>
                    <a:pt x="87" y="0"/>
                  </a:cubicBezTo>
                  <a:cubicBezTo>
                    <a:pt x="45" y="34"/>
                    <a:pt x="45" y="34"/>
                    <a:pt x="45" y="34"/>
                  </a:cubicBezTo>
                  <a:cubicBezTo>
                    <a:pt x="45" y="34"/>
                    <a:pt x="44" y="34"/>
                    <a:pt x="44" y="34"/>
                  </a:cubicBezTo>
                  <a:cubicBezTo>
                    <a:pt x="44" y="34"/>
                    <a:pt x="43" y="34"/>
                    <a:pt x="43" y="34"/>
                  </a:cubicBezTo>
                  <a:cubicBezTo>
                    <a:pt x="1" y="0"/>
                    <a:pt x="1" y="0"/>
                    <a:pt x="1" y="0"/>
                  </a:cubicBezTo>
                  <a:cubicBezTo>
                    <a:pt x="0" y="1"/>
                    <a:pt x="0" y="3"/>
                    <a:pt x="0" y="4"/>
                  </a:cubicBezTo>
                  <a:cubicBezTo>
                    <a:pt x="0" y="48"/>
                    <a:pt x="0" y="48"/>
                    <a:pt x="0" y="48"/>
                  </a:cubicBezTo>
                  <a:cubicBezTo>
                    <a:pt x="0" y="52"/>
                    <a:pt x="4" y="56"/>
                    <a:pt x="8" y="56"/>
                  </a:cubicBezTo>
                  <a:cubicBezTo>
                    <a:pt x="36" y="56"/>
                    <a:pt x="36" y="56"/>
                    <a:pt x="36" y="56"/>
                  </a:cubicBezTo>
                  <a:lnTo>
                    <a:pt x="3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2"/>
            <p:cNvSpPr>
              <a:spLocks/>
            </p:cNvSpPr>
            <p:nvPr/>
          </p:nvSpPr>
          <p:spPr bwMode="auto">
            <a:xfrm>
              <a:off x="4262438" y="2316163"/>
              <a:ext cx="211138" cy="179388"/>
            </a:xfrm>
            <a:custGeom>
              <a:avLst/>
              <a:gdLst>
                <a:gd name="T0" fmla="*/ 55 w 56"/>
                <a:gd name="T1" fmla="*/ 23 h 48"/>
                <a:gd name="T2" fmla="*/ 31 w 56"/>
                <a:gd name="T3" fmla="*/ 1 h 48"/>
                <a:gd name="T4" fmla="*/ 29 w 56"/>
                <a:gd name="T5" fmla="*/ 0 h 48"/>
                <a:gd name="T6" fmla="*/ 28 w 56"/>
                <a:gd name="T7" fmla="*/ 2 h 48"/>
                <a:gd name="T8" fmla="*/ 28 w 56"/>
                <a:gd name="T9" fmla="*/ 12 h 48"/>
                <a:gd name="T10" fmla="*/ 2 w 56"/>
                <a:gd name="T11" fmla="*/ 12 h 48"/>
                <a:gd name="T12" fmla="*/ 0 w 56"/>
                <a:gd name="T13" fmla="*/ 14 h 48"/>
                <a:gd name="T14" fmla="*/ 0 w 56"/>
                <a:gd name="T15" fmla="*/ 34 h 48"/>
                <a:gd name="T16" fmla="*/ 2 w 56"/>
                <a:gd name="T17" fmla="*/ 36 h 48"/>
                <a:gd name="T18" fmla="*/ 28 w 56"/>
                <a:gd name="T19" fmla="*/ 36 h 48"/>
                <a:gd name="T20" fmla="*/ 28 w 56"/>
                <a:gd name="T21" fmla="*/ 46 h 48"/>
                <a:gd name="T22" fmla="*/ 29 w 56"/>
                <a:gd name="T23" fmla="*/ 48 h 48"/>
                <a:gd name="T24" fmla="*/ 30 w 56"/>
                <a:gd name="T25" fmla="*/ 48 h 48"/>
                <a:gd name="T26" fmla="*/ 31 w 56"/>
                <a:gd name="T27" fmla="*/ 47 h 48"/>
                <a:gd name="T28" fmla="*/ 55 w 56"/>
                <a:gd name="T29" fmla="*/ 25 h 48"/>
                <a:gd name="T30" fmla="*/ 56 w 56"/>
                <a:gd name="T31" fmla="*/ 24 h 48"/>
                <a:gd name="T32" fmla="*/ 55 w 56"/>
                <a:gd name="T3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48">
                  <a:moveTo>
                    <a:pt x="55" y="23"/>
                  </a:moveTo>
                  <a:cubicBezTo>
                    <a:pt x="31" y="1"/>
                    <a:pt x="31" y="1"/>
                    <a:pt x="31" y="1"/>
                  </a:cubicBezTo>
                  <a:cubicBezTo>
                    <a:pt x="31" y="0"/>
                    <a:pt x="30" y="0"/>
                    <a:pt x="29" y="0"/>
                  </a:cubicBezTo>
                  <a:cubicBezTo>
                    <a:pt x="28" y="0"/>
                    <a:pt x="28" y="1"/>
                    <a:pt x="28" y="2"/>
                  </a:cubicBezTo>
                  <a:cubicBezTo>
                    <a:pt x="28" y="12"/>
                    <a:pt x="28" y="12"/>
                    <a:pt x="28" y="12"/>
                  </a:cubicBezTo>
                  <a:cubicBezTo>
                    <a:pt x="2" y="12"/>
                    <a:pt x="2" y="12"/>
                    <a:pt x="2" y="12"/>
                  </a:cubicBezTo>
                  <a:cubicBezTo>
                    <a:pt x="1" y="12"/>
                    <a:pt x="0" y="13"/>
                    <a:pt x="0" y="14"/>
                  </a:cubicBezTo>
                  <a:cubicBezTo>
                    <a:pt x="0" y="34"/>
                    <a:pt x="0" y="34"/>
                    <a:pt x="0" y="34"/>
                  </a:cubicBezTo>
                  <a:cubicBezTo>
                    <a:pt x="0" y="35"/>
                    <a:pt x="1" y="36"/>
                    <a:pt x="2" y="36"/>
                  </a:cubicBezTo>
                  <a:cubicBezTo>
                    <a:pt x="28" y="36"/>
                    <a:pt x="28" y="36"/>
                    <a:pt x="28" y="36"/>
                  </a:cubicBezTo>
                  <a:cubicBezTo>
                    <a:pt x="28" y="46"/>
                    <a:pt x="28" y="46"/>
                    <a:pt x="28" y="46"/>
                  </a:cubicBezTo>
                  <a:cubicBezTo>
                    <a:pt x="28" y="47"/>
                    <a:pt x="28" y="48"/>
                    <a:pt x="29" y="48"/>
                  </a:cubicBezTo>
                  <a:cubicBezTo>
                    <a:pt x="29" y="48"/>
                    <a:pt x="30" y="48"/>
                    <a:pt x="30" y="48"/>
                  </a:cubicBezTo>
                  <a:cubicBezTo>
                    <a:pt x="30" y="48"/>
                    <a:pt x="31" y="48"/>
                    <a:pt x="31" y="47"/>
                  </a:cubicBezTo>
                  <a:cubicBezTo>
                    <a:pt x="55" y="25"/>
                    <a:pt x="55" y="25"/>
                    <a:pt x="55" y="25"/>
                  </a:cubicBezTo>
                  <a:cubicBezTo>
                    <a:pt x="56" y="25"/>
                    <a:pt x="56" y="25"/>
                    <a:pt x="56" y="24"/>
                  </a:cubicBezTo>
                  <a:cubicBezTo>
                    <a:pt x="56" y="23"/>
                    <a:pt x="56" y="23"/>
                    <a:pt x="5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4" name="Freeform 53"/>
          <p:cNvSpPr>
            <a:spLocks noEditPoints="1"/>
          </p:cNvSpPr>
          <p:nvPr/>
        </p:nvSpPr>
        <p:spPr bwMode="auto">
          <a:xfrm>
            <a:off x="8943739" y="2706047"/>
            <a:ext cx="361950" cy="371475"/>
          </a:xfrm>
          <a:custGeom>
            <a:avLst/>
            <a:gdLst>
              <a:gd name="T0" fmla="*/ 82 w 96"/>
              <a:gd name="T1" fmla="*/ 0 h 96"/>
              <a:gd name="T2" fmla="*/ 14 w 96"/>
              <a:gd name="T3" fmla="*/ 0 h 96"/>
              <a:gd name="T4" fmla="*/ 0 w 96"/>
              <a:gd name="T5" fmla="*/ 14 h 96"/>
              <a:gd name="T6" fmla="*/ 0 w 96"/>
              <a:gd name="T7" fmla="*/ 82 h 96"/>
              <a:gd name="T8" fmla="*/ 14 w 96"/>
              <a:gd name="T9" fmla="*/ 96 h 96"/>
              <a:gd name="T10" fmla="*/ 82 w 96"/>
              <a:gd name="T11" fmla="*/ 96 h 96"/>
              <a:gd name="T12" fmla="*/ 96 w 96"/>
              <a:gd name="T13" fmla="*/ 82 h 96"/>
              <a:gd name="T14" fmla="*/ 96 w 96"/>
              <a:gd name="T15" fmla="*/ 14 h 96"/>
              <a:gd name="T16" fmla="*/ 82 w 96"/>
              <a:gd name="T17" fmla="*/ 0 h 96"/>
              <a:gd name="T18" fmla="*/ 76 w 96"/>
              <a:gd name="T19" fmla="*/ 62 h 96"/>
              <a:gd name="T20" fmla="*/ 75 w 96"/>
              <a:gd name="T21" fmla="*/ 64 h 96"/>
              <a:gd name="T22" fmla="*/ 73 w 96"/>
              <a:gd name="T23" fmla="*/ 64 h 96"/>
              <a:gd name="T24" fmla="*/ 60 w 96"/>
              <a:gd name="T25" fmla="*/ 56 h 96"/>
              <a:gd name="T26" fmla="*/ 60 w 96"/>
              <a:gd name="T27" fmla="*/ 66 h 96"/>
              <a:gd name="T28" fmla="*/ 58 w 96"/>
              <a:gd name="T29" fmla="*/ 68 h 96"/>
              <a:gd name="T30" fmla="*/ 22 w 96"/>
              <a:gd name="T31" fmla="*/ 68 h 96"/>
              <a:gd name="T32" fmla="*/ 20 w 96"/>
              <a:gd name="T33" fmla="*/ 66 h 96"/>
              <a:gd name="T34" fmla="*/ 20 w 96"/>
              <a:gd name="T35" fmla="*/ 30 h 96"/>
              <a:gd name="T36" fmla="*/ 22 w 96"/>
              <a:gd name="T37" fmla="*/ 28 h 96"/>
              <a:gd name="T38" fmla="*/ 58 w 96"/>
              <a:gd name="T39" fmla="*/ 28 h 96"/>
              <a:gd name="T40" fmla="*/ 60 w 96"/>
              <a:gd name="T41" fmla="*/ 30 h 96"/>
              <a:gd name="T42" fmla="*/ 60 w 96"/>
              <a:gd name="T43" fmla="*/ 40 h 96"/>
              <a:gd name="T44" fmla="*/ 73 w 96"/>
              <a:gd name="T45" fmla="*/ 32 h 96"/>
              <a:gd name="T46" fmla="*/ 75 w 96"/>
              <a:gd name="T47" fmla="*/ 32 h 96"/>
              <a:gd name="T48" fmla="*/ 76 w 96"/>
              <a:gd name="T49" fmla="*/ 34 h 96"/>
              <a:gd name="T50" fmla="*/ 76 w 96"/>
              <a:gd name="T51" fmla="*/ 6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6">
                <a:moveTo>
                  <a:pt x="82" y="0"/>
                </a:moveTo>
                <a:cubicBezTo>
                  <a:pt x="14" y="0"/>
                  <a:pt x="14" y="0"/>
                  <a:pt x="14" y="0"/>
                </a:cubicBezTo>
                <a:cubicBezTo>
                  <a:pt x="6" y="0"/>
                  <a:pt x="0" y="6"/>
                  <a:pt x="0" y="14"/>
                </a:cubicBezTo>
                <a:cubicBezTo>
                  <a:pt x="0" y="82"/>
                  <a:pt x="0" y="82"/>
                  <a:pt x="0" y="82"/>
                </a:cubicBezTo>
                <a:cubicBezTo>
                  <a:pt x="0" y="90"/>
                  <a:pt x="6" y="96"/>
                  <a:pt x="14" y="96"/>
                </a:cubicBezTo>
                <a:cubicBezTo>
                  <a:pt x="82" y="96"/>
                  <a:pt x="82" y="96"/>
                  <a:pt x="82" y="96"/>
                </a:cubicBezTo>
                <a:cubicBezTo>
                  <a:pt x="90" y="96"/>
                  <a:pt x="96" y="90"/>
                  <a:pt x="96" y="82"/>
                </a:cubicBezTo>
                <a:cubicBezTo>
                  <a:pt x="96" y="14"/>
                  <a:pt x="96" y="14"/>
                  <a:pt x="96" y="14"/>
                </a:cubicBezTo>
                <a:cubicBezTo>
                  <a:pt x="96" y="6"/>
                  <a:pt x="90" y="0"/>
                  <a:pt x="82" y="0"/>
                </a:cubicBezTo>
                <a:close/>
                <a:moveTo>
                  <a:pt x="76" y="62"/>
                </a:moveTo>
                <a:cubicBezTo>
                  <a:pt x="76" y="63"/>
                  <a:pt x="76" y="63"/>
                  <a:pt x="75" y="64"/>
                </a:cubicBezTo>
                <a:cubicBezTo>
                  <a:pt x="74" y="64"/>
                  <a:pt x="74" y="64"/>
                  <a:pt x="73" y="64"/>
                </a:cubicBezTo>
                <a:cubicBezTo>
                  <a:pt x="60" y="56"/>
                  <a:pt x="60" y="56"/>
                  <a:pt x="60" y="56"/>
                </a:cubicBezTo>
                <a:cubicBezTo>
                  <a:pt x="60" y="66"/>
                  <a:pt x="60" y="66"/>
                  <a:pt x="60" y="66"/>
                </a:cubicBezTo>
                <a:cubicBezTo>
                  <a:pt x="60" y="67"/>
                  <a:pt x="59" y="68"/>
                  <a:pt x="58" y="68"/>
                </a:cubicBezTo>
                <a:cubicBezTo>
                  <a:pt x="22" y="68"/>
                  <a:pt x="22" y="68"/>
                  <a:pt x="22" y="68"/>
                </a:cubicBezTo>
                <a:cubicBezTo>
                  <a:pt x="21" y="68"/>
                  <a:pt x="20" y="67"/>
                  <a:pt x="20" y="66"/>
                </a:cubicBezTo>
                <a:cubicBezTo>
                  <a:pt x="20" y="30"/>
                  <a:pt x="20" y="30"/>
                  <a:pt x="20" y="30"/>
                </a:cubicBezTo>
                <a:cubicBezTo>
                  <a:pt x="20" y="29"/>
                  <a:pt x="21" y="28"/>
                  <a:pt x="22" y="28"/>
                </a:cubicBezTo>
                <a:cubicBezTo>
                  <a:pt x="58" y="28"/>
                  <a:pt x="58" y="28"/>
                  <a:pt x="58" y="28"/>
                </a:cubicBezTo>
                <a:cubicBezTo>
                  <a:pt x="59" y="28"/>
                  <a:pt x="60" y="29"/>
                  <a:pt x="60" y="30"/>
                </a:cubicBezTo>
                <a:cubicBezTo>
                  <a:pt x="60" y="40"/>
                  <a:pt x="60" y="40"/>
                  <a:pt x="60" y="40"/>
                </a:cubicBezTo>
                <a:cubicBezTo>
                  <a:pt x="73" y="32"/>
                  <a:pt x="73" y="32"/>
                  <a:pt x="73" y="32"/>
                </a:cubicBezTo>
                <a:cubicBezTo>
                  <a:pt x="74" y="32"/>
                  <a:pt x="74" y="32"/>
                  <a:pt x="75" y="32"/>
                </a:cubicBezTo>
                <a:cubicBezTo>
                  <a:pt x="76" y="33"/>
                  <a:pt x="76" y="33"/>
                  <a:pt x="76" y="34"/>
                </a:cubicBezTo>
                <a:lnTo>
                  <a:pt x="76"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8977870" y="4499769"/>
            <a:ext cx="331788" cy="360363"/>
            <a:chOff x="3421063" y="2887663"/>
            <a:chExt cx="331788" cy="360363"/>
          </a:xfrm>
          <a:solidFill>
            <a:schemeClr val="bg1"/>
          </a:solidFill>
        </p:grpSpPr>
        <p:sp>
          <p:nvSpPr>
            <p:cNvPr id="56" name="Freeform 211"/>
            <p:cNvSpPr>
              <a:spLocks noEditPoints="1"/>
            </p:cNvSpPr>
            <p:nvPr/>
          </p:nvSpPr>
          <p:spPr bwMode="auto">
            <a:xfrm>
              <a:off x="3586163" y="3082926"/>
              <a:ext cx="166688" cy="165100"/>
            </a:xfrm>
            <a:custGeom>
              <a:avLst/>
              <a:gdLst>
                <a:gd name="T0" fmla="*/ 43 w 44"/>
                <a:gd name="T1" fmla="*/ 40 h 44"/>
                <a:gd name="T2" fmla="*/ 31 w 44"/>
                <a:gd name="T3" fmla="*/ 28 h 44"/>
                <a:gd name="T4" fmla="*/ 34 w 44"/>
                <a:gd name="T5" fmla="*/ 17 h 44"/>
                <a:gd name="T6" fmla="*/ 17 w 44"/>
                <a:gd name="T7" fmla="*/ 0 h 44"/>
                <a:gd name="T8" fmla="*/ 0 w 44"/>
                <a:gd name="T9" fmla="*/ 17 h 44"/>
                <a:gd name="T10" fmla="*/ 17 w 44"/>
                <a:gd name="T11" fmla="*/ 34 h 44"/>
                <a:gd name="T12" fmla="*/ 28 w 44"/>
                <a:gd name="T13" fmla="*/ 30 h 44"/>
                <a:gd name="T14" fmla="*/ 41 w 44"/>
                <a:gd name="T15" fmla="*/ 43 h 44"/>
                <a:gd name="T16" fmla="*/ 42 w 44"/>
                <a:gd name="T17" fmla="*/ 44 h 44"/>
                <a:gd name="T18" fmla="*/ 43 w 44"/>
                <a:gd name="T19" fmla="*/ 43 h 44"/>
                <a:gd name="T20" fmla="*/ 43 w 44"/>
                <a:gd name="T21" fmla="*/ 40 h 44"/>
                <a:gd name="T22" fmla="*/ 4 w 44"/>
                <a:gd name="T23" fmla="*/ 17 h 44"/>
                <a:gd name="T24" fmla="*/ 17 w 44"/>
                <a:gd name="T25" fmla="*/ 4 h 44"/>
                <a:gd name="T26" fmla="*/ 30 w 44"/>
                <a:gd name="T27" fmla="*/ 17 h 44"/>
                <a:gd name="T28" fmla="*/ 17 w 44"/>
                <a:gd name="T29" fmla="*/ 30 h 44"/>
                <a:gd name="T30" fmla="*/ 4 w 44"/>
                <a:gd name="T31"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4">
                  <a:moveTo>
                    <a:pt x="43" y="40"/>
                  </a:moveTo>
                  <a:cubicBezTo>
                    <a:pt x="31" y="28"/>
                    <a:pt x="31" y="28"/>
                    <a:pt x="31" y="28"/>
                  </a:cubicBezTo>
                  <a:cubicBezTo>
                    <a:pt x="33" y="25"/>
                    <a:pt x="34" y="21"/>
                    <a:pt x="34" y="17"/>
                  </a:cubicBezTo>
                  <a:cubicBezTo>
                    <a:pt x="34" y="8"/>
                    <a:pt x="27" y="0"/>
                    <a:pt x="17" y="0"/>
                  </a:cubicBezTo>
                  <a:cubicBezTo>
                    <a:pt x="8" y="0"/>
                    <a:pt x="0" y="8"/>
                    <a:pt x="0" y="17"/>
                  </a:cubicBezTo>
                  <a:cubicBezTo>
                    <a:pt x="0" y="27"/>
                    <a:pt x="8" y="34"/>
                    <a:pt x="17" y="34"/>
                  </a:cubicBezTo>
                  <a:cubicBezTo>
                    <a:pt x="21" y="34"/>
                    <a:pt x="25" y="33"/>
                    <a:pt x="28" y="30"/>
                  </a:cubicBezTo>
                  <a:cubicBezTo>
                    <a:pt x="41" y="43"/>
                    <a:pt x="41" y="43"/>
                    <a:pt x="41" y="43"/>
                  </a:cubicBezTo>
                  <a:cubicBezTo>
                    <a:pt x="41" y="44"/>
                    <a:pt x="41" y="44"/>
                    <a:pt x="42" y="44"/>
                  </a:cubicBezTo>
                  <a:cubicBezTo>
                    <a:pt x="43" y="44"/>
                    <a:pt x="43" y="44"/>
                    <a:pt x="43" y="43"/>
                  </a:cubicBezTo>
                  <a:cubicBezTo>
                    <a:pt x="44" y="42"/>
                    <a:pt x="44" y="41"/>
                    <a:pt x="43" y="40"/>
                  </a:cubicBezTo>
                  <a:close/>
                  <a:moveTo>
                    <a:pt x="4" y="17"/>
                  </a:moveTo>
                  <a:cubicBezTo>
                    <a:pt x="4" y="10"/>
                    <a:pt x="10" y="4"/>
                    <a:pt x="17" y="4"/>
                  </a:cubicBezTo>
                  <a:cubicBezTo>
                    <a:pt x="25" y="4"/>
                    <a:pt x="30" y="10"/>
                    <a:pt x="30" y="17"/>
                  </a:cubicBezTo>
                  <a:cubicBezTo>
                    <a:pt x="30" y="24"/>
                    <a:pt x="25" y="30"/>
                    <a:pt x="17" y="30"/>
                  </a:cubicBezTo>
                  <a:cubicBezTo>
                    <a:pt x="10" y="30"/>
                    <a:pt x="4" y="24"/>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12"/>
            <p:cNvSpPr>
              <a:spLocks/>
            </p:cNvSpPr>
            <p:nvPr/>
          </p:nvSpPr>
          <p:spPr bwMode="auto">
            <a:xfrm>
              <a:off x="3451225" y="2917826"/>
              <a:ext cx="255588" cy="14288"/>
            </a:xfrm>
            <a:custGeom>
              <a:avLst/>
              <a:gdLst>
                <a:gd name="T0" fmla="*/ 2 w 68"/>
                <a:gd name="T1" fmla="*/ 0 h 4"/>
                <a:gd name="T2" fmla="*/ 0 w 68"/>
                <a:gd name="T3" fmla="*/ 2 h 4"/>
                <a:gd name="T4" fmla="*/ 2 w 68"/>
                <a:gd name="T5" fmla="*/ 4 h 4"/>
                <a:gd name="T6" fmla="*/ 66 w 68"/>
                <a:gd name="T7" fmla="*/ 4 h 4"/>
                <a:gd name="T8" fmla="*/ 68 w 68"/>
                <a:gd name="T9" fmla="*/ 2 h 4"/>
                <a:gd name="T10" fmla="*/ 66 w 68"/>
                <a:gd name="T11" fmla="*/ 0 h 4"/>
                <a:gd name="T12" fmla="*/ 2 w 6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8" h="4">
                  <a:moveTo>
                    <a:pt x="2" y="0"/>
                  </a:moveTo>
                  <a:cubicBezTo>
                    <a:pt x="1" y="0"/>
                    <a:pt x="0" y="1"/>
                    <a:pt x="0" y="2"/>
                  </a:cubicBezTo>
                  <a:cubicBezTo>
                    <a:pt x="0" y="3"/>
                    <a:pt x="1" y="4"/>
                    <a:pt x="2" y="4"/>
                  </a:cubicBezTo>
                  <a:cubicBezTo>
                    <a:pt x="66" y="4"/>
                    <a:pt x="66" y="4"/>
                    <a:pt x="66" y="4"/>
                  </a:cubicBezTo>
                  <a:cubicBezTo>
                    <a:pt x="67" y="4"/>
                    <a:pt x="68" y="3"/>
                    <a:pt x="68" y="2"/>
                  </a:cubicBezTo>
                  <a:cubicBezTo>
                    <a:pt x="68" y="1"/>
                    <a:pt x="67" y="0"/>
                    <a:pt x="66"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13"/>
            <p:cNvSpPr>
              <a:spLocks/>
            </p:cNvSpPr>
            <p:nvPr/>
          </p:nvSpPr>
          <p:spPr bwMode="auto">
            <a:xfrm>
              <a:off x="3722688" y="31845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14"/>
            <p:cNvSpPr>
              <a:spLocks/>
            </p:cNvSpPr>
            <p:nvPr/>
          </p:nvSpPr>
          <p:spPr bwMode="auto">
            <a:xfrm>
              <a:off x="3421063" y="2887663"/>
              <a:ext cx="301625" cy="360363"/>
            </a:xfrm>
            <a:custGeom>
              <a:avLst/>
              <a:gdLst>
                <a:gd name="T0" fmla="*/ 71 w 80"/>
                <a:gd name="T1" fmla="*/ 88 h 96"/>
                <a:gd name="T2" fmla="*/ 61 w 80"/>
                <a:gd name="T3" fmla="*/ 90 h 96"/>
                <a:gd name="T4" fmla="*/ 40 w 80"/>
                <a:gd name="T5" fmla="*/ 69 h 96"/>
                <a:gd name="T6" fmla="*/ 61 w 80"/>
                <a:gd name="T7" fmla="*/ 48 h 96"/>
                <a:gd name="T8" fmla="*/ 80 w 80"/>
                <a:gd name="T9" fmla="*/ 59 h 96"/>
                <a:gd name="T10" fmla="*/ 80 w 80"/>
                <a:gd name="T11" fmla="*/ 18 h 96"/>
                <a:gd name="T12" fmla="*/ 78 w 80"/>
                <a:gd name="T13" fmla="*/ 16 h 96"/>
                <a:gd name="T14" fmla="*/ 10 w 80"/>
                <a:gd name="T15" fmla="*/ 16 h 96"/>
                <a:gd name="T16" fmla="*/ 4 w 80"/>
                <a:gd name="T17" fmla="*/ 10 h 96"/>
                <a:gd name="T18" fmla="*/ 10 w 80"/>
                <a:gd name="T19" fmla="*/ 4 h 96"/>
                <a:gd name="T20" fmla="*/ 78 w 80"/>
                <a:gd name="T21" fmla="*/ 4 h 96"/>
                <a:gd name="T22" fmla="*/ 80 w 80"/>
                <a:gd name="T23" fmla="*/ 2 h 96"/>
                <a:gd name="T24" fmla="*/ 78 w 80"/>
                <a:gd name="T25" fmla="*/ 0 h 96"/>
                <a:gd name="T26" fmla="*/ 10 w 80"/>
                <a:gd name="T27" fmla="*/ 0 h 96"/>
                <a:gd name="T28" fmla="*/ 0 w 80"/>
                <a:gd name="T29" fmla="*/ 10 h 96"/>
                <a:gd name="T30" fmla="*/ 0 w 80"/>
                <a:gd name="T31" fmla="*/ 86 h 96"/>
                <a:gd name="T32" fmla="*/ 10 w 80"/>
                <a:gd name="T33" fmla="*/ 96 h 96"/>
                <a:gd name="T34" fmla="*/ 78 w 80"/>
                <a:gd name="T35" fmla="*/ 96 h 96"/>
                <a:gd name="T36" fmla="*/ 79 w 80"/>
                <a:gd name="T37" fmla="*/ 96 h 96"/>
                <a:gd name="T38" fmla="*/ 71 w 8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96">
                  <a:moveTo>
                    <a:pt x="71" y="88"/>
                  </a:moveTo>
                  <a:cubicBezTo>
                    <a:pt x="68" y="89"/>
                    <a:pt x="65" y="90"/>
                    <a:pt x="61" y="90"/>
                  </a:cubicBezTo>
                  <a:cubicBezTo>
                    <a:pt x="50" y="90"/>
                    <a:pt x="40" y="81"/>
                    <a:pt x="40" y="69"/>
                  </a:cubicBezTo>
                  <a:cubicBezTo>
                    <a:pt x="40" y="57"/>
                    <a:pt x="50" y="48"/>
                    <a:pt x="61" y="48"/>
                  </a:cubicBezTo>
                  <a:cubicBezTo>
                    <a:pt x="69" y="48"/>
                    <a:pt x="76" y="53"/>
                    <a:pt x="80" y="59"/>
                  </a:cubicBezTo>
                  <a:cubicBezTo>
                    <a:pt x="80" y="18"/>
                    <a:pt x="80" y="18"/>
                    <a:pt x="80" y="18"/>
                  </a:cubicBezTo>
                  <a:cubicBezTo>
                    <a:pt x="80" y="17"/>
                    <a:pt x="79" y="16"/>
                    <a:pt x="78" y="16"/>
                  </a:cubicBezTo>
                  <a:cubicBezTo>
                    <a:pt x="10" y="16"/>
                    <a:pt x="10" y="16"/>
                    <a:pt x="10" y="16"/>
                  </a:cubicBezTo>
                  <a:cubicBezTo>
                    <a:pt x="7" y="16"/>
                    <a:pt x="4" y="13"/>
                    <a:pt x="4" y="10"/>
                  </a:cubicBezTo>
                  <a:cubicBezTo>
                    <a:pt x="4" y="7"/>
                    <a:pt x="7" y="4"/>
                    <a:pt x="10" y="4"/>
                  </a:cubicBezTo>
                  <a:cubicBezTo>
                    <a:pt x="78" y="4"/>
                    <a:pt x="78" y="4"/>
                    <a:pt x="78" y="4"/>
                  </a:cubicBezTo>
                  <a:cubicBezTo>
                    <a:pt x="79" y="4"/>
                    <a:pt x="80" y="3"/>
                    <a:pt x="80" y="2"/>
                  </a:cubicBezTo>
                  <a:cubicBezTo>
                    <a:pt x="80" y="1"/>
                    <a:pt x="79" y="0"/>
                    <a:pt x="78" y="0"/>
                  </a:cubicBezTo>
                  <a:cubicBezTo>
                    <a:pt x="10" y="0"/>
                    <a:pt x="10" y="0"/>
                    <a:pt x="10" y="0"/>
                  </a:cubicBezTo>
                  <a:cubicBezTo>
                    <a:pt x="4" y="0"/>
                    <a:pt x="0" y="4"/>
                    <a:pt x="0" y="10"/>
                  </a:cubicBezTo>
                  <a:cubicBezTo>
                    <a:pt x="0" y="86"/>
                    <a:pt x="0" y="86"/>
                    <a:pt x="0" y="86"/>
                  </a:cubicBezTo>
                  <a:cubicBezTo>
                    <a:pt x="0" y="92"/>
                    <a:pt x="4" y="96"/>
                    <a:pt x="10" y="96"/>
                  </a:cubicBezTo>
                  <a:cubicBezTo>
                    <a:pt x="78" y="96"/>
                    <a:pt x="78" y="96"/>
                    <a:pt x="78" y="96"/>
                  </a:cubicBezTo>
                  <a:cubicBezTo>
                    <a:pt x="78" y="96"/>
                    <a:pt x="79" y="96"/>
                    <a:pt x="79" y="96"/>
                  </a:cubicBezTo>
                  <a:lnTo>
                    <a:pt x="71"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355981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5807" t="21961" r="5807" b="3453"/>
          <a:stretch/>
        </p:blipFill>
        <p:spPr>
          <a:xfrm>
            <a:off x="0" y="-1"/>
            <a:ext cx="12192000" cy="6858001"/>
          </a:xfrm>
          <a:prstGeom prst="rect">
            <a:avLst/>
          </a:prstGeom>
          <a:noFill/>
          <a:ln>
            <a:noFill/>
          </a:ln>
        </p:spPr>
      </p:pic>
      <p:sp>
        <p:nvSpPr>
          <p:cNvPr id="51" name="Rectangle 50"/>
          <p:cNvSpPr/>
          <p:nvPr/>
        </p:nvSpPr>
        <p:spPr>
          <a:xfrm>
            <a:off x="0" y="0"/>
            <a:ext cx="12191999" cy="68580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 y="0"/>
            <a:ext cx="12191999" cy="6858001"/>
          </a:xfrm>
          <a:prstGeom prst="rect">
            <a:avLst/>
          </a:prstGeom>
          <a:gradFill>
            <a:gsLst>
              <a:gs pos="0">
                <a:srgbClr val="024793">
                  <a:alpha val="9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18"/>
          <p:cNvSpPr>
            <a:spLocks/>
          </p:cNvSpPr>
          <p:nvPr/>
        </p:nvSpPr>
        <p:spPr bwMode="auto">
          <a:xfrm>
            <a:off x="4091124" y="2576772"/>
            <a:ext cx="3889774" cy="3488430"/>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a:gsLst>
              <a:gs pos="0">
                <a:srgbClr val="024793">
                  <a:alpha val="90000"/>
                </a:srgbClr>
              </a:gs>
              <a:gs pos="100000">
                <a:srgbClr val="33D360">
                  <a:alpha val="20000"/>
                </a:srgb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8"/>
          <p:cNvSpPr>
            <a:spLocks/>
          </p:cNvSpPr>
          <p:nvPr/>
        </p:nvSpPr>
        <p:spPr bwMode="auto">
          <a:xfrm flipH="1">
            <a:off x="4467029" y="2986611"/>
            <a:ext cx="3094572" cy="2775276"/>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9"/>
          <p:cNvSpPr>
            <a:spLocks/>
          </p:cNvSpPr>
          <p:nvPr/>
        </p:nvSpPr>
        <p:spPr bwMode="auto">
          <a:xfrm>
            <a:off x="3942526" y="2556993"/>
            <a:ext cx="3949471" cy="3402837"/>
          </a:xfrm>
          <a:custGeom>
            <a:avLst/>
            <a:gdLst>
              <a:gd name="T0" fmla="*/ 2208 w 2275"/>
              <a:gd name="T1" fmla="*/ 1060 h 1900"/>
              <a:gd name="T2" fmla="*/ 1804 w 2275"/>
              <a:gd name="T3" fmla="*/ 240 h 1900"/>
              <a:gd name="T4" fmla="*/ 484 w 2275"/>
              <a:gd name="T5" fmla="*/ 504 h 1900"/>
              <a:gd name="T6" fmla="*/ 332 w 2275"/>
              <a:gd name="T7" fmla="*/ 1272 h 1900"/>
              <a:gd name="T8" fmla="*/ 1446 w 2275"/>
              <a:gd name="T9" fmla="*/ 1880 h 1900"/>
              <a:gd name="T10" fmla="*/ 2208 w 2275"/>
              <a:gd name="T11" fmla="*/ 1060 h 1900"/>
            </a:gdLst>
            <a:ahLst/>
            <a:cxnLst>
              <a:cxn ang="0">
                <a:pos x="T0" y="T1"/>
              </a:cxn>
              <a:cxn ang="0">
                <a:pos x="T2" y="T3"/>
              </a:cxn>
              <a:cxn ang="0">
                <a:pos x="T4" y="T5"/>
              </a:cxn>
              <a:cxn ang="0">
                <a:pos x="T6" y="T7"/>
              </a:cxn>
              <a:cxn ang="0">
                <a:pos x="T8" y="T9"/>
              </a:cxn>
              <a:cxn ang="0">
                <a:pos x="T10" y="T11"/>
              </a:cxn>
            </a:cxnLst>
            <a:rect l="0" t="0" r="r" b="b"/>
            <a:pathLst>
              <a:path w="2275" h="1900">
                <a:moveTo>
                  <a:pt x="2208" y="1060"/>
                </a:moveTo>
                <a:cubicBezTo>
                  <a:pt x="2208" y="1060"/>
                  <a:pt x="2275" y="480"/>
                  <a:pt x="1804" y="240"/>
                </a:cubicBezTo>
                <a:cubicBezTo>
                  <a:pt x="1332" y="0"/>
                  <a:pt x="828" y="480"/>
                  <a:pt x="484" y="504"/>
                </a:cubicBezTo>
                <a:cubicBezTo>
                  <a:pt x="140" y="528"/>
                  <a:pt x="0" y="1032"/>
                  <a:pt x="332" y="1272"/>
                </a:cubicBezTo>
                <a:cubicBezTo>
                  <a:pt x="664" y="1512"/>
                  <a:pt x="963" y="1900"/>
                  <a:pt x="1446" y="1880"/>
                </a:cubicBezTo>
                <a:cubicBezTo>
                  <a:pt x="1928" y="1860"/>
                  <a:pt x="2172" y="1392"/>
                  <a:pt x="2208" y="1060"/>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0" name="TextBox 49"/>
          <p:cNvSpPr txBox="1"/>
          <p:nvPr/>
        </p:nvSpPr>
        <p:spPr>
          <a:xfrm>
            <a:off x="4260222" y="1811270"/>
            <a:ext cx="3631776" cy="384721"/>
          </a:xfrm>
          <a:prstGeom prst="rect">
            <a:avLst/>
          </a:prstGeom>
          <a:noFill/>
        </p:spPr>
        <p:txBody>
          <a:bodyPr wrap="square" lIns="0" tIns="0" rIns="0" bIns="0" rtlCol="0">
            <a:spAutoFit/>
          </a:bodyPr>
          <a:lstStyle/>
          <a:p>
            <a:pPr algn="ct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61" name="TextBox 60"/>
          <p:cNvSpPr txBox="1"/>
          <p:nvPr/>
        </p:nvSpPr>
        <p:spPr>
          <a:xfrm>
            <a:off x="874713" y="273553"/>
            <a:ext cx="3973845" cy="553998"/>
          </a:xfrm>
          <a:prstGeom prst="rect">
            <a:avLst/>
          </a:prstGeom>
          <a:noFill/>
        </p:spPr>
        <p:txBody>
          <a:bodyPr wrap="none" lIns="0" tIns="0" rIns="0" bIns="0" rtlCol="0">
            <a:spAutoFit/>
          </a:bodyPr>
          <a:lstStyle/>
          <a:p>
            <a:r>
              <a:rPr lang="en-US" sz="3600" dirty="0">
                <a:solidFill>
                  <a:schemeClr val="bg1"/>
                </a:solidFill>
                <a:latin typeface="+mj-lt"/>
              </a:rPr>
              <a:t>Full Image Section</a:t>
            </a:r>
          </a:p>
        </p:txBody>
      </p:sp>
      <p:sp>
        <p:nvSpPr>
          <p:cNvPr id="62" name="TextBox 6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bg1"/>
                </a:solidFill>
              </a:rPr>
              <a:t>Lorem Ipsum is simply dummy text of the printing and typesetting industry</a:t>
            </a:r>
          </a:p>
        </p:txBody>
      </p:sp>
      <p:sp>
        <p:nvSpPr>
          <p:cNvPr id="12" name="Oval 6"/>
          <p:cNvSpPr>
            <a:spLocks noChangeArrowheads="1"/>
          </p:cNvSpPr>
          <p:nvPr/>
        </p:nvSpPr>
        <p:spPr bwMode="auto">
          <a:xfrm>
            <a:off x="5559951" y="2358878"/>
            <a:ext cx="1072098" cy="1072732"/>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Freeform 10"/>
          <p:cNvSpPr>
            <a:spLocks/>
          </p:cNvSpPr>
          <p:nvPr/>
        </p:nvSpPr>
        <p:spPr bwMode="auto">
          <a:xfrm>
            <a:off x="4693028" y="4798805"/>
            <a:ext cx="1199382" cy="1199382"/>
          </a:xfrm>
          <a:custGeom>
            <a:avLst/>
            <a:gdLst>
              <a:gd name="T0" fmla="*/ 672 w 801"/>
              <a:gd name="T1" fmla="*/ 634 h 801"/>
              <a:gd name="T2" fmla="*/ 633 w 801"/>
              <a:gd name="T3" fmla="*/ 129 h 801"/>
              <a:gd name="T4" fmla="*/ 129 w 801"/>
              <a:gd name="T5" fmla="*/ 167 h 801"/>
              <a:gd name="T6" fmla="*/ 167 w 801"/>
              <a:gd name="T7" fmla="*/ 672 h 801"/>
              <a:gd name="T8" fmla="*/ 672 w 801"/>
              <a:gd name="T9" fmla="*/ 634 h 801"/>
            </a:gdLst>
            <a:ahLst/>
            <a:cxnLst>
              <a:cxn ang="0">
                <a:pos x="T0" y="T1"/>
              </a:cxn>
              <a:cxn ang="0">
                <a:pos x="T2" y="T3"/>
              </a:cxn>
              <a:cxn ang="0">
                <a:pos x="T4" y="T5"/>
              </a:cxn>
              <a:cxn ang="0">
                <a:pos x="T6" y="T7"/>
              </a:cxn>
              <a:cxn ang="0">
                <a:pos x="T8" y="T9"/>
              </a:cxn>
            </a:cxnLst>
            <a:rect l="0" t="0" r="r" b="b"/>
            <a:pathLst>
              <a:path w="801" h="801">
                <a:moveTo>
                  <a:pt x="672" y="634"/>
                </a:moveTo>
                <a:cubicBezTo>
                  <a:pt x="801" y="484"/>
                  <a:pt x="783" y="258"/>
                  <a:pt x="633" y="129"/>
                </a:cubicBezTo>
                <a:cubicBezTo>
                  <a:pt x="483" y="0"/>
                  <a:pt x="257" y="17"/>
                  <a:pt x="129" y="167"/>
                </a:cubicBezTo>
                <a:cubicBezTo>
                  <a:pt x="0" y="317"/>
                  <a:pt x="17" y="543"/>
                  <a:pt x="167" y="672"/>
                </a:cubicBezTo>
                <a:cubicBezTo>
                  <a:pt x="317" y="801"/>
                  <a:pt x="543" y="784"/>
                  <a:pt x="672" y="63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12"/>
          <p:cNvSpPr>
            <a:spLocks/>
          </p:cNvSpPr>
          <p:nvPr/>
        </p:nvSpPr>
        <p:spPr bwMode="auto">
          <a:xfrm>
            <a:off x="6274261" y="4743078"/>
            <a:ext cx="1224712" cy="1225346"/>
          </a:xfrm>
          <a:custGeom>
            <a:avLst/>
            <a:gdLst>
              <a:gd name="T0" fmla="*/ 718 w 818"/>
              <a:gd name="T1" fmla="*/ 229 h 818"/>
              <a:gd name="T2" fmla="*/ 229 w 818"/>
              <a:gd name="T3" fmla="*/ 100 h 818"/>
              <a:gd name="T4" fmla="*/ 99 w 818"/>
              <a:gd name="T5" fmla="*/ 589 h 818"/>
              <a:gd name="T6" fmla="*/ 589 w 818"/>
              <a:gd name="T7" fmla="*/ 718 h 818"/>
              <a:gd name="T8" fmla="*/ 718 w 818"/>
              <a:gd name="T9" fmla="*/ 229 h 818"/>
            </a:gdLst>
            <a:ahLst/>
            <a:cxnLst>
              <a:cxn ang="0">
                <a:pos x="T0" y="T1"/>
              </a:cxn>
              <a:cxn ang="0">
                <a:pos x="T2" y="T3"/>
              </a:cxn>
              <a:cxn ang="0">
                <a:pos x="T4" y="T5"/>
              </a:cxn>
              <a:cxn ang="0">
                <a:pos x="T6" y="T7"/>
              </a:cxn>
              <a:cxn ang="0">
                <a:pos x="T8" y="T9"/>
              </a:cxn>
            </a:cxnLst>
            <a:rect l="0" t="0" r="r" b="b"/>
            <a:pathLst>
              <a:path w="818" h="818">
                <a:moveTo>
                  <a:pt x="718" y="229"/>
                </a:moveTo>
                <a:cubicBezTo>
                  <a:pt x="619" y="58"/>
                  <a:pt x="400" y="0"/>
                  <a:pt x="229" y="100"/>
                </a:cubicBezTo>
                <a:cubicBezTo>
                  <a:pt x="58" y="199"/>
                  <a:pt x="0" y="418"/>
                  <a:pt x="99" y="589"/>
                </a:cubicBezTo>
                <a:cubicBezTo>
                  <a:pt x="199" y="760"/>
                  <a:pt x="418" y="818"/>
                  <a:pt x="589" y="718"/>
                </a:cubicBezTo>
                <a:cubicBezTo>
                  <a:pt x="760" y="619"/>
                  <a:pt x="818" y="400"/>
                  <a:pt x="718" y="22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0" name="Freeform 14"/>
          <p:cNvSpPr>
            <a:spLocks/>
          </p:cNvSpPr>
          <p:nvPr/>
        </p:nvSpPr>
        <p:spPr bwMode="auto">
          <a:xfrm>
            <a:off x="6803978" y="3190340"/>
            <a:ext cx="1188616" cy="1190517"/>
          </a:xfrm>
          <a:custGeom>
            <a:avLst/>
            <a:gdLst>
              <a:gd name="T0" fmla="*/ 303 w 794"/>
              <a:gd name="T1" fmla="*/ 52 h 795"/>
              <a:gd name="T2" fmla="*/ 52 w 794"/>
              <a:gd name="T3" fmla="*/ 491 h 795"/>
              <a:gd name="T4" fmla="*/ 491 w 794"/>
              <a:gd name="T5" fmla="*/ 743 h 795"/>
              <a:gd name="T6" fmla="*/ 743 w 794"/>
              <a:gd name="T7" fmla="*/ 304 h 795"/>
              <a:gd name="T8" fmla="*/ 303 w 794"/>
              <a:gd name="T9" fmla="*/ 52 h 795"/>
            </a:gdLst>
            <a:ahLst/>
            <a:cxnLst>
              <a:cxn ang="0">
                <a:pos x="T0" y="T1"/>
              </a:cxn>
              <a:cxn ang="0">
                <a:pos x="T2" y="T3"/>
              </a:cxn>
              <a:cxn ang="0">
                <a:pos x="T4" y="T5"/>
              </a:cxn>
              <a:cxn ang="0">
                <a:pos x="T6" y="T7"/>
              </a:cxn>
              <a:cxn ang="0">
                <a:pos x="T8" y="T9"/>
              </a:cxn>
            </a:cxnLst>
            <a:rect l="0" t="0" r="r" b="b"/>
            <a:pathLst>
              <a:path w="794" h="795">
                <a:moveTo>
                  <a:pt x="303" y="52"/>
                </a:moveTo>
                <a:cubicBezTo>
                  <a:pt x="113" y="104"/>
                  <a:pt x="0" y="300"/>
                  <a:pt x="52" y="491"/>
                </a:cubicBezTo>
                <a:cubicBezTo>
                  <a:pt x="103" y="682"/>
                  <a:pt x="300" y="795"/>
                  <a:pt x="491" y="743"/>
                </a:cubicBezTo>
                <a:cubicBezTo>
                  <a:pt x="682" y="691"/>
                  <a:pt x="794" y="495"/>
                  <a:pt x="743" y="304"/>
                </a:cubicBezTo>
                <a:cubicBezTo>
                  <a:pt x="691" y="113"/>
                  <a:pt x="494" y="0"/>
                  <a:pt x="303" y="52"/>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5094322" y="5200098"/>
            <a:ext cx="396795" cy="396795"/>
            <a:chOff x="3390900" y="3248025"/>
            <a:chExt cx="361950" cy="361950"/>
          </a:xfrm>
          <a:solidFill>
            <a:srgbClr val="FFFFFF"/>
          </a:solidFill>
        </p:grpSpPr>
        <p:sp>
          <p:nvSpPr>
            <p:cNvPr id="26" name="Freeform 2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7" name="Freeform 2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8" name="Freeform 2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9" name="Freeform 2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0" name="Freeform 2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1" name="Freeform 3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2" name="Group 31"/>
          <p:cNvGrpSpPr/>
          <p:nvPr/>
        </p:nvGrpSpPr>
        <p:grpSpPr>
          <a:xfrm>
            <a:off x="5898472" y="2696846"/>
            <a:ext cx="395056" cy="396795"/>
            <a:chOff x="5554663" y="3248025"/>
            <a:chExt cx="360363" cy="361950"/>
          </a:xfrm>
          <a:solidFill>
            <a:srgbClr val="FFFFFF"/>
          </a:solidFill>
        </p:grpSpPr>
        <p:sp>
          <p:nvSpPr>
            <p:cNvPr id="33" name="Rectangle 32"/>
            <p:cNvSpPr>
              <a:spLocks noChangeArrowheads="1"/>
            </p:cNvSpPr>
            <p:nvPr/>
          </p:nvSpPr>
          <p:spPr bwMode="auto">
            <a:xfrm>
              <a:off x="574357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4" name="Rectangle 33"/>
            <p:cNvSpPr>
              <a:spLocks noChangeArrowheads="1"/>
            </p:cNvSpPr>
            <p:nvPr/>
          </p:nvSpPr>
          <p:spPr bwMode="auto">
            <a:xfrm>
              <a:off x="566102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5" name="Rectangle 34"/>
            <p:cNvSpPr>
              <a:spLocks noChangeArrowheads="1"/>
            </p:cNvSpPr>
            <p:nvPr/>
          </p:nvSpPr>
          <p:spPr bwMode="auto">
            <a:xfrm>
              <a:off x="574357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6" name="Rectangle 35"/>
            <p:cNvSpPr>
              <a:spLocks noChangeArrowheads="1"/>
            </p:cNvSpPr>
            <p:nvPr/>
          </p:nvSpPr>
          <p:spPr bwMode="auto">
            <a:xfrm>
              <a:off x="566102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7" name="Freeform 3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8" name="Freeform 3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9" name="Group 38"/>
          <p:cNvGrpSpPr/>
          <p:nvPr/>
        </p:nvGrpSpPr>
        <p:grpSpPr>
          <a:xfrm>
            <a:off x="7205109" y="3588071"/>
            <a:ext cx="386354" cy="395055"/>
            <a:chOff x="7726363" y="3609976"/>
            <a:chExt cx="352425" cy="360362"/>
          </a:xfrm>
          <a:solidFill>
            <a:srgbClr val="FFFFFF"/>
          </a:solidFill>
        </p:grpSpPr>
        <p:sp>
          <p:nvSpPr>
            <p:cNvPr id="40" name="Oval 100"/>
            <p:cNvSpPr>
              <a:spLocks noChangeArrowheads="1"/>
            </p:cNvSpPr>
            <p:nvPr/>
          </p:nvSpPr>
          <p:spPr bwMode="auto">
            <a:xfrm>
              <a:off x="7756525" y="3609976"/>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43" name="Group 42"/>
          <p:cNvGrpSpPr/>
          <p:nvPr/>
        </p:nvGrpSpPr>
        <p:grpSpPr>
          <a:xfrm>
            <a:off x="6688219" y="5157354"/>
            <a:ext cx="396797" cy="396795"/>
            <a:chOff x="3390900" y="3248025"/>
            <a:chExt cx="361951" cy="361951"/>
          </a:xfrm>
          <a:solidFill>
            <a:srgbClr val="FFFFFF"/>
          </a:solidFill>
        </p:grpSpPr>
        <p:sp>
          <p:nvSpPr>
            <p:cNvPr id="4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14" name="Freeform 8"/>
          <p:cNvSpPr>
            <a:spLocks/>
          </p:cNvSpPr>
          <p:nvPr/>
        </p:nvSpPr>
        <p:spPr bwMode="auto">
          <a:xfrm>
            <a:off x="4199406" y="3313191"/>
            <a:ext cx="1213313" cy="1213314"/>
          </a:xfrm>
          <a:custGeom>
            <a:avLst/>
            <a:gdLst>
              <a:gd name="T0" fmla="*/ 277 w 810"/>
              <a:gd name="T1" fmla="*/ 739 h 810"/>
              <a:gd name="T2" fmla="*/ 740 w 810"/>
              <a:gd name="T3" fmla="*/ 533 h 810"/>
              <a:gd name="T4" fmla="*/ 533 w 810"/>
              <a:gd name="T5" fmla="*/ 70 h 810"/>
              <a:gd name="T6" fmla="*/ 71 w 810"/>
              <a:gd name="T7" fmla="*/ 277 h 810"/>
              <a:gd name="T8" fmla="*/ 277 w 810"/>
              <a:gd name="T9" fmla="*/ 739 h 810"/>
            </a:gdLst>
            <a:ahLst/>
            <a:cxnLst>
              <a:cxn ang="0">
                <a:pos x="T0" y="T1"/>
              </a:cxn>
              <a:cxn ang="0">
                <a:pos x="T2" y="T3"/>
              </a:cxn>
              <a:cxn ang="0">
                <a:pos x="T4" y="T5"/>
              </a:cxn>
              <a:cxn ang="0">
                <a:pos x="T6" y="T7"/>
              </a:cxn>
              <a:cxn ang="0">
                <a:pos x="T8" y="T9"/>
              </a:cxn>
            </a:cxnLst>
            <a:rect l="0" t="0" r="r" b="b"/>
            <a:pathLst>
              <a:path w="810" h="810">
                <a:moveTo>
                  <a:pt x="277" y="739"/>
                </a:moveTo>
                <a:cubicBezTo>
                  <a:pt x="462" y="810"/>
                  <a:pt x="669" y="717"/>
                  <a:pt x="740" y="533"/>
                </a:cubicBezTo>
                <a:cubicBezTo>
                  <a:pt x="810" y="348"/>
                  <a:pt x="718" y="141"/>
                  <a:pt x="533" y="70"/>
                </a:cubicBezTo>
                <a:cubicBezTo>
                  <a:pt x="349" y="0"/>
                  <a:pt x="142" y="92"/>
                  <a:pt x="71" y="277"/>
                </a:cubicBezTo>
                <a:cubicBezTo>
                  <a:pt x="0" y="461"/>
                  <a:pt x="93" y="668"/>
                  <a:pt x="277" y="73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2" name="Group 21"/>
          <p:cNvGrpSpPr/>
          <p:nvPr/>
        </p:nvGrpSpPr>
        <p:grpSpPr>
          <a:xfrm>
            <a:off x="4608251" y="3721452"/>
            <a:ext cx="395055" cy="396795"/>
            <a:chOff x="5554663" y="3971925"/>
            <a:chExt cx="360362" cy="361951"/>
          </a:xfrm>
          <a:solidFill>
            <a:srgbClr val="FFFFFF"/>
          </a:solidFill>
        </p:grpSpPr>
        <p:sp>
          <p:nvSpPr>
            <p:cNvPr id="23" name="Freeform 22"/>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4" name="Freeform 23"/>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74" name="TextBox 73"/>
          <p:cNvSpPr txBox="1"/>
          <p:nvPr/>
        </p:nvSpPr>
        <p:spPr>
          <a:xfrm>
            <a:off x="5554987" y="1555233"/>
            <a:ext cx="1082027" cy="215444"/>
          </a:xfrm>
          <a:prstGeom prst="rect">
            <a:avLst/>
          </a:prstGeom>
          <a:noFill/>
        </p:spPr>
        <p:txBody>
          <a:bodyPr wrap="none" lIns="0" tIns="0" rIns="0" bIns="0" rtlCol="0">
            <a:spAutoFit/>
          </a:bodyPr>
          <a:lstStyle/>
          <a:p>
            <a:pPr algn="ctr"/>
            <a:r>
              <a:rPr lang="en-US" sz="1400" dirty="0">
                <a:solidFill>
                  <a:schemeClr val="bg1"/>
                </a:solidFill>
                <a:latin typeface="+mj-lt"/>
              </a:rPr>
              <a:t>Lorem ipsum</a:t>
            </a:r>
          </a:p>
        </p:txBody>
      </p:sp>
      <p:sp>
        <p:nvSpPr>
          <p:cNvPr id="68" name="TextBox 67"/>
          <p:cNvSpPr txBox="1"/>
          <p:nvPr/>
        </p:nvSpPr>
        <p:spPr>
          <a:xfrm>
            <a:off x="1195675" y="3571005"/>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5" name="TextBox 74"/>
          <p:cNvSpPr txBox="1"/>
          <p:nvPr/>
        </p:nvSpPr>
        <p:spPr>
          <a:xfrm>
            <a:off x="2894234" y="3327133"/>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0" name="TextBox 69"/>
          <p:cNvSpPr txBox="1"/>
          <p:nvPr/>
        </p:nvSpPr>
        <p:spPr>
          <a:xfrm>
            <a:off x="8233196" y="3571005"/>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6" name="TextBox 75"/>
          <p:cNvSpPr txBox="1"/>
          <p:nvPr/>
        </p:nvSpPr>
        <p:spPr>
          <a:xfrm>
            <a:off x="8248521" y="3327133"/>
            <a:ext cx="1082027" cy="215444"/>
          </a:xfrm>
          <a:prstGeom prst="rect">
            <a:avLst/>
          </a:prstGeom>
          <a:noFill/>
        </p:spPr>
        <p:txBody>
          <a:bodyPr wrap="none" lIns="0" tIns="0" rIns="0" bIns="0" rtlCol="0">
            <a:spAutoFit/>
          </a:bodyPr>
          <a:lstStyle/>
          <a:p>
            <a:r>
              <a:rPr lang="en-US" sz="1400" dirty="0">
                <a:solidFill>
                  <a:schemeClr val="bg1"/>
                </a:solidFill>
                <a:latin typeface="+mj-lt"/>
              </a:rPr>
              <a:t>Lorem ipsum</a:t>
            </a:r>
          </a:p>
        </p:txBody>
      </p:sp>
      <p:sp>
        <p:nvSpPr>
          <p:cNvPr id="69" name="TextBox 68"/>
          <p:cNvSpPr txBox="1"/>
          <p:nvPr/>
        </p:nvSpPr>
        <p:spPr>
          <a:xfrm>
            <a:off x="1620094" y="5518899"/>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1" name="TextBox 70"/>
          <p:cNvSpPr txBox="1"/>
          <p:nvPr/>
        </p:nvSpPr>
        <p:spPr>
          <a:xfrm>
            <a:off x="7808777" y="5518899"/>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7" name="TextBox 76"/>
          <p:cNvSpPr txBox="1"/>
          <p:nvPr/>
        </p:nvSpPr>
        <p:spPr>
          <a:xfrm>
            <a:off x="3301196"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8" name="TextBox 77"/>
          <p:cNvSpPr txBox="1"/>
          <p:nvPr/>
        </p:nvSpPr>
        <p:spPr>
          <a:xfrm>
            <a:off x="7808778"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Tree>
    <p:extLst>
      <p:ext uri="{BB962C8B-B14F-4D97-AF65-F5344CB8AC3E}">
        <p14:creationId xmlns:p14="http://schemas.microsoft.com/office/powerpoint/2010/main" val="290609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hart 25"/>
          <p:cNvGraphicFramePr/>
          <p:nvPr>
            <p:extLst>
              <p:ext uri="{D42A27DB-BD31-4B8C-83A1-F6EECF244321}">
                <p14:modId xmlns:p14="http://schemas.microsoft.com/office/powerpoint/2010/main" val="2209456848"/>
              </p:ext>
            </p:extLst>
          </p:nvPr>
        </p:nvGraphicFramePr>
        <p:xfrm>
          <a:off x="810061" y="1614196"/>
          <a:ext cx="7244051" cy="3565687"/>
        </p:xfrm>
        <a:graphic>
          <a:graphicData uri="http://schemas.openxmlformats.org/drawingml/2006/chart">
            <c:chart xmlns:c="http://schemas.openxmlformats.org/drawingml/2006/chart" xmlns:r="http://schemas.openxmlformats.org/officeDocument/2006/relationships" r:id="rId2"/>
          </a:graphicData>
        </a:graphic>
      </p:graphicFrame>
      <p:sp>
        <p:nvSpPr>
          <p:cNvPr id="27" name="Rectangle 2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9" name="TextBox 28"/>
          <p:cNvSpPr txBox="1"/>
          <p:nvPr/>
        </p:nvSpPr>
        <p:spPr>
          <a:xfrm>
            <a:off x="874713" y="273553"/>
            <a:ext cx="2212144" cy="553998"/>
          </a:xfrm>
          <a:prstGeom prst="rect">
            <a:avLst/>
          </a:prstGeom>
          <a:noFill/>
        </p:spPr>
        <p:txBody>
          <a:bodyPr wrap="none" lIns="0" tIns="0" rIns="0" bIns="0" rtlCol="0">
            <a:spAutoFit/>
          </a:bodyPr>
          <a:lstStyle/>
          <a:p>
            <a:r>
              <a:rPr lang="en-US" sz="3600" dirty="0">
                <a:solidFill>
                  <a:srgbClr val="32425C"/>
                </a:solidFill>
                <a:latin typeface="+mj-lt"/>
              </a:rPr>
              <a:t>Line Chart</a:t>
            </a:r>
          </a:p>
        </p:txBody>
      </p:sp>
      <p:sp>
        <p:nvSpPr>
          <p:cNvPr id="30" name="TextBox 29"/>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40" name="Group 39"/>
          <p:cNvGrpSpPr/>
          <p:nvPr/>
        </p:nvGrpSpPr>
        <p:grpSpPr>
          <a:xfrm>
            <a:off x="2378655" y="5502444"/>
            <a:ext cx="4106862" cy="192360"/>
            <a:chOff x="874713" y="5449721"/>
            <a:chExt cx="4106862" cy="192360"/>
          </a:xfrm>
        </p:grpSpPr>
        <p:cxnSp>
          <p:nvCxnSpPr>
            <p:cNvPr id="33" name="Straight Connector 32"/>
            <p:cNvCxnSpPr/>
            <p:nvPr/>
          </p:nvCxnSpPr>
          <p:spPr>
            <a:xfrm>
              <a:off x="874713" y="5542383"/>
              <a:ext cx="189706" cy="0"/>
            </a:xfrm>
            <a:prstGeom prst="line">
              <a:avLst/>
            </a:prstGeom>
            <a:ln w="25400" cap="rnd">
              <a:solidFill>
                <a:srgbClr val="0DB04A"/>
              </a:solidFill>
              <a:roun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20967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6" name="Straight Connector 35"/>
            <p:cNvCxnSpPr/>
            <p:nvPr/>
          </p:nvCxnSpPr>
          <p:spPr>
            <a:xfrm>
              <a:off x="2312988" y="5542383"/>
              <a:ext cx="189706" cy="0"/>
            </a:xfrm>
            <a:prstGeom prst="line">
              <a:avLst/>
            </a:prstGeom>
            <a:ln w="25400" cap="rnd">
              <a:solidFill>
                <a:srgbClr val="1F7EE7"/>
              </a:solidFill>
              <a:roun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647952"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8" name="Straight Connector 37"/>
            <p:cNvCxnSpPr/>
            <p:nvPr/>
          </p:nvCxnSpPr>
          <p:spPr>
            <a:xfrm>
              <a:off x="3751263" y="5542383"/>
              <a:ext cx="189706" cy="0"/>
            </a:xfrm>
            <a:prstGeom prst="line">
              <a:avLst/>
            </a:prstGeom>
            <a:ln w="254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8622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sp>
        <p:nvSpPr>
          <p:cNvPr id="41" name="TextBox 40"/>
          <p:cNvSpPr txBox="1"/>
          <p:nvPr/>
        </p:nvSpPr>
        <p:spPr>
          <a:xfrm>
            <a:off x="8304245" y="1694547"/>
            <a:ext cx="3013043" cy="1154162"/>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grpSp>
        <p:nvGrpSpPr>
          <p:cNvPr id="99" name="Group 98"/>
          <p:cNvGrpSpPr/>
          <p:nvPr/>
        </p:nvGrpSpPr>
        <p:grpSpPr>
          <a:xfrm>
            <a:off x="8240384" y="5041424"/>
            <a:ext cx="3076904" cy="704610"/>
            <a:chOff x="8240384" y="5041424"/>
            <a:chExt cx="3076904" cy="704610"/>
          </a:xfrm>
        </p:grpSpPr>
        <p:grpSp>
          <p:nvGrpSpPr>
            <p:cNvPr id="48" name="Group 47"/>
            <p:cNvGrpSpPr/>
            <p:nvPr/>
          </p:nvGrpSpPr>
          <p:grpSpPr>
            <a:xfrm>
              <a:off x="8240384" y="5041424"/>
              <a:ext cx="713310" cy="704610"/>
              <a:chOff x="4279221" y="2033354"/>
              <a:chExt cx="1412875" cy="1395646"/>
            </a:xfrm>
          </p:grpSpPr>
          <p:sp>
            <p:nvSpPr>
              <p:cNvPr id="4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7" name="Group 56"/>
            <p:cNvGrpSpPr/>
            <p:nvPr/>
          </p:nvGrpSpPr>
          <p:grpSpPr>
            <a:xfrm>
              <a:off x="9073769" y="5059302"/>
              <a:ext cx="2243519" cy="668854"/>
              <a:chOff x="6771488" y="3013879"/>
              <a:chExt cx="2243519" cy="668854"/>
            </a:xfrm>
          </p:grpSpPr>
          <p:sp>
            <p:nvSpPr>
              <p:cNvPr id="58" name="TextBox 57"/>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9" name="TextBox 58"/>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1" name="Group 80"/>
            <p:cNvGrpSpPr/>
            <p:nvPr/>
          </p:nvGrpSpPr>
          <p:grpSpPr>
            <a:xfrm>
              <a:off x="8524081" y="5264598"/>
              <a:ext cx="190368" cy="243022"/>
              <a:chOff x="6469063" y="4656138"/>
              <a:chExt cx="223837" cy="285750"/>
            </a:xfrm>
            <a:solidFill>
              <a:schemeClr val="bg1"/>
            </a:solidFill>
            <a:effectLst/>
          </p:grpSpPr>
          <p:sp>
            <p:nvSpPr>
              <p:cNvPr id="82" name="Freeform 4608"/>
              <p:cNvSpPr>
                <a:spLocks noEditPoints="1"/>
              </p:cNvSpPr>
              <p:nvPr/>
            </p:nvSpPr>
            <p:spPr bwMode="auto">
              <a:xfrm>
                <a:off x="6483350" y="4789488"/>
                <a:ext cx="209550" cy="152400"/>
              </a:xfrm>
              <a:custGeom>
                <a:avLst/>
                <a:gdLst>
                  <a:gd name="T0" fmla="*/ 512 w 663"/>
                  <a:gd name="T1" fmla="*/ 241 h 482"/>
                  <a:gd name="T2" fmla="*/ 542 w 663"/>
                  <a:gd name="T3" fmla="*/ 61 h 482"/>
                  <a:gd name="T4" fmla="*/ 561 w 663"/>
                  <a:gd name="T5" fmla="*/ 62 h 482"/>
                  <a:gd name="T6" fmla="*/ 578 w 663"/>
                  <a:gd name="T7" fmla="*/ 68 h 482"/>
                  <a:gd name="T8" fmla="*/ 594 w 663"/>
                  <a:gd name="T9" fmla="*/ 75 h 482"/>
                  <a:gd name="T10" fmla="*/ 608 w 663"/>
                  <a:gd name="T11" fmla="*/ 86 h 482"/>
                  <a:gd name="T12" fmla="*/ 618 w 663"/>
                  <a:gd name="T13" fmla="*/ 99 h 482"/>
                  <a:gd name="T14" fmla="*/ 626 w 663"/>
                  <a:gd name="T15" fmla="*/ 114 h 482"/>
                  <a:gd name="T16" fmla="*/ 630 w 663"/>
                  <a:gd name="T17" fmla="*/ 132 h 482"/>
                  <a:gd name="T18" fmla="*/ 632 w 663"/>
                  <a:gd name="T19" fmla="*/ 151 h 482"/>
                  <a:gd name="T20" fmla="*/ 630 w 663"/>
                  <a:gd name="T21" fmla="*/ 170 h 482"/>
                  <a:gd name="T22" fmla="*/ 626 w 663"/>
                  <a:gd name="T23" fmla="*/ 187 h 482"/>
                  <a:gd name="T24" fmla="*/ 618 w 663"/>
                  <a:gd name="T25" fmla="*/ 203 h 482"/>
                  <a:gd name="T26" fmla="*/ 608 w 663"/>
                  <a:gd name="T27" fmla="*/ 215 h 482"/>
                  <a:gd name="T28" fmla="*/ 594 w 663"/>
                  <a:gd name="T29" fmla="*/ 227 h 482"/>
                  <a:gd name="T30" fmla="*/ 578 w 663"/>
                  <a:gd name="T31" fmla="*/ 235 h 482"/>
                  <a:gd name="T32" fmla="*/ 561 w 663"/>
                  <a:gd name="T33" fmla="*/ 239 h 482"/>
                  <a:gd name="T34" fmla="*/ 542 w 663"/>
                  <a:gd name="T35" fmla="*/ 241 h 482"/>
                  <a:gd name="T36" fmla="*/ 542 w 663"/>
                  <a:gd name="T37" fmla="*/ 30 h 482"/>
                  <a:gd name="T38" fmla="*/ 512 w 663"/>
                  <a:gd name="T39" fmla="*/ 16 h 482"/>
                  <a:gd name="T40" fmla="*/ 510 w 663"/>
                  <a:gd name="T41" fmla="*/ 10 h 482"/>
                  <a:gd name="T42" fmla="*/ 507 w 663"/>
                  <a:gd name="T43" fmla="*/ 4 h 482"/>
                  <a:gd name="T44" fmla="*/ 503 w 663"/>
                  <a:gd name="T45" fmla="*/ 1 h 482"/>
                  <a:gd name="T46" fmla="*/ 497 w 663"/>
                  <a:gd name="T47" fmla="*/ 0 h 482"/>
                  <a:gd name="T48" fmla="*/ 12 w 663"/>
                  <a:gd name="T49" fmla="*/ 1 h 482"/>
                  <a:gd name="T50" fmla="*/ 7 w 663"/>
                  <a:gd name="T51" fmla="*/ 3 h 482"/>
                  <a:gd name="T52" fmla="*/ 2 w 663"/>
                  <a:gd name="T53" fmla="*/ 7 h 482"/>
                  <a:gd name="T54" fmla="*/ 0 w 663"/>
                  <a:gd name="T55" fmla="*/ 12 h 482"/>
                  <a:gd name="T56" fmla="*/ 0 w 663"/>
                  <a:gd name="T57" fmla="*/ 392 h 482"/>
                  <a:gd name="T58" fmla="*/ 2 w 663"/>
                  <a:gd name="T59" fmla="*/ 410 h 482"/>
                  <a:gd name="T60" fmla="*/ 7 w 663"/>
                  <a:gd name="T61" fmla="*/ 427 h 482"/>
                  <a:gd name="T62" fmla="*/ 15 w 663"/>
                  <a:gd name="T63" fmla="*/ 442 h 482"/>
                  <a:gd name="T64" fmla="*/ 26 w 663"/>
                  <a:gd name="T65" fmla="*/ 456 h 482"/>
                  <a:gd name="T66" fmla="*/ 39 w 663"/>
                  <a:gd name="T67" fmla="*/ 467 h 482"/>
                  <a:gd name="T68" fmla="*/ 55 w 663"/>
                  <a:gd name="T69" fmla="*/ 475 h 482"/>
                  <a:gd name="T70" fmla="*/ 72 w 663"/>
                  <a:gd name="T71" fmla="*/ 480 h 482"/>
                  <a:gd name="T72" fmla="*/ 90 w 663"/>
                  <a:gd name="T73" fmla="*/ 482 h 482"/>
                  <a:gd name="T74" fmla="*/ 431 w 663"/>
                  <a:gd name="T75" fmla="*/ 482 h 482"/>
                  <a:gd name="T76" fmla="*/ 449 w 663"/>
                  <a:gd name="T77" fmla="*/ 477 h 482"/>
                  <a:gd name="T78" fmla="*/ 465 w 663"/>
                  <a:gd name="T79" fmla="*/ 472 h 482"/>
                  <a:gd name="T80" fmla="*/ 480 w 663"/>
                  <a:gd name="T81" fmla="*/ 462 h 482"/>
                  <a:gd name="T82" fmla="*/ 491 w 663"/>
                  <a:gd name="T83" fmla="*/ 449 h 482"/>
                  <a:gd name="T84" fmla="*/ 501 w 663"/>
                  <a:gd name="T85" fmla="*/ 436 h 482"/>
                  <a:gd name="T86" fmla="*/ 508 w 663"/>
                  <a:gd name="T87" fmla="*/ 419 h 482"/>
                  <a:gd name="T88" fmla="*/ 512 w 663"/>
                  <a:gd name="T89" fmla="*/ 401 h 482"/>
                  <a:gd name="T90" fmla="*/ 512 w 663"/>
                  <a:gd name="T91" fmla="*/ 271 h 482"/>
                  <a:gd name="T92" fmla="*/ 554 w 663"/>
                  <a:gd name="T93" fmla="*/ 271 h 482"/>
                  <a:gd name="T94" fmla="*/ 579 w 663"/>
                  <a:gd name="T95" fmla="*/ 266 h 482"/>
                  <a:gd name="T96" fmla="*/ 601 w 663"/>
                  <a:gd name="T97" fmla="*/ 257 h 482"/>
                  <a:gd name="T98" fmla="*/ 620 w 663"/>
                  <a:gd name="T99" fmla="*/ 245 h 482"/>
                  <a:gd name="T100" fmla="*/ 636 w 663"/>
                  <a:gd name="T101" fmla="*/ 229 h 482"/>
                  <a:gd name="T102" fmla="*/ 648 w 663"/>
                  <a:gd name="T103" fmla="*/ 210 h 482"/>
                  <a:gd name="T104" fmla="*/ 657 w 663"/>
                  <a:gd name="T105" fmla="*/ 187 h 482"/>
                  <a:gd name="T106" fmla="*/ 662 w 663"/>
                  <a:gd name="T107" fmla="*/ 164 h 482"/>
                  <a:gd name="T108" fmla="*/ 662 w 663"/>
                  <a:gd name="T109" fmla="*/ 138 h 482"/>
                  <a:gd name="T110" fmla="*/ 657 w 663"/>
                  <a:gd name="T111" fmla="*/ 114 h 482"/>
                  <a:gd name="T112" fmla="*/ 648 w 663"/>
                  <a:gd name="T113" fmla="*/ 92 h 482"/>
                  <a:gd name="T114" fmla="*/ 636 w 663"/>
                  <a:gd name="T115" fmla="*/ 73 h 482"/>
                  <a:gd name="T116" fmla="*/ 620 w 663"/>
                  <a:gd name="T117" fmla="*/ 56 h 482"/>
                  <a:gd name="T118" fmla="*/ 601 w 663"/>
                  <a:gd name="T119" fmla="*/ 44 h 482"/>
                  <a:gd name="T120" fmla="*/ 579 w 663"/>
                  <a:gd name="T121" fmla="*/ 36 h 482"/>
                  <a:gd name="T122" fmla="*/ 554 w 663"/>
                  <a:gd name="T123" fmla="*/ 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3" h="482">
                    <a:moveTo>
                      <a:pt x="542" y="241"/>
                    </a:moveTo>
                    <a:lnTo>
                      <a:pt x="512" y="241"/>
                    </a:lnTo>
                    <a:lnTo>
                      <a:pt x="512" y="61"/>
                    </a:lnTo>
                    <a:lnTo>
                      <a:pt x="542" y="61"/>
                    </a:lnTo>
                    <a:lnTo>
                      <a:pt x="552" y="61"/>
                    </a:lnTo>
                    <a:lnTo>
                      <a:pt x="561" y="62"/>
                    </a:lnTo>
                    <a:lnTo>
                      <a:pt x="570" y="64"/>
                    </a:lnTo>
                    <a:lnTo>
                      <a:pt x="578" y="68"/>
                    </a:lnTo>
                    <a:lnTo>
                      <a:pt x="586" y="71"/>
                    </a:lnTo>
                    <a:lnTo>
                      <a:pt x="594" y="75"/>
                    </a:lnTo>
                    <a:lnTo>
                      <a:pt x="601" y="80"/>
                    </a:lnTo>
                    <a:lnTo>
                      <a:pt x="608" y="86"/>
                    </a:lnTo>
                    <a:lnTo>
                      <a:pt x="613" y="92"/>
                    </a:lnTo>
                    <a:lnTo>
                      <a:pt x="618" y="99"/>
                    </a:lnTo>
                    <a:lnTo>
                      <a:pt x="622" y="106"/>
                    </a:lnTo>
                    <a:lnTo>
                      <a:pt x="626" y="114"/>
                    </a:lnTo>
                    <a:lnTo>
                      <a:pt x="629" y="123"/>
                    </a:lnTo>
                    <a:lnTo>
                      <a:pt x="630" y="132"/>
                    </a:lnTo>
                    <a:lnTo>
                      <a:pt x="632" y="141"/>
                    </a:lnTo>
                    <a:lnTo>
                      <a:pt x="632" y="151"/>
                    </a:lnTo>
                    <a:lnTo>
                      <a:pt x="632" y="160"/>
                    </a:lnTo>
                    <a:lnTo>
                      <a:pt x="630" y="170"/>
                    </a:lnTo>
                    <a:lnTo>
                      <a:pt x="629" y="179"/>
                    </a:lnTo>
                    <a:lnTo>
                      <a:pt x="626" y="187"/>
                    </a:lnTo>
                    <a:lnTo>
                      <a:pt x="622" y="195"/>
                    </a:lnTo>
                    <a:lnTo>
                      <a:pt x="618" y="203"/>
                    </a:lnTo>
                    <a:lnTo>
                      <a:pt x="613" y="210"/>
                    </a:lnTo>
                    <a:lnTo>
                      <a:pt x="608" y="215"/>
                    </a:lnTo>
                    <a:lnTo>
                      <a:pt x="601" y="221"/>
                    </a:lnTo>
                    <a:lnTo>
                      <a:pt x="594" y="227"/>
                    </a:lnTo>
                    <a:lnTo>
                      <a:pt x="586" y="231"/>
                    </a:lnTo>
                    <a:lnTo>
                      <a:pt x="578" y="235"/>
                    </a:lnTo>
                    <a:lnTo>
                      <a:pt x="570" y="237"/>
                    </a:lnTo>
                    <a:lnTo>
                      <a:pt x="561" y="239"/>
                    </a:lnTo>
                    <a:lnTo>
                      <a:pt x="552" y="240"/>
                    </a:lnTo>
                    <a:lnTo>
                      <a:pt x="542" y="241"/>
                    </a:lnTo>
                    <a:lnTo>
                      <a:pt x="542" y="241"/>
                    </a:lnTo>
                    <a:close/>
                    <a:moveTo>
                      <a:pt x="542" y="30"/>
                    </a:moveTo>
                    <a:lnTo>
                      <a:pt x="512" y="30"/>
                    </a:lnTo>
                    <a:lnTo>
                      <a:pt x="512" y="16"/>
                    </a:lnTo>
                    <a:lnTo>
                      <a:pt x="512" y="12"/>
                    </a:lnTo>
                    <a:lnTo>
                      <a:pt x="510" y="10"/>
                    </a:lnTo>
                    <a:lnTo>
                      <a:pt x="509" y="7"/>
                    </a:lnTo>
                    <a:lnTo>
                      <a:pt x="507" y="4"/>
                    </a:lnTo>
                    <a:lnTo>
                      <a:pt x="505" y="3"/>
                    </a:lnTo>
                    <a:lnTo>
                      <a:pt x="503" y="1"/>
                    </a:lnTo>
                    <a:lnTo>
                      <a:pt x="500" y="1"/>
                    </a:lnTo>
                    <a:lnTo>
                      <a:pt x="497" y="0"/>
                    </a:lnTo>
                    <a:lnTo>
                      <a:pt x="15" y="0"/>
                    </a:lnTo>
                    <a:lnTo>
                      <a:pt x="12" y="1"/>
                    </a:lnTo>
                    <a:lnTo>
                      <a:pt x="9" y="1"/>
                    </a:lnTo>
                    <a:lnTo>
                      <a:pt x="7" y="3"/>
                    </a:lnTo>
                    <a:lnTo>
                      <a:pt x="4" y="4"/>
                    </a:lnTo>
                    <a:lnTo>
                      <a:pt x="2" y="7"/>
                    </a:lnTo>
                    <a:lnTo>
                      <a:pt x="1" y="10"/>
                    </a:lnTo>
                    <a:lnTo>
                      <a:pt x="0" y="12"/>
                    </a:lnTo>
                    <a:lnTo>
                      <a:pt x="0" y="16"/>
                    </a:lnTo>
                    <a:lnTo>
                      <a:pt x="0" y="392"/>
                    </a:lnTo>
                    <a:lnTo>
                      <a:pt x="0" y="401"/>
                    </a:lnTo>
                    <a:lnTo>
                      <a:pt x="2" y="410"/>
                    </a:lnTo>
                    <a:lnTo>
                      <a:pt x="3" y="419"/>
                    </a:lnTo>
                    <a:lnTo>
                      <a:pt x="7" y="427"/>
                    </a:lnTo>
                    <a:lnTo>
                      <a:pt x="10" y="435"/>
                    </a:lnTo>
                    <a:lnTo>
                      <a:pt x="15" y="442"/>
                    </a:lnTo>
                    <a:lnTo>
                      <a:pt x="20" y="449"/>
                    </a:lnTo>
                    <a:lnTo>
                      <a:pt x="26" y="456"/>
                    </a:lnTo>
                    <a:lnTo>
                      <a:pt x="33" y="462"/>
                    </a:lnTo>
                    <a:lnTo>
                      <a:pt x="39" y="467"/>
                    </a:lnTo>
                    <a:lnTo>
                      <a:pt x="47" y="471"/>
                    </a:lnTo>
                    <a:lnTo>
                      <a:pt x="55" y="475"/>
                    </a:lnTo>
                    <a:lnTo>
                      <a:pt x="63" y="477"/>
                    </a:lnTo>
                    <a:lnTo>
                      <a:pt x="72" y="480"/>
                    </a:lnTo>
                    <a:lnTo>
                      <a:pt x="81" y="482"/>
                    </a:lnTo>
                    <a:lnTo>
                      <a:pt x="90" y="482"/>
                    </a:lnTo>
                    <a:lnTo>
                      <a:pt x="421" y="482"/>
                    </a:lnTo>
                    <a:lnTo>
                      <a:pt x="431" y="482"/>
                    </a:lnTo>
                    <a:lnTo>
                      <a:pt x="440" y="480"/>
                    </a:lnTo>
                    <a:lnTo>
                      <a:pt x="449" y="477"/>
                    </a:lnTo>
                    <a:lnTo>
                      <a:pt x="457" y="475"/>
                    </a:lnTo>
                    <a:lnTo>
                      <a:pt x="465" y="472"/>
                    </a:lnTo>
                    <a:lnTo>
                      <a:pt x="473" y="467"/>
                    </a:lnTo>
                    <a:lnTo>
                      <a:pt x="480" y="462"/>
                    </a:lnTo>
                    <a:lnTo>
                      <a:pt x="486" y="456"/>
                    </a:lnTo>
                    <a:lnTo>
                      <a:pt x="491" y="449"/>
                    </a:lnTo>
                    <a:lnTo>
                      <a:pt x="497" y="442"/>
                    </a:lnTo>
                    <a:lnTo>
                      <a:pt x="501" y="436"/>
                    </a:lnTo>
                    <a:lnTo>
                      <a:pt x="505" y="428"/>
                    </a:lnTo>
                    <a:lnTo>
                      <a:pt x="508" y="419"/>
                    </a:lnTo>
                    <a:lnTo>
                      <a:pt x="510" y="411"/>
                    </a:lnTo>
                    <a:lnTo>
                      <a:pt x="512" y="401"/>
                    </a:lnTo>
                    <a:lnTo>
                      <a:pt x="512" y="392"/>
                    </a:lnTo>
                    <a:lnTo>
                      <a:pt x="512" y="271"/>
                    </a:lnTo>
                    <a:lnTo>
                      <a:pt x="542" y="271"/>
                    </a:lnTo>
                    <a:lnTo>
                      <a:pt x="554" y="271"/>
                    </a:lnTo>
                    <a:lnTo>
                      <a:pt x="567" y="269"/>
                    </a:lnTo>
                    <a:lnTo>
                      <a:pt x="579" y="266"/>
                    </a:lnTo>
                    <a:lnTo>
                      <a:pt x="591" y="262"/>
                    </a:lnTo>
                    <a:lnTo>
                      <a:pt x="601" y="257"/>
                    </a:lnTo>
                    <a:lnTo>
                      <a:pt x="611" y="252"/>
                    </a:lnTo>
                    <a:lnTo>
                      <a:pt x="620" y="245"/>
                    </a:lnTo>
                    <a:lnTo>
                      <a:pt x="628" y="237"/>
                    </a:lnTo>
                    <a:lnTo>
                      <a:pt x="636" y="229"/>
                    </a:lnTo>
                    <a:lnTo>
                      <a:pt x="643" y="220"/>
                    </a:lnTo>
                    <a:lnTo>
                      <a:pt x="648" y="210"/>
                    </a:lnTo>
                    <a:lnTo>
                      <a:pt x="654" y="199"/>
                    </a:lnTo>
                    <a:lnTo>
                      <a:pt x="657" y="187"/>
                    </a:lnTo>
                    <a:lnTo>
                      <a:pt x="661" y="176"/>
                    </a:lnTo>
                    <a:lnTo>
                      <a:pt x="662" y="164"/>
                    </a:lnTo>
                    <a:lnTo>
                      <a:pt x="663" y="151"/>
                    </a:lnTo>
                    <a:lnTo>
                      <a:pt x="662" y="138"/>
                    </a:lnTo>
                    <a:lnTo>
                      <a:pt x="661" y="125"/>
                    </a:lnTo>
                    <a:lnTo>
                      <a:pt x="657" y="114"/>
                    </a:lnTo>
                    <a:lnTo>
                      <a:pt x="654" y="103"/>
                    </a:lnTo>
                    <a:lnTo>
                      <a:pt x="648" y="92"/>
                    </a:lnTo>
                    <a:lnTo>
                      <a:pt x="643" y="82"/>
                    </a:lnTo>
                    <a:lnTo>
                      <a:pt x="636" y="73"/>
                    </a:lnTo>
                    <a:lnTo>
                      <a:pt x="628" y="64"/>
                    </a:lnTo>
                    <a:lnTo>
                      <a:pt x="620" y="56"/>
                    </a:lnTo>
                    <a:lnTo>
                      <a:pt x="611" y="49"/>
                    </a:lnTo>
                    <a:lnTo>
                      <a:pt x="601" y="44"/>
                    </a:lnTo>
                    <a:lnTo>
                      <a:pt x="591" y="39"/>
                    </a:lnTo>
                    <a:lnTo>
                      <a:pt x="579" y="36"/>
                    </a:lnTo>
                    <a:lnTo>
                      <a:pt x="567" y="33"/>
                    </a:lnTo>
                    <a:lnTo>
                      <a:pt x="554" y="31"/>
                    </a:lnTo>
                    <a:lnTo>
                      <a:pt x="5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609"/>
              <p:cNvSpPr>
                <a:spLocks/>
              </p:cNvSpPr>
              <p:nvPr/>
            </p:nvSpPr>
            <p:spPr bwMode="auto">
              <a:xfrm>
                <a:off x="6469063" y="4703763"/>
                <a:ext cx="36513" cy="41275"/>
              </a:xfrm>
              <a:custGeom>
                <a:avLst/>
                <a:gdLst>
                  <a:gd name="T0" fmla="*/ 22 w 116"/>
                  <a:gd name="T1" fmla="*/ 2 h 132"/>
                  <a:gd name="T2" fmla="*/ 18 w 116"/>
                  <a:gd name="T3" fmla="*/ 1 h 132"/>
                  <a:gd name="T4" fmla="*/ 14 w 116"/>
                  <a:gd name="T5" fmla="*/ 0 h 132"/>
                  <a:gd name="T6" fmla="*/ 10 w 116"/>
                  <a:gd name="T7" fmla="*/ 1 h 132"/>
                  <a:gd name="T8" fmla="*/ 7 w 116"/>
                  <a:gd name="T9" fmla="*/ 3 h 132"/>
                  <a:gd name="T10" fmla="*/ 3 w 116"/>
                  <a:gd name="T11" fmla="*/ 5 h 132"/>
                  <a:gd name="T12" fmla="*/ 1 w 116"/>
                  <a:gd name="T13" fmla="*/ 9 h 132"/>
                  <a:gd name="T14" fmla="*/ 0 w 116"/>
                  <a:gd name="T15" fmla="*/ 13 h 132"/>
                  <a:gd name="T16" fmla="*/ 0 w 116"/>
                  <a:gd name="T17" fmla="*/ 17 h 132"/>
                  <a:gd name="T18" fmla="*/ 14 w 116"/>
                  <a:gd name="T19" fmla="*/ 132 h 132"/>
                  <a:gd name="T20" fmla="*/ 116 w 116"/>
                  <a:gd name="T21" fmla="*/ 56 h 132"/>
                  <a:gd name="T22" fmla="*/ 22 w 116"/>
                  <a:gd name="T23" fmla="*/ 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32">
                    <a:moveTo>
                      <a:pt x="22" y="2"/>
                    </a:moveTo>
                    <a:lnTo>
                      <a:pt x="18" y="1"/>
                    </a:lnTo>
                    <a:lnTo>
                      <a:pt x="14" y="0"/>
                    </a:lnTo>
                    <a:lnTo>
                      <a:pt x="10" y="1"/>
                    </a:lnTo>
                    <a:lnTo>
                      <a:pt x="7" y="3"/>
                    </a:lnTo>
                    <a:lnTo>
                      <a:pt x="3" y="5"/>
                    </a:lnTo>
                    <a:lnTo>
                      <a:pt x="1" y="9"/>
                    </a:lnTo>
                    <a:lnTo>
                      <a:pt x="0" y="13"/>
                    </a:lnTo>
                    <a:lnTo>
                      <a:pt x="0" y="17"/>
                    </a:lnTo>
                    <a:lnTo>
                      <a:pt x="14" y="132"/>
                    </a:lnTo>
                    <a:lnTo>
                      <a:pt x="116" y="56"/>
                    </a:lnTo>
                    <a:lnTo>
                      <a:pt x="2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610"/>
              <p:cNvSpPr>
                <a:spLocks noEditPoints="1"/>
              </p:cNvSpPr>
              <p:nvPr/>
            </p:nvSpPr>
            <p:spPr bwMode="auto">
              <a:xfrm>
                <a:off x="6477000" y="4656138"/>
                <a:ext cx="201613" cy="123825"/>
              </a:xfrm>
              <a:custGeom>
                <a:avLst/>
                <a:gdLst>
                  <a:gd name="T0" fmla="*/ 526 w 635"/>
                  <a:gd name="T1" fmla="*/ 117 h 391"/>
                  <a:gd name="T2" fmla="*/ 548 w 635"/>
                  <a:gd name="T3" fmla="*/ 80 h 391"/>
                  <a:gd name="T4" fmla="*/ 558 w 635"/>
                  <a:gd name="T5" fmla="*/ 48 h 391"/>
                  <a:gd name="T6" fmla="*/ 583 w 635"/>
                  <a:gd name="T7" fmla="*/ 72 h 391"/>
                  <a:gd name="T8" fmla="*/ 600 w 635"/>
                  <a:gd name="T9" fmla="*/ 108 h 391"/>
                  <a:gd name="T10" fmla="*/ 602 w 635"/>
                  <a:gd name="T11" fmla="*/ 164 h 391"/>
                  <a:gd name="T12" fmla="*/ 583 w 635"/>
                  <a:gd name="T13" fmla="*/ 202 h 391"/>
                  <a:gd name="T14" fmla="*/ 559 w 635"/>
                  <a:gd name="T15" fmla="*/ 213 h 391"/>
                  <a:gd name="T16" fmla="*/ 542 w 635"/>
                  <a:gd name="T17" fmla="*/ 213 h 391"/>
                  <a:gd name="T18" fmla="*/ 514 w 635"/>
                  <a:gd name="T19" fmla="*/ 198 h 391"/>
                  <a:gd name="T20" fmla="*/ 500 w 635"/>
                  <a:gd name="T21" fmla="*/ 167 h 391"/>
                  <a:gd name="T22" fmla="*/ 183 w 635"/>
                  <a:gd name="T23" fmla="*/ 391 h 391"/>
                  <a:gd name="T24" fmla="*/ 193 w 635"/>
                  <a:gd name="T25" fmla="*/ 387 h 391"/>
                  <a:gd name="T26" fmla="*/ 202 w 635"/>
                  <a:gd name="T27" fmla="*/ 387 h 391"/>
                  <a:gd name="T28" fmla="*/ 396 w 635"/>
                  <a:gd name="T29" fmla="*/ 390 h 391"/>
                  <a:gd name="T30" fmla="*/ 486 w 635"/>
                  <a:gd name="T31" fmla="*/ 391 h 391"/>
                  <a:gd name="T32" fmla="*/ 499 w 635"/>
                  <a:gd name="T33" fmla="*/ 382 h 391"/>
                  <a:gd name="T34" fmla="*/ 583 w 635"/>
                  <a:gd name="T35" fmla="*/ 237 h 391"/>
                  <a:gd name="T36" fmla="*/ 605 w 635"/>
                  <a:gd name="T37" fmla="*/ 221 h 391"/>
                  <a:gd name="T38" fmla="*/ 622 w 635"/>
                  <a:gd name="T39" fmla="*/ 197 h 391"/>
                  <a:gd name="T40" fmla="*/ 635 w 635"/>
                  <a:gd name="T41" fmla="*/ 146 h 391"/>
                  <a:gd name="T42" fmla="*/ 629 w 635"/>
                  <a:gd name="T43" fmla="*/ 99 h 391"/>
                  <a:gd name="T44" fmla="*/ 608 w 635"/>
                  <a:gd name="T45" fmla="*/ 55 h 391"/>
                  <a:gd name="T46" fmla="*/ 568 w 635"/>
                  <a:gd name="T47" fmla="*/ 19 h 391"/>
                  <a:gd name="T48" fmla="*/ 522 w 635"/>
                  <a:gd name="T49" fmla="*/ 2 h 391"/>
                  <a:gd name="T50" fmla="*/ 508 w 635"/>
                  <a:gd name="T51" fmla="*/ 12 h 391"/>
                  <a:gd name="T52" fmla="*/ 514 w 635"/>
                  <a:gd name="T53" fmla="*/ 31 h 391"/>
                  <a:gd name="T54" fmla="*/ 522 w 635"/>
                  <a:gd name="T55" fmla="*/ 54 h 391"/>
                  <a:gd name="T56" fmla="*/ 516 w 635"/>
                  <a:gd name="T57" fmla="*/ 79 h 391"/>
                  <a:gd name="T58" fmla="*/ 491 w 635"/>
                  <a:gd name="T59" fmla="*/ 112 h 391"/>
                  <a:gd name="T60" fmla="*/ 474 w 635"/>
                  <a:gd name="T61" fmla="*/ 143 h 391"/>
                  <a:gd name="T62" fmla="*/ 470 w 635"/>
                  <a:gd name="T63" fmla="*/ 173 h 391"/>
                  <a:gd name="T64" fmla="*/ 479 w 635"/>
                  <a:gd name="T65" fmla="*/ 202 h 391"/>
                  <a:gd name="T66" fmla="*/ 409 w 635"/>
                  <a:gd name="T67" fmla="*/ 346 h 391"/>
                  <a:gd name="T68" fmla="*/ 328 w 635"/>
                  <a:gd name="T69" fmla="*/ 329 h 391"/>
                  <a:gd name="T70" fmla="*/ 320 w 635"/>
                  <a:gd name="T71" fmla="*/ 321 h 391"/>
                  <a:gd name="T72" fmla="*/ 320 w 635"/>
                  <a:gd name="T73" fmla="*/ 310 h 391"/>
                  <a:gd name="T74" fmla="*/ 328 w 635"/>
                  <a:gd name="T75" fmla="*/ 302 h 391"/>
                  <a:gd name="T76" fmla="*/ 409 w 635"/>
                  <a:gd name="T77" fmla="*/ 240 h 391"/>
                  <a:gd name="T78" fmla="*/ 295 w 635"/>
                  <a:gd name="T79" fmla="*/ 238 h 391"/>
                  <a:gd name="T80" fmla="*/ 288 w 635"/>
                  <a:gd name="T81" fmla="*/ 229 h 391"/>
                  <a:gd name="T82" fmla="*/ 290 w 635"/>
                  <a:gd name="T83" fmla="*/ 217 h 391"/>
                  <a:gd name="T84" fmla="*/ 300 w 635"/>
                  <a:gd name="T85" fmla="*/ 211 h 391"/>
                  <a:gd name="T86" fmla="*/ 333 w 635"/>
                  <a:gd name="T87" fmla="*/ 180 h 391"/>
                  <a:gd name="T88" fmla="*/ 323 w 635"/>
                  <a:gd name="T89" fmla="*/ 176 h 391"/>
                  <a:gd name="T90" fmla="*/ 318 w 635"/>
                  <a:gd name="T91" fmla="*/ 166 h 391"/>
                  <a:gd name="T92" fmla="*/ 323 w 635"/>
                  <a:gd name="T93" fmla="*/ 154 h 391"/>
                  <a:gd name="T94" fmla="*/ 333 w 635"/>
                  <a:gd name="T95" fmla="*/ 150 h 391"/>
                  <a:gd name="T96" fmla="*/ 300 w 635"/>
                  <a:gd name="T97" fmla="*/ 119 h 391"/>
                  <a:gd name="T98" fmla="*/ 290 w 635"/>
                  <a:gd name="T99" fmla="*/ 114 h 391"/>
                  <a:gd name="T100" fmla="*/ 288 w 635"/>
                  <a:gd name="T101" fmla="*/ 102 h 391"/>
                  <a:gd name="T102" fmla="*/ 295 w 635"/>
                  <a:gd name="T103" fmla="*/ 92 h 391"/>
                  <a:gd name="T104" fmla="*/ 409 w 635"/>
                  <a:gd name="T105" fmla="*/ 90 h 391"/>
                  <a:gd name="T106" fmla="*/ 405 w 635"/>
                  <a:gd name="T107" fmla="*/ 6 h 391"/>
                  <a:gd name="T108" fmla="*/ 396 w 635"/>
                  <a:gd name="T109" fmla="*/ 0 h 391"/>
                  <a:gd name="T110" fmla="*/ 207 w 635"/>
                  <a:gd name="T111" fmla="*/ 1 h 391"/>
                  <a:gd name="T112" fmla="*/ 199 w 635"/>
                  <a:gd name="T113" fmla="*/ 9 h 391"/>
                  <a:gd name="T114" fmla="*/ 196 w 635"/>
                  <a:gd name="T115" fmla="*/ 370 h 391"/>
                  <a:gd name="T116" fmla="*/ 50 w 635"/>
                  <a:gd name="T117" fmla="*/ 385 h 391"/>
                  <a:gd name="T118" fmla="*/ 62 w 635"/>
                  <a:gd name="T1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5" h="391">
                    <a:moveTo>
                      <a:pt x="505" y="147"/>
                    </a:moveTo>
                    <a:lnTo>
                      <a:pt x="510" y="136"/>
                    </a:lnTo>
                    <a:lnTo>
                      <a:pt x="521" y="124"/>
                    </a:lnTo>
                    <a:lnTo>
                      <a:pt x="526" y="117"/>
                    </a:lnTo>
                    <a:lnTo>
                      <a:pt x="532" y="108"/>
                    </a:lnTo>
                    <a:lnTo>
                      <a:pt x="539" y="100"/>
                    </a:lnTo>
                    <a:lnTo>
                      <a:pt x="543" y="90"/>
                    </a:lnTo>
                    <a:lnTo>
                      <a:pt x="548" y="80"/>
                    </a:lnTo>
                    <a:lnTo>
                      <a:pt x="550" y="68"/>
                    </a:lnTo>
                    <a:lnTo>
                      <a:pt x="551" y="56"/>
                    </a:lnTo>
                    <a:lnTo>
                      <a:pt x="550" y="44"/>
                    </a:lnTo>
                    <a:lnTo>
                      <a:pt x="558" y="48"/>
                    </a:lnTo>
                    <a:lnTo>
                      <a:pt x="565" y="54"/>
                    </a:lnTo>
                    <a:lnTo>
                      <a:pt x="571" y="59"/>
                    </a:lnTo>
                    <a:lnTo>
                      <a:pt x="577" y="65"/>
                    </a:lnTo>
                    <a:lnTo>
                      <a:pt x="583" y="72"/>
                    </a:lnTo>
                    <a:lnTo>
                      <a:pt x="587" y="79"/>
                    </a:lnTo>
                    <a:lnTo>
                      <a:pt x="591" y="85"/>
                    </a:lnTo>
                    <a:lnTo>
                      <a:pt x="594" y="93"/>
                    </a:lnTo>
                    <a:lnTo>
                      <a:pt x="600" y="108"/>
                    </a:lnTo>
                    <a:lnTo>
                      <a:pt x="603" y="124"/>
                    </a:lnTo>
                    <a:lnTo>
                      <a:pt x="604" y="138"/>
                    </a:lnTo>
                    <a:lnTo>
                      <a:pt x="603" y="154"/>
                    </a:lnTo>
                    <a:lnTo>
                      <a:pt x="602" y="164"/>
                    </a:lnTo>
                    <a:lnTo>
                      <a:pt x="599" y="175"/>
                    </a:lnTo>
                    <a:lnTo>
                      <a:pt x="594" y="185"/>
                    </a:lnTo>
                    <a:lnTo>
                      <a:pt x="590" y="194"/>
                    </a:lnTo>
                    <a:lnTo>
                      <a:pt x="583" y="202"/>
                    </a:lnTo>
                    <a:lnTo>
                      <a:pt x="575" y="208"/>
                    </a:lnTo>
                    <a:lnTo>
                      <a:pt x="569" y="211"/>
                    </a:lnTo>
                    <a:lnTo>
                      <a:pt x="565" y="212"/>
                    </a:lnTo>
                    <a:lnTo>
                      <a:pt x="559" y="213"/>
                    </a:lnTo>
                    <a:lnTo>
                      <a:pt x="553" y="214"/>
                    </a:lnTo>
                    <a:lnTo>
                      <a:pt x="553" y="214"/>
                    </a:lnTo>
                    <a:lnTo>
                      <a:pt x="548" y="213"/>
                    </a:lnTo>
                    <a:lnTo>
                      <a:pt x="542" y="213"/>
                    </a:lnTo>
                    <a:lnTo>
                      <a:pt x="536" y="211"/>
                    </a:lnTo>
                    <a:lnTo>
                      <a:pt x="530" y="208"/>
                    </a:lnTo>
                    <a:lnTo>
                      <a:pt x="521" y="204"/>
                    </a:lnTo>
                    <a:lnTo>
                      <a:pt x="514" y="198"/>
                    </a:lnTo>
                    <a:lnTo>
                      <a:pt x="507" y="191"/>
                    </a:lnTo>
                    <a:lnTo>
                      <a:pt x="504" y="184"/>
                    </a:lnTo>
                    <a:lnTo>
                      <a:pt x="500" y="175"/>
                    </a:lnTo>
                    <a:lnTo>
                      <a:pt x="500" y="167"/>
                    </a:lnTo>
                    <a:lnTo>
                      <a:pt x="501" y="156"/>
                    </a:lnTo>
                    <a:lnTo>
                      <a:pt x="505" y="147"/>
                    </a:lnTo>
                    <a:close/>
                    <a:moveTo>
                      <a:pt x="62" y="391"/>
                    </a:moveTo>
                    <a:lnTo>
                      <a:pt x="183" y="391"/>
                    </a:lnTo>
                    <a:lnTo>
                      <a:pt x="183" y="391"/>
                    </a:lnTo>
                    <a:lnTo>
                      <a:pt x="183" y="391"/>
                    </a:lnTo>
                    <a:lnTo>
                      <a:pt x="189" y="390"/>
                    </a:lnTo>
                    <a:lnTo>
                      <a:pt x="193" y="387"/>
                    </a:lnTo>
                    <a:lnTo>
                      <a:pt x="196" y="382"/>
                    </a:lnTo>
                    <a:lnTo>
                      <a:pt x="198" y="377"/>
                    </a:lnTo>
                    <a:lnTo>
                      <a:pt x="199" y="382"/>
                    </a:lnTo>
                    <a:lnTo>
                      <a:pt x="202" y="387"/>
                    </a:lnTo>
                    <a:lnTo>
                      <a:pt x="207" y="390"/>
                    </a:lnTo>
                    <a:lnTo>
                      <a:pt x="212" y="391"/>
                    </a:lnTo>
                    <a:lnTo>
                      <a:pt x="393" y="391"/>
                    </a:lnTo>
                    <a:lnTo>
                      <a:pt x="396" y="390"/>
                    </a:lnTo>
                    <a:lnTo>
                      <a:pt x="400" y="389"/>
                    </a:lnTo>
                    <a:lnTo>
                      <a:pt x="403" y="390"/>
                    </a:lnTo>
                    <a:lnTo>
                      <a:pt x="407" y="391"/>
                    </a:lnTo>
                    <a:lnTo>
                      <a:pt x="486" y="391"/>
                    </a:lnTo>
                    <a:lnTo>
                      <a:pt x="489" y="390"/>
                    </a:lnTo>
                    <a:lnTo>
                      <a:pt x="494" y="389"/>
                    </a:lnTo>
                    <a:lnTo>
                      <a:pt x="496" y="386"/>
                    </a:lnTo>
                    <a:lnTo>
                      <a:pt x="499" y="382"/>
                    </a:lnTo>
                    <a:lnTo>
                      <a:pt x="564" y="242"/>
                    </a:lnTo>
                    <a:lnTo>
                      <a:pt x="570" y="241"/>
                    </a:lnTo>
                    <a:lnTo>
                      <a:pt x="577" y="240"/>
                    </a:lnTo>
                    <a:lnTo>
                      <a:pt x="583" y="237"/>
                    </a:lnTo>
                    <a:lnTo>
                      <a:pt x="590" y="234"/>
                    </a:lnTo>
                    <a:lnTo>
                      <a:pt x="595" y="230"/>
                    </a:lnTo>
                    <a:lnTo>
                      <a:pt x="601" y="227"/>
                    </a:lnTo>
                    <a:lnTo>
                      <a:pt x="605" y="221"/>
                    </a:lnTo>
                    <a:lnTo>
                      <a:pt x="610" y="216"/>
                    </a:lnTo>
                    <a:lnTo>
                      <a:pt x="614" y="211"/>
                    </a:lnTo>
                    <a:lnTo>
                      <a:pt x="619" y="204"/>
                    </a:lnTo>
                    <a:lnTo>
                      <a:pt x="622" y="197"/>
                    </a:lnTo>
                    <a:lnTo>
                      <a:pt x="626" y="190"/>
                    </a:lnTo>
                    <a:lnTo>
                      <a:pt x="630" y="175"/>
                    </a:lnTo>
                    <a:lnTo>
                      <a:pt x="634" y="158"/>
                    </a:lnTo>
                    <a:lnTo>
                      <a:pt x="635" y="146"/>
                    </a:lnTo>
                    <a:lnTo>
                      <a:pt x="635" y="134"/>
                    </a:lnTo>
                    <a:lnTo>
                      <a:pt x="634" y="123"/>
                    </a:lnTo>
                    <a:lnTo>
                      <a:pt x="631" y="110"/>
                    </a:lnTo>
                    <a:lnTo>
                      <a:pt x="629" y="99"/>
                    </a:lnTo>
                    <a:lnTo>
                      <a:pt x="625" y="88"/>
                    </a:lnTo>
                    <a:lnTo>
                      <a:pt x="620" y="76"/>
                    </a:lnTo>
                    <a:lnTo>
                      <a:pt x="614" y="65"/>
                    </a:lnTo>
                    <a:lnTo>
                      <a:pt x="608" y="55"/>
                    </a:lnTo>
                    <a:lnTo>
                      <a:pt x="599" y="45"/>
                    </a:lnTo>
                    <a:lnTo>
                      <a:pt x="590" y="36"/>
                    </a:lnTo>
                    <a:lnTo>
                      <a:pt x="579" y="27"/>
                    </a:lnTo>
                    <a:lnTo>
                      <a:pt x="568" y="19"/>
                    </a:lnTo>
                    <a:lnTo>
                      <a:pt x="556" y="12"/>
                    </a:lnTo>
                    <a:lnTo>
                      <a:pt x="542" y="6"/>
                    </a:lnTo>
                    <a:lnTo>
                      <a:pt x="526" y="3"/>
                    </a:lnTo>
                    <a:lnTo>
                      <a:pt x="522" y="2"/>
                    </a:lnTo>
                    <a:lnTo>
                      <a:pt x="517" y="3"/>
                    </a:lnTo>
                    <a:lnTo>
                      <a:pt x="514" y="5"/>
                    </a:lnTo>
                    <a:lnTo>
                      <a:pt x="510" y="9"/>
                    </a:lnTo>
                    <a:lnTo>
                      <a:pt x="508" y="12"/>
                    </a:lnTo>
                    <a:lnTo>
                      <a:pt x="508" y="16"/>
                    </a:lnTo>
                    <a:lnTo>
                      <a:pt x="508" y="21"/>
                    </a:lnTo>
                    <a:lnTo>
                      <a:pt x="510" y="25"/>
                    </a:lnTo>
                    <a:lnTo>
                      <a:pt x="514" y="31"/>
                    </a:lnTo>
                    <a:lnTo>
                      <a:pt x="517" y="38"/>
                    </a:lnTo>
                    <a:lnTo>
                      <a:pt x="520" y="44"/>
                    </a:lnTo>
                    <a:lnTo>
                      <a:pt x="521" y="49"/>
                    </a:lnTo>
                    <a:lnTo>
                      <a:pt x="522" y="54"/>
                    </a:lnTo>
                    <a:lnTo>
                      <a:pt x="522" y="59"/>
                    </a:lnTo>
                    <a:lnTo>
                      <a:pt x="521" y="64"/>
                    </a:lnTo>
                    <a:lnTo>
                      <a:pt x="520" y="70"/>
                    </a:lnTo>
                    <a:lnTo>
                      <a:pt x="516" y="79"/>
                    </a:lnTo>
                    <a:lnTo>
                      <a:pt x="510" y="88"/>
                    </a:lnTo>
                    <a:lnTo>
                      <a:pt x="504" y="97"/>
                    </a:lnTo>
                    <a:lnTo>
                      <a:pt x="497" y="106"/>
                    </a:lnTo>
                    <a:lnTo>
                      <a:pt x="491" y="112"/>
                    </a:lnTo>
                    <a:lnTo>
                      <a:pt x="486" y="120"/>
                    </a:lnTo>
                    <a:lnTo>
                      <a:pt x="481" y="128"/>
                    </a:lnTo>
                    <a:lnTo>
                      <a:pt x="477" y="136"/>
                    </a:lnTo>
                    <a:lnTo>
                      <a:pt x="474" y="143"/>
                    </a:lnTo>
                    <a:lnTo>
                      <a:pt x="472" y="151"/>
                    </a:lnTo>
                    <a:lnTo>
                      <a:pt x="471" y="159"/>
                    </a:lnTo>
                    <a:lnTo>
                      <a:pt x="470" y="167"/>
                    </a:lnTo>
                    <a:lnTo>
                      <a:pt x="470" y="173"/>
                    </a:lnTo>
                    <a:lnTo>
                      <a:pt x="471" y="181"/>
                    </a:lnTo>
                    <a:lnTo>
                      <a:pt x="473" y="188"/>
                    </a:lnTo>
                    <a:lnTo>
                      <a:pt x="475" y="195"/>
                    </a:lnTo>
                    <a:lnTo>
                      <a:pt x="479" y="202"/>
                    </a:lnTo>
                    <a:lnTo>
                      <a:pt x="482" y="207"/>
                    </a:lnTo>
                    <a:lnTo>
                      <a:pt x="487" y="213"/>
                    </a:lnTo>
                    <a:lnTo>
                      <a:pt x="491" y="219"/>
                    </a:lnTo>
                    <a:lnTo>
                      <a:pt x="409" y="346"/>
                    </a:lnTo>
                    <a:lnTo>
                      <a:pt x="409" y="330"/>
                    </a:lnTo>
                    <a:lnTo>
                      <a:pt x="333" y="330"/>
                    </a:lnTo>
                    <a:lnTo>
                      <a:pt x="330" y="330"/>
                    </a:lnTo>
                    <a:lnTo>
                      <a:pt x="328" y="329"/>
                    </a:lnTo>
                    <a:lnTo>
                      <a:pt x="324" y="328"/>
                    </a:lnTo>
                    <a:lnTo>
                      <a:pt x="323" y="326"/>
                    </a:lnTo>
                    <a:lnTo>
                      <a:pt x="321" y="324"/>
                    </a:lnTo>
                    <a:lnTo>
                      <a:pt x="320" y="321"/>
                    </a:lnTo>
                    <a:lnTo>
                      <a:pt x="318" y="319"/>
                    </a:lnTo>
                    <a:lnTo>
                      <a:pt x="318" y="316"/>
                    </a:lnTo>
                    <a:lnTo>
                      <a:pt x="318" y="312"/>
                    </a:lnTo>
                    <a:lnTo>
                      <a:pt x="320" y="310"/>
                    </a:lnTo>
                    <a:lnTo>
                      <a:pt x="321" y="308"/>
                    </a:lnTo>
                    <a:lnTo>
                      <a:pt x="323" y="306"/>
                    </a:lnTo>
                    <a:lnTo>
                      <a:pt x="324" y="303"/>
                    </a:lnTo>
                    <a:lnTo>
                      <a:pt x="328" y="302"/>
                    </a:lnTo>
                    <a:lnTo>
                      <a:pt x="330" y="301"/>
                    </a:lnTo>
                    <a:lnTo>
                      <a:pt x="333" y="301"/>
                    </a:lnTo>
                    <a:lnTo>
                      <a:pt x="409" y="301"/>
                    </a:lnTo>
                    <a:lnTo>
                      <a:pt x="409" y="240"/>
                    </a:lnTo>
                    <a:lnTo>
                      <a:pt x="303" y="240"/>
                    </a:lnTo>
                    <a:lnTo>
                      <a:pt x="300" y="240"/>
                    </a:lnTo>
                    <a:lnTo>
                      <a:pt x="297" y="239"/>
                    </a:lnTo>
                    <a:lnTo>
                      <a:pt x="295" y="238"/>
                    </a:lnTo>
                    <a:lnTo>
                      <a:pt x="292" y="236"/>
                    </a:lnTo>
                    <a:lnTo>
                      <a:pt x="290" y="233"/>
                    </a:lnTo>
                    <a:lnTo>
                      <a:pt x="289" y="231"/>
                    </a:lnTo>
                    <a:lnTo>
                      <a:pt x="288" y="229"/>
                    </a:lnTo>
                    <a:lnTo>
                      <a:pt x="288" y="225"/>
                    </a:lnTo>
                    <a:lnTo>
                      <a:pt x="288" y="222"/>
                    </a:lnTo>
                    <a:lnTo>
                      <a:pt x="289" y="220"/>
                    </a:lnTo>
                    <a:lnTo>
                      <a:pt x="290" y="217"/>
                    </a:lnTo>
                    <a:lnTo>
                      <a:pt x="292" y="215"/>
                    </a:lnTo>
                    <a:lnTo>
                      <a:pt x="295" y="213"/>
                    </a:lnTo>
                    <a:lnTo>
                      <a:pt x="297" y="212"/>
                    </a:lnTo>
                    <a:lnTo>
                      <a:pt x="300" y="211"/>
                    </a:lnTo>
                    <a:lnTo>
                      <a:pt x="303" y="211"/>
                    </a:lnTo>
                    <a:lnTo>
                      <a:pt x="409" y="211"/>
                    </a:lnTo>
                    <a:lnTo>
                      <a:pt x="409" y="180"/>
                    </a:lnTo>
                    <a:lnTo>
                      <a:pt x="333" y="180"/>
                    </a:lnTo>
                    <a:lnTo>
                      <a:pt x="330" y="180"/>
                    </a:lnTo>
                    <a:lnTo>
                      <a:pt x="328" y="179"/>
                    </a:lnTo>
                    <a:lnTo>
                      <a:pt x="324" y="178"/>
                    </a:lnTo>
                    <a:lnTo>
                      <a:pt x="323" y="176"/>
                    </a:lnTo>
                    <a:lnTo>
                      <a:pt x="321" y="173"/>
                    </a:lnTo>
                    <a:lnTo>
                      <a:pt x="320" y="171"/>
                    </a:lnTo>
                    <a:lnTo>
                      <a:pt x="318" y="168"/>
                    </a:lnTo>
                    <a:lnTo>
                      <a:pt x="318" y="166"/>
                    </a:lnTo>
                    <a:lnTo>
                      <a:pt x="318" y="162"/>
                    </a:lnTo>
                    <a:lnTo>
                      <a:pt x="320" y="160"/>
                    </a:lnTo>
                    <a:lnTo>
                      <a:pt x="321" y="156"/>
                    </a:lnTo>
                    <a:lnTo>
                      <a:pt x="323" y="154"/>
                    </a:lnTo>
                    <a:lnTo>
                      <a:pt x="324" y="153"/>
                    </a:lnTo>
                    <a:lnTo>
                      <a:pt x="328" y="151"/>
                    </a:lnTo>
                    <a:lnTo>
                      <a:pt x="330" y="151"/>
                    </a:lnTo>
                    <a:lnTo>
                      <a:pt x="333" y="150"/>
                    </a:lnTo>
                    <a:lnTo>
                      <a:pt x="409" y="150"/>
                    </a:lnTo>
                    <a:lnTo>
                      <a:pt x="409" y="120"/>
                    </a:lnTo>
                    <a:lnTo>
                      <a:pt x="303" y="120"/>
                    </a:lnTo>
                    <a:lnTo>
                      <a:pt x="300" y="119"/>
                    </a:lnTo>
                    <a:lnTo>
                      <a:pt x="297" y="119"/>
                    </a:lnTo>
                    <a:lnTo>
                      <a:pt x="295" y="117"/>
                    </a:lnTo>
                    <a:lnTo>
                      <a:pt x="292" y="116"/>
                    </a:lnTo>
                    <a:lnTo>
                      <a:pt x="290" y="114"/>
                    </a:lnTo>
                    <a:lnTo>
                      <a:pt x="289" y="111"/>
                    </a:lnTo>
                    <a:lnTo>
                      <a:pt x="288" y="108"/>
                    </a:lnTo>
                    <a:lnTo>
                      <a:pt x="288" y="105"/>
                    </a:lnTo>
                    <a:lnTo>
                      <a:pt x="288" y="102"/>
                    </a:lnTo>
                    <a:lnTo>
                      <a:pt x="289" y="99"/>
                    </a:lnTo>
                    <a:lnTo>
                      <a:pt x="290" y="97"/>
                    </a:lnTo>
                    <a:lnTo>
                      <a:pt x="292" y="94"/>
                    </a:lnTo>
                    <a:lnTo>
                      <a:pt x="295" y="92"/>
                    </a:lnTo>
                    <a:lnTo>
                      <a:pt x="297" y="91"/>
                    </a:lnTo>
                    <a:lnTo>
                      <a:pt x="300" y="90"/>
                    </a:lnTo>
                    <a:lnTo>
                      <a:pt x="303" y="90"/>
                    </a:lnTo>
                    <a:lnTo>
                      <a:pt x="409" y="90"/>
                    </a:lnTo>
                    <a:lnTo>
                      <a:pt x="409" y="14"/>
                    </a:lnTo>
                    <a:lnTo>
                      <a:pt x="408" y="12"/>
                    </a:lnTo>
                    <a:lnTo>
                      <a:pt x="408" y="9"/>
                    </a:lnTo>
                    <a:lnTo>
                      <a:pt x="405" y="6"/>
                    </a:lnTo>
                    <a:lnTo>
                      <a:pt x="404" y="4"/>
                    </a:lnTo>
                    <a:lnTo>
                      <a:pt x="402" y="2"/>
                    </a:lnTo>
                    <a:lnTo>
                      <a:pt x="399" y="1"/>
                    </a:lnTo>
                    <a:lnTo>
                      <a:pt x="396" y="0"/>
                    </a:lnTo>
                    <a:lnTo>
                      <a:pt x="393" y="0"/>
                    </a:lnTo>
                    <a:lnTo>
                      <a:pt x="212" y="0"/>
                    </a:lnTo>
                    <a:lnTo>
                      <a:pt x="210" y="0"/>
                    </a:lnTo>
                    <a:lnTo>
                      <a:pt x="207" y="1"/>
                    </a:lnTo>
                    <a:lnTo>
                      <a:pt x="204" y="2"/>
                    </a:lnTo>
                    <a:lnTo>
                      <a:pt x="202" y="4"/>
                    </a:lnTo>
                    <a:lnTo>
                      <a:pt x="200" y="6"/>
                    </a:lnTo>
                    <a:lnTo>
                      <a:pt x="199" y="9"/>
                    </a:lnTo>
                    <a:lnTo>
                      <a:pt x="198" y="12"/>
                    </a:lnTo>
                    <a:lnTo>
                      <a:pt x="198" y="14"/>
                    </a:lnTo>
                    <a:lnTo>
                      <a:pt x="198" y="374"/>
                    </a:lnTo>
                    <a:lnTo>
                      <a:pt x="196" y="370"/>
                    </a:lnTo>
                    <a:lnTo>
                      <a:pt x="194" y="365"/>
                    </a:lnTo>
                    <a:lnTo>
                      <a:pt x="111" y="227"/>
                    </a:lnTo>
                    <a:lnTo>
                      <a:pt x="0" y="310"/>
                    </a:lnTo>
                    <a:lnTo>
                      <a:pt x="50" y="385"/>
                    </a:lnTo>
                    <a:lnTo>
                      <a:pt x="52" y="387"/>
                    </a:lnTo>
                    <a:lnTo>
                      <a:pt x="55" y="389"/>
                    </a:lnTo>
                    <a:lnTo>
                      <a:pt x="59" y="390"/>
                    </a:lnTo>
                    <a:lnTo>
                      <a:pt x="62" y="391"/>
                    </a:lnTo>
                    <a:lnTo>
                      <a:pt x="62" y="3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Group 99"/>
          <p:cNvGrpSpPr/>
          <p:nvPr/>
        </p:nvGrpSpPr>
        <p:grpSpPr>
          <a:xfrm>
            <a:off x="8240384" y="4082381"/>
            <a:ext cx="3076904" cy="704610"/>
            <a:chOff x="8240384" y="3995438"/>
            <a:chExt cx="3076904" cy="704610"/>
          </a:xfrm>
        </p:grpSpPr>
        <p:grpSp>
          <p:nvGrpSpPr>
            <p:cNvPr id="45" name="Group 44"/>
            <p:cNvGrpSpPr/>
            <p:nvPr/>
          </p:nvGrpSpPr>
          <p:grpSpPr>
            <a:xfrm>
              <a:off x="8240384" y="3995438"/>
              <a:ext cx="713310" cy="704610"/>
              <a:chOff x="4279221" y="2033354"/>
              <a:chExt cx="1412875" cy="1395646"/>
            </a:xfrm>
          </p:grpSpPr>
          <p:sp>
            <p:nvSpPr>
              <p:cNvPr id="4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54" name="Group 53"/>
            <p:cNvGrpSpPr/>
            <p:nvPr/>
          </p:nvGrpSpPr>
          <p:grpSpPr>
            <a:xfrm>
              <a:off x="9073769" y="4013316"/>
              <a:ext cx="2243519" cy="668854"/>
              <a:chOff x="6771488" y="3013879"/>
              <a:chExt cx="2243519" cy="668854"/>
            </a:xfrm>
          </p:grpSpPr>
          <p:sp>
            <p:nvSpPr>
              <p:cNvPr id="55" name="TextBox 54"/>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6" name="TextBox 55"/>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5" name="Group 84"/>
            <p:cNvGrpSpPr/>
            <p:nvPr/>
          </p:nvGrpSpPr>
          <p:grpSpPr>
            <a:xfrm>
              <a:off x="8500930" y="4233732"/>
              <a:ext cx="217620" cy="216418"/>
              <a:chOff x="7018338" y="4656138"/>
              <a:chExt cx="287337" cy="285750"/>
            </a:xfrm>
            <a:solidFill>
              <a:schemeClr val="bg1"/>
            </a:solidFill>
            <a:effectLst/>
          </p:grpSpPr>
          <p:sp>
            <p:nvSpPr>
              <p:cNvPr id="86" name="Freeform 4604"/>
              <p:cNvSpPr>
                <a:spLocks noEditPoints="1"/>
              </p:cNvSpPr>
              <p:nvPr/>
            </p:nvSpPr>
            <p:spPr bwMode="auto">
              <a:xfrm>
                <a:off x="7018338" y="4656138"/>
                <a:ext cx="230188" cy="285750"/>
              </a:xfrm>
              <a:custGeom>
                <a:avLst/>
                <a:gdLst>
                  <a:gd name="T0" fmla="*/ 351 w 723"/>
                  <a:gd name="T1" fmla="*/ 416 h 903"/>
                  <a:gd name="T2" fmla="*/ 348 w 723"/>
                  <a:gd name="T3" fmla="*/ 400 h 903"/>
                  <a:gd name="T4" fmla="*/ 362 w 723"/>
                  <a:gd name="T5" fmla="*/ 391 h 903"/>
                  <a:gd name="T6" fmla="*/ 525 w 723"/>
                  <a:gd name="T7" fmla="*/ 398 h 903"/>
                  <a:gd name="T8" fmla="*/ 525 w 723"/>
                  <a:gd name="T9" fmla="*/ 414 h 903"/>
                  <a:gd name="T10" fmla="*/ 513 w 723"/>
                  <a:gd name="T11" fmla="*/ 572 h 903"/>
                  <a:gd name="T12" fmla="*/ 349 w 723"/>
                  <a:gd name="T13" fmla="*/ 565 h 903"/>
                  <a:gd name="T14" fmla="*/ 349 w 723"/>
                  <a:gd name="T15" fmla="*/ 548 h 903"/>
                  <a:gd name="T16" fmla="*/ 513 w 723"/>
                  <a:gd name="T17" fmla="*/ 542 h 903"/>
                  <a:gd name="T18" fmla="*/ 526 w 723"/>
                  <a:gd name="T19" fmla="*/ 551 h 903"/>
                  <a:gd name="T20" fmla="*/ 523 w 723"/>
                  <a:gd name="T21" fmla="*/ 568 h 903"/>
                  <a:gd name="T22" fmla="*/ 362 w 723"/>
                  <a:gd name="T23" fmla="*/ 722 h 903"/>
                  <a:gd name="T24" fmla="*/ 348 w 723"/>
                  <a:gd name="T25" fmla="*/ 713 h 903"/>
                  <a:gd name="T26" fmla="*/ 351 w 723"/>
                  <a:gd name="T27" fmla="*/ 696 h 903"/>
                  <a:gd name="T28" fmla="*/ 515 w 723"/>
                  <a:gd name="T29" fmla="*/ 693 h 903"/>
                  <a:gd name="T30" fmla="*/ 528 w 723"/>
                  <a:gd name="T31" fmla="*/ 704 h 903"/>
                  <a:gd name="T32" fmla="*/ 521 w 723"/>
                  <a:gd name="T33" fmla="*/ 720 h 903"/>
                  <a:gd name="T34" fmla="*/ 232 w 723"/>
                  <a:gd name="T35" fmla="*/ 405 h 903"/>
                  <a:gd name="T36" fmla="*/ 198 w 723"/>
                  <a:gd name="T37" fmla="*/ 381 h 903"/>
                  <a:gd name="T38" fmla="*/ 200 w 723"/>
                  <a:gd name="T39" fmla="*/ 365 h 903"/>
                  <a:gd name="T40" fmla="*/ 217 w 723"/>
                  <a:gd name="T41" fmla="*/ 362 h 903"/>
                  <a:gd name="T42" fmla="*/ 296 w 723"/>
                  <a:gd name="T43" fmla="*/ 302 h 903"/>
                  <a:gd name="T44" fmla="*/ 312 w 723"/>
                  <a:gd name="T45" fmla="*/ 306 h 903"/>
                  <a:gd name="T46" fmla="*/ 315 w 723"/>
                  <a:gd name="T47" fmla="*/ 321 h 903"/>
                  <a:gd name="T48" fmla="*/ 226 w 723"/>
                  <a:gd name="T49" fmla="*/ 556 h 903"/>
                  <a:gd name="T50" fmla="*/ 197 w 723"/>
                  <a:gd name="T51" fmla="*/ 529 h 903"/>
                  <a:gd name="T52" fmla="*/ 203 w 723"/>
                  <a:gd name="T53" fmla="*/ 514 h 903"/>
                  <a:gd name="T54" fmla="*/ 219 w 723"/>
                  <a:gd name="T55" fmla="*/ 514 h 903"/>
                  <a:gd name="T56" fmla="*/ 298 w 723"/>
                  <a:gd name="T57" fmla="*/ 451 h 903"/>
                  <a:gd name="T58" fmla="*/ 314 w 723"/>
                  <a:gd name="T59" fmla="*/ 458 h 903"/>
                  <a:gd name="T60" fmla="*/ 314 w 723"/>
                  <a:gd name="T61" fmla="*/ 475 h 903"/>
                  <a:gd name="T62" fmla="*/ 155 w 723"/>
                  <a:gd name="T63" fmla="*/ 238 h 903"/>
                  <a:gd name="T64" fmla="*/ 208 w 723"/>
                  <a:gd name="T65" fmla="*/ 197 h 903"/>
                  <a:gd name="T66" fmla="*/ 164 w 723"/>
                  <a:gd name="T67" fmla="*/ 236 h 903"/>
                  <a:gd name="T68" fmla="*/ 31 w 723"/>
                  <a:gd name="T69" fmla="*/ 125 h 903"/>
                  <a:gd name="T70" fmla="*/ 53 w 723"/>
                  <a:gd name="T71" fmla="*/ 68 h 903"/>
                  <a:gd name="T72" fmla="*/ 101 w 723"/>
                  <a:gd name="T73" fmla="*/ 35 h 903"/>
                  <a:gd name="T74" fmla="*/ 150 w 723"/>
                  <a:gd name="T75" fmla="*/ 36 h 903"/>
                  <a:gd name="T76" fmla="*/ 210 w 723"/>
                  <a:gd name="T77" fmla="*/ 80 h 903"/>
                  <a:gd name="T78" fmla="*/ 226 w 723"/>
                  <a:gd name="T79" fmla="*/ 143 h 903"/>
                  <a:gd name="T80" fmla="*/ 125 w 723"/>
                  <a:gd name="T81" fmla="*/ 154 h 903"/>
                  <a:gd name="T82" fmla="*/ 136 w 723"/>
                  <a:gd name="T83" fmla="*/ 0 h 903"/>
                  <a:gd name="T84" fmla="*/ 104 w 723"/>
                  <a:gd name="T85" fmla="*/ 2 h 903"/>
                  <a:gd name="T86" fmla="*/ 39 w 723"/>
                  <a:gd name="T87" fmla="*/ 40 h 903"/>
                  <a:gd name="T88" fmla="*/ 4 w 723"/>
                  <a:gd name="T89" fmla="*/ 108 h 903"/>
                  <a:gd name="T90" fmla="*/ 4 w 723"/>
                  <a:gd name="T91" fmla="*/ 625 h 903"/>
                  <a:gd name="T92" fmla="*/ 121 w 723"/>
                  <a:gd name="T93" fmla="*/ 632 h 903"/>
                  <a:gd name="T94" fmla="*/ 128 w 723"/>
                  <a:gd name="T95" fmla="*/ 901 h 903"/>
                  <a:gd name="T96" fmla="*/ 593 w 723"/>
                  <a:gd name="T97" fmla="*/ 902 h 903"/>
                  <a:gd name="T98" fmla="*/ 603 w 723"/>
                  <a:gd name="T99" fmla="*/ 888 h 903"/>
                  <a:gd name="T100" fmla="*/ 660 w 723"/>
                  <a:gd name="T101" fmla="*/ 248 h 903"/>
                  <a:gd name="T102" fmla="*/ 708 w 723"/>
                  <a:gd name="T103" fmla="*/ 194 h 903"/>
                  <a:gd name="T104" fmla="*/ 723 w 723"/>
                  <a:gd name="T105" fmla="*/ 121 h 903"/>
                  <a:gd name="T106" fmla="*/ 691 w 723"/>
                  <a:gd name="T107" fmla="*/ 50 h 903"/>
                  <a:gd name="T108" fmla="*/ 627 w 723"/>
                  <a:gd name="T109" fmla="*/ 6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3" h="903">
                    <a:moveTo>
                      <a:pt x="513" y="421"/>
                    </a:moveTo>
                    <a:lnTo>
                      <a:pt x="362" y="421"/>
                    </a:lnTo>
                    <a:lnTo>
                      <a:pt x="359" y="421"/>
                    </a:lnTo>
                    <a:lnTo>
                      <a:pt x="356" y="420"/>
                    </a:lnTo>
                    <a:lnTo>
                      <a:pt x="354" y="418"/>
                    </a:lnTo>
                    <a:lnTo>
                      <a:pt x="351" y="416"/>
                    </a:lnTo>
                    <a:lnTo>
                      <a:pt x="349" y="414"/>
                    </a:lnTo>
                    <a:lnTo>
                      <a:pt x="348" y="412"/>
                    </a:lnTo>
                    <a:lnTo>
                      <a:pt x="347" y="409"/>
                    </a:lnTo>
                    <a:lnTo>
                      <a:pt x="347" y="406"/>
                    </a:lnTo>
                    <a:lnTo>
                      <a:pt x="347" y="403"/>
                    </a:lnTo>
                    <a:lnTo>
                      <a:pt x="348" y="400"/>
                    </a:lnTo>
                    <a:lnTo>
                      <a:pt x="349" y="398"/>
                    </a:lnTo>
                    <a:lnTo>
                      <a:pt x="351" y="396"/>
                    </a:lnTo>
                    <a:lnTo>
                      <a:pt x="354" y="394"/>
                    </a:lnTo>
                    <a:lnTo>
                      <a:pt x="356" y="393"/>
                    </a:lnTo>
                    <a:lnTo>
                      <a:pt x="359" y="391"/>
                    </a:lnTo>
                    <a:lnTo>
                      <a:pt x="362" y="391"/>
                    </a:lnTo>
                    <a:lnTo>
                      <a:pt x="513" y="391"/>
                    </a:lnTo>
                    <a:lnTo>
                      <a:pt x="515" y="391"/>
                    </a:lnTo>
                    <a:lnTo>
                      <a:pt x="519" y="393"/>
                    </a:lnTo>
                    <a:lnTo>
                      <a:pt x="521" y="394"/>
                    </a:lnTo>
                    <a:lnTo>
                      <a:pt x="523" y="396"/>
                    </a:lnTo>
                    <a:lnTo>
                      <a:pt x="525" y="398"/>
                    </a:lnTo>
                    <a:lnTo>
                      <a:pt x="526" y="400"/>
                    </a:lnTo>
                    <a:lnTo>
                      <a:pt x="528" y="403"/>
                    </a:lnTo>
                    <a:lnTo>
                      <a:pt x="528" y="406"/>
                    </a:lnTo>
                    <a:lnTo>
                      <a:pt x="528" y="409"/>
                    </a:lnTo>
                    <a:lnTo>
                      <a:pt x="526" y="412"/>
                    </a:lnTo>
                    <a:lnTo>
                      <a:pt x="525" y="414"/>
                    </a:lnTo>
                    <a:lnTo>
                      <a:pt x="523" y="416"/>
                    </a:lnTo>
                    <a:lnTo>
                      <a:pt x="521" y="418"/>
                    </a:lnTo>
                    <a:lnTo>
                      <a:pt x="519" y="420"/>
                    </a:lnTo>
                    <a:lnTo>
                      <a:pt x="515" y="421"/>
                    </a:lnTo>
                    <a:lnTo>
                      <a:pt x="513" y="421"/>
                    </a:lnTo>
                    <a:close/>
                    <a:moveTo>
                      <a:pt x="513" y="572"/>
                    </a:moveTo>
                    <a:lnTo>
                      <a:pt x="362" y="572"/>
                    </a:lnTo>
                    <a:lnTo>
                      <a:pt x="359" y="571"/>
                    </a:lnTo>
                    <a:lnTo>
                      <a:pt x="356" y="571"/>
                    </a:lnTo>
                    <a:lnTo>
                      <a:pt x="354" y="569"/>
                    </a:lnTo>
                    <a:lnTo>
                      <a:pt x="351" y="568"/>
                    </a:lnTo>
                    <a:lnTo>
                      <a:pt x="349" y="565"/>
                    </a:lnTo>
                    <a:lnTo>
                      <a:pt x="348" y="563"/>
                    </a:lnTo>
                    <a:lnTo>
                      <a:pt x="347" y="560"/>
                    </a:lnTo>
                    <a:lnTo>
                      <a:pt x="347" y="556"/>
                    </a:lnTo>
                    <a:lnTo>
                      <a:pt x="347" y="554"/>
                    </a:lnTo>
                    <a:lnTo>
                      <a:pt x="348" y="551"/>
                    </a:lnTo>
                    <a:lnTo>
                      <a:pt x="349" y="548"/>
                    </a:lnTo>
                    <a:lnTo>
                      <a:pt x="351" y="546"/>
                    </a:lnTo>
                    <a:lnTo>
                      <a:pt x="354" y="544"/>
                    </a:lnTo>
                    <a:lnTo>
                      <a:pt x="356" y="543"/>
                    </a:lnTo>
                    <a:lnTo>
                      <a:pt x="359" y="542"/>
                    </a:lnTo>
                    <a:lnTo>
                      <a:pt x="362" y="542"/>
                    </a:lnTo>
                    <a:lnTo>
                      <a:pt x="513" y="542"/>
                    </a:lnTo>
                    <a:lnTo>
                      <a:pt x="515" y="542"/>
                    </a:lnTo>
                    <a:lnTo>
                      <a:pt x="519" y="543"/>
                    </a:lnTo>
                    <a:lnTo>
                      <a:pt x="521" y="544"/>
                    </a:lnTo>
                    <a:lnTo>
                      <a:pt x="523" y="546"/>
                    </a:lnTo>
                    <a:lnTo>
                      <a:pt x="525" y="548"/>
                    </a:lnTo>
                    <a:lnTo>
                      <a:pt x="526" y="551"/>
                    </a:lnTo>
                    <a:lnTo>
                      <a:pt x="528" y="554"/>
                    </a:lnTo>
                    <a:lnTo>
                      <a:pt x="528" y="556"/>
                    </a:lnTo>
                    <a:lnTo>
                      <a:pt x="528" y="560"/>
                    </a:lnTo>
                    <a:lnTo>
                      <a:pt x="526" y="563"/>
                    </a:lnTo>
                    <a:lnTo>
                      <a:pt x="525" y="565"/>
                    </a:lnTo>
                    <a:lnTo>
                      <a:pt x="523" y="568"/>
                    </a:lnTo>
                    <a:lnTo>
                      <a:pt x="521" y="569"/>
                    </a:lnTo>
                    <a:lnTo>
                      <a:pt x="519" y="571"/>
                    </a:lnTo>
                    <a:lnTo>
                      <a:pt x="515" y="571"/>
                    </a:lnTo>
                    <a:lnTo>
                      <a:pt x="513" y="572"/>
                    </a:lnTo>
                    <a:close/>
                    <a:moveTo>
                      <a:pt x="513" y="722"/>
                    </a:moveTo>
                    <a:lnTo>
                      <a:pt x="362" y="722"/>
                    </a:lnTo>
                    <a:lnTo>
                      <a:pt x="359" y="722"/>
                    </a:lnTo>
                    <a:lnTo>
                      <a:pt x="356" y="721"/>
                    </a:lnTo>
                    <a:lnTo>
                      <a:pt x="354" y="720"/>
                    </a:lnTo>
                    <a:lnTo>
                      <a:pt x="351" y="718"/>
                    </a:lnTo>
                    <a:lnTo>
                      <a:pt x="349" y="716"/>
                    </a:lnTo>
                    <a:lnTo>
                      <a:pt x="348" y="713"/>
                    </a:lnTo>
                    <a:lnTo>
                      <a:pt x="347" y="710"/>
                    </a:lnTo>
                    <a:lnTo>
                      <a:pt x="347" y="708"/>
                    </a:lnTo>
                    <a:lnTo>
                      <a:pt x="347" y="704"/>
                    </a:lnTo>
                    <a:lnTo>
                      <a:pt x="348" y="702"/>
                    </a:lnTo>
                    <a:lnTo>
                      <a:pt x="349" y="699"/>
                    </a:lnTo>
                    <a:lnTo>
                      <a:pt x="351" y="696"/>
                    </a:lnTo>
                    <a:lnTo>
                      <a:pt x="354" y="695"/>
                    </a:lnTo>
                    <a:lnTo>
                      <a:pt x="356" y="693"/>
                    </a:lnTo>
                    <a:lnTo>
                      <a:pt x="359" y="693"/>
                    </a:lnTo>
                    <a:lnTo>
                      <a:pt x="362" y="692"/>
                    </a:lnTo>
                    <a:lnTo>
                      <a:pt x="513" y="692"/>
                    </a:lnTo>
                    <a:lnTo>
                      <a:pt x="515" y="693"/>
                    </a:lnTo>
                    <a:lnTo>
                      <a:pt x="519" y="693"/>
                    </a:lnTo>
                    <a:lnTo>
                      <a:pt x="521" y="695"/>
                    </a:lnTo>
                    <a:lnTo>
                      <a:pt x="523" y="696"/>
                    </a:lnTo>
                    <a:lnTo>
                      <a:pt x="525" y="699"/>
                    </a:lnTo>
                    <a:lnTo>
                      <a:pt x="526" y="702"/>
                    </a:lnTo>
                    <a:lnTo>
                      <a:pt x="528" y="704"/>
                    </a:lnTo>
                    <a:lnTo>
                      <a:pt x="528" y="708"/>
                    </a:lnTo>
                    <a:lnTo>
                      <a:pt x="528" y="710"/>
                    </a:lnTo>
                    <a:lnTo>
                      <a:pt x="526" y="713"/>
                    </a:lnTo>
                    <a:lnTo>
                      <a:pt x="525" y="716"/>
                    </a:lnTo>
                    <a:lnTo>
                      <a:pt x="523" y="718"/>
                    </a:lnTo>
                    <a:lnTo>
                      <a:pt x="521" y="720"/>
                    </a:lnTo>
                    <a:lnTo>
                      <a:pt x="519" y="721"/>
                    </a:lnTo>
                    <a:lnTo>
                      <a:pt x="515" y="722"/>
                    </a:lnTo>
                    <a:lnTo>
                      <a:pt x="513" y="722"/>
                    </a:lnTo>
                    <a:close/>
                    <a:moveTo>
                      <a:pt x="312" y="326"/>
                    </a:moveTo>
                    <a:lnTo>
                      <a:pt x="237" y="402"/>
                    </a:lnTo>
                    <a:lnTo>
                      <a:pt x="232" y="405"/>
                    </a:lnTo>
                    <a:lnTo>
                      <a:pt x="226" y="406"/>
                    </a:lnTo>
                    <a:lnTo>
                      <a:pt x="220" y="405"/>
                    </a:lnTo>
                    <a:lnTo>
                      <a:pt x="216" y="402"/>
                    </a:lnTo>
                    <a:lnTo>
                      <a:pt x="200" y="387"/>
                    </a:lnTo>
                    <a:lnTo>
                      <a:pt x="199" y="385"/>
                    </a:lnTo>
                    <a:lnTo>
                      <a:pt x="198" y="381"/>
                    </a:lnTo>
                    <a:lnTo>
                      <a:pt x="197" y="379"/>
                    </a:lnTo>
                    <a:lnTo>
                      <a:pt x="197" y="376"/>
                    </a:lnTo>
                    <a:lnTo>
                      <a:pt x="197" y="373"/>
                    </a:lnTo>
                    <a:lnTo>
                      <a:pt x="198" y="370"/>
                    </a:lnTo>
                    <a:lnTo>
                      <a:pt x="199" y="368"/>
                    </a:lnTo>
                    <a:lnTo>
                      <a:pt x="200" y="365"/>
                    </a:lnTo>
                    <a:lnTo>
                      <a:pt x="203" y="363"/>
                    </a:lnTo>
                    <a:lnTo>
                      <a:pt x="206" y="362"/>
                    </a:lnTo>
                    <a:lnTo>
                      <a:pt x="208" y="361"/>
                    </a:lnTo>
                    <a:lnTo>
                      <a:pt x="211" y="361"/>
                    </a:lnTo>
                    <a:lnTo>
                      <a:pt x="214" y="361"/>
                    </a:lnTo>
                    <a:lnTo>
                      <a:pt x="217" y="362"/>
                    </a:lnTo>
                    <a:lnTo>
                      <a:pt x="219" y="363"/>
                    </a:lnTo>
                    <a:lnTo>
                      <a:pt x="221" y="365"/>
                    </a:lnTo>
                    <a:lnTo>
                      <a:pt x="226" y="370"/>
                    </a:lnTo>
                    <a:lnTo>
                      <a:pt x="290" y="306"/>
                    </a:lnTo>
                    <a:lnTo>
                      <a:pt x="294" y="303"/>
                    </a:lnTo>
                    <a:lnTo>
                      <a:pt x="296" y="302"/>
                    </a:lnTo>
                    <a:lnTo>
                      <a:pt x="298" y="301"/>
                    </a:lnTo>
                    <a:lnTo>
                      <a:pt x="302" y="301"/>
                    </a:lnTo>
                    <a:lnTo>
                      <a:pt x="304" y="301"/>
                    </a:lnTo>
                    <a:lnTo>
                      <a:pt x="307" y="302"/>
                    </a:lnTo>
                    <a:lnTo>
                      <a:pt x="310" y="303"/>
                    </a:lnTo>
                    <a:lnTo>
                      <a:pt x="312" y="306"/>
                    </a:lnTo>
                    <a:lnTo>
                      <a:pt x="314" y="308"/>
                    </a:lnTo>
                    <a:lnTo>
                      <a:pt x="315" y="310"/>
                    </a:lnTo>
                    <a:lnTo>
                      <a:pt x="316" y="312"/>
                    </a:lnTo>
                    <a:lnTo>
                      <a:pt x="316" y="316"/>
                    </a:lnTo>
                    <a:lnTo>
                      <a:pt x="316" y="319"/>
                    </a:lnTo>
                    <a:lnTo>
                      <a:pt x="315" y="321"/>
                    </a:lnTo>
                    <a:lnTo>
                      <a:pt x="314" y="324"/>
                    </a:lnTo>
                    <a:lnTo>
                      <a:pt x="312" y="326"/>
                    </a:lnTo>
                    <a:close/>
                    <a:moveTo>
                      <a:pt x="312" y="477"/>
                    </a:moveTo>
                    <a:lnTo>
                      <a:pt x="237" y="552"/>
                    </a:lnTo>
                    <a:lnTo>
                      <a:pt x="232" y="555"/>
                    </a:lnTo>
                    <a:lnTo>
                      <a:pt x="226" y="556"/>
                    </a:lnTo>
                    <a:lnTo>
                      <a:pt x="220" y="555"/>
                    </a:lnTo>
                    <a:lnTo>
                      <a:pt x="216" y="552"/>
                    </a:lnTo>
                    <a:lnTo>
                      <a:pt x="200" y="537"/>
                    </a:lnTo>
                    <a:lnTo>
                      <a:pt x="199" y="535"/>
                    </a:lnTo>
                    <a:lnTo>
                      <a:pt x="198" y="533"/>
                    </a:lnTo>
                    <a:lnTo>
                      <a:pt x="197" y="529"/>
                    </a:lnTo>
                    <a:lnTo>
                      <a:pt x="197" y="527"/>
                    </a:lnTo>
                    <a:lnTo>
                      <a:pt x="197" y="524"/>
                    </a:lnTo>
                    <a:lnTo>
                      <a:pt x="198" y="521"/>
                    </a:lnTo>
                    <a:lnTo>
                      <a:pt x="199" y="518"/>
                    </a:lnTo>
                    <a:lnTo>
                      <a:pt x="200" y="516"/>
                    </a:lnTo>
                    <a:lnTo>
                      <a:pt x="203" y="514"/>
                    </a:lnTo>
                    <a:lnTo>
                      <a:pt x="206" y="512"/>
                    </a:lnTo>
                    <a:lnTo>
                      <a:pt x="208" y="512"/>
                    </a:lnTo>
                    <a:lnTo>
                      <a:pt x="211" y="511"/>
                    </a:lnTo>
                    <a:lnTo>
                      <a:pt x="214" y="512"/>
                    </a:lnTo>
                    <a:lnTo>
                      <a:pt x="217" y="512"/>
                    </a:lnTo>
                    <a:lnTo>
                      <a:pt x="219" y="514"/>
                    </a:lnTo>
                    <a:lnTo>
                      <a:pt x="221" y="516"/>
                    </a:lnTo>
                    <a:lnTo>
                      <a:pt x="226" y="520"/>
                    </a:lnTo>
                    <a:lnTo>
                      <a:pt x="290" y="456"/>
                    </a:lnTo>
                    <a:lnTo>
                      <a:pt x="294" y="454"/>
                    </a:lnTo>
                    <a:lnTo>
                      <a:pt x="296" y="452"/>
                    </a:lnTo>
                    <a:lnTo>
                      <a:pt x="298" y="451"/>
                    </a:lnTo>
                    <a:lnTo>
                      <a:pt x="302" y="451"/>
                    </a:lnTo>
                    <a:lnTo>
                      <a:pt x="304" y="451"/>
                    </a:lnTo>
                    <a:lnTo>
                      <a:pt x="307" y="452"/>
                    </a:lnTo>
                    <a:lnTo>
                      <a:pt x="310" y="454"/>
                    </a:lnTo>
                    <a:lnTo>
                      <a:pt x="312" y="456"/>
                    </a:lnTo>
                    <a:lnTo>
                      <a:pt x="314" y="458"/>
                    </a:lnTo>
                    <a:lnTo>
                      <a:pt x="315" y="460"/>
                    </a:lnTo>
                    <a:lnTo>
                      <a:pt x="316" y="464"/>
                    </a:lnTo>
                    <a:lnTo>
                      <a:pt x="316" y="466"/>
                    </a:lnTo>
                    <a:lnTo>
                      <a:pt x="316" y="469"/>
                    </a:lnTo>
                    <a:lnTo>
                      <a:pt x="315" y="472"/>
                    </a:lnTo>
                    <a:lnTo>
                      <a:pt x="314" y="475"/>
                    </a:lnTo>
                    <a:lnTo>
                      <a:pt x="312" y="477"/>
                    </a:lnTo>
                    <a:close/>
                    <a:moveTo>
                      <a:pt x="164" y="236"/>
                    </a:moveTo>
                    <a:lnTo>
                      <a:pt x="162" y="237"/>
                    </a:lnTo>
                    <a:lnTo>
                      <a:pt x="158" y="238"/>
                    </a:lnTo>
                    <a:lnTo>
                      <a:pt x="157" y="238"/>
                    </a:lnTo>
                    <a:lnTo>
                      <a:pt x="155" y="238"/>
                    </a:lnTo>
                    <a:lnTo>
                      <a:pt x="153" y="239"/>
                    </a:lnTo>
                    <a:lnTo>
                      <a:pt x="151" y="239"/>
                    </a:lnTo>
                    <a:lnTo>
                      <a:pt x="151" y="180"/>
                    </a:lnTo>
                    <a:lnTo>
                      <a:pt x="217" y="180"/>
                    </a:lnTo>
                    <a:lnTo>
                      <a:pt x="214" y="188"/>
                    </a:lnTo>
                    <a:lnTo>
                      <a:pt x="208" y="197"/>
                    </a:lnTo>
                    <a:lnTo>
                      <a:pt x="203" y="205"/>
                    </a:lnTo>
                    <a:lnTo>
                      <a:pt x="197" y="212"/>
                    </a:lnTo>
                    <a:lnTo>
                      <a:pt x="190" y="220"/>
                    </a:lnTo>
                    <a:lnTo>
                      <a:pt x="182" y="225"/>
                    </a:lnTo>
                    <a:lnTo>
                      <a:pt x="173" y="231"/>
                    </a:lnTo>
                    <a:lnTo>
                      <a:pt x="164" y="236"/>
                    </a:lnTo>
                    <a:close/>
                    <a:moveTo>
                      <a:pt x="121" y="166"/>
                    </a:moveTo>
                    <a:lnTo>
                      <a:pt x="121" y="256"/>
                    </a:lnTo>
                    <a:lnTo>
                      <a:pt x="121" y="601"/>
                    </a:lnTo>
                    <a:lnTo>
                      <a:pt x="31" y="601"/>
                    </a:lnTo>
                    <a:lnTo>
                      <a:pt x="31" y="135"/>
                    </a:lnTo>
                    <a:lnTo>
                      <a:pt x="31" y="125"/>
                    </a:lnTo>
                    <a:lnTo>
                      <a:pt x="33" y="115"/>
                    </a:lnTo>
                    <a:lnTo>
                      <a:pt x="35" y="105"/>
                    </a:lnTo>
                    <a:lnTo>
                      <a:pt x="39" y="94"/>
                    </a:lnTo>
                    <a:lnTo>
                      <a:pt x="43" y="85"/>
                    </a:lnTo>
                    <a:lnTo>
                      <a:pt x="48" y="77"/>
                    </a:lnTo>
                    <a:lnTo>
                      <a:pt x="53" y="68"/>
                    </a:lnTo>
                    <a:lnTo>
                      <a:pt x="60" y="62"/>
                    </a:lnTo>
                    <a:lnTo>
                      <a:pt x="67" y="55"/>
                    </a:lnTo>
                    <a:lnTo>
                      <a:pt x="75" y="48"/>
                    </a:lnTo>
                    <a:lnTo>
                      <a:pt x="83" y="42"/>
                    </a:lnTo>
                    <a:lnTo>
                      <a:pt x="92" y="38"/>
                    </a:lnTo>
                    <a:lnTo>
                      <a:pt x="101" y="35"/>
                    </a:lnTo>
                    <a:lnTo>
                      <a:pt x="110" y="32"/>
                    </a:lnTo>
                    <a:lnTo>
                      <a:pt x="120" y="30"/>
                    </a:lnTo>
                    <a:lnTo>
                      <a:pt x="129" y="30"/>
                    </a:lnTo>
                    <a:lnTo>
                      <a:pt x="132" y="30"/>
                    </a:lnTo>
                    <a:lnTo>
                      <a:pt x="135" y="30"/>
                    </a:lnTo>
                    <a:lnTo>
                      <a:pt x="150" y="36"/>
                    </a:lnTo>
                    <a:lnTo>
                      <a:pt x="164" y="41"/>
                    </a:lnTo>
                    <a:lnTo>
                      <a:pt x="176" y="48"/>
                    </a:lnTo>
                    <a:lnTo>
                      <a:pt x="188" y="56"/>
                    </a:lnTo>
                    <a:lnTo>
                      <a:pt x="197" y="63"/>
                    </a:lnTo>
                    <a:lnTo>
                      <a:pt x="205" y="71"/>
                    </a:lnTo>
                    <a:lnTo>
                      <a:pt x="210" y="80"/>
                    </a:lnTo>
                    <a:lnTo>
                      <a:pt x="216" y="88"/>
                    </a:lnTo>
                    <a:lnTo>
                      <a:pt x="220" y="99"/>
                    </a:lnTo>
                    <a:lnTo>
                      <a:pt x="224" y="110"/>
                    </a:lnTo>
                    <a:lnTo>
                      <a:pt x="226" y="123"/>
                    </a:lnTo>
                    <a:lnTo>
                      <a:pt x="226" y="135"/>
                    </a:lnTo>
                    <a:lnTo>
                      <a:pt x="226" y="143"/>
                    </a:lnTo>
                    <a:lnTo>
                      <a:pt x="225" y="150"/>
                    </a:lnTo>
                    <a:lnTo>
                      <a:pt x="136" y="150"/>
                    </a:lnTo>
                    <a:lnTo>
                      <a:pt x="133" y="151"/>
                    </a:lnTo>
                    <a:lnTo>
                      <a:pt x="130" y="151"/>
                    </a:lnTo>
                    <a:lnTo>
                      <a:pt x="128" y="153"/>
                    </a:lnTo>
                    <a:lnTo>
                      <a:pt x="125" y="154"/>
                    </a:lnTo>
                    <a:lnTo>
                      <a:pt x="123" y="156"/>
                    </a:lnTo>
                    <a:lnTo>
                      <a:pt x="122" y="160"/>
                    </a:lnTo>
                    <a:lnTo>
                      <a:pt x="121" y="162"/>
                    </a:lnTo>
                    <a:lnTo>
                      <a:pt x="121" y="166"/>
                    </a:lnTo>
                    <a:close/>
                    <a:moveTo>
                      <a:pt x="587" y="0"/>
                    </a:moveTo>
                    <a:lnTo>
                      <a:pt x="136" y="0"/>
                    </a:lnTo>
                    <a:lnTo>
                      <a:pt x="136" y="0"/>
                    </a:lnTo>
                    <a:lnTo>
                      <a:pt x="135" y="0"/>
                    </a:lnTo>
                    <a:lnTo>
                      <a:pt x="132" y="0"/>
                    </a:lnTo>
                    <a:lnTo>
                      <a:pt x="129" y="0"/>
                    </a:lnTo>
                    <a:lnTo>
                      <a:pt x="116" y="1"/>
                    </a:lnTo>
                    <a:lnTo>
                      <a:pt x="104" y="2"/>
                    </a:lnTo>
                    <a:lnTo>
                      <a:pt x="92" y="5"/>
                    </a:lnTo>
                    <a:lnTo>
                      <a:pt x="80" y="11"/>
                    </a:lnTo>
                    <a:lnTo>
                      <a:pt x="69" y="16"/>
                    </a:lnTo>
                    <a:lnTo>
                      <a:pt x="58" y="23"/>
                    </a:lnTo>
                    <a:lnTo>
                      <a:pt x="48" y="31"/>
                    </a:lnTo>
                    <a:lnTo>
                      <a:pt x="39" y="40"/>
                    </a:lnTo>
                    <a:lnTo>
                      <a:pt x="31" y="49"/>
                    </a:lnTo>
                    <a:lnTo>
                      <a:pt x="23" y="59"/>
                    </a:lnTo>
                    <a:lnTo>
                      <a:pt x="16" y="71"/>
                    </a:lnTo>
                    <a:lnTo>
                      <a:pt x="10" y="83"/>
                    </a:lnTo>
                    <a:lnTo>
                      <a:pt x="6" y="95"/>
                    </a:lnTo>
                    <a:lnTo>
                      <a:pt x="4" y="108"/>
                    </a:lnTo>
                    <a:lnTo>
                      <a:pt x="1" y="121"/>
                    </a:lnTo>
                    <a:lnTo>
                      <a:pt x="0" y="135"/>
                    </a:lnTo>
                    <a:lnTo>
                      <a:pt x="0" y="617"/>
                    </a:lnTo>
                    <a:lnTo>
                      <a:pt x="1" y="620"/>
                    </a:lnTo>
                    <a:lnTo>
                      <a:pt x="1" y="623"/>
                    </a:lnTo>
                    <a:lnTo>
                      <a:pt x="4" y="625"/>
                    </a:lnTo>
                    <a:lnTo>
                      <a:pt x="5" y="627"/>
                    </a:lnTo>
                    <a:lnTo>
                      <a:pt x="7" y="630"/>
                    </a:lnTo>
                    <a:lnTo>
                      <a:pt x="9" y="631"/>
                    </a:lnTo>
                    <a:lnTo>
                      <a:pt x="13" y="632"/>
                    </a:lnTo>
                    <a:lnTo>
                      <a:pt x="16" y="632"/>
                    </a:lnTo>
                    <a:lnTo>
                      <a:pt x="121" y="632"/>
                    </a:lnTo>
                    <a:lnTo>
                      <a:pt x="121" y="888"/>
                    </a:lnTo>
                    <a:lnTo>
                      <a:pt x="121" y="891"/>
                    </a:lnTo>
                    <a:lnTo>
                      <a:pt x="122" y="894"/>
                    </a:lnTo>
                    <a:lnTo>
                      <a:pt x="123" y="896"/>
                    </a:lnTo>
                    <a:lnTo>
                      <a:pt x="125" y="898"/>
                    </a:lnTo>
                    <a:lnTo>
                      <a:pt x="128" y="901"/>
                    </a:lnTo>
                    <a:lnTo>
                      <a:pt x="130" y="902"/>
                    </a:lnTo>
                    <a:lnTo>
                      <a:pt x="133" y="903"/>
                    </a:lnTo>
                    <a:lnTo>
                      <a:pt x="136" y="903"/>
                    </a:lnTo>
                    <a:lnTo>
                      <a:pt x="587" y="903"/>
                    </a:lnTo>
                    <a:lnTo>
                      <a:pt x="591" y="903"/>
                    </a:lnTo>
                    <a:lnTo>
                      <a:pt x="593" y="902"/>
                    </a:lnTo>
                    <a:lnTo>
                      <a:pt x="596" y="901"/>
                    </a:lnTo>
                    <a:lnTo>
                      <a:pt x="599" y="898"/>
                    </a:lnTo>
                    <a:lnTo>
                      <a:pt x="600" y="896"/>
                    </a:lnTo>
                    <a:lnTo>
                      <a:pt x="602" y="894"/>
                    </a:lnTo>
                    <a:lnTo>
                      <a:pt x="602" y="891"/>
                    </a:lnTo>
                    <a:lnTo>
                      <a:pt x="603" y="888"/>
                    </a:lnTo>
                    <a:lnTo>
                      <a:pt x="603" y="269"/>
                    </a:lnTo>
                    <a:lnTo>
                      <a:pt x="615" y="267"/>
                    </a:lnTo>
                    <a:lnTo>
                      <a:pt x="627" y="264"/>
                    </a:lnTo>
                    <a:lnTo>
                      <a:pt x="638" y="259"/>
                    </a:lnTo>
                    <a:lnTo>
                      <a:pt x="648" y="255"/>
                    </a:lnTo>
                    <a:lnTo>
                      <a:pt x="660" y="248"/>
                    </a:lnTo>
                    <a:lnTo>
                      <a:pt x="670" y="241"/>
                    </a:lnTo>
                    <a:lnTo>
                      <a:pt x="679" y="232"/>
                    </a:lnTo>
                    <a:lnTo>
                      <a:pt x="687" y="224"/>
                    </a:lnTo>
                    <a:lnTo>
                      <a:pt x="695" y="214"/>
                    </a:lnTo>
                    <a:lnTo>
                      <a:pt x="703" y="204"/>
                    </a:lnTo>
                    <a:lnTo>
                      <a:pt x="708" y="194"/>
                    </a:lnTo>
                    <a:lnTo>
                      <a:pt x="714" y="182"/>
                    </a:lnTo>
                    <a:lnTo>
                      <a:pt x="717" y="171"/>
                    </a:lnTo>
                    <a:lnTo>
                      <a:pt x="721" y="160"/>
                    </a:lnTo>
                    <a:lnTo>
                      <a:pt x="723" y="147"/>
                    </a:lnTo>
                    <a:lnTo>
                      <a:pt x="723" y="135"/>
                    </a:lnTo>
                    <a:lnTo>
                      <a:pt x="723" y="121"/>
                    </a:lnTo>
                    <a:lnTo>
                      <a:pt x="721" y="109"/>
                    </a:lnTo>
                    <a:lnTo>
                      <a:pt x="717" y="97"/>
                    </a:lnTo>
                    <a:lnTo>
                      <a:pt x="712" y="84"/>
                    </a:lnTo>
                    <a:lnTo>
                      <a:pt x="706" y="72"/>
                    </a:lnTo>
                    <a:lnTo>
                      <a:pt x="699" y="60"/>
                    </a:lnTo>
                    <a:lnTo>
                      <a:pt x="691" y="50"/>
                    </a:lnTo>
                    <a:lnTo>
                      <a:pt x="682" y="40"/>
                    </a:lnTo>
                    <a:lnTo>
                      <a:pt x="672" y="32"/>
                    </a:lnTo>
                    <a:lnTo>
                      <a:pt x="662" y="23"/>
                    </a:lnTo>
                    <a:lnTo>
                      <a:pt x="651" y="16"/>
                    </a:lnTo>
                    <a:lnTo>
                      <a:pt x="638" y="11"/>
                    </a:lnTo>
                    <a:lnTo>
                      <a:pt x="627" y="6"/>
                    </a:lnTo>
                    <a:lnTo>
                      <a:pt x="613" y="3"/>
                    </a:lnTo>
                    <a:lnTo>
                      <a:pt x="601" y="1"/>
                    </a:lnTo>
                    <a:lnTo>
                      <a:pt x="587" y="0"/>
                    </a:lnTo>
                    <a:lnTo>
                      <a:pt x="5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605"/>
              <p:cNvSpPr>
                <a:spLocks/>
              </p:cNvSpPr>
              <p:nvPr/>
            </p:nvSpPr>
            <p:spPr bwMode="auto">
              <a:xfrm>
                <a:off x="7239000" y="4722813"/>
                <a:ext cx="66675" cy="128588"/>
              </a:xfrm>
              <a:custGeom>
                <a:avLst/>
                <a:gdLst>
                  <a:gd name="T0" fmla="*/ 123 w 210"/>
                  <a:gd name="T1" fmla="*/ 1 h 407"/>
                  <a:gd name="T2" fmla="*/ 101 w 210"/>
                  <a:gd name="T3" fmla="*/ 8 h 407"/>
                  <a:gd name="T4" fmla="*/ 82 w 210"/>
                  <a:gd name="T5" fmla="*/ 21 h 407"/>
                  <a:gd name="T6" fmla="*/ 67 w 210"/>
                  <a:gd name="T7" fmla="*/ 37 h 407"/>
                  <a:gd name="T8" fmla="*/ 50 w 210"/>
                  <a:gd name="T9" fmla="*/ 47 h 407"/>
                  <a:gd name="T10" fmla="*/ 33 w 210"/>
                  <a:gd name="T11" fmla="*/ 54 h 407"/>
                  <a:gd name="T12" fmla="*/ 23 w 210"/>
                  <a:gd name="T13" fmla="*/ 61 h 407"/>
                  <a:gd name="T14" fmla="*/ 14 w 210"/>
                  <a:gd name="T15" fmla="*/ 70 h 407"/>
                  <a:gd name="T16" fmla="*/ 7 w 210"/>
                  <a:gd name="T17" fmla="*/ 81 h 407"/>
                  <a:gd name="T18" fmla="*/ 2 w 210"/>
                  <a:gd name="T19" fmla="*/ 95 h 407"/>
                  <a:gd name="T20" fmla="*/ 0 w 210"/>
                  <a:gd name="T21" fmla="*/ 110 h 407"/>
                  <a:gd name="T22" fmla="*/ 0 w 210"/>
                  <a:gd name="T23" fmla="*/ 393 h 407"/>
                  <a:gd name="T24" fmla="*/ 1 w 210"/>
                  <a:gd name="T25" fmla="*/ 398 h 407"/>
                  <a:gd name="T26" fmla="*/ 3 w 210"/>
                  <a:gd name="T27" fmla="*/ 403 h 407"/>
                  <a:gd name="T28" fmla="*/ 9 w 210"/>
                  <a:gd name="T29" fmla="*/ 406 h 407"/>
                  <a:gd name="T30" fmla="*/ 14 w 210"/>
                  <a:gd name="T31" fmla="*/ 407 h 407"/>
                  <a:gd name="T32" fmla="*/ 20 w 210"/>
                  <a:gd name="T33" fmla="*/ 406 h 407"/>
                  <a:gd name="T34" fmla="*/ 24 w 210"/>
                  <a:gd name="T35" fmla="*/ 403 h 407"/>
                  <a:gd name="T36" fmla="*/ 28 w 210"/>
                  <a:gd name="T37" fmla="*/ 398 h 407"/>
                  <a:gd name="T38" fmla="*/ 29 w 210"/>
                  <a:gd name="T39" fmla="*/ 393 h 407"/>
                  <a:gd name="T40" fmla="*/ 30 w 210"/>
                  <a:gd name="T41" fmla="*/ 110 h 407"/>
                  <a:gd name="T42" fmla="*/ 35 w 210"/>
                  <a:gd name="T43" fmla="*/ 95 h 407"/>
                  <a:gd name="T44" fmla="*/ 42 w 210"/>
                  <a:gd name="T45" fmla="*/ 84 h 407"/>
                  <a:gd name="T46" fmla="*/ 54 w 210"/>
                  <a:gd name="T47" fmla="*/ 78 h 407"/>
                  <a:gd name="T48" fmla="*/ 59 w 210"/>
                  <a:gd name="T49" fmla="*/ 331 h 407"/>
                  <a:gd name="T50" fmla="*/ 210 w 210"/>
                  <a:gd name="T51" fmla="*/ 60 h 407"/>
                  <a:gd name="T52" fmla="*/ 209 w 210"/>
                  <a:gd name="T53" fmla="*/ 49 h 407"/>
                  <a:gd name="T54" fmla="*/ 203 w 210"/>
                  <a:gd name="T55" fmla="*/ 39 h 407"/>
                  <a:gd name="T56" fmla="*/ 186 w 210"/>
                  <a:gd name="T57" fmla="*/ 20 h 407"/>
                  <a:gd name="T58" fmla="*/ 162 w 210"/>
                  <a:gd name="T59" fmla="*/ 5 h 407"/>
                  <a:gd name="T60" fmla="*/ 149 w 210"/>
                  <a:gd name="T61" fmla="*/ 1 h 407"/>
                  <a:gd name="T62" fmla="*/ 135 w 210"/>
                  <a:gd name="T6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0" h="407">
                    <a:moveTo>
                      <a:pt x="135" y="0"/>
                    </a:moveTo>
                    <a:lnTo>
                      <a:pt x="123" y="1"/>
                    </a:lnTo>
                    <a:lnTo>
                      <a:pt x="111" y="3"/>
                    </a:lnTo>
                    <a:lnTo>
                      <a:pt x="101" y="8"/>
                    </a:lnTo>
                    <a:lnTo>
                      <a:pt x="91" y="14"/>
                    </a:lnTo>
                    <a:lnTo>
                      <a:pt x="82" y="21"/>
                    </a:lnTo>
                    <a:lnTo>
                      <a:pt x="74" y="29"/>
                    </a:lnTo>
                    <a:lnTo>
                      <a:pt x="67" y="37"/>
                    </a:lnTo>
                    <a:lnTo>
                      <a:pt x="63" y="45"/>
                    </a:lnTo>
                    <a:lnTo>
                      <a:pt x="50" y="47"/>
                    </a:lnTo>
                    <a:lnTo>
                      <a:pt x="39" y="52"/>
                    </a:lnTo>
                    <a:lnTo>
                      <a:pt x="33" y="54"/>
                    </a:lnTo>
                    <a:lnTo>
                      <a:pt x="28" y="57"/>
                    </a:lnTo>
                    <a:lnTo>
                      <a:pt x="23" y="61"/>
                    </a:lnTo>
                    <a:lnTo>
                      <a:pt x="19" y="65"/>
                    </a:lnTo>
                    <a:lnTo>
                      <a:pt x="14" y="70"/>
                    </a:lnTo>
                    <a:lnTo>
                      <a:pt x="11" y="75"/>
                    </a:lnTo>
                    <a:lnTo>
                      <a:pt x="7" y="81"/>
                    </a:lnTo>
                    <a:lnTo>
                      <a:pt x="4" y="88"/>
                    </a:lnTo>
                    <a:lnTo>
                      <a:pt x="2" y="95"/>
                    </a:lnTo>
                    <a:lnTo>
                      <a:pt x="1" y="102"/>
                    </a:lnTo>
                    <a:lnTo>
                      <a:pt x="0" y="110"/>
                    </a:lnTo>
                    <a:lnTo>
                      <a:pt x="0" y="119"/>
                    </a:lnTo>
                    <a:lnTo>
                      <a:pt x="0" y="393"/>
                    </a:lnTo>
                    <a:lnTo>
                      <a:pt x="0" y="395"/>
                    </a:lnTo>
                    <a:lnTo>
                      <a:pt x="1" y="398"/>
                    </a:lnTo>
                    <a:lnTo>
                      <a:pt x="2" y="401"/>
                    </a:lnTo>
                    <a:lnTo>
                      <a:pt x="3" y="403"/>
                    </a:lnTo>
                    <a:lnTo>
                      <a:pt x="5" y="405"/>
                    </a:lnTo>
                    <a:lnTo>
                      <a:pt x="9" y="406"/>
                    </a:lnTo>
                    <a:lnTo>
                      <a:pt x="11" y="407"/>
                    </a:lnTo>
                    <a:lnTo>
                      <a:pt x="14" y="407"/>
                    </a:lnTo>
                    <a:lnTo>
                      <a:pt x="18" y="407"/>
                    </a:lnTo>
                    <a:lnTo>
                      <a:pt x="20" y="406"/>
                    </a:lnTo>
                    <a:lnTo>
                      <a:pt x="22" y="405"/>
                    </a:lnTo>
                    <a:lnTo>
                      <a:pt x="24" y="403"/>
                    </a:lnTo>
                    <a:lnTo>
                      <a:pt x="27" y="401"/>
                    </a:lnTo>
                    <a:lnTo>
                      <a:pt x="28" y="398"/>
                    </a:lnTo>
                    <a:lnTo>
                      <a:pt x="29" y="395"/>
                    </a:lnTo>
                    <a:lnTo>
                      <a:pt x="29" y="393"/>
                    </a:lnTo>
                    <a:lnTo>
                      <a:pt x="29" y="119"/>
                    </a:lnTo>
                    <a:lnTo>
                      <a:pt x="30" y="110"/>
                    </a:lnTo>
                    <a:lnTo>
                      <a:pt x="31" y="101"/>
                    </a:lnTo>
                    <a:lnTo>
                      <a:pt x="35" y="95"/>
                    </a:lnTo>
                    <a:lnTo>
                      <a:pt x="38" y="89"/>
                    </a:lnTo>
                    <a:lnTo>
                      <a:pt x="42" y="84"/>
                    </a:lnTo>
                    <a:lnTo>
                      <a:pt x="48" y="81"/>
                    </a:lnTo>
                    <a:lnTo>
                      <a:pt x="54" y="78"/>
                    </a:lnTo>
                    <a:lnTo>
                      <a:pt x="59" y="76"/>
                    </a:lnTo>
                    <a:lnTo>
                      <a:pt x="59" y="331"/>
                    </a:lnTo>
                    <a:lnTo>
                      <a:pt x="210" y="331"/>
                    </a:lnTo>
                    <a:lnTo>
                      <a:pt x="210" y="60"/>
                    </a:lnTo>
                    <a:lnTo>
                      <a:pt x="210" y="55"/>
                    </a:lnTo>
                    <a:lnTo>
                      <a:pt x="209" y="49"/>
                    </a:lnTo>
                    <a:lnTo>
                      <a:pt x="206" y="45"/>
                    </a:lnTo>
                    <a:lnTo>
                      <a:pt x="203" y="39"/>
                    </a:lnTo>
                    <a:lnTo>
                      <a:pt x="196" y="29"/>
                    </a:lnTo>
                    <a:lnTo>
                      <a:pt x="186" y="20"/>
                    </a:lnTo>
                    <a:lnTo>
                      <a:pt x="175" y="12"/>
                    </a:lnTo>
                    <a:lnTo>
                      <a:pt x="162" y="5"/>
                    </a:lnTo>
                    <a:lnTo>
                      <a:pt x="155" y="3"/>
                    </a:lnTo>
                    <a:lnTo>
                      <a:pt x="149" y="1"/>
                    </a:lnTo>
                    <a:lnTo>
                      <a:pt x="142" y="0"/>
                    </a:lnTo>
                    <a:lnTo>
                      <a:pt x="135" y="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606"/>
              <p:cNvSpPr>
                <a:spLocks/>
              </p:cNvSpPr>
              <p:nvPr/>
            </p:nvSpPr>
            <p:spPr bwMode="auto">
              <a:xfrm>
                <a:off x="7258050" y="4913313"/>
                <a:ext cx="47625" cy="28575"/>
              </a:xfrm>
              <a:custGeom>
                <a:avLst/>
                <a:gdLst>
                  <a:gd name="T0" fmla="*/ 0 w 151"/>
                  <a:gd name="T1" fmla="*/ 14 h 90"/>
                  <a:gd name="T2" fmla="*/ 0 w 151"/>
                  <a:gd name="T3" fmla="*/ 22 h 90"/>
                  <a:gd name="T4" fmla="*/ 2 w 151"/>
                  <a:gd name="T5" fmla="*/ 29 h 90"/>
                  <a:gd name="T6" fmla="*/ 4 w 151"/>
                  <a:gd name="T7" fmla="*/ 37 h 90"/>
                  <a:gd name="T8" fmla="*/ 6 w 151"/>
                  <a:gd name="T9" fmla="*/ 44 h 90"/>
                  <a:gd name="T10" fmla="*/ 9 w 151"/>
                  <a:gd name="T11" fmla="*/ 50 h 90"/>
                  <a:gd name="T12" fmla="*/ 14 w 151"/>
                  <a:gd name="T13" fmla="*/ 56 h 90"/>
                  <a:gd name="T14" fmla="*/ 18 w 151"/>
                  <a:gd name="T15" fmla="*/ 62 h 90"/>
                  <a:gd name="T16" fmla="*/ 23 w 151"/>
                  <a:gd name="T17" fmla="*/ 67 h 90"/>
                  <a:gd name="T18" fmla="*/ 29 w 151"/>
                  <a:gd name="T19" fmla="*/ 72 h 90"/>
                  <a:gd name="T20" fmla="*/ 34 w 151"/>
                  <a:gd name="T21" fmla="*/ 76 h 90"/>
                  <a:gd name="T22" fmla="*/ 40 w 151"/>
                  <a:gd name="T23" fmla="*/ 81 h 90"/>
                  <a:gd name="T24" fmla="*/ 47 w 151"/>
                  <a:gd name="T25" fmla="*/ 84 h 90"/>
                  <a:gd name="T26" fmla="*/ 54 w 151"/>
                  <a:gd name="T27" fmla="*/ 87 h 90"/>
                  <a:gd name="T28" fmla="*/ 61 w 151"/>
                  <a:gd name="T29" fmla="*/ 89 h 90"/>
                  <a:gd name="T30" fmla="*/ 68 w 151"/>
                  <a:gd name="T31" fmla="*/ 90 h 90"/>
                  <a:gd name="T32" fmla="*/ 76 w 151"/>
                  <a:gd name="T33" fmla="*/ 90 h 90"/>
                  <a:gd name="T34" fmla="*/ 83 w 151"/>
                  <a:gd name="T35" fmla="*/ 90 h 90"/>
                  <a:gd name="T36" fmla="*/ 90 w 151"/>
                  <a:gd name="T37" fmla="*/ 89 h 90"/>
                  <a:gd name="T38" fmla="*/ 96 w 151"/>
                  <a:gd name="T39" fmla="*/ 87 h 90"/>
                  <a:gd name="T40" fmla="*/ 103 w 151"/>
                  <a:gd name="T41" fmla="*/ 83 h 90"/>
                  <a:gd name="T42" fmla="*/ 109 w 151"/>
                  <a:gd name="T43" fmla="*/ 80 h 90"/>
                  <a:gd name="T44" fmla="*/ 116 w 151"/>
                  <a:gd name="T45" fmla="*/ 76 h 90"/>
                  <a:gd name="T46" fmla="*/ 121 w 151"/>
                  <a:gd name="T47" fmla="*/ 71 h 90"/>
                  <a:gd name="T48" fmla="*/ 127 w 151"/>
                  <a:gd name="T49" fmla="*/ 65 h 90"/>
                  <a:gd name="T50" fmla="*/ 131 w 151"/>
                  <a:gd name="T51" fmla="*/ 60 h 90"/>
                  <a:gd name="T52" fmla="*/ 137 w 151"/>
                  <a:gd name="T53" fmla="*/ 53 h 90"/>
                  <a:gd name="T54" fmla="*/ 140 w 151"/>
                  <a:gd name="T55" fmla="*/ 45 h 90"/>
                  <a:gd name="T56" fmla="*/ 144 w 151"/>
                  <a:gd name="T57" fmla="*/ 37 h 90"/>
                  <a:gd name="T58" fmla="*/ 147 w 151"/>
                  <a:gd name="T59" fmla="*/ 29 h 90"/>
                  <a:gd name="T60" fmla="*/ 150 w 151"/>
                  <a:gd name="T61" fmla="*/ 20 h 90"/>
                  <a:gd name="T62" fmla="*/ 151 w 151"/>
                  <a:gd name="T63" fmla="*/ 10 h 90"/>
                  <a:gd name="T64" fmla="*/ 151 w 151"/>
                  <a:gd name="T65" fmla="*/ 0 h 90"/>
                  <a:gd name="T66" fmla="*/ 0 w 151"/>
                  <a:gd name="T67" fmla="*/ 0 h 90"/>
                  <a:gd name="T68" fmla="*/ 0 w 151"/>
                  <a:gd name="T69"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90">
                    <a:moveTo>
                      <a:pt x="0" y="14"/>
                    </a:moveTo>
                    <a:lnTo>
                      <a:pt x="0" y="22"/>
                    </a:lnTo>
                    <a:lnTo>
                      <a:pt x="2" y="29"/>
                    </a:lnTo>
                    <a:lnTo>
                      <a:pt x="4" y="37"/>
                    </a:lnTo>
                    <a:lnTo>
                      <a:pt x="6" y="44"/>
                    </a:lnTo>
                    <a:lnTo>
                      <a:pt x="9" y="50"/>
                    </a:lnTo>
                    <a:lnTo>
                      <a:pt x="14" y="56"/>
                    </a:lnTo>
                    <a:lnTo>
                      <a:pt x="18" y="62"/>
                    </a:lnTo>
                    <a:lnTo>
                      <a:pt x="23" y="67"/>
                    </a:lnTo>
                    <a:lnTo>
                      <a:pt x="29" y="72"/>
                    </a:lnTo>
                    <a:lnTo>
                      <a:pt x="34" y="76"/>
                    </a:lnTo>
                    <a:lnTo>
                      <a:pt x="40" y="81"/>
                    </a:lnTo>
                    <a:lnTo>
                      <a:pt x="47" y="84"/>
                    </a:lnTo>
                    <a:lnTo>
                      <a:pt x="54" y="87"/>
                    </a:lnTo>
                    <a:lnTo>
                      <a:pt x="61" y="89"/>
                    </a:lnTo>
                    <a:lnTo>
                      <a:pt x="68" y="90"/>
                    </a:lnTo>
                    <a:lnTo>
                      <a:pt x="76" y="90"/>
                    </a:lnTo>
                    <a:lnTo>
                      <a:pt x="83" y="90"/>
                    </a:lnTo>
                    <a:lnTo>
                      <a:pt x="90" y="89"/>
                    </a:lnTo>
                    <a:lnTo>
                      <a:pt x="96" y="87"/>
                    </a:lnTo>
                    <a:lnTo>
                      <a:pt x="103" y="83"/>
                    </a:lnTo>
                    <a:lnTo>
                      <a:pt x="109" y="80"/>
                    </a:lnTo>
                    <a:lnTo>
                      <a:pt x="116" y="76"/>
                    </a:lnTo>
                    <a:lnTo>
                      <a:pt x="121" y="71"/>
                    </a:lnTo>
                    <a:lnTo>
                      <a:pt x="127" y="65"/>
                    </a:lnTo>
                    <a:lnTo>
                      <a:pt x="131" y="60"/>
                    </a:lnTo>
                    <a:lnTo>
                      <a:pt x="137" y="53"/>
                    </a:lnTo>
                    <a:lnTo>
                      <a:pt x="140" y="45"/>
                    </a:lnTo>
                    <a:lnTo>
                      <a:pt x="144" y="37"/>
                    </a:lnTo>
                    <a:lnTo>
                      <a:pt x="147" y="29"/>
                    </a:lnTo>
                    <a:lnTo>
                      <a:pt x="150" y="20"/>
                    </a:lnTo>
                    <a:lnTo>
                      <a:pt x="151" y="10"/>
                    </a:lnTo>
                    <a:lnTo>
                      <a:pt x="151" y="0"/>
                    </a:lnTo>
                    <a:lnTo>
                      <a:pt x="0"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4607"/>
              <p:cNvSpPr>
                <a:spLocks noChangeArrowheads="1"/>
              </p:cNvSpPr>
              <p:nvPr/>
            </p:nvSpPr>
            <p:spPr bwMode="auto">
              <a:xfrm>
                <a:off x="7258050" y="4837113"/>
                <a:ext cx="476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1" name="Group 100"/>
          <p:cNvGrpSpPr/>
          <p:nvPr/>
        </p:nvGrpSpPr>
        <p:grpSpPr>
          <a:xfrm>
            <a:off x="8240384" y="3123338"/>
            <a:ext cx="3076904" cy="704610"/>
            <a:chOff x="8240384" y="2949452"/>
            <a:chExt cx="3076904" cy="704610"/>
          </a:xfrm>
        </p:grpSpPr>
        <p:grpSp>
          <p:nvGrpSpPr>
            <p:cNvPr id="42" name="Group 41"/>
            <p:cNvGrpSpPr/>
            <p:nvPr/>
          </p:nvGrpSpPr>
          <p:grpSpPr>
            <a:xfrm>
              <a:off x="8240384" y="2949452"/>
              <a:ext cx="713310" cy="704610"/>
              <a:chOff x="4279221" y="2033354"/>
              <a:chExt cx="1412875" cy="1395646"/>
            </a:xfrm>
          </p:grpSpPr>
          <p:sp>
            <p:nvSpPr>
              <p:cNvPr id="4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1" name="Group 50"/>
            <p:cNvGrpSpPr/>
            <p:nvPr/>
          </p:nvGrpSpPr>
          <p:grpSpPr>
            <a:xfrm>
              <a:off x="9073769" y="2967330"/>
              <a:ext cx="2243519" cy="668854"/>
              <a:chOff x="6771488" y="3013879"/>
              <a:chExt cx="2243519" cy="668854"/>
            </a:xfrm>
          </p:grpSpPr>
          <p:sp>
            <p:nvSpPr>
              <p:cNvPr id="52" name="TextBox 51"/>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3" name="TextBox 52"/>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90" name="Group 89"/>
            <p:cNvGrpSpPr/>
            <p:nvPr/>
          </p:nvGrpSpPr>
          <p:grpSpPr>
            <a:xfrm>
              <a:off x="8513628" y="3179573"/>
              <a:ext cx="243022" cy="244370"/>
              <a:chOff x="2025650" y="2516188"/>
              <a:chExt cx="285750" cy="287337"/>
            </a:xfrm>
            <a:solidFill>
              <a:schemeClr val="bg1"/>
            </a:solidFill>
            <a:effectLst/>
          </p:grpSpPr>
          <p:sp>
            <p:nvSpPr>
              <p:cNvPr id="91" name="Freeform 1153"/>
              <p:cNvSpPr>
                <a:spLocks/>
              </p:cNvSpPr>
              <p:nvPr/>
            </p:nvSpPr>
            <p:spPr bwMode="auto">
              <a:xfrm>
                <a:off x="2187575" y="2554288"/>
                <a:ext cx="38100" cy="107950"/>
              </a:xfrm>
              <a:custGeom>
                <a:avLst/>
                <a:gdLst>
                  <a:gd name="T0" fmla="*/ 24 w 95"/>
                  <a:gd name="T1" fmla="*/ 271 h 271"/>
                  <a:gd name="T2" fmla="*/ 40 w 95"/>
                  <a:gd name="T3" fmla="*/ 262 h 271"/>
                  <a:gd name="T4" fmla="*/ 58 w 95"/>
                  <a:gd name="T5" fmla="*/ 255 h 271"/>
                  <a:gd name="T6" fmla="*/ 77 w 95"/>
                  <a:gd name="T7" fmla="*/ 249 h 271"/>
                  <a:gd name="T8" fmla="*/ 95 w 95"/>
                  <a:gd name="T9" fmla="*/ 244 h 271"/>
                  <a:gd name="T10" fmla="*/ 95 w 95"/>
                  <a:gd name="T11" fmla="*/ 11 h 271"/>
                  <a:gd name="T12" fmla="*/ 95 w 95"/>
                  <a:gd name="T13" fmla="*/ 7 h 271"/>
                  <a:gd name="T14" fmla="*/ 92 w 95"/>
                  <a:gd name="T15" fmla="*/ 3 h 271"/>
                  <a:gd name="T16" fmla="*/ 88 w 95"/>
                  <a:gd name="T17" fmla="*/ 1 h 271"/>
                  <a:gd name="T18" fmla="*/ 84 w 95"/>
                  <a:gd name="T19" fmla="*/ 0 h 271"/>
                  <a:gd name="T20" fmla="*/ 0 w 95"/>
                  <a:gd name="T21" fmla="*/ 0 h 271"/>
                  <a:gd name="T22" fmla="*/ 0 w 95"/>
                  <a:gd name="T23" fmla="*/ 71 h 271"/>
                  <a:gd name="T24" fmla="*/ 24 w 95"/>
                  <a:gd name="T25" fmla="*/ 71 h 271"/>
                  <a:gd name="T26" fmla="*/ 24 w 95"/>
                  <a:gd name="T2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271">
                    <a:moveTo>
                      <a:pt x="24" y="271"/>
                    </a:moveTo>
                    <a:lnTo>
                      <a:pt x="40" y="262"/>
                    </a:lnTo>
                    <a:lnTo>
                      <a:pt x="58" y="255"/>
                    </a:lnTo>
                    <a:lnTo>
                      <a:pt x="77" y="249"/>
                    </a:lnTo>
                    <a:lnTo>
                      <a:pt x="95" y="244"/>
                    </a:lnTo>
                    <a:lnTo>
                      <a:pt x="95" y="11"/>
                    </a:lnTo>
                    <a:lnTo>
                      <a:pt x="95" y="7"/>
                    </a:lnTo>
                    <a:lnTo>
                      <a:pt x="92" y="3"/>
                    </a:lnTo>
                    <a:lnTo>
                      <a:pt x="88" y="1"/>
                    </a:lnTo>
                    <a:lnTo>
                      <a:pt x="84" y="0"/>
                    </a:lnTo>
                    <a:lnTo>
                      <a:pt x="0" y="0"/>
                    </a:lnTo>
                    <a:lnTo>
                      <a:pt x="0" y="71"/>
                    </a:lnTo>
                    <a:lnTo>
                      <a:pt x="24" y="71"/>
                    </a:lnTo>
                    <a:lnTo>
                      <a:pt x="24"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54"/>
              <p:cNvSpPr>
                <a:spLocks/>
              </p:cNvSpPr>
              <p:nvPr/>
            </p:nvSpPr>
            <p:spPr bwMode="auto">
              <a:xfrm>
                <a:off x="2025650" y="2554288"/>
                <a:ext cx="146050" cy="220663"/>
              </a:xfrm>
              <a:custGeom>
                <a:avLst/>
                <a:gdLst>
                  <a:gd name="T0" fmla="*/ 72 w 369"/>
                  <a:gd name="T1" fmla="*/ 481 h 554"/>
                  <a:gd name="T2" fmla="*/ 72 w 369"/>
                  <a:gd name="T3" fmla="*/ 71 h 554"/>
                  <a:gd name="T4" fmla="*/ 97 w 369"/>
                  <a:gd name="T5" fmla="*/ 71 h 554"/>
                  <a:gd name="T6" fmla="*/ 97 w 369"/>
                  <a:gd name="T7" fmla="*/ 0 h 554"/>
                  <a:gd name="T8" fmla="*/ 12 w 369"/>
                  <a:gd name="T9" fmla="*/ 0 h 554"/>
                  <a:gd name="T10" fmla="*/ 8 w 369"/>
                  <a:gd name="T11" fmla="*/ 1 h 554"/>
                  <a:gd name="T12" fmla="*/ 4 w 369"/>
                  <a:gd name="T13" fmla="*/ 3 h 554"/>
                  <a:gd name="T14" fmla="*/ 1 w 369"/>
                  <a:gd name="T15" fmla="*/ 7 h 554"/>
                  <a:gd name="T16" fmla="*/ 0 w 369"/>
                  <a:gd name="T17" fmla="*/ 11 h 554"/>
                  <a:gd name="T18" fmla="*/ 0 w 369"/>
                  <a:gd name="T19" fmla="*/ 494 h 554"/>
                  <a:gd name="T20" fmla="*/ 1 w 369"/>
                  <a:gd name="T21" fmla="*/ 501 h 554"/>
                  <a:gd name="T22" fmla="*/ 1 w 369"/>
                  <a:gd name="T23" fmla="*/ 508 h 554"/>
                  <a:gd name="T24" fmla="*/ 3 w 369"/>
                  <a:gd name="T25" fmla="*/ 514 h 554"/>
                  <a:gd name="T26" fmla="*/ 4 w 369"/>
                  <a:gd name="T27" fmla="*/ 520 h 554"/>
                  <a:gd name="T28" fmla="*/ 6 w 369"/>
                  <a:gd name="T29" fmla="*/ 525 h 554"/>
                  <a:gd name="T30" fmla="*/ 9 w 369"/>
                  <a:gd name="T31" fmla="*/ 530 h 554"/>
                  <a:gd name="T32" fmla="*/ 12 w 369"/>
                  <a:gd name="T33" fmla="*/ 534 h 554"/>
                  <a:gd name="T34" fmla="*/ 15 w 369"/>
                  <a:gd name="T35" fmla="*/ 538 h 554"/>
                  <a:gd name="T36" fmla="*/ 19 w 369"/>
                  <a:gd name="T37" fmla="*/ 542 h 554"/>
                  <a:gd name="T38" fmla="*/ 24 w 369"/>
                  <a:gd name="T39" fmla="*/ 546 h 554"/>
                  <a:gd name="T40" fmla="*/ 28 w 369"/>
                  <a:gd name="T41" fmla="*/ 548 h 554"/>
                  <a:gd name="T42" fmla="*/ 34 w 369"/>
                  <a:gd name="T43" fmla="*/ 550 h 554"/>
                  <a:gd name="T44" fmla="*/ 40 w 369"/>
                  <a:gd name="T45" fmla="*/ 552 h 554"/>
                  <a:gd name="T46" fmla="*/ 47 w 369"/>
                  <a:gd name="T47" fmla="*/ 553 h 554"/>
                  <a:gd name="T48" fmla="*/ 53 w 369"/>
                  <a:gd name="T49" fmla="*/ 554 h 554"/>
                  <a:gd name="T50" fmla="*/ 61 w 369"/>
                  <a:gd name="T51" fmla="*/ 554 h 554"/>
                  <a:gd name="T52" fmla="*/ 369 w 369"/>
                  <a:gd name="T53" fmla="*/ 554 h 554"/>
                  <a:gd name="T54" fmla="*/ 360 w 369"/>
                  <a:gd name="T55" fmla="*/ 536 h 554"/>
                  <a:gd name="T56" fmla="*/ 351 w 369"/>
                  <a:gd name="T57" fmla="*/ 519 h 554"/>
                  <a:gd name="T58" fmla="*/ 345 w 369"/>
                  <a:gd name="T59" fmla="*/ 501 h 554"/>
                  <a:gd name="T60" fmla="*/ 340 w 369"/>
                  <a:gd name="T61" fmla="*/ 481 h 554"/>
                  <a:gd name="T62" fmla="*/ 72 w 369"/>
                  <a:gd name="T63" fmla="*/ 48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9" h="554">
                    <a:moveTo>
                      <a:pt x="72" y="481"/>
                    </a:moveTo>
                    <a:lnTo>
                      <a:pt x="72" y="71"/>
                    </a:lnTo>
                    <a:lnTo>
                      <a:pt x="97" y="71"/>
                    </a:lnTo>
                    <a:lnTo>
                      <a:pt x="97" y="0"/>
                    </a:lnTo>
                    <a:lnTo>
                      <a:pt x="12" y="0"/>
                    </a:lnTo>
                    <a:lnTo>
                      <a:pt x="8" y="1"/>
                    </a:lnTo>
                    <a:lnTo>
                      <a:pt x="4" y="3"/>
                    </a:lnTo>
                    <a:lnTo>
                      <a:pt x="1" y="7"/>
                    </a:lnTo>
                    <a:lnTo>
                      <a:pt x="0" y="11"/>
                    </a:lnTo>
                    <a:lnTo>
                      <a:pt x="0" y="494"/>
                    </a:lnTo>
                    <a:lnTo>
                      <a:pt x="1" y="501"/>
                    </a:lnTo>
                    <a:lnTo>
                      <a:pt x="1" y="508"/>
                    </a:lnTo>
                    <a:lnTo>
                      <a:pt x="3" y="514"/>
                    </a:lnTo>
                    <a:lnTo>
                      <a:pt x="4" y="520"/>
                    </a:lnTo>
                    <a:lnTo>
                      <a:pt x="6" y="525"/>
                    </a:lnTo>
                    <a:lnTo>
                      <a:pt x="9" y="530"/>
                    </a:lnTo>
                    <a:lnTo>
                      <a:pt x="12" y="534"/>
                    </a:lnTo>
                    <a:lnTo>
                      <a:pt x="15" y="538"/>
                    </a:lnTo>
                    <a:lnTo>
                      <a:pt x="19" y="542"/>
                    </a:lnTo>
                    <a:lnTo>
                      <a:pt x="24" y="546"/>
                    </a:lnTo>
                    <a:lnTo>
                      <a:pt x="28" y="548"/>
                    </a:lnTo>
                    <a:lnTo>
                      <a:pt x="34" y="550"/>
                    </a:lnTo>
                    <a:lnTo>
                      <a:pt x="40" y="552"/>
                    </a:lnTo>
                    <a:lnTo>
                      <a:pt x="47" y="553"/>
                    </a:lnTo>
                    <a:lnTo>
                      <a:pt x="53" y="554"/>
                    </a:lnTo>
                    <a:lnTo>
                      <a:pt x="61" y="554"/>
                    </a:lnTo>
                    <a:lnTo>
                      <a:pt x="369" y="554"/>
                    </a:lnTo>
                    <a:lnTo>
                      <a:pt x="360" y="536"/>
                    </a:lnTo>
                    <a:lnTo>
                      <a:pt x="351" y="519"/>
                    </a:lnTo>
                    <a:lnTo>
                      <a:pt x="345" y="501"/>
                    </a:lnTo>
                    <a:lnTo>
                      <a:pt x="340" y="481"/>
                    </a:lnTo>
                    <a:lnTo>
                      <a:pt x="72"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55"/>
              <p:cNvSpPr>
                <a:spLocks/>
              </p:cNvSpPr>
              <p:nvPr/>
            </p:nvSpPr>
            <p:spPr bwMode="auto">
              <a:xfrm>
                <a:off x="2085975" y="2622550"/>
                <a:ext cx="69850" cy="9525"/>
              </a:xfrm>
              <a:custGeom>
                <a:avLst/>
                <a:gdLst>
                  <a:gd name="T0" fmla="*/ 164 w 176"/>
                  <a:gd name="T1" fmla="*/ 0 h 25"/>
                  <a:gd name="T2" fmla="*/ 12 w 176"/>
                  <a:gd name="T3" fmla="*/ 0 h 25"/>
                  <a:gd name="T4" fmla="*/ 8 w 176"/>
                  <a:gd name="T5" fmla="*/ 1 h 25"/>
                  <a:gd name="T6" fmla="*/ 4 w 176"/>
                  <a:gd name="T7" fmla="*/ 4 h 25"/>
                  <a:gd name="T8" fmla="*/ 1 w 176"/>
                  <a:gd name="T9" fmla="*/ 7 h 25"/>
                  <a:gd name="T10" fmla="*/ 0 w 176"/>
                  <a:gd name="T11" fmla="*/ 12 h 25"/>
                  <a:gd name="T12" fmla="*/ 1 w 176"/>
                  <a:gd name="T13" fmla="*/ 18 h 25"/>
                  <a:gd name="T14" fmla="*/ 4 w 176"/>
                  <a:gd name="T15" fmla="*/ 21 h 25"/>
                  <a:gd name="T16" fmla="*/ 8 w 176"/>
                  <a:gd name="T17" fmla="*/ 24 h 25"/>
                  <a:gd name="T18" fmla="*/ 12 w 176"/>
                  <a:gd name="T19" fmla="*/ 25 h 25"/>
                  <a:gd name="T20" fmla="*/ 164 w 176"/>
                  <a:gd name="T21" fmla="*/ 25 h 25"/>
                  <a:gd name="T22" fmla="*/ 169 w 176"/>
                  <a:gd name="T23" fmla="*/ 24 h 25"/>
                  <a:gd name="T24" fmla="*/ 172 w 176"/>
                  <a:gd name="T25" fmla="*/ 21 h 25"/>
                  <a:gd name="T26" fmla="*/ 175 w 176"/>
                  <a:gd name="T27" fmla="*/ 18 h 25"/>
                  <a:gd name="T28" fmla="*/ 176 w 176"/>
                  <a:gd name="T29" fmla="*/ 12 h 25"/>
                  <a:gd name="T30" fmla="*/ 175 w 176"/>
                  <a:gd name="T31" fmla="*/ 7 h 25"/>
                  <a:gd name="T32" fmla="*/ 172 w 176"/>
                  <a:gd name="T33" fmla="*/ 4 h 25"/>
                  <a:gd name="T34" fmla="*/ 169 w 176"/>
                  <a:gd name="T35" fmla="*/ 1 h 25"/>
                  <a:gd name="T36" fmla="*/ 164 w 176"/>
                  <a:gd name="T3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5">
                    <a:moveTo>
                      <a:pt x="164" y="0"/>
                    </a:moveTo>
                    <a:lnTo>
                      <a:pt x="12" y="0"/>
                    </a:lnTo>
                    <a:lnTo>
                      <a:pt x="8" y="1"/>
                    </a:lnTo>
                    <a:lnTo>
                      <a:pt x="4" y="4"/>
                    </a:lnTo>
                    <a:lnTo>
                      <a:pt x="1" y="7"/>
                    </a:lnTo>
                    <a:lnTo>
                      <a:pt x="0" y="12"/>
                    </a:lnTo>
                    <a:lnTo>
                      <a:pt x="1" y="18"/>
                    </a:lnTo>
                    <a:lnTo>
                      <a:pt x="4" y="21"/>
                    </a:lnTo>
                    <a:lnTo>
                      <a:pt x="8" y="24"/>
                    </a:lnTo>
                    <a:lnTo>
                      <a:pt x="12" y="25"/>
                    </a:lnTo>
                    <a:lnTo>
                      <a:pt x="164" y="25"/>
                    </a:lnTo>
                    <a:lnTo>
                      <a:pt x="169" y="24"/>
                    </a:lnTo>
                    <a:lnTo>
                      <a:pt x="172" y="21"/>
                    </a:lnTo>
                    <a:lnTo>
                      <a:pt x="175" y="18"/>
                    </a:lnTo>
                    <a:lnTo>
                      <a:pt x="176" y="12"/>
                    </a:lnTo>
                    <a:lnTo>
                      <a:pt x="175" y="7"/>
                    </a:lnTo>
                    <a:lnTo>
                      <a:pt x="172" y="4"/>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56"/>
              <p:cNvSpPr>
                <a:spLocks/>
              </p:cNvSpPr>
              <p:nvPr/>
            </p:nvSpPr>
            <p:spPr bwMode="auto">
              <a:xfrm>
                <a:off x="2085975" y="2651125"/>
                <a:ext cx="69850" cy="9525"/>
              </a:xfrm>
              <a:custGeom>
                <a:avLst/>
                <a:gdLst>
                  <a:gd name="T0" fmla="*/ 164 w 176"/>
                  <a:gd name="T1" fmla="*/ 0 h 23"/>
                  <a:gd name="T2" fmla="*/ 12 w 176"/>
                  <a:gd name="T3" fmla="*/ 0 h 23"/>
                  <a:gd name="T4" fmla="*/ 8 w 176"/>
                  <a:gd name="T5" fmla="*/ 1 h 23"/>
                  <a:gd name="T6" fmla="*/ 4 w 176"/>
                  <a:gd name="T7" fmla="*/ 3 h 23"/>
                  <a:gd name="T8" fmla="*/ 1 w 176"/>
                  <a:gd name="T9" fmla="*/ 7 h 23"/>
                  <a:gd name="T10" fmla="*/ 0 w 176"/>
                  <a:gd name="T11" fmla="*/ 12 h 23"/>
                  <a:gd name="T12" fmla="*/ 1 w 176"/>
                  <a:gd name="T13" fmla="*/ 16 h 23"/>
                  <a:gd name="T14" fmla="*/ 4 w 176"/>
                  <a:gd name="T15" fmla="*/ 20 h 23"/>
                  <a:gd name="T16" fmla="*/ 8 w 176"/>
                  <a:gd name="T17" fmla="*/ 23 h 23"/>
                  <a:gd name="T18" fmla="*/ 12 w 176"/>
                  <a:gd name="T19" fmla="*/ 23 h 23"/>
                  <a:gd name="T20" fmla="*/ 164 w 176"/>
                  <a:gd name="T21" fmla="*/ 23 h 23"/>
                  <a:gd name="T22" fmla="*/ 169 w 176"/>
                  <a:gd name="T23" fmla="*/ 23 h 23"/>
                  <a:gd name="T24" fmla="*/ 172 w 176"/>
                  <a:gd name="T25" fmla="*/ 20 h 23"/>
                  <a:gd name="T26" fmla="*/ 175 w 176"/>
                  <a:gd name="T27" fmla="*/ 16 h 23"/>
                  <a:gd name="T28" fmla="*/ 176 w 176"/>
                  <a:gd name="T29" fmla="*/ 12 h 23"/>
                  <a:gd name="T30" fmla="*/ 175 w 176"/>
                  <a:gd name="T31" fmla="*/ 7 h 23"/>
                  <a:gd name="T32" fmla="*/ 172 w 176"/>
                  <a:gd name="T33" fmla="*/ 3 h 23"/>
                  <a:gd name="T34" fmla="*/ 169 w 176"/>
                  <a:gd name="T35" fmla="*/ 1 h 23"/>
                  <a:gd name="T36" fmla="*/ 164 w 176"/>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64" y="0"/>
                    </a:moveTo>
                    <a:lnTo>
                      <a:pt x="12" y="0"/>
                    </a:lnTo>
                    <a:lnTo>
                      <a:pt x="8" y="1"/>
                    </a:lnTo>
                    <a:lnTo>
                      <a:pt x="4" y="3"/>
                    </a:lnTo>
                    <a:lnTo>
                      <a:pt x="1" y="7"/>
                    </a:lnTo>
                    <a:lnTo>
                      <a:pt x="0" y="12"/>
                    </a:lnTo>
                    <a:lnTo>
                      <a:pt x="1" y="16"/>
                    </a:lnTo>
                    <a:lnTo>
                      <a:pt x="4" y="20"/>
                    </a:lnTo>
                    <a:lnTo>
                      <a:pt x="8" y="23"/>
                    </a:lnTo>
                    <a:lnTo>
                      <a:pt x="12" y="23"/>
                    </a:lnTo>
                    <a:lnTo>
                      <a:pt x="164" y="23"/>
                    </a:lnTo>
                    <a:lnTo>
                      <a:pt x="169" y="23"/>
                    </a:lnTo>
                    <a:lnTo>
                      <a:pt x="172" y="20"/>
                    </a:lnTo>
                    <a:lnTo>
                      <a:pt x="175" y="16"/>
                    </a:lnTo>
                    <a:lnTo>
                      <a:pt x="176" y="12"/>
                    </a:lnTo>
                    <a:lnTo>
                      <a:pt x="175" y="7"/>
                    </a:lnTo>
                    <a:lnTo>
                      <a:pt x="172" y="3"/>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57"/>
              <p:cNvSpPr>
                <a:spLocks/>
              </p:cNvSpPr>
              <p:nvPr/>
            </p:nvSpPr>
            <p:spPr bwMode="auto">
              <a:xfrm>
                <a:off x="2085975" y="2679700"/>
                <a:ext cx="69850" cy="9525"/>
              </a:xfrm>
              <a:custGeom>
                <a:avLst/>
                <a:gdLst>
                  <a:gd name="T0" fmla="*/ 176 w 176"/>
                  <a:gd name="T1" fmla="*/ 11 h 23"/>
                  <a:gd name="T2" fmla="*/ 175 w 176"/>
                  <a:gd name="T3" fmla="*/ 7 h 23"/>
                  <a:gd name="T4" fmla="*/ 172 w 176"/>
                  <a:gd name="T5" fmla="*/ 3 h 23"/>
                  <a:gd name="T6" fmla="*/ 169 w 176"/>
                  <a:gd name="T7" fmla="*/ 1 h 23"/>
                  <a:gd name="T8" fmla="*/ 164 w 176"/>
                  <a:gd name="T9" fmla="*/ 0 h 23"/>
                  <a:gd name="T10" fmla="*/ 12 w 176"/>
                  <a:gd name="T11" fmla="*/ 0 h 23"/>
                  <a:gd name="T12" fmla="*/ 8 w 176"/>
                  <a:gd name="T13" fmla="*/ 1 h 23"/>
                  <a:gd name="T14" fmla="*/ 4 w 176"/>
                  <a:gd name="T15" fmla="*/ 3 h 23"/>
                  <a:gd name="T16" fmla="*/ 1 w 176"/>
                  <a:gd name="T17" fmla="*/ 7 h 23"/>
                  <a:gd name="T18" fmla="*/ 0 w 176"/>
                  <a:gd name="T19" fmla="*/ 11 h 23"/>
                  <a:gd name="T20" fmla="*/ 1 w 176"/>
                  <a:gd name="T21" fmla="*/ 16 h 23"/>
                  <a:gd name="T22" fmla="*/ 4 w 176"/>
                  <a:gd name="T23" fmla="*/ 20 h 23"/>
                  <a:gd name="T24" fmla="*/ 8 w 176"/>
                  <a:gd name="T25" fmla="*/ 22 h 23"/>
                  <a:gd name="T26" fmla="*/ 12 w 176"/>
                  <a:gd name="T27" fmla="*/ 23 h 23"/>
                  <a:gd name="T28" fmla="*/ 164 w 176"/>
                  <a:gd name="T29" fmla="*/ 23 h 23"/>
                  <a:gd name="T30" fmla="*/ 169 w 176"/>
                  <a:gd name="T31" fmla="*/ 22 h 23"/>
                  <a:gd name="T32" fmla="*/ 172 w 176"/>
                  <a:gd name="T33" fmla="*/ 20 h 23"/>
                  <a:gd name="T34" fmla="*/ 175 w 176"/>
                  <a:gd name="T35" fmla="*/ 16 h 23"/>
                  <a:gd name="T36" fmla="*/ 176 w 176"/>
                  <a:gd name="T3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76" y="11"/>
                    </a:moveTo>
                    <a:lnTo>
                      <a:pt x="175" y="7"/>
                    </a:lnTo>
                    <a:lnTo>
                      <a:pt x="172" y="3"/>
                    </a:lnTo>
                    <a:lnTo>
                      <a:pt x="169" y="1"/>
                    </a:lnTo>
                    <a:lnTo>
                      <a:pt x="164" y="0"/>
                    </a:lnTo>
                    <a:lnTo>
                      <a:pt x="12" y="0"/>
                    </a:lnTo>
                    <a:lnTo>
                      <a:pt x="8" y="1"/>
                    </a:lnTo>
                    <a:lnTo>
                      <a:pt x="4" y="3"/>
                    </a:lnTo>
                    <a:lnTo>
                      <a:pt x="1" y="7"/>
                    </a:lnTo>
                    <a:lnTo>
                      <a:pt x="0" y="11"/>
                    </a:lnTo>
                    <a:lnTo>
                      <a:pt x="1" y="16"/>
                    </a:lnTo>
                    <a:lnTo>
                      <a:pt x="4" y="20"/>
                    </a:lnTo>
                    <a:lnTo>
                      <a:pt x="8" y="22"/>
                    </a:lnTo>
                    <a:lnTo>
                      <a:pt x="12" y="23"/>
                    </a:lnTo>
                    <a:lnTo>
                      <a:pt x="164" y="23"/>
                    </a:lnTo>
                    <a:lnTo>
                      <a:pt x="169" y="22"/>
                    </a:lnTo>
                    <a:lnTo>
                      <a:pt x="172" y="20"/>
                    </a:lnTo>
                    <a:lnTo>
                      <a:pt x="175" y="16"/>
                    </a:lnTo>
                    <a:lnTo>
                      <a:pt x="17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8"/>
              <p:cNvSpPr>
                <a:spLocks/>
              </p:cNvSpPr>
              <p:nvPr/>
            </p:nvSpPr>
            <p:spPr bwMode="auto">
              <a:xfrm>
                <a:off x="2085975" y="2708275"/>
                <a:ext cx="44450" cy="9525"/>
              </a:xfrm>
              <a:custGeom>
                <a:avLst/>
                <a:gdLst>
                  <a:gd name="T0" fmla="*/ 12 w 115"/>
                  <a:gd name="T1" fmla="*/ 0 h 24"/>
                  <a:gd name="T2" fmla="*/ 8 w 115"/>
                  <a:gd name="T3" fmla="*/ 1 h 24"/>
                  <a:gd name="T4" fmla="*/ 4 w 115"/>
                  <a:gd name="T5" fmla="*/ 3 h 24"/>
                  <a:gd name="T6" fmla="*/ 1 w 115"/>
                  <a:gd name="T7" fmla="*/ 8 h 24"/>
                  <a:gd name="T8" fmla="*/ 0 w 115"/>
                  <a:gd name="T9" fmla="*/ 12 h 24"/>
                  <a:gd name="T10" fmla="*/ 1 w 115"/>
                  <a:gd name="T11" fmla="*/ 17 h 24"/>
                  <a:gd name="T12" fmla="*/ 4 w 115"/>
                  <a:gd name="T13" fmla="*/ 21 h 24"/>
                  <a:gd name="T14" fmla="*/ 8 w 115"/>
                  <a:gd name="T15" fmla="*/ 23 h 24"/>
                  <a:gd name="T16" fmla="*/ 12 w 115"/>
                  <a:gd name="T17" fmla="*/ 24 h 24"/>
                  <a:gd name="T18" fmla="*/ 104 w 115"/>
                  <a:gd name="T19" fmla="*/ 24 h 24"/>
                  <a:gd name="T20" fmla="*/ 108 w 115"/>
                  <a:gd name="T21" fmla="*/ 23 h 24"/>
                  <a:gd name="T22" fmla="*/ 112 w 115"/>
                  <a:gd name="T23" fmla="*/ 21 h 24"/>
                  <a:gd name="T24" fmla="*/ 114 w 115"/>
                  <a:gd name="T25" fmla="*/ 17 h 24"/>
                  <a:gd name="T26" fmla="*/ 115 w 115"/>
                  <a:gd name="T27" fmla="*/ 12 h 24"/>
                  <a:gd name="T28" fmla="*/ 114 w 115"/>
                  <a:gd name="T29" fmla="*/ 8 h 24"/>
                  <a:gd name="T30" fmla="*/ 112 w 115"/>
                  <a:gd name="T31" fmla="*/ 3 h 24"/>
                  <a:gd name="T32" fmla="*/ 108 w 115"/>
                  <a:gd name="T33" fmla="*/ 1 h 24"/>
                  <a:gd name="T34" fmla="*/ 104 w 115"/>
                  <a:gd name="T35" fmla="*/ 0 h 24"/>
                  <a:gd name="T36" fmla="*/ 12 w 11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24">
                    <a:moveTo>
                      <a:pt x="12" y="0"/>
                    </a:moveTo>
                    <a:lnTo>
                      <a:pt x="8" y="1"/>
                    </a:lnTo>
                    <a:lnTo>
                      <a:pt x="4" y="3"/>
                    </a:lnTo>
                    <a:lnTo>
                      <a:pt x="1" y="8"/>
                    </a:lnTo>
                    <a:lnTo>
                      <a:pt x="0" y="12"/>
                    </a:lnTo>
                    <a:lnTo>
                      <a:pt x="1" y="17"/>
                    </a:lnTo>
                    <a:lnTo>
                      <a:pt x="4" y="21"/>
                    </a:lnTo>
                    <a:lnTo>
                      <a:pt x="8" y="23"/>
                    </a:lnTo>
                    <a:lnTo>
                      <a:pt x="12" y="24"/>
                    </a:lnTo>
                    <a:lnTo>
                      <a:pt x="104" y="24"/>
                    </a:lnTo>
                    <a:lnTo>
                      <a:pt x="108" y="23"/>
                    </a:lnTo>
                    <a:lnTo>
                      <a:pt x="112" y="21"/>
                    </a:lnTo>
                    <a:lnTo>
                      <a:pt x="114" y="17"/>
                    </a:lnTo>
                    <a:lnTo>
                      <a:pt x="115" y="12"/>
                    </a:lnTo>
                    <a:lnTo>
                      <a:pt x="114" y="8"/>
                    </a:lnTo>
                    <a:lnTo>
                      <a:pt x="112" y="3"/>
                    </a:lnTo>
                    <a:lnTo>
                      <a:pt x="108" y="1"/>
                    </a:lnTo>
                    <a:lnTo>
                      <a:pt x="104"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59"/>
              <p:cNvSpPr>
                <a:spLocks noEditPoints="1"/>
              </p:cNvSpPr>
              <p:nvPr/>
            </p:nvSpPr>
            <p:spPr bwMode="auto">
              <a:xfrm>
                <a:off x="2168525" y="2660650"/>
                <a:ext cx="142875" cy="142875"/>
              </a:xfrm>
              <a:custGeom>
                <a:avLst/>
                <a:gdLst>
                  <a:gd name="T0" fmla="*/ 157 w 361"/>
                  <a:gd name="T1" fmla="*/ 259 h 362"/>
                  <a:gd name="T2" fmla="*/ 84 w 361"/>
                  <a:gd name="T3" fmla="*/ 186 h 362"/>
                  <a:gd name="T4" fmla="*/ 84 w 361"/>
                  <a:gd name="T5" fmla="*/ 176 h 362"/>
                  <a:gd name="T6" fmla="*/ 91 w 361"/>
                  <a:gd name="T7" fmla="*/ 170 h 362"/>
                  <a:gd name="T8" fmla="*/ 101 w 361"/>
                  <a:gd name="T9" fmla="*/ 170 h 362"/>
                  <a:gd name="T10" fmla="*/ 156 w 361"/>
                  <a:gd name="T11" fmla="*/ 224 h 362"/>
                  <a:gd name="T12" fmla="*/ 260 w 361"/>
                  <a:gd name="T13" fmla="*/ 111 h 362"/>
                  <a:gd name="T14" fmla="*/ 266 w 361"/>
                  <a:gd name="T15" fmla="*/ 109 h 362"/>
                  <a:gd name="T16" fmla="*/ 271 w 361"/>
                  <a:gd name="T17" fmla="*/ 111 h 362"/>
                  <a:gd name="T18" fmla="*/ 275 w 361"/>
                  <a:gd name="T19" fmla="*/ 116 h 362"/>
                  <a:gd name="T20" fmla="*/ 276 w 361"/>
                  <a:gd name="T21" fmla="*/ 125 h 362"/>
                  <a:gd name="T22" fmla="*/ 180 w 361"/>
                  <a:gd name="T23" fmla="*/ 0 h 362"/>
                  <a:gd name="T24" fmla="*/ 143 w 361"/>
                  <a:gd name="T25" fmla="*/ 4 h 362"/>
                  <a:gd name="T26" fmla="*/ 110 w 361"/>
                  <a:gd name="T27" fmla="*/ 14 h 362"/>
                  <a:gd name="T28" fmla="*/ 79 w 361"/>
                  <a:gd name="T29" fmla="*/ 32 h 362"/>
                  <a:gd name="T30" fmla="*/ 53 w 361"/>
                  <a:gd name="T31" fmla="*/ 54 h 362"/>
                  <a:gd name="T32" fmla="*/ 30 w 361"/>
                  <a:gd name="T33" fmla="*/ 81 h 362"/>
                  <a:gd name="T34" fmla="*/ 14 w 361"/>
                  <a:gd name="T35" fmla="*/ 111 h 362"/>
                  <a:gd name="T36" fmla="*/ 3 w 361"/>
                  <a:gd name="T37" fmla="*/ 145 h 362"/>
                  <a:gd name="T38" fmla="*/ 0 w 361"/>
                  <a:gd name="T39" fmla="*/ 182 h 362"/>
                  <a:gd name="T40" fmla="*/ 3 w 361"/>
                  <a:gd name="T41" fmla="*/ 217 h 362"/>
                  <a:gd name="T42" fmla="*/ 14 w 361"/>
                  <a:gd name="T43" fmla="*/ 252 h 362"/>
                  <a:gd name="T44" fmla="*/ 30 w 361"/>
                  <a:gd name="T45" fmla="*/ 283 h 362"/>
                  <a:gd name="T46" fmla="*/ 53 w 361"/>
                  <a:gd name="T47" fmla="*/ 309 h 362"/>
                  <a:gd name="T48" fmla="*/ 79 w 361"/>
                  <a:gd name="T49" fmla="*/ 331 h 362"/>
                  <a:gd name="T50" fmla="*/ 110 w 361"/>
                  <a:gd name="T51" fmla="*/ 348 h 362"/>
                  <a:gd name="T52" fmla="*/ 143 w 361"/>
                  <a:gd name="T53" fmla="*/ 358 h 362"/>
                  <a:gd name="T54" fmla="*/ 180 w 361"/>
                  <a:gd name="T55" fmla="*/ 362 h 362"/>
                  <a:gd name="T56" fmla="*/ 217 w 361"/>
                  <a:gd name="T57" fmla="*/ 358 h 362"/>
                  <a:gd name="T58" fmla="*/ 251 w 361"/>
                  <a:gd name="T59" fmla="*/ 348 h 362"/>
                  <a:gd name="T60" fmla="*/ 281 w 361"/>
                  <a:gd name="T61" fmla="*/ 331 h 362"/>
                  <a:gd name="T62" fmla="*/ 308 w 361"/>
                  <a:gd name="T63" fmla="*/ 309 h 362"/>
                  <a:gd name="T64" fmla="*/ 330 w 361"/>
                  <a:gd name="T65" fmla="*/ 283 h 362"/>
                  <a:gd name="T66" fmla="*/ 346 w 361"/>
                  <a:gd name="T67" fmla="*/ 252 h 362"/>
                  <a:gd name="T68" fmla="*/ 357 w 361"/>
                  <a:gd name="T69" fmla="*/ 217 h 362"/>
                  <a:gd name="T70" fmla="*/ 361 w 361"/>
                  <a:gd name="T71" fmla="*/ 182 h 362"/>
                  <a:gd name="T72" fmla="*/ 357 w 361"/>
                  <a:gd name="T73" fmla="*/ 145 h 362"/>
                  <a:gd name="T74" fmla="*/ 346 w 361"/>
                  <a:gd name="T75" fmla="*/ 111 h 362"/>
                  <a:gd name="T76" fmla="*/ 330 w 361"/>
                  <a:gd name="T77" fmla="*/ 81 h 362"/>
                  <a:gd name="T78" fmla="*/ 308 w 361"/>
                  <a:gd name="T79" fmla="*/ 54 h 362"/>
                  <a:gd name="T80" fmla="*/ 281 w 361"/>
                  <a:gd name="T81" fmla="*/ 32 h 362"/>
                  <a:gd name="T82" fmla="*/ 251 w 361"/>
                  <a:gd name="T83" fmla="*/ 14 h 362"/>
                  <a:gd name="T84" fmla="*/ 217 w 361"/>
                  <a:gd name="T85" fmla="*/ 4 h 362"/>
                  <a:gd name="T86" fmla="*/ 180 w 361"/>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1" h="362">
                    <a:moveTo>
                      <a:pt x="273" y="130"/>
                    </a:moveTo>
                    <a:lnTo>
                      <a:pt x="157" y="259"/>
                    </a:lnTo>
                    <a:lnTo>
                      <a:pt x="87" y="190"/>
                    </a:lnTo>
                    <a:lnTo>
                      <a:pt x="84" y="186"/>
                    </a:lnTo>
                    <a:lnTo>
                      <a:pt x="83" y="182"/>
                    </a:lnTo>
                    <a:lnTo>
                      <a:pt x="84" y="176"/>
                    </a:lnTo>
                    <a:lnTo>
                      <a:pt x="87" y="172"/>
                    </a:lnTo>
                    <a:lnTo>
                      <a:pt x="91" y="170"/>
                    </a:lnTo>
                    <a:lnTo>
                      <a:pt x="96" y="169"/>
                    </a:lnTo>
                    <a:lnTo>
                      <a:pt x="101" y="170"/>
                    </a:lnTo>
                    <a:lnTo>
                      <a:pt x="105" y="172"/>
                    </a:lnTo>
                    <a:lnTo>
                      <a:pt x="156" y="224"/>
                    </a:lnTo>
                    <a:lnTo>
                      <a:pt x="256" y="113"/>
                    </a:lnTo>
                    <a:lnTo>
                      <a:pt x="260" y="111"/>
                    </a:lnTo>
                    <a:lnTo>
                      <a:pt x="264" y="109"/>
                    </a:lnTo>
                    <a:lnTo>
                      <a:pt x="266" y="109"/>
                    </a:lnTo>
                    <a:lnTo>
                      <a:pt x="268" y="110"/>
                    </a:lnTo>
                    <a:lnTo>
                      <a:pt x="271" y="111"/>
                    </a:lnTo>
                    <a:lnTo>
                      <a:pt x="272" y="112"/>
                    </a:lnTo>
                    <a:lnTo>
                      <a:pt x="275" y="116"/>
                    </a:lnTo>
                    <a:lnTo>
                      <a:pt x="276" y="121"/>
                    </a:lnTo>
                    <a:lnTo>
                      <a:pt x="276" y="125"/>
                    </a:lnTo>
                    <a:lnTo>
                      <a:pt x="273" y="130"/>
                    </a:lnTo>
                    <a:close/>
                    <a:moveTo>
                      <a:pt x="180" y="0"/>
                    </a:moveTo>
                    <a:lnTo>
                      <a:pt x="162" y="1"/>
                    </a:lnTo>
                    <a:lnTo>
                      <a:pt x="143" y="4"/>
                    </a:lnTo>
                    <a:lnTo>
                      <a:pt x="126" y="8"/>
                    </a:lnTo>
                    <a:lnTo>
                      <a:pt x="110" y="14"/>
                    </a:lnTo>
                    <a:lnTo>
                      <a:pt x="94" y="23"/>
                    </a:lnTo>
                    <a:lnTo>
                      <a:pt x="79" y="32"/>
                    </a:lnTo>
                    <a:lnTo>
                      <a:pt x="65" y="42"/>
                    </a:lnTo>
                    <a:lnTo>
                      <a:pt x="53" y="54"/>
                    </a:lnTo>
                    <a:lnTo>
                      <a:pt x="40" y="66"/>
                    </a:lnTo>
                    <a:lnTo>
                      <a:pt x="30" y="81"/>
                    </a:lnTo>
                    <a:lnTo>
                      <a:pt x="21" y="96"/>
                    </a:lnTo>
                    <a:lnTo>
                      <a:pt x="14" y="111"/>
                    </a:lnTo>
                    <a:lnTo>
                      <a:pt x="8" y="128"/>
                    </a:lnTo>
                    <a:lnTo>
                      <a:pt x="3" y="145"/>
                    </a:lnTo>
                    <a:lnTo>
                      <a:pt x="1" y="163"/>
                    </a:lnTo>
                    <a:lnTo>
                      <a:pt x="0" y="182"/>
                    </a:lnTo>
                    <a:lnTo>
                      <a:pt x="1" y="200"/>
                    </a:lnTo>
                    <a:lnTo>
                      <a:pt x="3" y="217"/>
                    </a:lnTo>
                    <a:lnTo>
                      <a:pt x="8" y="235"/>
                    </a:lnTo>
                    <a:lnTo>
                      <a:pt x="14" y="252"/>
                    </a:lnTo>
                    <a:lnTo>
                      <a:pt x="21" y="267"/>
                    </a:lnTo>
                    <a:lnTo>
                      <a:pt x="30" y="283"/>
                    </a:lnTo>
                    <a:lnTo>
                      <a:pt x="40" y="296"/>
                    </a:lnTo>
                    <a:lnTo>
                      <a:pt x="53" y="309"/>
                    </a:lnTo>
                    <a:lnTo>
                      <a:pt x="65" y="320"/>
                    </a:lnTo>
                    <a:lnTo>
                      <a:pt x="79" y="331"/>
                    </a:lnTo>
                    <a:lnTo>
                      <a:pt x="94" y="340"/>
                    </a:lnTo>
                    <a:lnTo>
                      <a:pt x="110" y="348"/>
                    </a:lnTo>
                    <a:lnTo>
                      <a:pt x="126" y="354"/>
                    </a:lnTo>
                    <a:lnTo>
                      <a:pt x="143" y="358"/>
                    </a:lnTo>
                    <a:lnTo>
                      <a:pt x="162" y="361"/>
                    </a:lnTo>
                    <a:lnTo>
                      <a:pt x="180" y="362"/>
                    </a:lnTo>
                    <a:lnTo>
                      <a:pt x="199" y="361"/>
                    </a:lnTo>
                    <a:lnTo>
                      <a:pt x="217" y="358"/>
                    </a:lnTo>
                    <a:lnTo>
                      <a:pt x="234" y="354"/>
                    </a:lnTo>
                    <a:lnTo>
                      <a:pt x="251" y="348"/>
                    </a:lnTo>
                    <a:lnTo>
                      <a:pt x="266" y="340"/>
                    </a:lnTo>
                    <a:lnTo>
                      <a:pt x="281" y="331"/>
                    </a:lnTo>
                    <a:lnTo>
                      <a:pt x="295" y="320"/>
                    </a:lnTo>
                    <a:lnTo>
                      <a:pt x="308" y="309"/>
                    </a:lnTo>
                    <a:lnTo>
                      <a:pt x="320" y="296"/>
                    </a:lnTo>
                    <a:lnTo>
                      <a:pt x="330" y="283"/>
                    </a:lnTo>
                    <a:lnTo>
                      <a:pt x="339" y="267"/>
                    </a:lnTo>
                    <a:lnTo>
                      <a:pt x="346" y="252"/>
                    </a:lnTo>
                    <a:lnTo>
                      <a:pt x="352" y="235"/>
                    </a:lnTo>
                    <a:lnTo>
                      <a:pt x="357" y="217"/>
                    </a:lnTo>
                    <a:lnTo>
                      <a:pt x="360" y="200"/>
                    </a:lnTo>
                    <a:lnTo>
                      <a:pt x="361" y="182"/>
                    </a:lnTo>
                    <a:lnTo>
                      <a:pt x="360" y="163"/>
                    </a:lnTo>
                    <a:lnTo>
                      <a:pt x="357" y="145"/>
                    </a:lnTo>
                    <a:lnTo>
                      <a:pt x="352" y="128"/>
                    </a:lnTo>
                    <a:lnTo>
                      <a:pt x="346" y="111"/>
                    </a:lnTo>
                    <a:lnTo>
                      <a:pt x="339" y="96"/>
                    </a:lnTo>
                    <a:lnTo>
                      <a:pt x="330" y="81"/>
                    </a:lnTo>
                    <a:lnTo>
                      <a:pt x="320" y="66"/>
                    </a:lnTo>
                    <a:lnTo>
                      <a:pt x="308" y="54"/>
                    </a:lnTo>
                    <a:lnTo>
                      <a:pt x="295" y="42"/>
                    </a:lnTo>
                    <a:lnTo>
                      <a:pt x="281" y="32"/>
                    </a:lnTo>
                    <a:lnTo>
                      <a:pt x="266" y="23"/>
                    </a:lnTo>
                    <a:lnTo>
                      <a:pt x="251" y="14"/>
                    </a:lnTo>
                    <a:lnTo>
                      <a:pt x="234" y="8"/>
                    </a:lnTo>
                    <a:lnTo>
                      <a:pt x="217" y="4"/>
                    </a:lnTo>
                    <a:lnTo>
                      <a:pt x="199" y="1"/>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60"/>
              <p:cNvSpPr>
                <a:spLocks/>
              </p:cNvSpPr>
              <p:nvPr/>
            </p:nvSpPr>
            <p:spPr bwMode="auto">
              <a:xfrm>
                <a:off x="2073275" y="2516188"/>
                <a:ext cx="104775" cy="82550"/>
              </a:xfrm>
              <a:custGeom>
                <a:avLst/>
                <a:gdLst>
                  <a:gd name="T0" fmla="*/ 253 w 264"/>
                  <a:gd name="T1" fmla="*/ 205 h 205"/>
                  <a:gd name="T2" fmla="*/ 261 w 264"/>
                  <a:gd name="T3" fmla="*/ 202 h 205"/>
                  <a:gd name="T4" fmla="*/ 264 w 264"/>
                  <a:gd name="T5" fmla="*/ 193 h 205"/>
                  <a:gd name="T6" fmla="*/ 263 w 264"/>
                  <a:gd name="T7" fmla="*/ 56 h 205"/>
                  <a:gd name="T8" fmla="*/ 257 w 264"/>
                  <a:gd name="T9" fmla="*/ 49 h 205"/>
                  <a:gd name="T10" fmla="*/ 215 w 264"/>
                  <a:gd name="T11" fmla="*/ 48 h 205"/>
                  <a:gd name="T12" fmla="*/ 204 w 264"/>
                  <a:gd name="T13" fmla="*/ 43 h 205"/>
                  <a:gd name="T14" fmla="*/ 200 w 264"/>
                  <a:gd name="T15" fmla="*/ 32 h 205"/>
                  <a:gd name="T16" fmla="*/ 191 w 264"/>
                  <a:gd name="T17" fmla="*/ 19 h 205"/>
                  <a:gd name="T18" fmla="*/ 176 w 264"/>
                  <a:gd name="T19" fmla="*/ 9 h 205"/>
                  <a:gd name="T20" fmla="*/ 167 w 264"/>
                  <a:gd name="T21" fmla="*/ 5 h 205"/>
                  <a:gd name="T22" fmla="*/ 164 w 264"/>
                  <a:gd name="T23" fmla="*/ 4 h 205"/>
                  <a:gd name="T24" fmla="*/ 160 w 264"/>
                  <a:gd name="T25" fmla="*/ 4 h 205"/>
                  <a:gd name="T26" fmla="*/ 157 w 264"/>
                  <a:gd name="T27" fmla="*/ 3 h 205"/>
                  <a:gd name="T28" fmla="*/ 153 w 264"/>
                  <a:gd name="T29" fmla="*/ 2 h 205"/>
                  <a:gd name="T30" fmla="*/ 149 w 264"/>
                  <a:gd name="T31" fmla="*/ 1 h 205"/>
                  <a:gd name="T32" fmla="*/ 145 w 264"/>
                  <a:gd name="T33" fmla="*/ 1 h 205"/>
                  <a:gd name="T34" fmla="*/ 139 w 264"/>
                  <a:gd name="T35" fmla="*/ 0 h 205"/>
                  <a:gd name="T36" fmla="*/ 130 w 264"/>
                  <a:gd name="T37" fmla="*/ 0 h 205"/>
                  <a:gd name="T38" fmla="*/ 123 w 264"/>
                  <a:gd name="T39" fmla="*/ 1 h 205"/>
                  <a:gd name="T40" fmla="*/ 119 w 264"/>
                  <a:gd name="T41" fmla="*/ 1 h 205"/>
                  <a:gd name="T42" fmla="*/ 115 w 264"/>
                  <a:gd name="T43" fmla="*/ 2 h 205"/>
                  <a:gd name="T44" fmla="*/ 111 w 264"/>
                  <a:gd name="T45" fmla="*/ 3 h 205"/>
                  <a:gd name="T46" fmla="*/ 108 w 264"/>
                  <a:gd name="T47" fmla="*/ 4 h 205"/>
                  <a:gd name="T48" fmla="*/ 104 w 264"/>
                  <a:gd name="T49" fmla="*/ 4 h 205"/>
                  <a:gd name="T50" fmla="*/ 101 w 264"/>
                  <a:gd name="T51" fmla="*/ 5 h 205"/>
                  <a:gd name="T52" fmla="*/ 92 w 264"/>
                  <a:gd name="T53" fmla="*/ 9 h 205"/>
                  <a:gd name="T54" fmla="*/ 78 w 264"/>
                  <a:gd name="T55" fmla="*/ 19 h 205"/>
                  <a:gd name="T56" fmla="*/ 68 w 264"/>
                  <a:gd name="T57" fmla="*/ 32 h 205"/>
                  <a:gd name="T58" fmla="*/ 64 w 264"/>
                  <a:gd name="T59" fmla="*/ 43 h 205"/>
                  <a:gd name="T60" fmla="*/ 53 w 264"/>
                  <a:gd name="T61" fmla="*/ 48 h 205"/>
                  <a:gd name="T62" fmla="*/ 7 w 264"/>
                  <a:gd name="T63" fmla="*/ 49 h 205"/>
                  <a:gd name="T64" fmla="*/ 0 w 264"/>
                  <a:gd name="T65" fmla="*/ 56 h 205"/>
                  <a:gd name="T66" fmla="*/ 0 w 264"/>
                  <a:gd name="T67" fmla="*/ 193 h 205"/>
                  <a:gd name="T68" fmla="*/ 3 w 264"/>
                  <a:gd name="T69" fmla="*/ 202 h 205"/>
                  <a:gd name="T70" fmla="*/ 11 w 264"/>
                  <a:gd name="T7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 h="205">
                    <a:moveTo>
                      <a:pt x="11" y="205"/>
                    </a:moveTo>
                    <a:lnTo>
                      <a:pt x="253" y="205"/>
                    </a:lnTo>
                    <a:lnTo>
                      <a:pt x="257" y="204"/>
                    </a:lnTo>
                    <a:lnTo>
                      <a:pt x="261" y="202"/>
                    </a:lnTo>
                    <a:lnTo>
                      <a:pt x="263" y="198"/>
                    </a:lnTo>
                    <a:lnTo>
                      <a:pt x="264" y="193"/>
                    </a:lnTo>
                    <a:lnTo>
                      <a:pt x="264" y="60"/>
                    </a:lnTo>
                    <a:lnTo>
                      <a:pt x="263" y="56"/>
                    </a:lnTo>
                    <a:lnTo>
                      <a:pt x="261" y="52"/>
                    </a:lnTo>
                    <a:lnTo>
                      <a:pt x="257" y="49"/>
                    </a:lnTo>
                    <a:lnTo>
                      <a:pt x="253" y="48"/>
                    </a:lnTo>
                    <a:lnTo>
                      <a:pt x="215" y="48"/>
                    </a:lnTo>
                    <a:lnTo>
                      <a:pt x="206" y="48"/>
                    </a:lnTo>
                    <a:lnTo>
                      <a:pt x="204" y="43"/>
                    </a:lnTo>
                    <a:lnTo>
                      <a:pt x="202" y="38"/>
                    </a:lnTo>
                    <a:lnTo>
                      <a:pt x="200" y="32"/>
                    </a:lnTo>
                    <a:lnTo>
                      <a:pt x="196" y="26"/>
                    </a:lnTo>
                    <a:lnTo>
                      <a:pt x="191" y="19"/>
                    </a:lnTo>
                    <a:lnTo>
                      <a:pt x="185" y="14"/>
                    </a:lnTo>
                    <a:lnTo>
                      <a:pt x="176" y="9"/>
                    </a:lnTo>
                    <a:lnTo>
                      <a:pt x="167" y="5"/>
                    </a:lnTo>
                    <a:lnTo>
                      <a:pt x="167" y="5"/>
                    </a:lnTo>
                    <a:lnTo>
                      <a:pt x="167" y="5"/>
                    </a:lnTo>
                    <a:lnTo>
                      <a:pt x="164" y="4"/>
                    </a:lnTo>
                    <a:lnTo>
                      <a:pt x="161" y="4"/>
                    </a:lnTo>
                    <a:lnTo>
                      <a:pt x="160" y="4"/>
                    </a:lnTo>
                    <a:lnTo>
                      <a:pt x="159" y="4"/>
                    </a:lnTo>
                    <a:lnTo>
                      <a:pt x="157" y="3"/>
                    </a:lnTo>
                    <a:lnTo>
                      <a:pt x="154" y="2"/>
                    </a:lnTo>
                    <a:lnTo>
                      <a:pt x="153" y="2"/>
                    </a:lnTo>
                    <a:lnTo>
                      <a:pt x="152" y="1"/>
                    </a:lnTo>
                    <a:lnTo>
                      <a:pt x="149" y="1"/>
                    </a:lnTo>
                    <a:lnTo>
                      <a:pt x="146" y="1"/>
                    </a:lnTo>
                    <a:lnTo>
                      <a:pt x="145" y="1"/>
                    </a:lnTo>
                    <a:lnTo>
                      <a:pt x="143" y="1"/>
                    </a:lnTo>
                    <a:lnTo>
                      <a:pt x="139" y="0"/>
                    </a:lnTo>
                    <a:lnTo>
                      <a:pt x="135" y="0"/>
                    </a:lnTo>
                    <a:lnTo>
                      <a:pt x="130" y="0"/>
                    </a:lnTo>
                    <a:lnTo>
                      <a:pt x="125" y="1"/>
                    </a:lnTo>
                    <a:lnTo>
                      <a:pt x="123" y="1"/>
                    </a:lnTo>
                    <a:lnTo>
                      <a:pt x="122" y="1"/>
                    </a:lnTo>
                    <a:lnTo>
                      <a:pt x="119" y="1"/>
                    </a:lnTo>
                    <a:lnTo>
                      <a:pt x="116" y="1"/>
                    </a:lnTo>
                    <a:lnTo>
                      <a:pt x="115" y="2"/>
                    </a:lnTo>
                    <a:lnTo>
                      <a:pt x="114" y="2"/>
                    </a:lnTo>
                    <a:lnTo>
                      <a:pt x="111" y="3"/>
                    </a:lnTo>
                    <a:lnTo>
                      <a:pt x="109" y="4"/>
                    </a:lnTo>
                    <a:lnTo>
                      <a:pt x="108" y="4"/>
                    </a:lnTo>
                    <a:lnTo>
                      <a:pt x="107" y="4"/>
                    </a:lnTo>
                    <a:lnTo>
                      <a:pt x="104" y="4"/>
                    </a:lnTo>
                    <a:lnTo>
                      <a:pt x="101" y="5"/>
                    </a:lnTo>
                    <a:lnTo>
                      <a:pt x="101" y="5"/>
                    </a:lnTo>
                    <a:lnTo>
                      <a:pt x="101" y="5"/>
                    </a:lnTo>
                    <a:lnTo>
                      <a:pt x="92" y="9"/>
                    </a:lnTo>
                    <a:lnTo>
                      <a:pt x="84" y="14"/>
                    </a:lnTo>
                    <a:lnTo>
                      <a:pt x="78" y="19"/>
                    </a:lnTo>
                    <a:lnTo>
                      <a:pt x="72" y="26"/>
                    </a:lnTo>
                    <a:lnTo>
                      <a:pt x="68" y="32"/>
                    </a:lnTo>
                    <a:lnTo>
                      <a:pt x="66" y="38"/>
                    </a:lnTo>
                    <a:lnTo>
                      <a:pt x="64" y="43"/>
                    </a:lnTo>
                    <a:lnTo>
                      <a:pt x="62" y="48"/>
                    </a:lnTo>
                    <a:lnTo>
                      <a:pt x="53" y="48"/>
                    </a:lnTo>
                    <a:lnTo>
                      <a:pt x="11" y="48"/>
                    </a:lnTo>
                    <a:lnTo>
                      <a:pt x="7" y="49"/>
                    </a:lnTo>
                    <a:lnTo>
                      <a:pt x="3" y="52"/>
                    </a:lnTo>
                    <a:lnTo>
                      <a:pt x="0" y="56"/>
                    </a:lnTo>
                    <a:lnTo>
                      <a:pt x="0" y="60"/>
                    </a:lnTo>
                    <a:lnTo>
                      <a:pt x="0" y="193"/>
                    </a:lnTo>
                    <a:lnTo>
                      <a:pt x="0" y="198"/>
                    </a:lnTo>
                    <a:lnTo>
                      <a:pt x="3" y="202"/>
                    </a:lnTo>
                    <a:lnTo>
                      <a:pt x="7" y="204"/>
                    </a:lnTo>
                    <a:lnTo>
                      <a:pt x="11"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765716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p:cNvSpPr>
          <p:nvPr/>
        </p:nvSpPr>
        <p:spPr bwMode="auto">
          <a:xfrm flipV="1">
            <a:off x="4763" y="2755770"/>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6"/>
          <p:cNvSpPr>
            <a:spLocks/>
          </p:cNvSpPr>
          <p:nvPr/>
        </p:nvSpPr>
        <p:spPr bwMode="auto">
          <a:xfrm flipV="1">
            <a:off x="4763" y="2689095"/>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431" t="9768" r="932" b="2655"/>
          <a:stretch/>
        </p:blipFill>
        <p:spPr>
          <a:xfrm>
            <a:off x="5517697" y="1667759"/>
            <a:ext cx="4992914" cy="3512125"/>
          </a:xfrm>
          <a:custGeom>
            <a:avLst/>
            <a:gdLst>
              <a:gd name="connsiteX0" fmla="*/ 0 w 4992914"/>
              <a:gd name="connsiteY0" fmla="*/ 0 h 3512125"/>
              <a:gd name="connsiteX1" fmla="*/ 4992914 w 4992914"/>
              <a:gd name="connsiteY1" fmla="*/ 0 h 3512125"/>
              <a:gd name="connsiteX2" fmla="*/ 4992914 w 4992914"/>
              <a:gd name="connsiteY2" fmla="*/ 3512125 h 3512125"/>
              <a:gd name="connsiteX3" fmla="*/ 0 w 4992914"/>
              <a:gd name="connsiteY3" fmla="*/ 3512125 h 3512125"/>
            </a:gdLst>
            <a:ahLst/>
            <a:cxnLst>
              <a:cxn ang="0">
                <a:pos x="connsiteX0" y="connsiteY0"/>
              </a:cxn>
              <a:cxn ang="0">
                <a:pos x="connsiteX1" y="connsiteY1"/>
              </a:cxn>
              <a:cxn ang="0">
                <a:pos x="connsiteX2" y="connsiteY2"/>
              </a:cxn>
              <a:cxn ang="0">
                <a:pos x="connsiteX3" y="connsiteY3"/>
              </a:cxn>
            </a:cxnLst>
            <a:rect l="l" t="t" r="r" b="b"/>
            <a:pathLst>
              <a:path w="4992914" h="3512125">
                <a:moveTo>
                  <a:pt x="0" y="0"/>
                </a:moveTo>
                <a:lnTo>
                  <a:pt x="4992914" y="0"/>
                </a:lnTo>
                <a:lnTo>
                  <a:pt x="4992914" y="3512125"/>
                </a:lnTo>
                <a:lnTo>
                  <a:pt x="0" y="3512125"/>
                </a:lnTo>
                <a:close/>
              </a:path>
            </a:pathLst>
          </a:custGeom>
          <a:ln>
            <a:solidFill>
              <a:schemeClr val="bg1">
                <a:lumMod val="75000"/>
              </a:schemeClr>
            </a:solidFill>
          </a:ln>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619" t="10452" r="323" b="3897"/>
          <a:stretch/>
        </p:blipFill>
        <p:spPr>
          <a:xfrm>
            <a:off x="1690914" y="2494741"/>
            <a:ext cx="3817258" cy="2685143"/>
          </a:xfrm>
          <a:custGeom>
            <a:avLst/>
            <a:gdLst>
              <a:gd name="connsiteX0" fmla="*/ 0 w 3817258"/>
              <a:gd name="connsiteY0" fmla="*/ 0 h 2685143"/>
              <a:gd name="connsiteX1" fmla="*/ 3817258 w 3817258"/>
              <a:gd name="connsiteY1" fmla="*/ 0 h 2685143"/>
              <a:gd name="connsiteX2" fmla="*/ 3817258 w 3817258"/>
              <a:gd name="connsiteY2" fmla="*/ 2685143 h 2685143"/>
              <a:gd name="connsiteX3" fmla="*/ 0 w 3817258"/>
              <a:gd name="connsiteY3" fmla="*/ 2685143 h 2685143"/>
            </a:gdLst>
            <a:ahLst/>
            <a:cxnLst>
              <a:cxn ang="0">
                <a:pos x="connsiteX0" y="connsiteY0"/>
              </a:cxn>
              <a:cxn ang="0">
                <a:pos x="connsiteX1" y="connsiteY1"/>
              </a:cxn>
              <a:cxn ang="0">
                <a:pos x="connsiteX2" y="connsiteY2"/>
              </a:cxn>
              <a:cxn ang="0">
                <a:pos x="connsiteX3" y="connsiteY3"/>
              </a:cxn>
            </a:cxnLst>
            <a:rect l="l" t="t" r="r" b="b"/>
            <a:pathLst>
              <a:path w="3817258" h="2685143">
                <a:moveTo>
                  <a:pt x="0" y="0"/>
                </a:moveTo>
                <a:lnTo>
                  <a:pt x="3817258" y="0"/>
                </a:lnTo>
                <a:lnTo>
                  <a:pt x="3817258" y="2685143"/>
                </a:lnTo>
                <a:lnTo>
                  <a:pt x="0" y="2685143"/>
                </a:lnTo>
                <a:close/>
              </a:path>
            </a:pathLst>
          </a:custGeom>
          <a:ln>
            <a:solidFill>
              <a:schemeClr val="bg1">
                <a:lumMod val="75000"/>
              </a:schemeClr>
            </a:solidFill>
          </a:ln>
        </p:spPr>
      </p:pic>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9" name="Rounded Rectangle 18"/>
          <p:cNvSpPr/>
          <p:nvPr/>
        </p:nvSpPr>
        <p:spPr>
          <a:xfrm>
            <a:off x="2804206"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Before</a:t>
            </a:r>
          </a:p>
        </p:txBody>
      </p:sp>
      <p:sp>
        <p:nvSpPr>
          <p:cNvPr id="20" name="Rounded Rectangle 19"/>
          <p:cNvSpPr/>
          <p:nvPr/>
        </p:nvSpPr>
        <p:spPr>
          <a:xfrm>
            <a:off x="7218817"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After</a:t>
            </a:r>
          </a:p>
        </p:txBody>
      </p:sp>
    </p:spTree>
    <p:extLst>
      <p:ext uri="{BB962C8B-B14F-4D97-AF65-F5344CB8AC3E}">
        <p14:creationId xmlns:p14="http://schemas.microsoft.com/office/powerpoint/2010/main" val="2043668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a:off x="4099560" y="3622753"/>
            <a:ext cx="199644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135880" y="4351398"/>
            <a:ext cx="96012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flipV="1">
            <a:off x="874713" y="3748628"/>
            <a:ext cx="4455690" cy="1937687"/>
            <a:chOff x="-13196888" y="-4316413"/>
            <a:chExt cx="9994900" cy="4346575"/>
          </a:xfrm>
          <a:effectLst/>
        </p:grpSpPr>
        <p:sp>
          <p:nvSpPr>
            <p:cNvPr id="3" name="Freeform 14"/>
            <p:cNvSpPr>
              <a:spLocks/>
            </p:cNvSpPr>
            <p:nvPr/>
          </p:nvSpPr>
          <p:spPr bwMode="auto">
            <a:xfrm>
              <a:off x="-13196888" y="-4316413"/>
              <a:ext cx="9994900" cy="2943225"/>
            </a:xfrm>
            <a:custGeom>
              <a:avLst/>
              <a:gdLst>
                <a:gd name="T0" fmla="*/ 1331 w 2662"/>
                <a:gd name="T1" fmla="*/ 0 h 784"/>
                <a:gd name="T2" fmla="*/ 0 w 2662"/>
                <a:gd name="T3" fmla="*/ 374 h 784"/>
                <a:gd name="T4" fmla="*/ 0 w 2662"/>
                <a:gd name="T5" fmla="*/ 784 h 784"/>
                <a:gd name="T6" fmla="*/ 2662 w 2662"/>
                <a:gd name="T7" fmla="*/ 784 h 784"/>
                <a:gd name="T8" fmla="*/ 2662 w 2662"/>
                <a:gd name="T9" fmla="*/ 374 h 784"/>
                <a:gd name="T10" fmla="*/ 1331 w 2662"/>
                <a:gd name="T11" fmla="*/ 0 h 784"/>
              </a:gdLst>
              <a:ahLst/>
              <a:cxnLst>
                <a:cxn ang="0">
                  <a:pos x="T0" y="T1"/>
                </a:cxn>
                <a:cxn ang="0">
                  <a:pos x="T2" y="T3"/>
                </a:cxn>
                <a:cxn ang="0">
                  <a:pos x="T4" y="T5"/>
                </a:cxn>
                <a:cxn ang="0">
                  <a:pos x="T6" y="T7"/>
                </a:cxn>
                <a:cxn ang="0">
                  <a:pos x="T8" y="T9"/>
                </a:cxn>
                <a:cxn ang="0">
                  <a:pos x="T10" y="T11"/>
                </a:cxn>
              </a:cxnLst>
              <a:rect l="0" t="0" r="r" b="b"/>
              <a:pathLst>
                <a:path w="2662" h="784">
                  <a:moveTo>
                    <a:pt x="1331" y="0"/>
                  </a:moveTo>
                  <a:cubicBezTo>
                    <a:pt x="596" y="0"/>
                    <a:pt x="0" y="167"/>
                    <a:pt x="0" y="374"/>
                  </a:cubicBezTo>
                  <a:cubicBezTo>
                    <a:pt x="0" y="784"/>
                    <a:pt x="0" y="784"/>
                    <a:pt x="0" y="784"/>
                  </a:cubicBezTo>
                  <a:cubicBezTo>
                    <a:pt x="2662" y="784"/>
                    <a:pt x="2662" y="784"/>
                    <a:pt x="2662" y="784"/>
                  </a:cubicBezTo>
                  <a:cubicBezTo>
                    <a:pt x="2662" y="374"/>
                    <a:pt x="2662" y="374"/>
                    <a:pt x="2662" y="374"/>
                  </a:cubicBezTo>
                  <a:cubicBezTo>
                    <a:pt x="2662" y="167"/>
                    <a:pt x="2066" y="0"/>
                    <a:pt x="1331"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4" name="Oval 9"/>
            <p:cNvSpPr>
              <a:spLocks noChangeArrowheads="1"/>
            </p:cNvSpPr>
            <p:nvPr/>
          </p:nvSpPr>
          <p:spPr bwMode="auto">
            <a:xfrm>
              <a:off x="-13196888" y="-2776538"/>
              <a:ext cx="9994900" cy="280670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5" name="Group 4"/>
          <p:cNvGrpSpPr/>
          <p:nvPr/>
        </p:nvGrpSpPr>
        <p:grpSpPr>
          <a:xfrm flipV="1">
            <a:off x="874713" y="3123021"/>
            <a:ext cx="3478212" cy="1681498"/>
            <a:chOff x="-13004800" y="-2338388"/>
            <a:chExt cx="8061325" cy="3771900"/>
          </a:xfrm>
          <a:effectLst/>
        </p:grpSpPr>
        <p:sp>
          <p:nvSpPr>
            <p:cNvPr id="6" name="Freeform 13"/>
            <p:cNvSpPr>
              <a:spLocks/>
            </p:cNvSpPr>
            <p:nvPr/>
          </p:nvSpPr>
          <p:spPr bwMode="auto">
            <a:xfrm>
              <a:off x="-13004800" y="-2338388"/>
              <a:ext cx="8061325" cy="2649538"/>
            </a:xfrm>
            <a:custGeom>
              <a:avLst/>
              <a:gdLst>
                <a:gd name="T0" fmla="*/ 1073 w 2147"/>
                <a:gd name="T1" fmla="*/ 0 h 706"/>
                <a:gd name="T2" fmla="*/ 0 w 2147"/>
                <a:gd name="T3" fmla="*/ 299 h 706"/>
                <a:gd name="T4" fmla="*/ 0 w 2147"/>
                <a:gd name="T5" fmla="*/ 706 h 706"/>
                <a:gd name="T6" fmla="*/ 2147 w 2147"/>
                <a:gd name="T7" fmla="*/ 706 h 706"/>
                <a:gd name="T8" fmla="*/ 2147 w 2147"/>
                <a:gd name="T9" fmla="*/ 299 h 706"/>
                <a:gd name="T10" fmla="*/ 1073 w 2147"/>
                <a:gd name="T11" fmla="*/ 0 h 706"/>
              </a:gdLst>
              <a:ahLst/>
              <a:cxnLst>
                <a:cxn ang="0">
                  <a:pos x="T0" y="T1"/>
                </a:cxn>
                <a:cxn ang="0">
                  <a:pos x="T2" y="T3"/>
                </a:cxn>
                <a:cxn ang="0">
                  <a:pos x="T4" y="T5"/>
                </a:cxn>
                <a:cxn ang="0">
                  <a:pos x="T6" y="T7"/>
                </a:cxn>
                <a:cxn ang="0">
                  <a:pos x="T8" y="T9"/>
                </a:cxn>
                <a:cxn ang="0">
                  <a:pos x="T10" y="T11"/>
                </a:cxn>
              </a:cxnLst>
              <a:rect l="0" t="0" r="r" b="b"/>
              <a:pathLst>
                <a:path w="2147" h="706">
                  <a:moveTo>
                    <a:pt x="1073" y="0"/>
                  </a:moveTo>
                  <a:cubicBezTo>
                    <a:pt x="480" y="0"/>
                    <a:pt x="0" y="134"/>
                    <a:pt x="0" y="299"/>
                  </a:cubicBezTo>
                  <a:cubicBezTo>
                    <a:pt x="0" y="706"/>
                    <a:pt x="0" y="706"/>
                    <a:pt x="0" y="706"/>
                  </a:cubicBezTo>
                  <a:cubicBezTo>
                    <a:pt x="2147" y="706"/>
                    <a:pt x="2147" y="706"/>
                    <a:pt x="2147" y="706"/>
                  </a:cubicBezTo>
                  <a:cubicBezTo>
                    <a:pt x="2147" y="299"/>
                    <a:pt x="2147" y="299"/>
                    <a:pt x="2147" y="299"/>
                  </a:cubicBezTo>
                  <a:cubicBezTo>
                    <a:pt x="2147" y="134"/>
                    <a:pt x="1666" y="0"/>
                    <a:pt x="1073"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7" name="Oval 8"/>
            <p:cNvSpPr>
              <a:spLocks noChangeArrowheads="1"/>
            </p:cNvSpPr>
            <p:nvPr/>
          </p:nvSpPr>
          <p:spPr bwMode="auto">
            <a:xfrm>
              <a:off x="-13004800" y="-811213"/>
              <a:ext cx="8061325" cy="2244725"/>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44" name="Group 43"/>
          <p:cNvGrpSpPr/>
          <p:nvPr/>
        </p:nvGrpSpPr>
        <p:grpSpPr>
          <a:xfrm>
            <a:off x="874713" y="2484994"/>
            <a:ext cx="2478087" cy="1453622"/>
            <a:chOff x="874713" y="2484994"/>
            <a:chExt cx="2478087" cy="1453622"/>
          </a:xfrm>
        </p:grpSpPr>
        <p:sp>
          <p:nvSpPr>
            <p:cNvPr id="9" name="Freeform 12"/>
            <p:cNvSpPr>
              <a:spLocks/>
            </p:cNvSpPr>
            <p:nvPr/>
          </p:nvSpPr>
          <p:spPr bwMode="auto">
            <a:xfrm flipV="1">
              <a:off x="874713" y="2848046"/>
              <a:ext cx="2478087" cy="1090570"/>
            </a:xfrm>
            <a:custGeom>
              <a:avLst/>
              <a:gdLst>
                <a:gd name="T0" fmla="*/ 828 w 1656"/>
                <a:gd name="T1" fmla="*/ 0 h 652"/>
                <a:gd name="T2" fmla="*/ 0 w 1656"/>
                <a:gd name="T3" fmla="*/ 232 h 652"/>
                <a:gd name="T4" fmla="*/ 0 w 1656"/>
                <a:gd name="T5" fmla="*/ 652 h 652"/>
                <a:gd name="T6" fmla="*/ 1656 w 1656"/>
                <a:gd name="T7" fmla="*/ 652 h 652"/>
                <a:gd name="T8" fmla="*/ 1656 w 1656"/>
                <a:gd name="T9" fmla="*/ 232 h 652"/>
                <a:gd name="T10" fmla="*/ 828 w 1656"/>
                <a:gd name="T11" fmla="*/ 0 h 652"/>
              </a:gdLst>
              <a:ahLst/>
              <a:cxnLst>
                <a:cxn ang="0">
                  <a:pos x="T0" y="T1"/>
                </a:cxn>
                <a:cxn ang="0">
                  <a:pos x="T2" y="T3"/>
                </a:cxn>
                <a:cxn ang="0">
                  <a:pos x="T4" y="T5"/>
                </a:cxn>
                <a:cxn ang="0">
                  <a:pos x="T6" y="T7"/>
                </a:cxn>
                <a:cxn ang="0">
                  <a:pos x="T8" y="T9"/>
                </a:cxn>
                <a:cxn ang="0">
                  <a:pos x="T10" y="T11"/>
                </a:cxn>
              </a:cxnLst>
              <a:rect l="0" t="0" r="r" b="b"/>
              <a:pathLst>
                <a:path w="1656" h="652">
                  <a:moveTo>
                    <a:pt x="828" y="0"/>
                  </a:moveTo>
                  <a:cubicBezTo>
                    <a:pt x="371" y="0"/>
                    <a:pt x="0" y="104"/>
                    <a:pt x="0" y="232"/>
                  </a:cubicBezTo>
                  <a:cubicBezTo>
                    <a:pt x="0" y="652"/>
                    <a:pt x="0" y="652"/>
                    <a:pt x="0" y="652"/>
                  </a:cubicBezTo>
                  <a:cubicBezTo>
                    <a:pt x="1656" y="652"/>
                    <a:pt x="1656" y="652"/>
                    <a:pt x="1656" y="652"/>
                  </a:cubicBezTo>
                  <a:cubicBezTo>
                    <a:pt x="1656" y="232"/>
                    <a:pt x="1656" y="232"/>
                    <a:pt x="1656" y="232"/>
                  </a:cubicBezTo>
                  <a:cubicBezTo>
                    <a:pt x="1656" y="104"/>
                    <a:pt x="1286" y="0"/>
                    <a:pt x="828"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0" name="Oval 7"/>
            <p:cNvSpPr>
              <a:spLocks noChangeArrowheads="1"/>
            </p:cNvSpPr>
            <p:nvPr/>
          </p:nvSpPr>
          <p:spPr bwMode="auto">
            <a:xfrm flipV="1">
              <a:off x="874713" y="2484994"/>
              <a:ext cx="2478087" cy="77635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11" name="Group 10"/>
          <p:cNvGrpSpPr/>
          <p:nvPr/>
        </p:nvGrpSpPr>
        <p:grpSpPr>
          <a:xfrm flipV="1">
            <a:off x="874714" y="1891444"/>
            <a:ext cx="1505629" cy="1211584"/>
            <a:chOff x="-12720638" y="1606550"/>
            <a:chExt cx="4356100" cy="2717800"/>
          </a:xfrm>
          <a:effectLst/>
        </p:grpSpPr>
        <p:sp>
          <p:nvSpPr>
            <p:cNvPr id="12" name="Freeform 10"/>
            <p:cNvSpPr>
              <a:spLocks/>
            </p:cNvSpPr>
            <p:nvPr/>
          </p:nvSpPr>
          <p:spPr bwMode="auto">
            <a:xfrm>
              <a:off x="-12720638" y="1606550"/>
              <a:ext cx="4356100" cy="2098675"/>
            </a:xfrm>
            <a:custGeom>
              <a:avLst/>
              <a:gdLst>
                <a:gd name="T0" fmla="*/ 1160 w 1160"/>
                <a:gd name="T1" fmla="*/ 166 h 559"/>
                <a:gd name="T2" fmla="*/ 580 w 1160"/>
                <a:gd name="T3" fmla="*/ 0 h 559"/>
                <a:gd name="T4" fmla="*/ 0 w 1160"/>
                <a:gd name="T5" fmla="*/ 166 h 559"/>
                <a:gd name="T6" fmla="*/ 4 w 1160"/>
                <a:gd name="T7" fmla="*/ 559 h 559"/>
                <a:gd name="T8" fmla="*/ 1156 w 1160"/>
                <a:gd name="T9" fmla="*/ 559 h 559"/>
                <a:gd name="T10" fmla="*/ 1160 w 1160"/>
                <a:gd name="T11" fmla="*/ 166 h 559"/>
              </a:gdLst>
              <a:ahLst/>
              <a:cxnLst>
                <a:cxn ang="0">
                  <a:pos x="T0" y="T1"/>
                </a:cxn>
                <a:cxn ang="0">
                  <a:pos x="T2" y="T3"/>
                </a:cxn>
                <a:cxn ang="0">
                  <a:pos x="T4" y="T5"/>
                </a:cxn>
                <a:cxn ang="0">
                  <a:pos x="T6" y="T7"/>
                </a:cxn>
                <a:cxn ang="0">
                  <a:pos x="T8" y="T9"/>
                </a:cxn>
                <a:cxn ang="0">
                  <a:pos x="T10" y="T11"/>
                </a:cxn>
              </a:cxnLst>
              <a:rect l="0" t="0" r="r" b="b"/>
              <a:pathLst>
                <a:path w="1160" h="559">
                  <a:moveTo>
                    <a:pt x="1160" y="166"/>
                  </a:moveTo>
                  <a:cubicBezTo>
                    <a:pt x="1160" y="74"/>
                    <a:pt x="900" y="0"/>
                    <a:pt x="580" y="0"/>
                  </a:cubicBezTo>
                  <a:cubicBezTo>
                    <a:pt x="260" y="0"/>
                    <a:pt x="0" y="74"/>
                    <a:pt x="0" y="166"/>
                  </a:cubicBezTo>
                  <a:cubicBezTo>
                    <a:pt x="0" y="173"/>
                    <a:pt x="4" y="559"/>
                    <a:pt x="4" y="559"/>
                  </a:cubicBezTo>
                  <a:cubicBezTo>
                    <a:pt x="1156" y="559"/>
                    <a:pt x="1156" y="559"/>
                    <a:pt x="1156" y="559"/>
                  </a:cubicBezTo>
                  <a:cubicBezTo>
                    <a:pt x="1156" y="559"/>
                    <a:pt x="1160" y="173"/>
                    <a:pt x="1160" y="166"/>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3" name="Oval 6"/>
            <p:cNvSpPr>
              <a:spLocks noChangeArrowheads="1"/>
            </p:cNvSpPr>
            <p:nvPr/>
          </p:nvSpPr>
          <p:spPr bwMode="auto">
            <a:xfrm>
              <a:off x="-12712700" y="3086100"/>
              <a:ext cx="4325938" cy="1238250"/>
            </a:xfrm>
            <a:prstGeom prst="ellipse">
              <a:avLst/>
            </a:prstGeom>
            <a:gradFill flip="none" rotWithShape="1">
              <a:gsLst>
                <a:gs pos="0">
                  <a:srgbClr val="024793"/>
                </a:gs>
                <a:gs pos="100000">
                  <a:srgbClr val="33D360"/>
                </a:gs>
              </a:gsLst>
              <a:lin ang="81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sp>
        <p:nvSpPr>
          <p:cNvPr id="14" name="Rectangle 13"/>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TextBox 15"/>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17" name="TextBox 1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3" name="Freeform 3391"/>
          <p:cNvSpPr>
            <a:spLocks noEditPoints="1"/>
          </p:cNvSpPr>
          <p:nvPr/>
        </p:nvSpPr>
        <p:spPr bwMode="auto">
          <a:xfrm>
            <a:off x="1462063" y="1977241"/>
            <a:ext cx="330930" cy="330930"/>
          </a:xfrm>
          <a:custGeom>
            <a:avLst/>
            <a:gdLst>
              <a:gd name="T0" fmla="*/ 400 w 721"/>
              <a:gd name="T1" fmla="*/ 502 h 721"/>
              <a:gd name="T2" fmla="*/ 441 w 721"/>
              <a:gd name="T3" fmla="*/ 487 h 721"/>
              <a:gd name="T4" fmla="*/ 456 w 721"/>
              <a:gd name="T5" fmla="*/ 469 h 721"/>
              <a:gd name="T6" fmla="*/ 477 w 721"/>
              <a:gd name="T7" fmla="*/ 475 h 721"/>
              <a:gd name="T8" fmla="*/ 498 w 721"/>
              <a:gd name="T9" fmla="*/ 505 h 721"/>
              <a:gd name="T10" fmla="*/ 361 w 721"/>
              <a:gd name="T11" fmla="*/ 709 h 721"/>
              <a:gd name="T12" fmla="*/ 315 w 721"/>
              <a:gd name="T13" fmla="*/ 654 h 721"/>
              <a:gd name="T14" fmla="*/ 347 w 721"/>
              <a:gd name="T15" fmla="*/ 606 h 721"/>
              <a:gd name="T16" fmla="*/ 365 w 721"/>
              <a:gd name="T17" fmla="*/ 601 h 721"/>
              <a:gd name="T18" fmla="*/ 387 w 721"/>
              <a:gd name="T19" fmla="*/ 623 h 721"/>
              <a:gd name="T20" fmla="*/ 415 w 721"/>
              <a:gd name="T21" fmla="*/ 691 h 721"/>
              <a:gd name="T22" fmla="*/ 225 w 721"/>
              <a:gd name="T23" fmla="*/ 505 h 721"/>
              <a:gd name="T24" fmla="*/ 245 w 721"/>
              <a:gd name="T25" fmla="*/ 477 h 721"/>
              <a:gd name="T26" fmla="*/ 265 w 721"/>
              <a:gd name="T27" fmla="*/ 469 h 721"/>
              <a:gd name="T28" fmla="*/ 280 w 721"/>
              <a:gd name="T29" fmla="*/ 487 h 721"/>
              <a:gd name="T30" fmla="*/ 321 w 721"/>
              <a:gd name="T31" fmla="*/ 502 h 721"/>
              <a:gd name="T32" fmla="*/ 222 w 721"/>
              <a:gd name="T33" fmla="*/ 511 h 721"/>
              <a:gd name="T34" fmla="*/ 397 w 721"/>
              <a:gd name="T35" fmla="*/ 541 h 721"/>
              <a:gd name="T36" fmla="*/ 385 w 721"/>
              <a:gd name="T37" fmla="*/ 565 h 721"/>
              <a:gd name="T38" fmla="*/ 361 w 721"/>
              <a:gd name="T39" fmla="*/ 577 h 721"/>
              <a:gd name="T40" fmla="*/ 335 w 721"/>
              <a:gd name="T41" fmla="*/ 565 h 721"/>
              <a:gd name="T42" fmla="*/ 325 w 721"/>
              <a:gd name="T43" fmla="*/ 541 h 721"/>
              <a:gd name="T44" fmla="*/ 681 w 721"/>
              <a:gd name="T45" fmla="*/ 552 h 721"/>
              <a:gd name="T46" fmla="*/ 633 w 721"/>
              <a:gd name="T47" fmla="*/ 522 h 721"/>
              <a:gd name="T48" fmla="*/ 524 w 721"/>
              <a:gd name="T49" fmla="*/ 477 h 721"/>
              <a:gd name="T50" fmla="*/ 484 w 721"/>
              <a:gd name="T51" fmla="*/ 448 h 721"/>
              <a:gd name="T52" fmla="*/ 457 w 721"/>
              <a:gd name="T53" fmla="*/ 433 h 721"/>
              <a:gd name="T54" fmla="*/ 466 w 721"/>
              <a:gd name="T55" fmla="*/ 366 h 721"/>
              <a:gd name="T56" fmla="*/ 489 w 721"/>
              <a:gd name="T57" fmla="*/ 322 h 721"/>
              <a:gd name="T58" fmla="*/ 504 w 721"/>
              <a:gd name="T59" fmla="*/ 279 h 721"/>
              <a:gd name="T60" fmla="*/ 513 w 721"/>
              <a:gd name="T61" fmla="*/ 247 h 721"/>
              <a:gd name="T62" fmla="*/ 506 w 721"/>
              <a:gd name="T63" fmla="*/ 215 h 721"/>
              <a:gd name="T64" fmla="*/ 501 w 721"/>
              <a:gd name="T65" fmla="*/ 193 h 721"/>
              <a:gd name="T66" fmla="*/ 527 w 721"/>
              <a:gd name="T67" fmla="*/ 102 h 721"/>
              <a:gd name="T68" fmla="*/ 519 w 721"/>
              <a:gd name="T69" fmla="*/ 51 h 721"/>
              <a:gd name="T70" fmla="*/ 493 w 721"/>
              <a:gd name="T71" fmla="*/ 26 h 721"/>
              <a:gd name="T72" fmla="*/ 453 w 721"/>
              <a:gd name="T73" fmla="*/ 9 h 721"/>
              <a:gd name="T74" fmla="*/ 383 w 721"/>
              <a:gd name="T75" fmla="*/ 0 h 721"/>
              <a:gd name="T76" fmla="*/ 311 w 721"/>
              <a:gd name="T77" fmla="*/ 9 h 721"/>
              <a:gd name="T78" fmla="*/ 271 w 721"/>
              <a:gd name="T79" fmla="*/ 32 h 721"/>
              <a:gd name="T80" fmla="*/ 239 w 721"/>
              <a:gd name="T81" fmla="*/ 50 h 721"/>
              <a:gd name="T82" fmla="*/ 222 w 721"/>
              <a:gd name="T83" fmla="*/ 66 h 721"/>
              <a:gd name="T84" fmla="*/ 211 w 721"/>
              <a:gd name="T85" fmla="*/ 95 h 721"/>
              <a:gd name="T86" fmla="*/ 217 w 721"/>
              <a:gd name="T87" fmla="*/ 164 h 721"/>
              <a:gd name="T88" fmla="*/ 227 w 721"/>
              <a:gd name="T89" fmla="*/ 202 h 721"/>
              <a:gd name="T90" fmla="*/ 212 w 721"/>
              <a:gd name="T91" fmla="*/ 230 h 721"/>
              <a:gd name="T92" fmla="*/ 213 w 721"/>
              <a:gd name="T93" fmla="*/ 263 h 721"/>
              <a:gd name="T94" fmla="*/ 229 w 721"/>
              <a:gd name="T95" fmla="*/ 290 h 721"/>
              <a:gd name="T96" fmla="*/ 243 w 721"/>
              <a:gd name="T97" fmla="*/ 348 h 721"/>
              <a:gd name="T98" fmla="*/ 265 w 721"/>
              <a:gd name="T99" fmla="*/ 378 h 721"/>
              <a:gd name="T100" fmla="*/ 249 w 721"/>
              <a:gd name="T101" fmla="*/ 441 h 721"/>
              <a:gd name="T102" fmla="*/ 209 w 721"/>
              <a:gd name="T103" fmla="*/ 473 h 721"/>
              <a:gd name="T104" fmla="*/ 134 w 721"/>
              <a:gd name="T105" fmla="*/ 502 h 721"/>
              <a:gd name="T106" fmla="*/ 50 w 721"/>
              <a:gd name="T107" fmla="*/ 547 h 721"/>
              <a:gd name="T108" fmla="*/ 28 w 721"/>
              <a:gd name="T109" fmla="*/ 573 h 721"/>
              <a:gd name="T110" fmla="*/ 9 w 721"/>
              <a:gd name="T111" fmla="*/ 629 h 721"/>
              <a:gd name="T112" fmla="*/ 0 w 721"/>
              <a:gd name="T113" fmla="*/ 713 h 721"/>
              <a:gd name="T114" fmla="*/ 709 w 721"/>
              <a:gd name="T115" fmla="*/ 721 h 721"/>
              <a:gd name="T116" fmla="*/ 721 w 721"/>
              <a:gd name="T117" fmla="*/ 709 h 721"/>
              <a:gd name="T118" fmla="*/ 709 w 721"/>
              <a:gd name="T119" fmla="*/ 606 h 721"/>
              <a:gd name="T120" fmla="*/ 691 w 721"/>
              <a:gd name="T121" fmla="*/ 564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1" h="721">
                <a:moveTo>
                  <a:pt x="415" y="510"/>
                </a:moveTo>
                <a:lnTo>
                  <a:pt x="415" y="510"/>
                </a:lnTo>
                <a:lnTo>
                  <a:pt x="415" y="510"/>
                </a:lnTo>
                <a:lnTo>
                  <a:pt x="400" y="502"/>
                </a:lnTo>
                <a:lnTo>
                  <a:pt x="414" y="498"/>
                </a:lnTo>
                <a:lnTo>
                  <a:pt x="428" y="493"/>
                </a:lnTo>
                <a:lnTo>
                  <a:pt x="434" y="491"/>
                </a:lnTo>
                <a:lnTo>
                  <a:pt x="441" y="487"/>
                </a:lnTo>
                <a:lnTo>
                  <a:pt x="447" y="482"/>
                </a:lnTo>
                <a:lnTo>
                  <a:pt x="453" y="477"/>
                </a:lnTo>
                <a:lnTo>
                  <a:pt x="456" y="473"/>
                </a:lnTo>
                <a:lnTo>
                  <a:pt x="456" y="469"/>
                </a:lnTo>
                <a:lnTo>
                  <a:pt x="456" y="459"/>
                </a:lnTo>
                <a:lnTo>
                  <a:pt x="464" y="462"/>
                </a:lnTo>
                <a:lnTo>
                  <a:pt x="470" y="469"/>
                </a:lnTo>
                <a:lnTo>
                  <a:pt x="477" y="475"/>
                </a:lnTo>
                <a:lnTo>
                  <a:pt x="483" y="482"/>
                </a:lnTo>
                <a:lnTo>
                  <a:pt x="489" y="489"/>
                </a:lnTo>
                <a:lnTo>
                  <a:pt x="495" y="497"/>
                </a:lnTo>
                <a:lnTo>
                  <a:pt x="498" y="505"/>
                </a:lnTo>
                <a:lnTo>
                  <a:pt x="501" y="511"/>
                </a:lnTo>
                <a:lnTo>
                  <a:pt x="522" y="574"/>
                </a:lnTo>
                <a:lnTo>
                  <a:pt x="415" y="510"/>
                </a:lnTo>
                <a:close/>
                <a:moveTo>
                  <a:pt x="361" y="709"/>
                </a:moveTo>
                <a:lnTo>
                  <a:pt x="293" y="709"/>
                </a:lnTo>
                <a:lnTo>
                  <a:pt x="299" y="691"/>
                </a:lnTo>
                <a:lnTo>
                  <a:pt x="306" y="672"/>
                </a:lnTo>
                <a:lnTo>
                  <a:pt x="315" y="654"/>
                </a:lnTo>
                <a:lnTo>
                  <a:pt x="322" y="637"/>
                </a:lnTo>
                <a:lnTo>
                  <a:pt x="333" y="623"/>
                </a:lnTo>
                <a:lnTo>
                  <a:pt x="342" y="611"/>
                </a:lnTo>
                <a:lnTo>
                  <a:pt x="347" y="606"/>
                </a:lnTo>
                <a:lnTo>
                  <a:pt x="351" y="604"/>
                </a:lnTo>
                <a:lnTo>
                  <a:pt x="356" y="601"/>
                </a:lnTo>
                <a:lnTo>
                  <a:pt x="361" y="601"/>
                </a:lnTo>
                <a:lnTo>
                  <a:pt x="365" y="601"/>
                </a:lnTo>
                <a:lnTo>
                  <a:pt x="370" y="604"/>
                </a:lnTo>
                <a:lnTo>
                  <a:pt x="374" y="606"/>
                </a:lnTo>
                <a:lnTo>
                  <a:pt x="379" y="611"/>
                </a:lnTo>
                <a:lnTo>
                  <a:pt x="387" y="623"/>
                </a:lnTo>
                <a:lnTo>
                  <a:pt x="396" y="637"/>
                </a:lnTo>
                <a:lnTo>
                  <a:pt x="403" y="654"/>
                </a:lnTo>
                <a:lnTo>
                  <a:pt x="410" y="673"/>
                </a:lnTo>
                <a:lnTo>
                  <a:pt x="415" y="691"/>
                </a:lnTo>
                <a:lnTo>
                  <a:pt x="420" y="709"/>
                </a:lnTo>
                <a:lnTo>
                  <a:pt x="361" y="709"/>
                </a:lnTo>
                <a:close/>
                <a:moveTo>
                  <a:pt x="222" y="511"/>
                </a:moveTo>
                <a:lnTo>
                  <a:pt x="225" y="505"/>
                </a:lnTo>
                <a:lnTo>
                  <a:pt x="229" y="497"/>
                </a:lnTo>
                <a:lnTo>
                  <a:pt x="234" y="489"/>
                </a:lnTo>
                <a:lnTo>
                  <a:pt x="239" y="483"/>
                </a:lnTo>
                <a:lnTo>
                  <a:pt x="245" y="477"/>
                </a:lnTo>
                <a:lnTo>
                  <a:pt x="252" y="470"/>
                </a:lnTo>
                <a:lnTo>
                  <a:pt x="258" y="464"/>
                </a:lnTo>
                <a:lnTo>
                  <a:pt x="265" y="460"/>
                </a:lnTo>
                <a:lnTo>
                  <a:pt x="265" y="469"/>
                </a:lnTo>
                <a:lnTo>
                  <a:pt x="265" y="473"/>
                </a:lnTo>
                <a:lnTo>
                  <a:pt x="267" y="477"/>
                </a:lnTo>
                <a:lnTo>
                  <a:pt x="274" y="482"/>
                </a:lnTo>
                <a:lnTo>
                  <a:pt x="280" y="487"/>
                </a:lnTo>
                <a:lnTo>
                  <a:pt x="286" y="491"/>
                </a:lnTo>
                <a:lnTo>
                  <a:pt x="293" y="493"/>
                </a:lnTo>
                <a:lnTo>
                  <a:pt x="307" y="498"/>
                </a:lnTo>
                <a:lnTo>
                  <a:pt x="321" y="502"/>
                </a:lnTo>
                <a:lnTo>
                  <a:pt x="306" y="511"/>
                </a:lnTo>
                <a:lnTo>
                  <a:pt x="306" y="511"/>
                </a:lnTo>
                <a:lnTo>
                  <a:pt x="202" y="574"/>
                </a:lnTo>
                <a:lnTo>
                  <a:pt x="222" y="511"/>
                </a:lnTo>
                <a:close/>
                <a:moveTo>
                  <a:pt x="325" y="528"/>
                </a:moveTo>
                <a:lnTo>
                  <a:pt x="361" y="506"/>
                </a:lnTo>
                <a:lnTo>
                  <a:pt x="397" y="528"/>
                </a:lnTo>
                <a:lnTo>
                  <a:pt x="397" y="541"/>
                </a:lnTo>
                <a:lnTo>
                  <a:pt x="396" y="547"/>
                </a:lnTo>
                <a:lnTo>
                  <a:pt x="393" y="554"/>
                </a:lnTo>
                <a:lnTo>
                  <a:pt x="391" y="560"/>
                </a:lnTo>
                <a:lnTo>
                  <a:pt x="385" y="565"/>
                </a:lnTo>
                <a:lnTo>
                  <a:pt x="380" y="570"/>
                </a:lnTo>
                <a:lnTo>
                  <a:pt x="374" y="573"/>
                </a:lnTo>
                <a:lnTo>
                  <a:pt x="367" y="575"/>
                </a:lnTo>
                <a:lnTo>
                  <a:pt x="361" y="577"/>
                </a:lnTo>
                <a:lnTo>
                  <a:pt x="353" y="575"/>
                </a:lnTo>
                <a:lnTo>
                  <a:pt x="347" y="573"/>
                </a:lnTo>
                <a:lnTo>
                  <a:pt x="340" y="570"/>
                </a:lnTo>
                <a:lnTo>
                  <a:pt x="335" y="565"/>
                </a:lnTo>
                <a:lnTo>
                  <a:pt x="331" y="560"/>
                </a:lnTo>
                <a:lnTo>
                  <a:pt x="328" y="554"/>
                </a:lnTo>
                <a:lnTo>
                  <a:pt x="325" y="547"/>
                </a:lnTo>
                <a:lnTo>
                  <a:pt x="325" y="541"/>
                </a:lnTo>
                <a:lnTo>
                  <a:pt x="325" y="528"/>
                </a:lnTo>
                <a:close/>
                <a:moveTo>
                  <a:pt x="691" y="564"/>
                </a:moveTo>
                <a:lnTo>
                  <a:pt x="686" y="557"/>
                </a:lnTo>
                <a:lnTo>
                  <a:pt x="681" y="552"/>
                </a:lnTo>
                <a:lnTo>
                  <a:pt x="674" y="547"/>
                </a:lnTo>
                <a:lnTo>
                  <a:pt x="668" y="541"/>
                </a:lnTo>
                <a:lnTo>
                  <a:pt x="651" y="531"/>
                </a:lnTo>
                <a:lnTo>
                  <a:pt x="633" y="522"/>
                </a:lnTo>
                <a:lnTo>
                  <a:pt x="591" y="502"/>
                </a:lnTo>
                <a:lnTo>
                  <a:pt x="545" y="484"/>
                </a:lnTo>
                <a:lnTo>
                  <a:pt x="534" y="480"/>
                </a:lnTo>
                <a:lnTo>
                  <a:pt x="524" y="477"/>
                </a:lnTo>
                <a:lnTo>
                  <a:pt x="514" y="473"/>
                </a:lnTo>
                <a:lnTo>
                  <a:pt x="504" y="469"/>
                </a:lnTo>
                <a:lnTo>
                  <a:pt x="495" y="457"/>
                </a:lnTo>
                <a:lnTo>
                  <a:pt x="484" y="448"/>
                </a:lnTo>
                <a:lnTo>
                  <a:pt x="473" y="441"/>
                </a:lnTo>
                <a:lnTo>
                  <a:pt x="462" y="434"/>
                </a:lnTo>
                <a:lnTo>
                  <a:pt x="460" y="433"/>
                </a:lnTo>
                <a:lnTo>
                  <a:pt x="457" y="433"/>
                </a:lnTo>
                <a:lnTo>
                  <a:pt x="456" y="433"/>
                </a:lnTo>
                <a:lnTo>
                  <a:pt x="456" y="378"/>
                </a:lnTo>
                <a:lnTo>
                  <a:pt x="461" y="373"/>
                </a:lnTo>
                <a:lnTo>
                  <a:pt x="466" y="366"/>
                </a:lnTo>
                <a:lnTo>
                  <a:pt x="473" y="358"/>
                </a:lnTo>
                <a:lnTo>
                  <a:pt x="479" y="348"/>
                </a:lnTo>
                <a:lnTo>
                  <a:pt x="484" y="337"/>
                </a:lnTo>
                <a:lnTo>
                  <a:pt x="489" y="322"/>
                </a:lnTo>
                <a:lnTo>
                  <a:pt x="492" y="308"/>
                </a:lnTo>
                <a:lnTo>
                  <a:pt x="495" y="290"/>
                </a:lnTo>
                <a:lnTo>
                  <a:pt x="500" y="285"/>
                </a:lnTo>
                <a:lnTo>
                  <a:pt x="504" y="279"/>
                </a:lnTo>
                <a:lnTo>
                  <a:pt x="507" y="271"/>
                </a:lnTo>
                <a:lnTo>
                  <a:pt x="510" y="262"/>
                </a:lnTo>
                <a:lnTo>
                  <a:pt x="511" y="254"/>
                </a:lnTo>
                <a:lnTo>
                  <a:pt x="513" y="247"/>
                </a:lnTo>
                <a:lnTo>
                  <a:pt x="513" y="238"/>
                </a:lnTo>
                <a:lnTo>
                  <a:pt x="511" y="230"/>
                </a:lnTo>
                <a:lnTo>
                  <a:pt x="510" y="222"/>
                </a:lnTo>
                <a:lnTo>
                  <a:pt x="506" y="215"/>
                </a:lnTo>
                <a:lnTo>
                  <a:pt x="502" y="208"/>
                </a:lnTo>
                <a:lnTo>
                  <a:pt x="497" y="202"/>
                </a:lnTo>
                <a:lnTo>
                  <a:pt x="498" y="198"/>
                </a:lnTo>
                <a:lnTo>
                  <a:pt x="501" y="193"/>
                </a:lnTo>
                <a:lnTo>
                  <a:pt x="510" y="167"/>
                </a:lnTo>
                <a:lnTo>
                  <a:pt x="520" y="135"/>
                </a:lnTo>
                <a:lnTo>
                  <a:pt x="524" y="118"/>
                </a:lnTo>
                <a:lnTo>
                  <a:pt x="527" y="102"/>
                </a:lnTo>
                <a:lnTo>
                  <a:pt x="527" y="85"/>
                </a:lnTo>
                <a:lnTo>
                  <a:pt x="525" y="68"/>
                </a:lnTo>
                <a:lnTo>
                  <a:pt x="523" y="59"/>
                </a:lnTo>
                <a:lnTo>
                  <a:pt x="519" y="51"/>
                </a:lnTo>
                <a:lnTo>
                  <a:pt x="514" y="44"/>
                </a:lnTo>
                <a:lnTo>
                  <a:pt x="509" y="37"/>
                </a:lnTo>
                <a:lnTo>
                  <a:pt x="501" y="31"/>
                </a:lnTo>
                <a:lnTo>
                  <a:pt x="493" y="26"/>
                </a:lnTo>
                <a:lnTo>
                  <a:pt x="484" y="21"/>
                </a:lnTo>
                <a:lnTo>
                  <a:pt x="475" y="16"/>
                </a:lnTo>
                <a:lnTo>
                  <a:pt x="465" y="12"/>
                </a:lnTo>
                <a:lnTo>
                  <a:pt x="453" y="9"/>
                </a:lnTo>
                <a:lnTo>
                  <a:pt x="442" y="7"/>
                </a:lnTo>
                <a:lnTo>
                  <a:pt x="430" y="4"/>
                </a:lnTo>
                <a:lnTo>
                  <a:pt x="407" y="0"/>
                </a:lnTo>
                <a:lnTo>
                  <a:pt x="383" y="0"/>
                </a:lnTo>
                <a:lnTo>
                  <a:pt x="365" y="0"/>
                </a:lnTo>
                <a:lnTo>
                  <a:pt x="347" y="1"/>
                </a:lnTo>
                <a:lnTo>
                  <a:pt x="329" y="5"/>
                </a:lnTo>
                <a:lnTo>
                  <a:pt x="311" y="9"/>
                </a:lnTo>
                <a:lnTo>
                  <a:pt x="295" y="16"/>
                </a:lnTo>
                <a:lnTo>
                  <a:pt x="281" y="23"/>
                </a:lnTo>
                <a:lnTo>
                  <a:pt x="276" y="27"/>
                </a:lnTo>
                <a:lnTo>
                  <a:pt x="271" y="32"/>
                </a:lnTo>
                <a:lnTo>
                  <a:pt x="266" y="37"/>
                </a:lnTo>
                <a:lnTo>
                  <a:pt x="263" y="44"/>
                </a:lnTo>
                <a:lnTo>
                  <a:pt x="251" y="46"/>
                </a:lnTo>
                <a:lnTo>
                  <a:pt x="239" y="50"/>
                </a:lnTo>
                <a:lnTo>
                  <a:pt x="234" y="53"/>
                </a:lnTo>
                <a:lnTo>
                  <a:pt x="230" y="57"/>
                </a:lnTo>
                <a:lnTo>
                  <a:pt x="225" y="60"/>
                </a:lnTo>
                <a:lnTo>
                  <a:pt x="222" y="66"/>
                </a:lnTo>
                <a:lnTo>
                  <a:pt x="217" y="72"/>
                </a:lnTo>
                <a:lnTo>
                  <a:pt x="215" y="78"/>
                </a:lnTo>
                <a:lnTo>
                  <a:pt x="212" y="87"/>
                </a:lnTo>
                <a:lnTo>
                  <a:pt x="211" y="95"/>
                </a:lnTo>
                <a:lnTo>
                  <a:pt x="209" y="112"/>
                </a:lnTo>
                <a:lnTo>
                  <a:pt x="211" y="130"/>
                </a:lnTo>
                <a:lnTo>
                  <a:pt x="213" y="148"/>
                </a:lnTo>
                <a:lnTo>
                  <a:pt x="217" y="164"/>
                </a:lnTo>
                <a:lnTo>
                  <a:pt x="221" y="181"/>
                </a:lnTo>
                <a:lnTo>
                  <a:pt x="225" y="194"/>
                </a:lnTo>
                <a:lnTo>
                  <a:pt x="226" y="198"/>
                </a:lnTo>
                <a:lnTo>
                  <a:pt x="227" y="202"/>
                </a:lnTo>
                <a:lnTo>
                  <a:pt x="222" y="207"/>
                </a:lnTo>
                <a:lnTo>
                  <a:pt x="217" y="215"/>
                </a:lnTo>
                <a:lnTo>
                  <a:pt x="215" y="221"/>
                </a:lnTo>
                <a:lnTo>
                  <a:pt x="212" y="230"/>
                </a:lnTo>
                <a:lnTo>
                  <a:pt x="211" y="238"/>
                </a:lnTo>
                <a:lnTo>
                  <a:pt x="211" y="247"/>
                </a:lnTo>
                <a:lnTo>
                  <a:pt x="212" y="254"/>
                </a:lnTo>
                <a:lnTo>
                  <a:pt x="213" y="263"/>
                </a:lnTo>
                <a:lnTo>
                  <a:pt x="216" y="272"/>
                </a:lnTo>
                <a:lnTo>
                  <a:pt x="220" y="280"/>
                </a:lnTo>
                <a:lnTo>
                  <a:pt x="224" y="285"/>
                </a:lnTo>
                <a:lnTo>
                  <a:pt x="229" y="290"/>
                </a:lnTo>
                <a:lnTo>
                  <a:pt x="230" y="307"/>
                </a:lnTo>
                <a:lnTo>
                  <a:pt x="234" y="322"/>
                </a:lnTo>
                <a:lnTo>
                  <a:pt x="238" y="337"/>
                </a:lnTo>
                <a:lnTo>
                  <a:pt x="243" y="348"/>
                </a:lnTo>
                <a:lnTo>
                  <a:pt x="249" y="358"/>
                </a:lnTo>
                <a:lnTo>
                  <a:pt x="254" y="366"/>
                </a:lnTo>
                <a:lnTo>
                  <a:pt x="260" y="373"/>
                </a:lnTo>
                <a:lnTo>
                  <a:pt x="265" y="378"/>
                </a:lnTo>
                <a:lnTo>
                  <a:pt x="265" y="433"/>
                </a:lnTo>
                <a:lnTo>
                  <a:pt x="262" y="433"/>
                </a:lnTo>
                <a:lnTo>
                  <a:pt x="261" y="434"/>
                </a:lnTo>
                <a:lnTo>
                  <a:pt x="249" y="441"/>
                </a:lnTo>
                <a:lnTo>
                  <a:pt x="239" y="448"/>
                </a:lnTo>
                <a:lnTo>
                  <a:pt x="229" y="457"/>
                </a:lnTo>
                <a:lnTo>
                  <a:pt x="220" y="469"/>
                </a:lnTo>
                <a:lnTo>
                  <a:pt x="209" y="473"/>
                </a:lnTo>
                <a:lnTo>
                  <a:pt x="200" y="477"/>
                </a:lnTo>
                <a:lnTo>
                  <a:pt x="190" y="480"/>
                </a:lnTo>
                <a:lnTo>
                  <a:pt x="181" y="484"/>
                </a:lnTo>
                <a:lnTo>
                  <a:pt x="134" y="502"/>
                </a:lnTo>
                <a:lnTo>
                  <a:pt x="91" y="522"/>
                </a:lnTo>
                <a:lnTo>
                  <a:pt x="73" y="531"/>
                </a:lnTo>
                <a:lnTo>
                  <a:pt x="57" y="541"/>
                </a:lnTo>
                <a:lnTo>
                  <a:pt x="50" y="547"/>
                </a:lnTo>
                <a:lnTo>
                  <a:pt x="44" y="552"/>
                </a:lnTo>
                <a:lnTo>
                  <a:pt x="39" y="557"/>
                </a:lnTo>
                <a:lnTo>
                  <a:pt x="34" y="564"/>
                </a:lnTo>
                <a:lnTo>
                  <a:pt x="28" y="573"/>
                </a:lnTo>
                <a:lnTo>
                  <a:pt x="23" y="583"/>
                </a:lnTo>
                <a:lnTo>
                  <a:pt x="19" y="595"/>
                </a:lnTo>
                <a:lnTo>
                  <a:pt x="16" y="606"/>
                </a:lnTo>
                <a:lnTo>
                  <a:pt x="9" y="629"/>
                </a:lnTo>
                <a:lnTo>
                  <a:pt x="5" y="653"/>
                </a:lnTo>
                <a:lnTo>
                  <a:pt x="1" y="691"/>
                </a:lnTo>
                <a:lnTo>
                  <a:pt x="0" y="709"/>
                </a:lnTo>
                <a:lnTo>
                  <a:pt x="0" y="713"/>
                </a:lnTo>
                <a:lnTo>
                  <a:pt x="4" y="717"/>
                </a:lnTo>
                <a:lnTo>
                  <a:pt x="8" y="719"/>
                </a:lnTo>
                <a:lnTo>
                  <a:pt x="12" y="721"/>
                </a:lnTo>
                <a:lnTo>
                  <a:pt x="709" y="721"/>
                </a:lnTo>
                <a:lnTo>
                  <a:pt x="714" y="719"/>
                </a:lnTo>
                <a:lnTo>
                  <a:pt x="718" y="717"/>
                </a:lnTo>
                <a:lnTo>
                  <a:pt x="721" y="713"/>
                </a:lnTo>
                <a:lnTo>
                  <a:pt x="721" y="709"/>
                </a:lnTo>
                <a:lnTo>
                  <a:pt x="721" y="691"/>
                </a:lnTo>
                <a:lnTo>
                  <a:pt x="718" y="653"/>
                </a:lnTo>
                <a:lnTo>
                  <a:pt x="714" y="629"/>
                </a:lnTo>
                <a:lnTo>
                  <a:pt x="709" y="606"/>
                </a:lnTo>
                <a:lnTo>
                  <a:pt x="705" y="595"/>
                </a:lnTo>
                <a:lnTo>
                  <a:pt x="701" y="583"/>
                </a:lnTo>
                <a:lnTo>
                  <a:pt x="696" y="573"/>
                </a:lnTo>
                <a:lnTo>
                  <a:pt x="691" y="564"/>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2629579" y="2656730"/>
            <a:ext cx="332696" cy="344170"/>
            <a:chOff x="9882188" y="1336675"/>
            <a:chExt cx="276225" cy="285750"/>
          </a:xfrm>
          <a:solidFill>
            <a:schemeClr val="bg1"/>
          </a:solidFill>
          <a:effectLst/>
        </p:grpSpPr>
        <p:sp>
          <p:nvSpPr>
            <p:cNvPr id="25" name="Freeform 3049"/>
            <p:cNvSpPr>
              <a:spLocks/>
            </p:cNvSpPr>
            <p:nvPr/>
          </p:nvSpPr>
          <p:spPr bwMode="auto">
            <a:xfrm>
              <a:off x="9893300" y="1574800"/>
              <a:ext cx="254000" cy="47625"/>
            </a:xfrm>
            <a:custGeom>
              <a:avLst/>
              <a:gdLst>
                <a:gd name="T0" fmla="*/ 584 w 641"/>
                <a:gd name="T1" fmla="*/ 0 h 120"/>
                <a:gd name="T2" fmla="*/ 57 w 641"/>
                <a:gd name="T3" fmla="*/ 0 h 120"/>
                <a:gd name="T4" fmla="*/ 51 w 641"/>
                <a:gd name="T5" fmla="*/ 0 h 120"/>
                <a:gd name="T6" fmla="*/ 45 w 641"/>
                <a:gd name="T7" fmla="*/ 1 h 120"/>
                <a:gd name="T8" fmla="*/ 39 w 641"/>
                <a:gd name="T9" fmla="*/ 3 h 120"/>
                <a:gd name="T10" fmla="*/ 33 w 641"/>
                <a:gd name="T11" fmla="*/ 5 h 120"/>
                <a:gd name="T12" fmla="*/ 27 w 641"/>
                <a:gd name="T13" fmla="*/ 7 h 120"/>
                <a:gd name="T14" fmla="*/ 22 w 641"/>
                <a:gd name="T15" fmla="*/ 11 h 120"/>
                <a:gd name="T16" fmla="*/ 18 w 641"/>
                <a:gd name="T17" fmla="*/ 14 h 120"/>
                <a:gd name="T18" fmla="*/ 14 w 641"/>
                <a:gd name="T19" fmla="*/ 19 h 120"/>
                <a:gd name="T20" fmla="*/ 9 w 641"/>
                <a:gd name="T21" fmla="*/ 26 h 120"/>
                <a:gd name="T22" fmla="*/ 6 w 641"/>
                <a:gd name="T23" fmla="*/ 32 h 120"/>
                <a:gd name="T24" fmla="*/ 3 w 641"/>
                <a:gd name="T25" fmla="*/ 41 h 120"/>
                <a:gd name="T26" fmla="*/ 1 w 641"/>
                <a:gd name="T27" fmla="*/ 49 h 120"/>
                <a:gd name="T28" fmla="*/ 0 w 641"/>
                <a:gd name="T29" fmla="*/ 54 h 120"/>
                <a:gd name="T30" fmla="*/ 0 w 641"/>
                <a:gd name="T31" fmla="*/ 60 h 120"/>
                <a:gd name="T32" fmla="*/ 1 w 641"/>
                <a:gd name="T33" fmla="*/ 72 h 120"/>
                <a:gd name="T34" fmla="*/ 3 w 641"/>
                <a:gd name="T35" fmla="*/ 82 h 120"/>
                <a:gd name="T36" fmla="*/ 8 w 641"/>
                <a:gd name="T37" fmla="*/ 92 h 120"/>
                <a:gd name="T38" fmla="*/ 14 w 641"/>
                <a:gd name="T39" fmla="*/ 101 h 120"/>
                <a:gd name="T40" fmla="*/ 19 w 641"/>
                <a:gd name="T41" fmla="*/ 105 h 120"/>
                <a:gd name="T42" fmla="*/ 22 w 641"/>
                <a:gd name="T43" fmla="*/ 108 h 120"/>
                <a:gd name="T44" fmla="*/ 27 w 641"/>
                <a:gd name="T45" fmla="*/ 112 h 120"/>
                <a:gd name="T46" fmla="*/ 32 w 641"/>
                <a:gd name="T47" fmla="*/ 114 h 120"/>
                <a:gd name="T48" fmla="*/ 38 w 641"/>
                <a:gd name="T49" fmla="*/ 117 h 120"/>
                <a:gd name="T50" fmla="*/ 44 w 641"/>
                <a:gd name="T51" fmla="*/ 119 h 120"/>
                <a:gd name="T52" fmla="*/ 50 w 641"/>
                <a:gd name="T53" fmla="*/ 119 h 120"/>
                <a:gd name="T54" fmla="*/ 57 w 641"/>
                <a:gd name="T55" fmla="*/ 120 h 120"/>
                <a:gd name="T56" fmla="*/ 584 w 641"/>
                <a:gd name="T57" fmla="*/ 120 h 120"/>
                <a:gd name="T58" fmla="*/ 591 w 641"/>
                <a:gd name="T59" fmla="*/ 119 h 120"/>
                <a:gd name="T60" fmla="*/ 597 w 641"/>
                <a:gd name="T61" fmla="*/ 118 h 120"/>
                <a:gd name="T62" fmla="*/ 603 w 641"/>
                <a:gd name="T63" fmla="*/ 117 h 120"/>
                <a:gd name="T64" fmla="*/ 609 w 641"/>
                <a:gd name="T65" fmla="*/ 114 h 120"/>
                <a:gd name="T66" fmla="*/ 613 w 641"/>
                <a:gd name="T67" fmla="*/ 112 h 120"/>
                <a:gd name="T68" fmla="*/ 618 w 641"/>
                <a:gd name="T69" fmla="*/ 108 h 120"/>
                <a:gd name="T70" fmla="*/ 623 w 641"/>
                <a:gd name="T71" fmla="*/ 105 h 120"/>
                <a:gd name="T72" fmla="*/ 627 w 641"/>
                <a:gd name="T73" fmla="*/ 101 h 120"/>
                <a:gd name="T74" fmla="*/ 633 w 641"/>
                <a:gd name="T75" fmla="*/ 92 h 120"/>
                <a:gd name="T76" fmla="*/ 637 w 641"/>
                <a:gd name="T77" fmla="*/ 82 h 120"/>
                <a:gd name="T78" fmla="*/ 640 w 641"/>
                <a:gd name="T79" fmla="*/ 72 h 120"/>
                <a:gd name="T80" fmla="*/ 641 w 641"/>
                <a:gd name="T81" fmla="*/ 60 h 120"/>
                <a:gd name="T82" fmla="*/ 640 w 641"/>
                <a:gd name="T83" fmla="*/ 49 h 120"/>
                <a:gd name="T84" fmla="*/ 637 w 641"/>
                <a:gd name="T85" fmla="*/ 38 h 120"/>
                <a:gd name="T86" fmla="*/ 633 w 641"/>
                <a:gd name="T87" fmla="*/ 28 h 120"/>
                <a:gd name="T88" fmla="*/ 627 w 641"/>
                <a:gd name="T89" fmla="*/ 19 h 120"/>
                <a:gd name="T90" fmla="*/ 623 w 641"/>
                <a:gd name="T91" fmla="*/ 14 h 120"/>
                <a:gd name="T92" fmla="*/ 618 w 641"/>
                <a:gd name="T93" fmla="*/ 11 h 120"/>
                <a:gd name="T94" fmla="*/ 613 w 641"/>
                <a:gd name="T95" fmla="*/ 9 h 120"/>
                <a:gd name="T96" fmla="*/ 609 w 641"/>
                <a:gd name="T97" fmla="*/ 5 h 120"/>
                <a:gd name="T98" fmla="*/ 603 w 641"/>
                <a:gd name="T99" fmla="*/ 3 h 120"/>
                <a:gd name="T100" fmla="*/ 597 w 641"/>
                <a:gd name="T101" fmla="*/ 1 h 120"/>
                <a:gd name="T102" fmla="*/ 591 w 641"/>
                <a:gd name="T103" fmla="*/ 0 h 120"/>
                <a:gd name="T104" fmla="*/ 584 w 641"/>
                <a:gd name="T10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1" h="120">
                  <a:moveTo>
                    <a:pt x="584" y="0"/>
                  </a:moveTo>
                  <a:lnTo>
                    <a:pt x="57" y="0"/>
                  </a:lnTo>
                  <a:lnTo>
                    <a:pt x="51" y="0"/>
                  </a:lnTo>
                  <a:lnTo>
                    <a:pt x="45" y="1"/>
                  </a:lnTo>
                  <a:lnTo>
                    <a:pt x="39" y="3"/>
                  </a:lnTo>
                  <a:lnTo>
                    <a:pt x="33" y="5"/>
                  </a:lnTo>
                  <a:lnTo>
                    <a:pt x="27" y="7"/>
                  </a:lnTo>
                  <a:lnTo>
                    <a:pt x="22" y="11"/>
                  </a:lnTo>
                  <a:lnTo>
                    <a:pt x="18" y="14"/>
                  </a:lnTo>
                  <a:lnTo>
                    <a:pt x="14" y="19"/>
                  </a:lnTo>
                  <a:lnTo>
                    <a:pt x="9" y="26"/>
                  </a:lnTo>
                  <a:lnTo>
                    <a:pt x="6" y="32"/>
                  </a:lnTo>
                  <a:lnTo>
                    <a:pt x="3" y="41"/>
                  </a:lnTo>
                  <a:lnTo>
                    <a:pt x="1" y="49"/>
                  </a:lnTo>
                  <a:lnTo>
                    <a:pt x="0" y="54"/>
                  </a:lnTo>
                  <a:lnTo>
                    <a:pt x="0" y="60"/>
                  </a:lnTo>
                  <a:lnTo>
                    <a:pt x="1" y="72"/>
                  </a:lnTo>
                  <a:lnTo>
                    <a:pt x="3" y="82"/>
                  </a:lnTo>
                  <a:lnTo>
                    <a:pt x="8" y="92"/>
                  </a:lnTo>
                  <a:lnTo>
                    <a:pt x="14" y="101"/>
                  </a:lnTo>
                  <a:lnTo>
                    <a:pt x="19" y="105"/>
                  </a:lnTo>
                  <a:lnTo>
                    <a:pt x="22" y="108"/>
                  </a:lnTo>
                  <a:lnTo>
                    <a:pt x="27" y="112"/>
                  </a:lnTo>
                  <a:lnTo>
                    <a:pt x="32" y="114"/>
                  </a:lnTo>
                  <a:lnTo>
                    <a:pt x="38" y="117"/>
                  </a:lnTo>
                  <a:lnTo>
                    <a:pt x="44" y="119"/>
                  </a:lnTo>
                  <a:lnTo>
                    <a:pt x="50" y="119"/>
                  </a:lnTo>
                  <a:lnTo>
                    <a:pt x="57" y="120"/>
                  </a:lnTo>
                  <a:lnTo>
                    <a:pt x="584" y="120"/>
                  </a:lnTo>
                  <a:lnTo>
                    <a:pt x="591" y="119"/>
                  </a:lnTo>
                  <a:lnTo>
                    <a:pt x="597" y="118"/>
                  </a:lnTo>
                  <a:lnTo>
                    <a:pt x="603" y="117"/>
                  </a:lnTo>
                  <a:lnTo>
                    <a:pt x="609" y="114"/>
                  </a:lnTo>
                  <a:lnTo>
                    <a:pt x="613" y="112"/>
                  </a:lnTo>
                  <a:lnTo>
                    <a:pt x="618" y="108"/>
                  </a:lnTo>
                  <a:lnTo>
                    <a:pt x="623" y="105"/>
                  </a:lnTo>
                  <a:lnTo>
                    <a:pt x="627" y="101"/>
                  </a:lnTo>
                  <a:lnTo>
                    <a:pt x="633" y="92"/>
                  </a:lnTo>
                  <a:lnTo>
                    <a:pt x="637" y="82"/>
                  </a:lnTo>
                  <a:lnTo>
                    <a:pt x="640" y="72"/>
                  </a:lnTo>
                  <a:lnTo>
                    <a:pt x="641" y="60"/>
                  </a:lnTo>
                  <a:lnTo>
                    <a:pt x="640" y="49"/>
                  </a:lnTo>
                  <a:lnTo>
                    <a:pt x="637" y="38"/>
                  </a:lnTo>
                  <a:lnTo>
                    <a:pt x="633" y="28"/>
                  </a:lnTo>
                  <a:lnTo>
                    <a:pt x="627" y="19"/>
                  </a:lnTo>
                  <a:lnTo>
                    <a:pt x="623" y="14"/>
                  </a:lnTo>
                  <a:lnTo>
                    <a:pt x="618" y="11"/>
                  </a:lnTo>
                  <a:lnTo>
                    <a:pt x="613" y="9"/>
                  </a:lnTo>
                  <a:lnTo>
                    <a:pt x="609" y="5"/>
                  </a:lnTo>
                  <a:lnTo>
                    <a:pt x="603" y="3"/>
                  </a:lnTo>
                  <a:lnTo>
                    <a:pt x="597" y="1"/>
                  </a:lnTo>
                  <a:lnTo>
                    <a:pt x="591" y="0"/>
                  </a:lnTo>
                  <a:lnTo>
                    <a:pt x="5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050"/>
            <p:cNvSpPr>
              <a:spLocks/>
            </p:cNvSpPr>
            <p:nvPr/>
          </p:nvSpPr>
          <p:spPr bwMode="auto">
            <a:xfrm>
              <a:off x="9986963" y="1336675"/>
              <a:ext cx="66675" cy="28575"/>
            </a:xfrm>
            <a:custGeom>
              <a:avLst/>
              <a:gdLst>
                <a:gd name="T0" fmla="*/ 83 w 165"/>
                <a:gd name="T1" fmla="*/ 0 h 72"/>
                <a:gd name="T2" fmla="*/ 75 w 165"/>
                <a:gd name="T3" fmla="*/ 1 h 72"/>
                <a:gd name="T4" fmla="*/ 67 w 165"/>
                <a:gd name="T5" fmla="*/ 2 h 72"/>
                <a:gd name="T6" fmla="*/ 59 w 165"/>
                <a:gd name="T7" fmla="*/ 3 h 72"/>
                <a:gd name="T8" fmla="*/ 52 w 165"/>
                <a:gd name="T9" fmla="*/ 6 h 72"/>
                <a:gd name="T10" fmla="*/ 46 w 165"/>
                <a:gd name="T11" fmla="*/ 9 h 72"/>
                <a:gd name="T12" fmla="*/ 39 w 165"/>
                <a:gd name="T13" fmla="*/ 13 h 72"/>
                <a:gd name="T14" fmla="*/ 33 w 165"/>
                <a:gd name="T15" fmla="*/ 16 h 72"/>
                <a:gd name="T16" fmla="*/ 27 w 165"/>
                <a:gd name="T17" fmla="*/ 21 h 72"/>
                <a:gd name="T18" fmla="*/ 22 w 165"/>
                <a:gd name="T19" fmla="*/ 26 h 72"/>
                <a:gd name="T20" fmla="*/ 17 w 165"/>
                <a:gd name="T21" fmla="*/ 32 h 72"/>
                <a:gd name="T22" fmla="*/ 13 w 165"/>
                <a:gd name="T23" fmla="*/ 38 h 72"/>
                <a:gd name="T24" fmla="*/ 9 w 165"/>
                <a:gd name="T25" fmla="*/ 44 h 72"/>
                <a:gd name="T26" fmla="*/ 6 w 165"/>
                <a:gd name="T27" fmla="*/ 51 h 72"/>
                <a:gd name="T28" fmla="*/ 3 w 165"/>
                <a:gd name="T29" fmla="*/ 58 h 72"/>
                <a:gd name="T30" fmla="*/ 1 w 165"/>
                <a:gd name="T31" fmla="*/ 65 h 72"/>
                <a:gd name="T32" fmla="*/ 0 w 165"/>
                <a:gd name="T33" fmla="*/ 72 h 72"/>
                <a:gd name="T34" fmla="*/ 165 w 165"/>
                <a:gd name="T35" fmla="*/ 72 h 72"/>
                <a:gd name="T36" fmla="*/ 164 w 165"/>
                <a:gd name="T37" fmla="*/ 65 h 72"/>
                <a:gd name="T38" fmla="*/ 161 w 165"/>
                <a:gd name="T39" fmla="*/ 57 h 72"/>
                <a:gd name="T40" fmla="*/ 159 w 165"/>
                <a:gd name="T41" fmla="*/ 51 h 72"/>
                <a:gd name="T42" fmla="*/ 155 w 165"/>
                <a:gd name="T43" fmla="*/ 44 h 72"/>
                <a:gd name="T44" fmla="*/ 152 w 165"/>
                <a:gd name="T45" fmla="*/ 38 h 72"/>
                <a:gd name="T46" fmla="*/ 147 w 165"/>
                <a:gd name="T47" fmla="*/ 32 h 72"/>
                <a:gd name="T48" fmla="*/ 142 w 165"/>
                <a:gd name="T49" fmla="*/ 26 h 72"/>
                <a:gd name="T50" fmla="*/ 138 w 165"/>
                <a:gd name="T51" fmla="*/ 21 h 72"/>
                <a:gd name="T52" fmla="*/ 132 w 165"/>
                <a:gd name="T53" fmla="*/ 16 h 72"/>
                <a:gd name="T54" fmla="*/ 126 w 165"/>
                <a:gd name="T55" fmla="*/ 13 h 72"/>
                <a:gd name="T56" fmla="*/ 119 w 165"/>
                <a:gd name="T57" fmla="*/ 9 h 72"/>
                <a:gd name="T58" fmla="*/ 113 w 165"/>
                <a:gd name="T59" fmla="*/ 6 h 72"/>
                <a:gd name="T60" fmla="*/ 105 w 165"/>
                <a:gd name="T61" fmla="*/ 3 h 72"/>
                <a:gd name="T62" fmla="*/ 98 w 165"/>
                <a:gd name="T63" fmla="*/ 2 h 72"/>
                <a:gd name="T64" fmla="*/ 90 w 165"/>
                <a:gd name="T65" fmla="*/ 1 h 72"/>
                <a:gd name="T66" fmla="*/ 83 w 165"/>
                <a:gd name="T67" fmla="*/ 0 h 72"/>
                <a:gd name="T68" fmla="*/ 83 w 165"/>
                <a:gd name="T6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72">
                  <a:moveTo>
                    <a:pt x="83" y="0"/>
                  </a:moveTo>
                  <a:lnTo>
                    <a:pt x="75" y="1"/>
                  </a:lnTo>
                  <a:lnTo>
                    <a:pt x="67" y="2"/>
                  </a:lnTo>
                  <a:lnTo>
                    <a:pt x="59" y="3"/>
                  </a:lnTo>
                  <a:lnTo>
                    <a:pt x="52" y="6"/>
                  </a:lnTo>
                  <a:lnTo>
                    <a:pt x="46" y="9"/>
                  </a:lnTo>
                  <a:lnTo>
                    <a:pt x="39" y="13"/>
                  </a:lnTo>
                  <a:lnTo>
                    <a:pt x="33" y="16"/>
                  </a:lnTo>
                  <a:lnTo>
                    <a:pt x="27" y="21"/>
                  </a:lnTo>
                  <a:lnTo>
                    <a:pt x="22" y="26"/>
                  </a:lnTo>
                  <a:lnTo>
                    <a:pt x="17" y="32"/>
                  </a:lnTo>
                  <a:lnTo>
                    <a:pt x="13" y="38"/>
                  </a:lnTo>
                  <a:lnTo>
                    <a:pt x="9" y="44"/>
                  </a:lnTo>
                  <a:lnTo>
                    <a:pt x="6" y="51"/>
                  </a:lnTo>
                  <a:lnTo>
                    <a:pt x="3" y="58"/>
                  </a:lnTo>
                  <a:lnTo>
                    <a:pt x="1" y="65"/>
                  </a:lnTo>
                  <a:lnTo>
                    <a:pt x="0" y="72"/>
                  </a:lnTo>
                  <a:lnTo>
                    <a:pt x="165" y="72"/>
                  </a:lnTo>
                  <a:lnTo>
                    <a:pt x="164" y="65"/>
                  </a:lnTo>
                  <a:lnTo>
                    <a:pt x="161" y="57"/>
                  </a:lnTo>
                  <a:lnTo>
                    <a:pt x="159" y="51"/>
                  </a:lnTo>
                  <a:lnTo>
                    <a:pt x="155" y="44"/>
                  </a:lnTo>
                  <a:lnTo>
                    <a:pt x="152" y="38"/>
                  </a:lnTo>
                  <a:lnTo>
                    <a:pt x="147" y="32"/>
                  </a:lnTo>
                  <a:lnTo>
                    <a:pt x="142" y="26"/>
                  </a:lnTo>
                  <a:lnTo>
                    <a:pt x="138" y="21"/>
                  </a:lnTo>
                  <a:lnTo>
                    <a:pt x="132" y="16"/>
                  </a:lnTo>
                  <a:lnTo>
                    <a:pt x="126" y="13"/>
                  </a:lnTo>
                  <a:lnTo>
                    <a:pt x="119" y="9"/>
                  </a:lnTo>
                  <a:lnTo>
                    <a:pt x="113" y="6"/>
                  </a:lnTo>
                  <a:lnTo>
                    <a:pt x="105" y="3"/>
                  </a:lnTo>
                  <a:lnTo>
                    <a:pt x="98" y="2"/>
                  </a:lnTo>
                  <a:lnTo>
                    <a:pt x="90" y="1"/>
                  </a:lnTo>
                  <a:lnTo>
                    <a:pt x="83" y="0"/>
                  </a:lnTo>
                  <a:lnTo>
                    <a:pt x="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51"/>
            <p:cNvSpPr>
              <a:spLocks/>
            </p:cNvSpPr>
            <p:nvPr/>
          </p:nvSpPr>
          <p:spPr bwMode="auto">
            <a:xfrm>
              <a:off x="9986963" y="1374775"/>
              <a:ext cx="66675" cy="52388"/>
            </a:xfrm>
            <a:custGeom>
              <a:avLst/>
              <a:gdLst>
                <a:gd name="T0" fmla="*/ 71 w 165"/>
                <a:gd name="T1" fmla="*/ 71 h 132"/>
                <a:gd name="T2" fmla="*/ 71 w 165"/>
                <a:gd name="T3" fmla="*/ 120 h 132"/>
                <a:gd name="T4" fmla="*/ 71 w 165"/>
                <a:gd name="T5" fmla="*/ 124 h 132"/>
                <a:gd name="T6" fmla="*/ 73 w 165"/>
                <a:gd name="T7" fmla="*/ 127 h 132"/>
                <a:gd name="T8" fmla="*/ 77 w 165"/>
                <a:gd name="T9" fmla="*/ 130 h 132"/>
                <a:gd name="T10" fmla="*/ 80 w 165"/>
                <a:gd name="T11" fmla="*/ 132 h 132"/>
                <a:gd name="T12" fmla="*/ 82 w 165"/>
                <a:gd name="T13" fmla="*/ 131 h 132"/>
                <a:gd name="T14" fmla="*/ 83 w 165"/>
                <a:gd name="T15" fmla="*/ 132 h 132"/>
                <a:gd name="T16" fmla="*/ 83 w 165"/>
                <a:gd name="T17" fmla="*/ 131 h 132"/>
                <a:gd name="T18" fmla="*/ 84 w 165"/>
                <a:gd name="T19" fmla="*/ 132 h 132"/>
                <a:gd name="T20" fmla="*/ 88 w 165"/>
                <a:gd name="T21" fmla="*/ 130 h 132"/>
                <a:gd name="T22" fmla="*/ 91 w 165"/>
                <a:gd name="T23" fmla="*/ 127 h 132"/>
                <a:gd name="T24" fmla="*/ 94 w 165"/>
                <a:gd name="T25" fmla="*/ 124 h 132"/>
                <a:gd name="T26" fmla="*/ 95 w 165"/>
                <a:gd name="T27" fmla="*/ 120 h 132"/>
                <a:gd name="T28" fmla="*/ 95 w 165"/>
                <a:gd name="T29" fmla="*/ 71 h 132"/>
                <a:gd name="T30" fmla="*/ 108 w 165"/>
                <a:gd name="T31" fmla="*/ 68 h 132"/>
                <a:gd name="T32" fmla="*/ 120 w 165"/>
                <a:gd name="T33" fmla="*/ 63 h 132"/>
                <a:gd name="T34" fmla="*/ 132 w 165"/>
                <a:gd name="T35" fmla="*/ 56 h 132"/>
                <a:gd name="T36" fmla="*/ 141 w 165"/>
                <a:gd name="T37" fmla="*/ 48 h 132"/>
                <a:gd name="T38" fmla="*/ 151 w 165"/>
                <a:gd name="T39" fmla="*/ 37 h 132"/>
                <a:gd name="T40" fmla="*/ 157 w 165"/>
                <a:gd name="T41" fmla="*/ 26 h 132"/>
                <a:gd name="T42" fmla="*/ 163 w 165"/>
                <a:gd name="T43" fmla="*/ 13 h 132"/>
                <a:gd name="T44" fmla="*/ 165 w 165"/>
                <a:gd name="T45" fmla="*/ 0 h 132"/>
                <a:gd name="T46" fmla="*/ 0 w 165"/>
                <a:gd name="T47" fmla="*/ 0 h 132"/>
                <a:gd name="T48" fmla="*/ 2 w 165"/>
                <a:gd name="T49" fmla="*/ 13 h 132"/>
                <a:gd name="T50" fmla="*/ 8 w 165"/>
                <a:gd name="T51" fmla="*/ 26 h 132"/>
                <a:gd name="T52" fmla="*/ 15 w 165"/>
                <a:gd name="T53" fmla="*/ 37 h 132"/>
                <a:gd name="T54" fmla="*/ 23 w 165"/>
                <a:gd name="T55" fmla="*/ 48 h 132"/>
                <a:gd name="T56" fmla="*/ 33 w 165"/>
                <a:gd name="T57" fmla="*/ 56 h 132"/>
                <a:gd name="T58" fmla="*/ 45 w 165"/>
                <a:gd name="T59" fmla="*/ 63 h 132"/>
                <a:gd name="T60" fmla="*/ 57 w 165"/>
                <a:gd name="T61" fmla="*/ 68 h 132"/>
                <a:gd name="T62" fmla="*/ 71 w 165"/>
                <a:gd name="T63"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32">
                  <a:moveTo>
                    <a:pt x="71" y="71"/>
                  </a:moveTo>
                  <a:lnTo>
                    <a:pt x="71" y="120"/>
                  </a:lnTo>
                  <a:lnTo>
                    <a:pt x="71" y="124"/>
                  </a:lnTo>
                  <a:lnTo>
                    <a:pt x="73" y="127"/>
                  </a:lnTo>
                  <a:lnTo>
                    <a:pt x="77" y="130"/>
                  </a:lnTo>
                  <a:lnTo>
                    <a:pt x="80" y="132"/>
                  </a:lnTo>
                  <a:lnTo>
                    <a:pt x="82" y="131"/>
                  </a:lnTo>
                  <a:lnTo>
                    <a:pt x="83" y="132"/>
                  </a:lnTo>
                  <a:lnTo>
                    <a:pt x="83" y="131"/>
                  </a:lnTo>
                  <a:lnTo>
                    <a:pt x="84" y="132"/>
                  </a:lnTo>
                  <a:lnTo>
                    <a:pt x="88" y="130"/>
                  </a:lnTo>
                  <a:lnTo>
                    <a:pt x="91" y="127"/>
                  </a:lnTo>
                  <a:lnTo>
                    <a:pt x="94" y="124"/>
                  </a:lnTo>
                  <a:lnTo>
                    <a:pt x="95" y="120"/>
                  </a:lnTo>
                  <a:lnTo>
                    <a:pt x="95" y="71"/>
                  </a:lnTo>
                  <a:lnTo>
                    <a:pt x="108" y="68"/>
                  </a:lnTo>
                  <a:lnTo>
                    <a:pt x="120" y="63"/>
                  </a:lnTo>
                  <a:lnTo>
                    <a:pt x="132" y="56"/>
                  </a:lnTo>
                  <a:lnTo>
                    <a:pt x="141" y="48"/>
                  </a:lnTo>
                  <a:lnTo>
                    <a:pt x="151" y="37"/>
                  </a:lnTo>
                  <a:lnTo>
                    <a:pt x="157" y="26"/>
                  </a:lnTo>
                  <a:lnTo>
                    <a:pt x="163" y="13"/>
                  </a:lnTo>
                  <a:lnTo>
                    <a:pt x="165" y="0"/>
                  </a:lnTo>
                  <a:lnTo>
                    <a:pt x="0" y="0"/>
                  </a:lnTo>
                  <a:lnTo>
                    <a:pt x="2" y="13"/>
                  </a:lnTo>
                  <a:lnTo>
                    <a:pt x="8" y="26"/>
                  </a:lnTo>
                  <a:lnTo>
                    <a:pt x="15" y="37"/>
                  </a:lnTo>
                  <a:lnTo>
                    <a:pt x="23" y="48"/>
                  </a:lnTo>
                  <a:lnTo>
                    <a:pt x="33" y="56"/>
                  </a:lnTo>
                  <a:lnTo>
                    <a:pt x="45" y="63"/>
                  </a:lnTo>
                  <a:lnTo>
                    <a:pt x="57" y="68"/>
                  </a:lnTo>
                  <a:lnTo>
                    <a:pt x="71"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52"/>
            <p:cNvSpPr>
              <a:spLocks/>
            </p:cNvSpPr>
            <p:nvPr/>
          </p:nvSpPr>
          <p:spPr bwMode="auto">
            <a:xfrm>
              <a:off x="9882188" y="1427163"/>
              <a:ext cx="276225" cy="138113"/>
            </a:xfrm>
            <a:custGeom>
              <a:avLst/>
              <a:gdLst>
                <a:gd name="T0" fmla="*/ 601 w 694"/>
                <a:gd name="T1" fmla="*/ 347 h 347"/>
                <a:gd name="T2" fmla="*/ 625 w 694"/>
                <a:gd name="T3" fmla="*/ 331 h 347"/>
                <a:gd name="T4" fmla="*/ 651 w 694"/>
                <a:gd name="T5" fmla="*/ 306 h 347"/>
                <a:gd name="T6" fmla="*/ 670 w 694"/>
                <a:gd name="T7" fmla="*/ 277 h 347"/>
                <a:gd name="T8" fmla="*/ 685 w 694"/>
                <a:gd name="T9" fmla="*/ 248 h 347"/>
                <a:gd name="T10" fmla="*/ 692 w 694"/>
                <a:gd name="T11" fmla="*/ 214 h 347"/>
                <a:gd name="T12" fmla="*/ 693 w 694"/>
                <a:gd name="T13" fmla="*/ 171 h 347"/>
                <a:gd name="T14" fmla="*/ 680 w 694"/>
                <a:gd name="T15" fmla="*/ 114 h 347"/>
                <a:gd name="T16" fmla="*/ 654 w 694"/>
                <a:gd name="T17" fmla="*/ 68 h 347"/>
                <a:gd name="T18" fmla="*/ 617 w 694"/>
                <a:gd name="T19" fmla="*/ 31 h 347"/>
                <a:gd name="T20" fmla="*/ 569 w 694"/>
                <a:gd name="T21" fmla="*/ 8 h 347"/>
                <a:gd name="T22" fmla="*/ 515 w 694"/>
                <a:gd name="T23" fmla="*/ 0 h 347"/>
                <a:gd name="T24" fmla="*/ 485 w 694"/>
                <a:gd name="T25" fmla="*/ 2 h 347"/>
                <a:gd name="T26" fmla="*/ 436 w 694"/>
                <a:gd name="T27" fmla="*/ 19 h 347"/>
                <a:gd name="T28" fmla="*/ 468 w 694"/>
                <a:gd name="T29" fmla="*/ 39 h 347"/>
                <a:gd name="T30" fmla="*/ 497 w 694"/>
                <a:gd name="T31" fmla="*/ 66 h 347"/>
                <a:gd name="T32" fmla="*/ 518 w 694"/>
                <a:gd name="T33" fmla="*/ 98 h 347"/>
                <a:gd name="T34" fmla="*/ 532 w 694"/>
                <a:gd name="T35" fmla="*/ 135 h 347"/>
                <a:gd name="T36" fmla="*/ 540 w 694"/>
                <a:gd name="T37" fmla="*/ 175 h 347"/>
                <a:gd name="T38" fmla="*/ 537 w 694"/>
                <a:gd name="T39" fmla="*/ 223 h 347"/>
                <a:gd name="T40" fmla="*/ 526 w 694"/>
                <a:gd name="T41" fmla="*/ 258 h 347"/>
                <a:gd name="T42" fmla="*/ 517 w 694"/>
                <a:gd name="T43" fmla="*/ 263 h 347"/>
                <a:gd name="T44" fmla="*/ 509 w 694"/>
                <a:gd name="T45" fmla="*/ 259 h 347"/>
                <a:gd name="T46" fmla="*/ 506 w 694"/>
                <a:gd name="T47" fmla="*/ 246 h 347"/>
                <a:gd name="T48" fmla="*/ 515 w 694"/>
                <a:gd name="T49" fmla="*/ 203 h 347"/>
                <a:gd name="T50" fmla="*/ 512 w 694"/>
                <a:gd name="T51" fmla="*/ 155 h 347"/>
                <a:gd name="T52" fmla="*/ 497 w 694"/>
                <a:gd name="T53" fmla="*/ 108 h 347"/>
                <a:gd name="T54" fmla="*/ 468 w 694"/>
                <a:gd name="T55" fmla="*/ 70 h 347"/>
                <a:gd name="T56" fmla="*/ 429 w 694"/>
                <a:gd name="T57" fmla="*/ 43 h 347"/>
                <a:gd name="T58" fmla="*/ 383 w 694"/>
                <a:gd name="T59" fmla="*/ 26 h 347"/>
                <a:gd name="T60" fmla="*/ 329 w 694"/>
                <a:gd name="T61" fmla="*/ 24 h 347"/>
                <a:gd name="T62" fmla="*/ 280 w 694"/>
                <a:gd name="T63" fmla="*/ 36 h 347"/>
                <a:gd name="T64" fmla="*/ 239 w 694"/>
                <a:gd name="T65" fmla="*/ 61 h 347"/>
                <a:gd name="T66" fmla="*/ 205 w 694"/>
                <a:gd name="T67" fmla="*/ 96 h 347"/>
                <a:gd name="T68" fmla="*/ 185 w 694"/>
                <a:gd name="T69" fmla="*/ 139 h 347"/>
                <a:gd name="T70" fmla="*/ 177 w 694"/>
                <a:gd name="T71" fmla="*/ 189 h 347"/>
                <a:gd name="T72" fmla="*/ 183 w 694"/>
                <a:gd name="T73" fmla="*/ 232 h 347"/>
                <a:gd name="T74" fmla="*/ 186 w 694"/>
                <a:gd name="T75" fmla="*/ 255 h 347"/>
                <a:gd name="T76" fmla="*/ 174 w 694"/>
                <a:gd name="T77" fmla="*/ 262 h 347"/>
                <a:gd name="T78" fmla="*/ 164 w 694"/>
                <a:gd name="T79" fmla="*/ 253 h 347"/>
                <a:gd name="T80" fmla="*/ 154 w 694"/>
                <a:gd name="T81" fmla="*/ 206 h 347"/>
                <a:gd name="T82" fmla="*/ 155 w 694"/>
                <a:gd name="T83" fmla="*/ 162 h 347"/>
                <a:gd name="T84" fmla="*/ 165 w 694"/>
                <a:gd name="T85" fmla="*/ 124 h 347"/>
                <a:gd name="T86" fmla="*/ 182 w 694"/>
                <a:gd name="T87" fmla="*/ 88 h 347"/>
                <a:gd name="T88" fmla="*/ 207 w 694"/>
                <a:gd name="T89" fmla="*/ 58 h 347"/>
                <a:gd name="T90" fmla="*/ 235 w 694"/>
                <a:gd name="T91" fmla="*/ 33 h 347"/>
                <a:gd name="T92" fmla="*/ 242 w 694"/>
                <a:gd name="T93" fmla="*/ 13 h 347"/>
                <a:gd name="T94" fmla="*/ 202 w 694"/>
                <a:gd name="T95" fmla="*/ 1 h 347"/>
                <a:gd name="T96" fmla="*/ 160 w 694"/>
                <a:gd name="T97" fmla="*/ 1 h 347"/>
                <a:gd name="T98" fmla="*/ 107 w 694"/>
                <a:gd name="T99" fmla="*/ 14 h 347"/>
                <a:gd name="T100" fmla="*/ 63 w 694"/>
                <a:gd name="T101" fmla="*/ 42 h 347"/>
                <a:gd name="T102" fmla="*/ 28 w 694"/>
                <a:gd name="T103" fmla="*/ 82 h 347"/>
                <a:gd name="T104" fmla="*/ 7 w 694"/>
                <a:gd name="T105" fmla="*/ 132 h 347"/>
                <a:gd name="T106" fmla="*/ 0 w 694"/>
                <a:gd name="T107" fmla="*/ 192 h 347"/>
                <a:gd name="T108" fmla="*/ 2 w 694"/>
                <a:gd name="T109" fmla="*/ 225 h 347"/>
                <a:gd name="T110" fmla="*/ 13 w 694"/>
                <a:gd name="T111" fmla="*/ 256 h 347"/>
                <a:gd name="T112" fmla="*/ 28 w 694"/>
                <a:gd name="T113" fmla="*/ 286 h 347"/>
                <a:gd name="T114" fmla="*/ 49 w 694"/>
                <a:gd name="T115" fmla="*/ 313 h 347"/>
                <a:gd name="T116" fmla="*/ 78 w 694"/>
                <a:gd name="T117" fmla="*/ 33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4" h="347">
                  <a:moveTo>
                    <a:pt x="88" y="345"/>
                  </a:moveTo>
                  <a:lnTo>
                    <a:pt x="91" y="347"/>
                  </a:lnTo>
                  <a:lnTo>
                    <a:pt x="601" y="347"/>
                  </a:lnTo>
                  <a:lnTo>
                    <a:pt x="605" y="345"/>
                  </a:lnTo>
                  <a:lnTo>
                    <a:pt x="615" y="338"/>
                  </a:lnTo>
                  <a:lnTo>
                    <a:pt x="625" y="331"/>
                  </a:lnTo>
                  <a:lnTo>
                    <a:pt x="635" y="322"/>
                  </a:lnTo>
                  <a:lnTo>
                    <a:pt x="643" y="314"/>
                  </a:lnTo>
                  <a:lnTo>
                    <a:pt x="651" y="306"/>
                  </a:lnTo>
                  <a:lnTo>
                    <a:pt x="659" y="296"/>
                  </a:lnTo>
                  <a:lnTo>
                    <a:pt x="664" y="288"/>
                  </a:lnTo>
                  <a:lnTo>
                    <a:pt x="670" y="277"/>
                  </a:lnTo>
                  <a:lnTo>
                    <a:pt x="676" y="268"/>
                  </a:lnTo>
                  <a:lnTo>
                    <a:pt x="681" y="258"/>
                  </a:lnTo>
                  <a:lnTo>
                    <a:pt x="685" y="248"/>
                  </a:lnTo>
                  <a:lnTo>
                    <a:pt x="688" y="237"/>
                  </a:lnTo>
                  <a:lnTo>
                    <a:pt x="691" y="226"/>
                  </a:lnTo>
                  <a:lnTo>
                    <a:pt x="692" y="214"/>
                  </a:lnTo>
                  <a:lnTo>
                    <a:pt x="693" y="203"/>
                  </a:lnTo>
                  <a:lnTo>
                    <a:pt x="694" y="192"/>
                  </a:lnTo>
                  <a:lnTo>
                    <a:pt x="693" y="171"/>
                  </a:lnTo>
                  <a:lnTo>
                    <a:pt x="691" y="151"/>
                  </a:lnTo>
                  <a:lnTo>
                    <a:pt x="686" y="132"/>
                  </a:lnTo>
                  <a:lnTo>
                    <a:pt x="680" y="114"/>
                  </a:lnTo>
                  <a:lnTo>
                    <a:pt x="673" y="98"/>
                  </a:lnTo>
                  <a:lnTo>
                    <a:pt x="664" y="82"/>
                  </a:lnTo>
                  <a:lnTo>
                    <a:pt x="654" y="68"/>
                  </a:lnTo>
                  <a:lnTo>
                    <a:pt x="643" y="54"/>
                  </a:lnTo>
                  <a:lnTo>
                    <a:pt x="630" y="42"/>
                  </a:lnTo>
                  <a:lnTo>
                    <a:pt x="617" y="31"/>
                  </a:lnTo>
                  <a:lnTo>
                    <a:pt x="601" y="22"/>
                  </a:lnTo>
                  <a:lnTo>
                    <a:pt x="586" y="14"/>
                  </a:lnTo>
                  <a:lnTo>
                    <a:pt x="569" y="8"/>
                  </a:lnTo>
                  <a:lnTo>
                    <a:pt x="551" y="4"/>
                  </a:lnTo>
                  <a:lnTo>
                    <a:pt x="534" y="1"/>
                  </a:lnTo>
                  <a:lnTo>
                    <a:pt x="515" y="0"/>
                  </a:lnTo>
                  <a:lnTo>
                    <a:pt x="504" y="0"/>
                  </a:lnTo>
                  <a:lnTo>
                    <a:pt x="494" y="1"/>
                  </a:lnTo>
                  <a:lnTo>
                    <a:pt x="485" y="2"/>
                  </a:lnTo>
                  <a:lnTo>
                    <a:pt x="475" y="5"/>
                  </a:lnTo>
                  <a:lnTo>
                    <a:pt x="455" y="11"/>
                  </a:lnTo>
                  <a:lnTo>
                    <a:pt x="436" y="19"/>
                  </a:lnTo>
                  <a:lnTo>
                    <a:pt x="447" y="25"/>
                  </a:lnTo>
                  <a:lnTo>
                    <a:pt x="459" y="32"/>
                  </a:lnTo>
                  <a:lnTo>
                    <a:pt x="468" y="39"/>
                  </a:lnTo>
                  <a:lnTo>
                    <a:pt x="479" y="48"/>
                  </a:lnTo>
                  <a:lnTo>
                    <a:pt x="487" y="56"/>
                  </a:lnTo>
                  <a:lnTo>
                    <a:pt x="497" y="66"/>
                  </a:lnTo>
                  <a:lnTo>
                    <a:pt x="504" y="75"/>
                  </a:lnTo>
                  <a:lnTo>
                    <a:pt x="511" y="86"/>
                  </a:lnTo>
                  <a:lnTo>
                    <a:pt x="518" y="98"/>
                  </a:lnTo>
                  <a:lnTo>
                    <a:pt x="523" y="110"/>
                  </a:lnTo>
                  <a:lnTo>
                    <a:pt x="528" y="121"/>
                  </a:lnTo>
                  <a:lnTo>
                    <a:pt x="532" y="135"/>
                  </a:lnTo>
                  <a:lnTo>
                    <a:pt x="536" y="148"/>
                  </a:lnTo>
                  <a:lnTo>
                    <a:pt x="537" y="161"/>
                  </a:lnTo>
                  <a:lnTo>
                    <a:pt x="540" y="175"/>
                  </a:lnTo>
                  <a:lnTo>
                    <a:pt x="540" y="189"/>
                  </a:lnTo>
                  <a:lnTo>
                    <a:pt x="538" y="206"/>
                  </a:lnTo>
                  <a:lnTo>
                    <a:pt x="537" y="223"/>
                  </a:lnTo>
                  <a:lnTo>
                    <a:pt x="534" y="239"/>
                  </a:lnTo>
                  <a:lnTo>
                    <a:pt x="528" y="255"/>
                  </a:lnTo>
                  <a:lnTo>
                    <a:pt x="526" y="258"/>
                  </a:lnTo>
                  <a:lnTo>
                    <a:pt x="524" y="261"/>
                  </a:lnTo>
                  <a:lnTo>
                    <a:pt x="521" y="262"/>
                  </a:lnTo>
                  <a:lnTo>
                    <a:pt x="517" y="263"/>
                  </a:lnTo>
                  <a:lnTo>
                    <a:pt x="515" y="263"/>
                  </a:lnTo>
                  <a:lnTo>
                    <a:pt x="513" y="262"/>
                  </a:lnTo>
                  <a:lnTo>
                    <a:pt x="509" y="259"/>
                  </a:lnTo>
                  <a:lnTo>
                    <a:pt x="506" y="256"/>
                  </a:lnTo>
                  <a:lnTo>
                    <a:pt x="505" y="251"/>
                  </a:lnTo>
                  <a:lnTo>
                    <a:pt x="506" y="246"/>
                  </a:lnTo>
                  <a:lnTo>
                    <a:pt x="510" y="233"/>
                  </a:lnTo>
                  <a:lnTo>
                    <a:pt x="513" y="219"/>
                  </a:lnTo>
                  <a:lnTo>
                    <a:pt x="515" y="203"/>
                  </a:lnTo>
                  <a:lnTo>
                    <a:pt x="516" y="189"/>
                  </a:lnTo>
                  <a:lnTo>
                    <a:pt x="515" y="171"/>
                  </a:lnTo>
                  <a:lnTo>
                    <a:pt x="512" y="155"/>
                  </a:lnTo>
                  <a:lnTo>
                    <a:pt x="509" y="138"/>
                  </a:lnTo>
                  <a:lnTo>
                    <a:pt x="503" y="123"/>
                  </a:lnTo>
                  <a:lnTo>
                    <a:pt x="497" y="108"/>
                  </a:lnTo>
                  <a:lnTo>
                    <a:pt x="488" y="94"/>
                  </a:lnTo>
                  <a:lnTo>
                    <a:pt x="479" y="82"/>
                  </a:lnTo>
                  <a:lnTo>
                    <a:pt x="468" y="70"/>
                  </a:lnTo>
                  <a:lnTo>
                    <a:pt x="456" y="60"/>
                  </a:lnTo>
                  <a:lnTo>
                    <a:pt x="443" y="50"/>
                  </a:lnTo>
                  <a:lnTo>
                    <a:pt x="429" y="43"/>
                  </a:lnTo>
                  <a:lnTo>
                    <a:pt x="415" y="36"/>
                  </a:lnTo>
                  <a:lnTo>
                    <a:pt x="398" y="31"/>
                  </a:lnTo>
                  <a:lnTo>
                    <a:pt x="383" y="26"/>
                  </a:lnTo>
                  <a:lnTo>
                    <a:pt x="365" y="24"/>
                  </a:lnTo>
                  <a:lnTo>
                    <a:pt x="347" y="24"/>
                  </a:lnTo>
                  <a:lnTo>
                    <a:pt x="329" y="24"/>
                  </a:lnTo>
                  <a:lnTo>
                    <a:pt x="312" y="26"/>
                  </a:lnTo>
                  <a:lnTo>
                    <a:pt x="296" y="31"/>
                  </a:lnTo>
                  <a:lnTo>
                    <a:pt x="280" y="36"/>
                  </a:lnTo>
                  <a:lnTo>
                    <a:pt x="265" y="43"/>
                  </a:lnTo>
                  <a:lnTo>
                    <a:pt x="252" y="51"/>
                  </a:lnTo>
                  <a:lnTo>
                    <a:pt x="239" y="61"/>
                  </a:lnTo>
                  <a:lnTo>
                    <a:pt x="227" y="71"/>
                  </a:lnTo>
                  <a:lnTo>
                    <a:pt x="215" y="83"/>
                  </a:lnTo>
                  <a:lnTo>
                    <a:pt x="205" y="96"/>
                  </a:lnTo>
                  <a:lnTo>
                    <a:pt x="197" y="110"/>
                  </a:lnTo>
                  <a:lnTo>
                    <a:pt x="190" y="124"/>
                  </a:lnTo>
                  <a:lnTo>
                    <a:pt x="185" y="139"/>
                  </a:lnTo>
                  <a:lnTo>
                    <a:pt x="180" y="156"/>
                  </a:lnTo>
                  <a:lnTo>
                    <a:pt x="178" y="173"/>
                  </a:lnTo>
                  <a:lnTo>
                    <a:pt x="177" y="189"/>
                  </a:lnTo>
                  <a:lnTo>
                    <a:pt x="178" y="203"/>
                  </a:lnTo>
                  <a:lnTo>
                    <a:pt x="179" y="218"/>
                  </a:lnTo>
                  <a:lnTo>
                    <a:pt x="183" y="232"/>
                  </a:lnTo>
                  <a:lnTo>
                    <a:pt x="186" y="245"/>
                  </a:lnTo>
                  <a:lnTo>
                    <a:pt x="187" y="250"/>
                  </a:lnTo>
                  <a:lnTo>
                    <a:pt x="186" y="255"/>
                  </a:lnTo>
                  <a:lnTo>
                    <a:pt x="184" y="258"/>
                  </a:lnTo>
                  <a:lnTo>
                    <a:pt x="179" y="261"/>
                  </a:lnTo>
                  <a:lnTo>
                    <a:pt x="174" y="262"/>
                  </a:lnTo>
                  <a:lnTo>
                    <a:pt x="170" y="261"/>
                  </a:lnTo>
                  <a:lnTo>
                    <a:pt x="166" y="257"/>
                  </a:lnTo>
                  <a:lnTo>
                    <a:pt x="164" y="253"/>
                  </a:lnTo>
                  <a:lnTo>
                    <a:pt x="159" y="238"/>
                  </a:lnTo>
                  <a:lnTo>
                    <a:pt x="155" y="223"/>
                  </a:lnTo>
                  <a:lnTo>
                    <a:pt x="154" y="206"/>
                  </a:lnTo>
                  <a:lnTo>
                    <a:pt x="153" y="189"/>
                  </a:lnTo>
                  <a:lnTo>
                    <a:pt x="154" y="176"/>
                  </a:lnTo>
                  <a:lnTo>
                    <a:pt x="155" y="162"/>
                  </a:lnTo>
                  <a:lnTo>
                    <a:pt x="158" y="149"/>
                  </a:lnTo>
                  <a:lnTo>
                    <a:pt x="161" y="136"/>
                  </a:lnTo>
                  <a:lnTo>
                    <a:pt x="165" y="124"/>
                  </a:lnTo>
                  <a:lnTo>
                    <a:pt x="170" y="111"/>
                  </a:lnTo>
                  <a:lnTo>
                    <a:pt x="176" y="100"/>
                  </a:lnTo>
                  <a:lnTo>
                    <a:pt x="182" y="88"/>
                  </a:lnTo>
                  <a:lnTo>
                    <a:pt x="190" y="77"/>
                  </a:lnTo>
                  <a:lnTo>
                    <a:pt x="197" y="68"/>
                  </a:lnTo>
                  <a:lnTo>
                    <a:pt x="207" y="58"/>
                  </a:lnTo>
                  <a:lnTo>
                    <a:pt x="215" y="49"/>
                  </a:lnTo>
                  <a:lnTo>
                    <a:pt x="226" y="41"/>
                  </a:lnTo>
                  <a:lnTo>
                    <a:pt x="235" y="33"/>
                  </a:lnTo>
                  <a:lnTo>
                    <a:pt x="247" y="26"/>
                  </a:lnTo>
                  <a:lnTo>
                    <a:pt x="258" y="20"/>
                  </a:lnTo>
                  <a:lnTo>
                    <a:pt x="242" y="13"/>
                  </a:lnTo>
                  <a:lnTo>
                    <a:pt x="223" y="6"/>
                  </a:lnTo>
                  <a:lnTo>
                    <a:pt x="212" y="4"/>
                  </a:lnTo>
                  <a:lnTo>
                    <a:pt x="202" y="1"/>
                  </a:lnTo>
                  <a:lnTo>
                    <a:pt x="191" y="0"/>
                  </a:lnTo>
                  <a:lnTo>
                    <a:pt x="179" y="0"/>
                  </a:lnTo>
                  <a:lnTo>
                    <a:pt x="160" y="1"/>
                  </a:lnTo>
                  <a:lnTo>
                    <a:pt x="141" y="4"/>
                  </a:lnTo>
                  <a:lnTo>
                    <a:pt x="123" y="8"/>
                  </a:lnTo>
                  <a:lnTo>
                    <a:pt x="107" y="14"/>
                  </a:lnTo>
                  <a:lnTo>
                    <a:pt x="91" y="22"/>
                  </a:lnTo>
                  <a:lnTo>
                    <a:pt x="76" y="31"/>
                  </a:lnTo>
                  <a:lnTo>
                    <a:pt x="63" y="42"/>
                  </a:lnTo>
                  <a:lnTo>
                    <a:pt x="49" y="54"/>
                  </a:lnTo>
                  <a:lnTo>
                    <a:pt x="39" y="68"/>
                  </a:lnTo>
                  <a:lnTo>
                    <a:pt x="28" y="82"/>
                  </a:lnTo>
                  <a:lnTo>
                    <a:pt x="20" y="98"/>
                  </a:lnTo>
                  <a:lnTo>
                    <a:pt x="13" y="114"/>
                  </a:lnTo>
                  <a:lnTo>
                    <a:pt x="7" y="132"/>
                  </a:lnTo>
                  <a:lnTo>
                    <a:pt x="3" y="151"/>
                  </a:lnTo>
                  <a:lnTo>
                    <a:pt x="0" y="171"/>
                  </a:lnTo>
                  <a:lnTo>
                    <a:pt x="0" y="192"/>
                  </a:lnTo>
                  <a:lnTo>
                    <a:pt x="0" y="202"/>
                  </a:lnTo>
                  <a:lnTo>
                    <a:pt x="1" y="213"/>
                  </a:lnTo>
                  <a:lnTo>
                    <a:pt x="2" y="225"/>
                  </a:lnTo>
                  <a:lnTo>
                    <a:pt x="5" y="236"/>
                  </a:lnTo>
                  <a:lnTo>
                    <a:pt x="8" y="245"/>
                  </a:lnTo>
                  <a:lnTo>
                    <a:pt x="13" y="256"/>
                  </a:lnTo>
                  <a:lnTo>
                    <a:pt x="16" y="267"/>
                  </a:lnTo>
                  <a:lnTo>
                    <a:pt x="22" y="276"/>
                  </a:lnTo>
                  <a:lnTo>
                    <a:pt x="28" y="286"/>
                  </a:lnTo>
                  <a:lnTo>
                    <a:pt x="35" y="295"/>
                  </a:lnTo>
                  <a:lnTo>
                    <a:pt x="42" y="305"/>
                  </a:lnTo>
                  <a:lnTo>
                    <a:pt x="49" y="313"/>
                  </a:lnTo>
                  <a:lnTo>
                    <a:pt x="59" y="321"/>
                  </a:lnTo>
                  <a:lnTo>
                    <a:pt x="67" y="330"/>
                  </a:lnTo>
                  <a:lnTo>
                    <a:pt x="78" y="338"/>
                  </a:lnTo>
                  <a:lnTo>
                    <a:pt x="88" y="345"/>
                  </a:lnTo>
                  <a:lnTo>
                    <a:pt x="88"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28"/>
          <p:cNvGrpSpPr/>
          <p:nvPr/>
        </p:nvGrpSpPr>
        <p:grpSpPr>
          <a:xfrm>
            <a:off x="3601054" y="3406507"/>
            <a:ext cx="315374" cy="337898"/>
            <a:chOff x="10464800" y="1382713"/>
            <a:chExt cx="266701" cy="285750"/>
          </a:xfrm>
          <a:solidFill>
            <a:schemeClr val="bg1"/>
          </a:solidFill>
          <a:effectLst/>
        </p:grpSpPr>
        <p:sp>
          <p:nvSpPr>
            <p:cNvPr id="30" name="Freeform 4133"/>
            <p:cNvSpPr>
              <a:spLocks noEditPoints="1"/>
            </p:cNvSpPr>
            <p:nvPr/>
          </p:nvSpPr>
          <p:spPr bwMode="auto">
            <a:xfrm>
              <a:off x="10464800" y="1487488"/>
              <a:ext cx="230188" cy="180975"/>
            </a:xfrm>
            <a:custGeom>
              <a:avLst/>
              <a:gdLst>
                <a:gd name="T0" fmla="*/ 210 w 721"/>
                <a:gd name="T1" fmla="*/ 420 h 570"/>
                <a:gd name="T2" fmla="*/ 511 w 721"/>
                <a:gd name="T3" fmla="*/ 150 h 570"/>
                <a:gd name="T4" fmla="*/ 706 w 721"/>
                <a:gd name="T5" fmla="*/ 0 h 570"/>
                <a:gd name="T6" fmla="*/ 556 w 721"/>
                <a:gd name="T7" fmla="*/ 60 h 570"/>
                <a:gd name="T8" fmla="*/ 554 w 721"/>
                <a:gd name="T9" fmla="*/ 72 h 570"/>
                <a:gd name="T10" fmla="*/ 547 w 721"/>
                <a:gd name="T11" fmla="*/ 80 h 570"/>
                <a:gd name="T12" fmla="*/ 538 w 721"/>
                <a:gd name="T13" fmla="*/ 88 h 570"/>
                <a:gd name="T14" fmla="*/ 526 w 721"/>
                <a:gd name="T15" fmla="*/ 90 h 570"/>
                <a:gd name="T16" fmla="*/ 514 w 721"/>
                <a:gd name="T17" fmla="*/ 87 h 570"/>
                <a:gd name="T18" fmla="*/ 505 w 721"/>
                <a:gd name="T19" fmla="*/ 80 h 570"/>
                <a:gd name="T20" fmla="*/ 498 w 721"/>
                <a:gd name="T21" fmla="*/ 72 h 570"/>
                <a:gd name="T22" fmla="*/ 496 w 721"/>
                <a:gd name="T23" fmla="*/ 60 h 570"/>
                <a:gd name="T24" fmla="*/ 225 w 721"/>
                <a:gd name="T25" fmla="*/ 0 h 570"/>
                <a:gd name="T26" fmla="*/ 225 w 721"/>
                <a:gd name="T27" fmla="*/ 65 h 570"/>
                <a:gd name="T28" fmla="*/ 221 w 721"/>
                <a:gd name="T29" fmla="*/ 76 h 570"/>
                <a:gd name="T30" fmla="*/ 212 w 721"/>
                <a:gd name="T31" fmla="*/ 85 h 570"/>
                <a:gd name="T32" fmla="*/ 201 w 721"/>
                <a:gd name="T33" fmla="*/ 89 h 570"/>
                <a:gd name="T34" fmla="*/ 189 w 721"/>
                <a:gd name="T35" fmla="*/ 89 h 570"/>
                <a:gd name="T36" fmla="*/ 179 w 721"/>
                <a:gd name="T37" fmla="*/ 85 h 570"/>
                <a:gd name="T38" fmla="*/ 170 w 721"/>
                <a:gd name="T39" fmla="*/ 76 h 570"/>
                <a:gd name="T40" fmla="*/ 166 w 721"/>
                <a:gd name="T41" fmla="*/ 65 h 570"/>
                <a:gd name="T42" fmla="*/ 165 w 721"/>
                <a:gd name="T43" fmla="*/ 0 h 570"/>
                <a:gd name="T44" fmla="*/ 11 w 721"/>
                <a:gd name="T45" fmla="*/ 0 h 570"/>
                <a:gd name="T46" fmla="*/ 6 w 721"/>
                <a:gd name="T47" fmla="*/ 2 h 570"/>
                <a:gd name="T48" fmla="*/ 3 w 721"/>
                <a:gd name="T49" fmla="*/ 6 h 570"/>
                <a:gd name="T50" fmla="*/ 0 w 721"/>
                <a:gd name="T51" fmla="*/ 12 h 570"/>
                <a:gd name="T52" fmla="*/ 0 w 721"/>
                <a:gd name="T53" fmla="*/ 555 h 570"/>
                <a:gd name="T54" fmla="*/ 1 w 721"/>
                <a:gd name="T55" fmla="*/ 562 h 570"/>
                <a:gd name="T56" fmla="*/ 4 w 721"/>
                <a:gd name="T57" fmla="*/ 566 h 570"/>
                <a:gd name="T58" fmla="*/ 9 w 721"/>
                <a:gd name="T59" fmla="*/ 569 h 570"/>
                <a:gd name="T60" fmla="*/ 15 w 721"/>
                <a:gd name="T61" fmla="*/ 570 h 570"/>
                <a:gd name="T62" fmla="*/ 709 w 721"/>
                <a:gd name="T63" fmla="*/ 570 h 570"/>
                <a:gd name="T64" fmla="*/ 715 w 721"/>
                <a:gd name="T65" fmla="*/ 568 h 570"/>
                <a:gd name="T66" fmla="*/ 719 w 721"/>
                <a:gd name="T67" fmla="*/ 564 h 570"/>
                <a:gd name="T68" fmla="*/ 721 w 721"/>
                <a:gd name="T69" fmla="*/ 559 h 570"/>
                <a:gd name="T70" fmla="*/ 721 w 721"/>
                <a:gd name="T71" fmla="*/ 15 h 570"/>
                <a:gd name="T72" fmla="*/ 720 w 721"/>
                <a:gd name="T73" fmla="*/ 9 h 570"/>
                <a:gd name="T74" fmla="*/ 717 w 721"/>
                <a:gd name="T75" fmla="*/ 4 h 570"/>
                <a:gd name="T76" fmla="*/ 713 w 721"/>
                <a:gd name="T77" fmla="*/ 1 h 570"/>
                <a:gd name="T78" fmla="*/ 706 w 721"/>
                <a:gd name="T7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1" h="570">
                  <a:moveTo>
                    <a:pt x="511" y="420"/>
                  </a:moveTo>
                  <a:lnTo>
                    <a:pt x="210" y="420"/>
                  </a:lnTo>
                  <a:lnTo>
                    <a:pt x="210" y="150"/>
                  </a:lnTo>
                  <a:lnTo>
                    <a:pt x="511" y="150"/>
                  </a:lnTo>
                  <a:lnTo>
                    <a:pt x="511" y="420"/>
                  </a:lnTo>
                  <a:close/>
                  <a:moveTo>
                    <a:pt x="706" y="0"/>
                  </a:moveTo>
                  <a:lnTo>
                    <a:pt x="556" y="0"/>
                  </a:lnTo>
                  <a:lnTo>
                    <a:pt x="556" y="60"/>
                  </a:lnTo>
                  <a:lnTo>
                    <a:pt x="555" y="65"/>
                  </a:lnTo>
                  <a:lnTo>
                    <a:pt x="554" y="72"/>
                  </a:lnTo>
                  <a:lnTo>
                    <a:pt x="551" y="76"/>
                  </a:lnTo>
                  <a:lnTo>
                    <a:pt x="547" y="80"/>
                  </a:lnTo>
                  <a:lnTo>
                    <a:pt x="543" y="85"/>
                  </a:lnTo>
                  <a:lnTo>
                    <a:pt x="538" y="88"/>
                  </a:lnTo>
                  <a:lnTo>
                    <a:pt x="532" y="89"/>
                  </a:lnTo>
                  <a:lnTo>
                    <a:pt x="526" y="90"/>
                  </a:lnTo>
                  <a:lnTo>
                    <a:pt x="520" y="89"/>
                  </a:lnTo>
                  <a:lnTo>
                    <a:pt x="514" y="87"/>
                  </a:lnTo>
                  <a:lnTo>
                    <a:pt x="509" y="85"/>
                  </a:lnTo>
                  <a:lnTo>
                    <a:pt x="505" y="80"/>
                  </a:lnTo>
                  <a:lnTo>
                    <a:pt x="501" y="76"/>
                  </a:lnTo>
                  <a:lnTo>
                    <a:pt x="498" y="72"/>
                  </a:lnTo>
                  <a:lnTo>
                    <a:pt x="496" y="65"/>
                  </a:lnTo>
                  <a:lnTo>
                    <a:pt x="496" y="60"/>
                  </a:lnTo>
                  <a:lnTo>
                    <a:pt x="496" y="0"/>
                  </a:lnTo>
                  <a:lnTo>
                    <a:pt x="225" y="0"/>
                  </a:lnTo>
                  <a:lnTo>
                    <a:pt x="226" y="60"/>
                  </a:lnTo>
                  <a:lnTo>
                    <a:pt x="225" y="65"/>
                  </a:lnTo>
                  <a:lnTo>
                    <a:pt x="223" y="72"/>
                  </a:lnTo>
                  <a:lnTo>
                    <a:pt x="221" y="76"/>
                  </a:lnTo>
                  <a:lnTo>
                    <a:pt x="216" y="80"/>
                  </a:lnTo>
                  <a:lnTo>
                    <a:pt x="212" y="85"/>
                  </a:lnTo>
                  <a:lnTo>
                    <a:pt x="207" y="88"/>
                  </a:lnTo>
                  <a:lnTo>
                    <a:pt x="201" y="89"/>
                  </a:lnTo>
                  <a:lnTo>
                    <a:pt x="195" y="90"/>
                  </a:lnTo>
                  <a:lnTo>
                    <a:pt x="189" y="89"/>
                  </a:lnTo>
                  <a:lnTo>
                    <a:pt x="184" y="87"/>
                  </a:lnTo>
                  <a:lnTo>
                    <a:pt x="179" y="85"/>
                  </a:lnTo>
                  <a:lnTo>
                    <a:pt x="174" y="80"/>
                  </a:lnTo>
                  <a:lnTo>
                    <a:pt x="170" y="76"/>
                  </a:lnTo>
                  <a:lnTo>
                    <a:pt x="168" y="72"/>
                  </a:lnTo>
                  <a:lnTo>
                    <a:pt x="166" y="65"/>
                  </a:lnTo>
                  <a:lnTo>
                    <a:pt x="165" y="60"/>
                  </a:lnTo>
                  <a:lnTo>
                    <a:pt x="165" y="0"/>
                  </a:lnTo>
                  <a:lnTo>
                    <a:pt x="15" y="0"/>
                  </a:lnTo>
                  <a:lnTo>
                    <a:pt x="11" y="0"/>
                  </a:lnTo>
                  <a:lnTo>
                    <a:pt x="9" y="1"/>
                  </a:lnTo>
                  <a:lnTo>
                    <a:pt x="6" y="2"/>
                  </a:lnTo>
                  <a:lnTo>
                    <a:pt x="4" y="4"/>
                  </a:lnTo>
                  <a:lnTo>
                    <a:pt x="3" y="6"/>
                  </a:lnTo>
                  <a:lnTo>
                    <a:pt x="1" y="9"/>
                  </a:lnTo>
                  <a:lnTo>
                    <a:pt x="0" y="12"/>
                  </a:lnTo>
                  <a:lnTo>
                    <a:pt x="0" y="15"/>
                  </a:lnTo>
                  <a:lnTo>
                    <a:pt x="0" y="555"/>
                  </a:lnTo>
                  <a:lnTo>
                    <a:pt x="1" y="559"/>
                  </a:lnTo>
                  <a:lnTo>
                    <a:pt x="1" y="562"/>
                  </a:lnTo>
                  <a:lnTo>
                    <a:pt x="3" y="564"/>
                  </a:lnTo>
                  <a:lnTo>
                    <a:pt x="4" y="566"/>
                  </a:lnTo>
                  <a:lnTo>
                    <a:pt x="6" y="568"/>
                  </a:lnTo>
                  <a:lnTo>
                    <a:pt x="9" y="569"/>
                  </a:lnTo>
                  <a:lnTo>
                    <a:pt x="11" y="570"/>
                  </a:lnTo>
                  <a:lnTo>
                    <a:pt x="15" y="570"/>
                  </a:lnTo>
                  <a:lnTo>
                    <a:pt x="706" y="570"/>
                  </a:lnTo>
                  <a:lnTo>
                    <a:pt x="709" y="570"/>
                  </a:lnTo>
                  <a:lnTo>
                    <a:pt x="713" y="569"/>
                  </a:lnTo>
                  <a:lnTo>
                    <a:pt x="715" y="568"/>
                  </a:lnTo>
                  <a:lnTo>
                    <a:pt x="717" y="566"/>
                  </a:lnTo>
                  <a:lnTo>
                    <a:pt x="719" y="564"/>
                  </a:lnTo>
                  <a:lnTo>
                    <a:pt x="720" y="562"/>
                  </a:lnTo>
                  <a:lnTo>
                    <a:pt x="721" y="559"/>
                  </a:lnTo>
                  <a:lnTo>
                    <a:pt x="721" y="555"/>
                  </a:lnTo>
                  <a:lnTo>
                    <a:pt x="721" y="15"/>
                  </a:lnTo>
                  <a:lnTo>
                    <a:pt x="721" y="12"/>
                  </a:lnTo>
                  <a:lnTo>
                    <a:pt x="720" y="9"/>
                  </a:lnTo>
                  <a:lnTo>
                    <a:pt x="719" y="6"/>
                  </a:lnTo>
                  <a:lnTo>
                    <a:pt x="717" y="4"/>
                  </a:lnTo>
                  <a:lnTo>
                    <a:pt x="715" y="2"/>
                  </a:lnTo>
                  <a:lnTo>
                    <a:pt x="713" y="1"/>
                  </a:lnTo>
                  <a:lnTo>
                    <a:pt x="709" y="0"/>
                  </a:lnTo>
                  <a:lnTo>
                    <a:pt x="7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4134"/>
            <p:cNvSpPr>
              <a:spLocks/>
            </p:cNvSpPr>
            <p:nvPr/>
          </p:nvSpPr>
          <p:spPr bwMode="auto">
            <a:xfrm>
              <a:off x="10521950" y="1382713"/>
              <a:ext cx="115888" cy="128588"/>
            </a:xfrm>
            <a:custGeom>
              <a:avLst/>
              <a:gdLst>
                <a:gd name="T0" fmla="*/ 0 w 361"/>
                <a:gd name="T1" fmla="*/ 391 h 406"/>
                <a:gd name="T2" fmla="*/ 2 w 361"/>
                <a:gd name="T3" fmla="*/ 396 h 406"/>
                <a:gd name="T4" fmla="*/ 5 w 361"/>
                <a:gd name="T5" fmla="*/ 402 h 406"/>
                <a:gd name="T6" fmla="*/ 9 w 361"/>
                <a:gd name="T7" fmla="*/ 405 h 406"/>
                <a:gd name="T8" fmla="*/ 15 w 361"/>
                <a:gd name="T9" fmla="*/ 406 h 406"/>
                <a:gd name="T10" fmla="*/ 21 w 361"/>
                <a:gd name="T11" fmla="*/ 405 h 406"/>
                <a:gd name="T12" fmla="*/ 26 w 361"/>
                <a:gd name="T13" fmla="*/ 402 h 406"/>
                <a:gd name="T14" fmla="*/ 29 w 361"/>
                <a:gd name="T15" fmla="*/ 396 h 406"/>
                <a:gd name="T16" fmla="*/ 30 w 361"/>
                <a:gd name="T17" fmla="*/ 391 h 406"/>
                <a:gd name="T18" fmla="*/ 30 w 361"/>
                <a:gd name="T19" fmla="*/ 169 h 406"/>
                <a:gd name="T20" fmla="*/ 34 w 361"/>
                <a:gd name="T21" fmla="*/ 140 h 406"/>
                <a:gd name="T22" fmla="*/ 44 w 361"/>
                <a:gd name="T23" fmla="*/ 113 h 406"/>
                <a:gd name="T24" fmla="*/ 59 w 361"/>
                <a:gd name="T25" fmla="*/ 89 h 406"/>
                <a:gd name="T26" fmla="*/ 80 w 361"/>
                <a:gd name="T27" fmla="*/ 67 h 406"/>
                <a:gd name="T28" fmla="*/ 105 w 361"/>
                <a:gd name="T29" fmla="*/ 50 h 406"/>
                <a:gd name="T30" fmla="*/ 132 w 361"/>
                <a:gd name="T31" fmla="*/ 37 h 406"/>
                <a:gd name="T32" fmla="*/ 162 w 361"/>
                <a:gd name="T33" fmla="*/ 31 h 406"/>
                <a:gd name="T34" fmla="*/ 179 w 361"/>
                <a:gd name="T35" fmla="*/ 30 h 406"/>
                <a:gd name="T36" fmla="*/ 191 w 361"/>
                <a:gd name="T37" fmla="*/ 31 h 406"/>
                <a:gd name="T38" fmla="*/ 213 w 361"/>
                <a:gd name="T39" fmla="*/ 34 h 406"/>
                <a:gd name="T40" fmla="*/ 226 w 361"/>
                <a:gd name="T41" fmla="*/ 37 h 406"/>
                <a:gd name="T42" fmla="*/ 236 w 361"/>
                <a:gd name="T43" fmla="*/ 41 h 406"/>
                <a:gd name="T44" fmla="*/ 253 w 361"/>
                <a:gd name="T45" fmla="*/ 48 h 406"/>
                <a:gd name="T46" fmla="*/ 269 w 361"/>
                <a:gd name="T47" fmla="*/ 59 h 406"/>
                <a:gd name="T48" fmla="*/ 284 w 361"/>
                <a:gd name="T49" fmla="*/ 71 h 406"/>
                <a:gd name="T50" fmla="*/ 291 w 361"/>
                <a:gd name="T51" fmla="*/ 77 h 406"/>
                <a:gd name="T52" fmla="*/ 301 w 361"/>
                <a:gd name="T53" fmla="*/ 89 h 406"/>
                <a:gd name="T54" fmla="*/ 316 w 361"/>
                <a:gd name="T55" fmla="*/ 113 h 406"/>
                <a:gd name="T56" fmla="*/ 327 w 361"/>
                <a:gd name="T57" fmla="*/ 141 h 406"/>
                <a:gd name="T58" fmla="*/ 331 w 361"/>
                <a:gd name="T59" fmla="*/ 170 h 406"/>
                <a:gd name="T60" fmla="*/ 331 w 361"/>
                <a:gd name="T61" fmla="*/ 331 h 406"/>
                <a:gd name="T62" fmla="*/ 331 w 361"/>
                <a:gd name="T63" fmla="*/ 393 h 406"/>
                <a:gd name="T64" fmla="*/ 333 w 361"/>
                <a:gd name="T65" fmla="*/ 399 h 406"/>
                <a:gd name="T66" fmla="*/ 337 w 361"/>
                <a:gd name="T67" fmla="*/ 403 h 406"/>
                <a:gd name="T68" fmla="*/ 343 w 361"/>
                <a:gd name="T69" fmla="*/ 405 h 406"/>
                <a:gd name="T70" fmla="*/ 349 w 361"/>
                <a:gd name="T71" fmla="*/ 405 h 406"/>
                <a:gd name="T72" fmla="*/ 355 w 361"/>
                <a:gd name="T73" fmla="*/ 403 h 406"/>
                <a:gd name="T74" fmla="*/ 359 w 361"/>
                <a:gd name="T75" fmla="*/ 400 h 406"/>
                <a:gd name="T76" fmla="*/ 361 w 361"/>
                <a:gd name="T77" fmla="*/ 394 h 406"/>
                <a:gd name="T78" fmla="*/ 361 w 361"/>
                <a:gd name="T79" fmla="*/ 186 h 406"/>
                <a:gd name="T80" fmla="*/ 360 w 361"/>
                <a:gd name="T81" fmla="*/ 158 h 406"/>
                <a:gd name="T82" fmla="*/ 355 w 361"/>
                <a:gd name="T83" fmla="*/ 132 h 406"/>
                <a:gd name="T84" fmla="*/ 346 w 361"/>
                <a:gd name="T85" fmla="*/ 106 h 406"/>
                <a:gd name="T86" fmla="*/ 332 w 361"/>
                <a:gd name="T87" fmla="*/ 82 h 406"/>
                <a:gd name="T88" fmla="*/ 313 w 361"/>
                <a:gd name="T89" fmla="*/ 57 h 406"/>
                <a:gd name="T90" fmla="*/ 285 w 361"/>
                <a:gd name="T91" fmla="*/ 33 h 406"/>
                <a:gd name="T92" fmla="*/ 254 w 361"/>
                <a:gd name="T93" fmla="*/ 16 h 406"/>
                <a:gd name="T94" fmla="*/ 220 w 361"/>
                <a:gd name="T95" fmla="*/ 4 h 406"/>
                <a:gd name="T96" fmla="*/ 184 w 361"/>
                <a:gd name="T97" fmla="*/ 0 h 406"/>
                <a:gd name="T98" fmla="*/ 180 w 361"/>
                <a:gd name="T99" fmla="*/ 0 h 406"/>
                <a:gd name="T100" fmla="*/ 173 w 361"/>
                <a:gd name="T101" fmla="*/ 0 h 406"/>
                <a:gd name="T102" fmla="*/ 138 w 361"/>
                <a:gd name="T103" fmla="*/ 5 h 406"/>
                <a:gd name="T104" fmla="*/ 105 w 361"/>
                <a:gd name="T105" fmla="*/ 16 h 406"/>
                <a:gd name="T106" fmla="*/ 74 w 361"/>
                <a:gd name="T107" fmla="*/ 34 h 406"/>
                <a:gd name="T108" fmla="*/ 47 w 361"/>
                <a:gd name="T109" fmla="*/ 57 h 406"/>
                <a:gd name="T110" fmla="*/ 26 w 361"/>
                <a:gd name="T111" fmla="*/ 86 h 406"/>
                <a:gd name="T112" fmla="*/ 11 w 361"/>
                <a:gd name="T113" fmla="*/ 117 h 406"/>
                <a:gd name="T114" fmla="*/ 2 w 361"/>
                <a:gd name="T115" fmla="*/ 151 h 406"/>
                <a:gd name="T116" fmla="*/ 0 w 361"/>
                <a:gd name="T117" fmla="*/ 18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1" h="406">
                  <a:moveTo>
                    <a:pt x="0" y="331"/>
                  </a:moveTo>
                  <a:lnTo>
                    <a:pt x="0" y="391"/>
                  </a:lnTo>
                  <a:lnTo>
                    <a:pt x="1" y="393"/>
                  </a:lnTo>
                  <a:lnTo>
                    <a:pt x="2" y="396"/>
                  </a:lnTo>
                  <a:lnTo>
                    <a:pt x="3" y="399"/>
                  </a:lnTo>
                  <a:lnTo>
                    <a:pt x="5" y="402"/>
                  </a:lnTo>
                  <a:lnTo>
                    <a:pt x="7" y="403"/>
                  </a:lnTo>
                  <a:lnTo>
                    <a:pt x="9" y="405"/>
                  </a:lnTo>
                  <a:lnTo>
                    <a:pt x="13" y="405"/>
                  </a:lnTo>
                  <a:lnTo>
                    <a:pt x="15" y="406"/>
                  </a:lnTo>
                  <a:lnTo>
                    <a:pt x="18" y="405"/>
                  </a:lnTo>
                  <a:lnTo>
                    <a:pt x="21" y="405"/>
                  </a:lnTo>
                  <a:lnTo>
                    <a:pt x="23" y="403"/>
                  </a:lnTo>
                  <a:lnTo>
                    <a:pt x="26" y="402"/>
                  </a:lnTo>
                  <a:lnTo>
                    <a:pt x="28" y="400"/>
                  </a:lnTo>
                  <a:lnTo>
                    <a:pt x="29" y="396"/>
                  </a:lnTo>
                  <a:lnTo>
                    <a:pt x="30" y="394"/>
                  </a:lnTo>
                  <a:lnTo>
                    <a:pt x="30" y="391"/>
                  </a:lnTo>
                  <a:lnTo>
                    <a:pt x="30" y="184"/>
                  </a:lnTo>
                  <a:lnTo>
                    <a:pt x="30" y="169"/>
                  </a:lnTo>
                  <a:lnTo>
                    <a:pt x="32" y="155"/>
                  </a:lnTo>
                  <a:lnTo>
                    <a:pt x="34" y="140"/>
                  </a:lnTo>
                  <a:lnTo>
                    <a:pt x="38" y="127"/>
                  </a:lnTo>
                  <a:lnTo>
                    <a:pt x="44" y="113"/>
                  </a:lnTo>
                  <a:lnTo>
                    <a:pt x="51" y="101"/>
                  </a:lnTo>
                  <a:lnTo>
                    <a:pt x="59" y="89"/>
                  </a:lnTo>
                  <a:lnTo>
                    <a:pt x="68" y="78"/>
                  </a:lnTo>
                  <a:lnTo>
                    <a:pt x="80" y="67"/>
                  </a:lnTo>
                  <a:lnTo>
                    <a:pt x="92" y="58"/>
                  </a:lnTo>
                  <a:lnTo>
                    <a:pt x="105" y="50"/>
                  </a:lnTo>
                  <a:lnTo>
                    <a:pt x="118" y="43"/>
                  </a:lnTo>
                  <a:lnTo>
                    <a:pt x="132" y="37"/>
                  </a:lnTo>
                  <a:lnTo>
                    <a:pt x="147" y="34"/>
                  </a:lnTo>
                  <a:lnTo>
                    <a:pt x="162" y="31"/>
                  </a:lnTo>
                  <a:lnTo>
                    <a:pt x="177" y="30"/>
                  </a:lnTo>
                  <a:lnTo>
                    <a:pt x="179" y="30"/>
                  </a:lnTo>
                  <a:lnTo>
                    <a:pt x="180" y="30"/>
                  </a:lnTo>
                  <a:lnTo>
                    <a:pt x="191" y="31"/>
                  </a:lnTo>
                  <a:lnTo>
                    <a:pt x="200" y="32"/>
                  </a:lnTo>
                  <a:lnTo>
                    <a:pt x="213" y="34"/>
                  </a:lnTo>
                  <a:lnTo>
                    <a:pt x="226" y="37"/>
                  </a:lnTo>
                  <a:lnTo>
                    <a:pt x="226" y="37"/>
                  </a:lnTo>
                  <a:lnTo>
                    <a:pt x="226" y="37"/>
                  </a:lnTo>
                  <a:lnTo>
                    <a:pt x="236" y="41"/>
                  </a:lnTo>
                  <a:lnTo>
                    <a:pt x="244" y="44"/>
                  </a:lnTo>
                  <a:lnTo>
                    <a:pt x="253" y="48"/>
                  </a:lnTo>
                  <a:lnTo>
                    <a:pt x="261" y="53"/>
                  </a:lnTo>
                  <a:lnTo>
                    <a:pt x="269" y="59"/>
                  </a:lnTo>
                  <a:lnTo>
                    <a:pt x="276" y="64"/>
                  </a:lnTo>
                  <a:lnTo>
                    <a:pt x="284" y="71"/>
                  </a:lnTo>
                  <a:lnTo>
                    <a:pt x="290" y="77"/>
                  </a:lnTo>
                  <a:lnTo>
                    <a:pt x="291" y="77"/>
                  </a:lnTo>
                  <a:lnTo>
                    <a:pt x="291" y="78"/>
                  </a:lnTo>
                  <a:lnTo>
                    <a:pt x="301" y="89"/>
                  </a:lnTo>
                  <a:lnTo>
                    <a:pt x="310" y="102"/>
                  </a:lnTo>
                  <a:lnTo>
                    <a:pt x="316" y="113"/>
                  </a:lnTo>
                  <a:lnTo>
                    <a:pt x="322" y="127"/>
                  </a:lnTo>
                  <a:lnTo>
                    <a:pt x="327" y="141"/>
                  </a:lnTo>
                  <a:lnTo>
                    <a:pt x="329" y="155"/>
                  </a:lnTo>
                  <a:lnTo>
                    <a:pt x="331" y="170"/>
                  </a:lnTo>
                  <a:lnTo>
                    <a:pt x="331" y="185"/>
                  </a:lnTo>
                  <a:lnTo>
                    <a:pt x="331" y="331"/>
                  </a:lnTo>
                  <a:lnTo>
                    <a:pt x="331" y="391"/>
                  </a:lnTo>
                  <a:lnTo>
                    <a:pt x="331" y="393"/>
                  </a:lnTo>
                  <a:lnTo>
                    <a:pt x="332" y="396"/>
                  </a:lnTo>
                  <a:lnTo>
                    <a:pt x="333" y="399"/>
                  </a:lnTo>
                  <a:lnTo>
                    <a:pt x="335" y="402"/>
                  </a:lnTo>
                  <a:lnTo>
                    <a:pt x="337" y="403"/>
                  </a:lnTo>
                  <a:lnTo>
                    <a:pt x="340" y="405"/>
                  </a:lnTo>
                  <a:lnTo>
                    <a:pt x="343" y="405"/>
                  </a:lnTo>
                  <a:lnTo>
                    <a:pt x="346" y="406"/>
                  </a:lnTo>
                  <a:lnTo>
                    <a:pt x="349" y="405"/>
                  </a:lnTo>
                  <a:lnTo>
                    <a:pt x="351" y="405"/>
                  </a:lnTo>
                  <a:lnTo>
                    <a:pt x="355" y="403"/>
                  </a:lnTo>
                  <a:lnTo>
                    <a:pt x="357" y="402"/>
                  </a:lnTo>
                  <a:lnTo>
                    <a:pt x="359" y="400"/>
                  </a:lnTo>
                  <a:lnTo>
                    <a:pt x="360" y="396"/>
                  </a:lnTo>
                  <a:lnTo>
                    <a:pt x="361" y="394"/>
                  </a:lnTo>
                  <a:lnTo>
                    <a:pt x="361" y="391"/>
                  </a:lnTo>
                  <a:lnTo>
                    <a:pt x="361" y="186"/>
                  </a:lnTo>
                  <a:lnTo>
                    <a:pt x="361" y="172"/>
                  </a:lnTo>
                  <a:lnTo>
                    <a:pt x="360" y="158"/>
                  </a:lnTo>
                  <a:lnTo>
                    <a:pt x="358" y="145"/>
                  </a:lnTo>
                  <a:lnTo>
                    <a:pt x="355" y="132"/>
                  </a:lnTo>
                  <a:lnTo>
                    <a:pt x="351" y="119"/>
                  </a:lnTo>
                  <a:lnTo>
                    <a:pt x="346" y="106"/>
                  </a:lnTo>
                  <a:lnTo>
                    <a:pt x="340" y="94"/>
                  </a:lnTo>
                  <a:lnTo>
                    <a:pt x="332" y="82"/>
                  </a:lnTo>
                  <a:lnTo>
                    <a:pt x="323" y="68"/>
                  </a:lnTo>
                  <a:lnTo>
                    <a:pt x="313" y="57"/>
                  </a:lnTo>
                  <a:lnTo>
                    <a:pt x="300" y="44"/>
                  </a:lnTo>
                  <a:lnTo>
                    <a:pt x="285" y="33"/>
                  </a:lnTo>
                  <a:lnTo>
                    <a:pt x="270" y="23"/>
                  </a:lnTo>
                  <a:lnTo>
                    <a:pt x="254" y="16"/>
                  </a:lnTo>
                  <a:lnTo>
                    <a:pt x="237" y="9"/>
                  </a:lnTo>
                  <a:lnTo>
                    <a:pt x="220" y="4"/>
                  </a:lnTo>
                  <a:lnTo>
                    <a:pt x="202" y="2"/>
                  </a:lnTo>
                  <a:lnTo>
                    <a:pt x="184" y="0"/>
                  </a:lnTo>
                  <a:lnTo>
                    <a:pt x="182" y="0"/>
                  </a:lnTo>
                  <a:lnTo>
                    <a:pt x="180" y="0"/>
                  </a:lnTo>
                  <a:lnTo>
                    <a:pt x="177" y="0"/>
                  </a:lnTo>
                  <a:lnTo>
                    <a:pt x="173" y="0"/>
                  </a:lnTo>
                  <a:lnTo>
                    <a:pt x="155" y="2"/>
                  </a:lnTo>
                  <a:lnTo>
                    <a:pt x="138" y="5"/>
                  </a:lnTo>
                  <a:lnTo>
                    <a:pt x="121" y="9"/>
                  </a:lnTo>
                  <a:lnTo>
                    <a:pt x="105" y="16"/>
                  </a:lnTo>
                  <a:lnTo>
                    <a:pt x="89" y="24"/>
                  </a:lnTo>
                  <a:lnTo>
                    <a:pt x="74" y="34"/>
                  </a:lnTo>
                  <a:lnTo>
                    <a:pt x="60" y="45"/>
                  </a:lnTo>
                  <a:lnTo>
                    <a:pt x="47" y="57"/>
                  </a:lnTo>
                  <a:lnTo>
                    <a:pt x="35" y="71"/>
                  </a:lnTo>
                  <a:lnTo>
                    <a:pt x="26" y="86"/>
                  </a:lnTo>
                  <a:lnTo>
                    <a:pt x="17" y="101"/>
                  </a:lnTo>
                  <a:lnTo>
                    <a:pt x="11" y="117"/>
                  </a:lnTo>
                  <a:lnTo>
                    <a:pt x="5" y="134"/>
                  </a:lnTo>
                  <a:lnTo>
                    <a:pt x="2" y="151"/>
                  </a:lnTo>
                  <a:lnTo>
                    <a:pt x="0" y="168"/>
                  </a:lnTo>
                  <a:lnTo>
                    <a:pt x="0" y="185"/>
                  </a:lnTo>
                  <a:lnTo>
                    <a:pt x="0" y="3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4135"/>
            <p:cNvSpPr>
              <a:spLocks/>
            </p:cNvSpPr>
            <p:nvPr/>
          </p:nvSpPr>
          <p:spPr bwMode="auto">
            <a:xfrm>
              <a:off x="10656888" y="1398588"/>
              <a:ext cx="74613" cy="79375"/>
            </a:xfrm>
            <a:custGeom>
              <a:avLst/>
              <a:gdLst>
                <a:gd name="T0" fmla="*/ 230 w 235"/>
                <a:gd name="T1" fmla="*/ 85 h 250"/>
                <a:gd name="T2" fmla="*/ 150 w 235"/>
                <a:gd name="T3" fmla="*/ 5 h 250"/>
                <a:gd name="T4" fmla="*/ 148 w 235"/>
                <a:gd name="T5" fmla="*/ 2 h 250"/>
                <a:gd name="T6" fmla="*/ 145 w 235"/>
                <a:gd name="T7" fmla="*/ 1 h 250"/>
                <a:gd name="T8" fmla="*/ 142 w 235"/>
                <a:gd name="T9" fmla="*/ 0 h 250"/>
                <a:gd name="T10" fmla="*/ 138 w 235"/>
                <a:gd name="T11" fmla="*/ 0 h 250"/>
                <a:gd name="T12" fmla="*/ 135 w 235"/>
                <a:gd name="T13" fmla="*/ 0 h 250"/>
                <a:gd name="T14" fmla="*/ 133 w 235"/>
                <a:gd name="T15" fmla="*/ 1 h 250"/>
                <a:gd name="T16" fmla="*/ 130 w 235"/>
                <a:gd name="T17" fmla="*/ 2 h 250"/>
                <a:gd name="T18" fmla="*/ 128 w 235"/>
                <a:gd name="T19" fmla="*/ 5 h 250"/>
                <a:gd name="T20" fmla="*/ 3 w 235"/>
                <a:gd name="T21" fmla="*/ 149 h 250"/>
                <a:gd name="T22" fmla="*/ 1 w 235"/>
                <a:gd name="T23" fmla="*/ 155 h 250"/>
                <a:gd name="T24" fmla="*/ 0 w 235"/>
                <a:gd name="T25" fmla="*/ 159 h 250"/>
                <a:gd name="T26" fmla="*/ 0 w 235"/>
                <a:gd name="T27" fmla="*/ 235 h 250"/>
                <a:gd name="T28" fmla="*/ 0 w 235"/>
                <a:gd name="T29" fmla="*/ 237 h 250"/>
                <a:gd name="T30" fmla="*/ 1 w 235"/>
                <a:gd name="T31" fmla="*/ 240 h 250"/>
                <a:gd name="T32" fmla="*/ 2 w 235"/>
                <a:gd name="T33" fmla="*/ 243 h 250"/>
                <a:gd name="T34" fmla="*/ 4 w 235"/>
                <a:gd name="T35" fmla="*/ 245 h 250"/>
                <a:gd name="T36" fmla="*/ 6 w 235"/>
                <a:gd name="T37" fmla="*/ 247 h 250"/>
                <a:gd name="T38" fmla="*/ 10 w 235"/>
                <a:gd name="T39" fmla="*/ 248 h 250"/>
                <a:gd name="T40" fmla="*/ 12 w 235"/>
                <a:gd name="T41" fmla="*/ 249 h 250"/>
                <a:gd name="T42" fmla="*/ 15 w 235"/>
                <a:gd name="T43" fmla="*/ 250 h 250"/>
                <a:gd name="T44" fmla="*/ 90 w 235"/>
                <a:gd name="T45" fmla="*/ 250 h 250"/>
                <a:gd name="T46" fmla="*/ 93 w 235"/>
                <a:gd name="T47" fmla="*/ 249 h 250"/>
                <a:gd name="T48" fmla="*/ 96 w 235"/>
                <a:gd name="T49" fmla="*/ 248 h 250"/>
                <a:gd name="T50" fmla="*/ 99 w 235"/>
                <a:gd name="T51" fmla="*/ 247 h 250"/>
                <a:gd name="T52" fmla="*/ 101 w 235"/>
                <a:gd name="T53" fmla="*/ 245 h 250"/>
                <a:gd name="T54" fmla="*/ 230 w 235"/>
                <a:gd name="T55" fmla="*/ 105 h 250"/>
                <a:gd name="T56" fmla="*/ 233 w 235"/>
                <a:gd name="T57" fmla="*/ 103 h 250"/>
                <a:gd name="T58" fmla="*/ 234 w 235"/>
                <a:gd name="T59" fmla="*/ 101 h 250"/>
                <a:gd name="T60" fmla="*/ 235 w 235"/>
                <a:gd name="T61" fmla="*/ 98 h 250"/>
                <a:gd name="T62" fmla="*/ 235 w 235"/>
                <a:gd name="T63" fmla="*/ 95 h 250"/>
                <a:gd name="T64" fmla="*/ 235 w 235"/>
                <a:gd name="T65" fmla="*/ 92 h 250"/>
                <a:gd name="T66" fmla="*/ 234 w 235"/>
                <a:gd name="T67" fmla="*/ 89 h 250"/>
                <a:gd name="T68" fmla="*/ 233 w 235"/>
                <a:gd name="T69" fmla="*/ 87 h 250"/>
                <a:gd name="T70" fmla="*/ 230 w 235"/>
                <a:gd name="T71" fmla="*/ 8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5" h="250">
                  <a:moveTo>
                    <a:pt x="230" y="85"/>
                  </a:moveTo>
                  <a:lnTo>
                    <a:pt x="150" y="5"/>
                  </a:lnTo>
                  <a:lnTo>
                    <a:pt x="148" y="2"/>
                  </a:lnTo>
                  <a:lnTo>
                    <a:pt x="145" y="1"/>
                  </a:lnTo>
                  <a:lnTo>
                    <a:pt x="142" y="0"/>
                  </a:lnTo>
                  <a:lnTo>
                    <a:pt x="138" y="0"/>
                  </a:lnTo>
                  <a:lnTo>
                    <a:pt x="135" y="0"/>
                  </a:lnTo>
                  <a:lnTo>
                    <a:pt x="133" y="1"/>
                  </a:lnTo>
                  <a:lnTo>
                    <a:pt x="130" y="2"/>
                  </a:lnTo>
                  <a:lnTo>
                    <a:pt x="128" y="5"/>
                  </a:lnTo>
                  <a:lnTo>
                    <a:pt x="3" y="149"/>
                  </a:lnTo>
                  <a:lnTo>
                    <a:pt x="1" y="155"/>
                  </a:lnTo>
                  <a:lnTo>
                    <a:pt x="0" y="159"/>
                  </a:lnTo>
                  <a:lnTo>
                    <a:pt x="0" y="235"/>
                  </a:lnTo>
                  <a:lnTo>
                    <a:pt x="0" y="237"/>
                  </a:lnTo>
                  <a:lnTo>
                    <a:pt x="1" y="240"/>
                  </a:lnTo>
                  <a:lnTo>
                    <a:pt x="2" y="243"/>
                  </a:lnTo>
                  <a:lnTo>
                    <a:pt x="4" y="245"/>
                  </a:lnTo>
                  <a:lnTo>
                    <a:pt x="6" y="247"/>
                  </a:lnTo>
                  <a:lnTo>
                    <a:pt x="10" y="248"/>
                  </a:lnTo>
                  <a:lnTo>
                    <a:pt x="12" y="249"/>
                  </a:lnTo>
                  <a:lnTo>
                    <a:pt x="15" y="250"/>
                  </a:lnTo>
                  <a:lnTo>
                    <a:pt x="90" y="250"/>
                  </a:lnTo>
                  <a:lnTo>
                    <a:pt x="93" y="249"/>
                  </a:lnTo>
                  <a:lnTo>
                    <a:pt x="96" y="248"/>
                  </a:lnTo>
                  <a:lnTo>
                    <a:pt x="99" y="247"/>
                  </a:lnTo>
                  <a:lnTo>
                    <a:pt x="101" y="245"/>
                  </a:lnTo>
                  <a:lnTo>
                    <a:pt x="230" y="105"/>
                  </a:lnTo>
                  <a:lnTo>
                    <a:pt x="233" y="103"/>
                  </a:lnTo>
                  <a:lnTo>
                    <a:pt x="234" y="101"/>
                  </a:lnTo>
                  <a:lnTo>
                    <a:pt x="235" y="98"/>
                  </a:lnTo>
                  <a:lnTo>
                    <a:pt x="235" y="95"/>
                  </a:lnTo>
                  <a:lnTo>
                    <a:pt x="235" y="92"/>
                  </a:lnTo>
                  <a:lnTo>
                    <a:pt x="234" y="89"/>
                  </a:lnTo>
                  <a:lnTo>
                    <a:pt x="233" y="87"/>
                  </a:lnTo>
                  <a:lnTo>
                    <a:pt x="23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p:cNvGrpSpPr/>
          <p:nvPr/>
        </p:nvGrpSpPr>
        <p:grpSpPr>
          <a:xfrm>
            <a:off x="4630301" y="4149348"/>
            <a:ext cx="352284" cy="310726"/>
            <a:chOff x="5465763" y="812800"/>
            <a:chExt cx="282575" cy="249238"/>
          </a:xfrm>
          <a:solidFill>
            <a:schemeClr val="bg1"/>
          </a:solidFill>
          <a:effectLst/>
        </p:grpSpPr>
        <p:sp>
          <p:nvSpPr>
            <p:cNvPr id="34" name="Freeform 642"/>
            <p:cNvSpPr>
              <a:spLocks noEditPoints="1"/>
            </p:cNvSpPr>
            <p:nvPr/>
          </p:nvSpPr>
          <p:spPr bwMode="auto">
            <a:xfrm>
              <a:off x="5527675" y="812800"/>
              <a:ext cx="63500" cy="247650"/>
            </a:xfrm>
            <a:custGeom>
              <a:avLst/>
              <a:gdLst>
                <a:gd name="T0" fmla="*/ 147 w 196"/>
                <a:gd name="T1" fmla="*/ 720 h 782"/>
                <a:gd name="T2" fmla="*/ 145 w 196"/>
                <a:gd name="T3" fmla="*/ 725 h 782"/>
                <a:gd name="T4" fmla="*/ 142 w 196"/>
                <a:gd name="T5" fmla="*/ 729 h 782"/>
                <a:gd name="T6" fmla="*/ 136 w 196"/>
                <a:gd name="T7" fmla="*/ 732 h 782"/>
                <a:gd name="T8" fmla="*/ 55 w 196"/>
                <a:gd name="T9" fmla="*/ 732 h 782"/>
                <a:gd name="T10" fmla="*/ 48 w 196"/>
                <a:gd name="T11" fmla="*/ 731 h 782"/>
                <a:gd name="T12" fmla="*/ 44 w 196"/>
                <a:gd name="T13" fmla="*/ 727 h 782"/>
                <a:gd name="T14" fmla="*/ 41 w 196"/>
                <a:gd name="T15" fmla="*/ 723 h 782"/>
                <a:gd name="T16" fmla="*/ 40 w 196"/>
                <a:gd name="T17" fmla="*/ 717 h 782"/>
                <a:gd name="T18" fmla="*/ 40 w 196"/>
                <a:gd name="T19" fmla="*/ 558 h 782"/>
                <a:gd name="T20" fmla="*/ 42 w 196"/>
                <a:gd name="T21" fmla="*/ 552 h 782"/>
                <a:gd name="T22" fmla="*/ 46 w 196"/>
                <a:gd name="T23" fmla="*/ 548 h 782"/>
                <a:gd name="T24" fmla="*/ 52 w 196"/>
                <a:gd name="T25" fmla="*/ 546 h 782"/>
                <a:gd name="T26" fmla="*/ 133 w 196"/>
                <a:gd name="T27" fmla="*/ 546 h 782"/>
                <a:gd name="T28" fmla="*/ 139 w 196"/>
                <a:gd name="T29" fmla="*/ 547 h 782"/>
                <a:gd name="T30" fmla="*/ 144 w 196"/>
                <a:gd name="T31" fmla="*/ 550 h 782"/>
                <a:gd name="T32" fmla="*/ 147 w 196"/>
                <a:gd name="T33" fmla="*/ 555 h 782"/>
                <a:gd name="T34" fmla="*/ 148 w 196"/>
                <a:gd name="T35" fmla="*/ 561 h 782"/>
                <a:gd name="T36" fmla="*/ 66 w 196"/>
                <a:gd name="T37" fmla="*/ 91 h 782"/>
                <a:gd name="T38" fmla="*/ 67 w 196"/>
                <a:gd name="T39" fmla="*/ 85 h 782"/>
                <a:gd name="T40" fmla="*/ 70 w 196"/>
                <a:gd name="T41" fmla="*/ 81 h 782"/>
                <a:gd name="T42" fmla="*/ 75 w 196"/>
                <a:gd name="T43" fmla="*/ 77 h 782"/>
                <a:gd name="T44" fmla="*/ 81 w 196"/>
                <a:gd name="T45" fmla="*/ 76 h 782"/>
                <a:gd name="T46" fmla="*/ 87 w 196"/>
                <a:gd name="T47" fmla="*/ 77 h 782"/>
                <a:gd name="T48" fmla="*/ 91 w 196"/>
                <a:gd name="T49" fmla="*/ 81 h 782"/>
                <a:gd name="T50" fmla="*/ 95 w 196"/>
                <a:gd name="T51" fmla="*/ 85 h 782"/>
                <a:gd name="T52" fmla="*/ 96 w 196"/>
                <a:gd name="T53" fmla="*/ 91 h 782"/>
                <a:gd name="T54" fmla="*/ 96 w 196"/>
                <a:gd name="T55" fmla="*/ 512 h 782"/>
                <a:gd name="T56" fmla="*/ 93 w 196"/>
                <a:gd name="T57" fmla="*/ 517 h 782"/>
                <a:gd name="T58" fmla="*/ 89 w 196"/>
                <a:gd name="T59" fmla="*/ 521 h 782"/>
                <a:gd name="T60" fmla="*/ 84 w 196"/>
                <a:gd name="T61" fmla="*/ 524 h 782"/>
                <a:gd name="T62" fmla="*/ 77 w 196"/>
                <a:gd name="T63" fmla="*/ 524 h 782"/>
                <a:gd name="T64" fmla="*/ 72 w 196"/>
                <a:gd name="T65" fmla="*/ 521 h 782"/>
                <a:gd name="T66" fmla="*/ 68 w 196"/>
                <a:gd name="T67" fmla="*/ 517 h 782"/>
                <a:gd name="T68" fmla="*/ 66 w 196"/>
                <a:gd name="T69" fmla="*/ 512 h 782"/>
                <a:gd name="T70" fmla="*/ 66 w 196"/>
                <a:gd name="T71" fmla="*/ 91 h 782"/>
                <a:gd name="T72" fmla="*/ 15 w 196"/>
                <a:gd name="T73" fmla="*/ 0 h 782"/>
                <a:gd name="T74" fmla="*/ 10 w 196"/>
                <a:gd name="T75" fmla="*/ 1 h 782"/>
                <a:gd name="T76" fmla="*/ 4 w 196"/>
                <a:gd name="T77" fmla="*/ 4 h 782"/>
                <a:gd name="T78" fmla="*/ 1 w 196"/>
                <a:gd name="T79" fmla="*/ 9 h 782"/>
                <a:gd name="T80" fmla="*/ 0 w 196"/>
                <a:gd name="T81" fmla="*/ 15 h 782"/>
                <a:gd name="T82" fmla="*/ 1 w 196"/>
                <a:gd name="T83" fmla="*/ 770 h 782"/>
                <a:gd name="T84" fmla="*/ 3 w 196"/>
                <a:gd name="T85" fmla="*/ 776 h 782"/>
                <a:gd name="T86" fmla="*/ 8 w 196"/>
                <a:gd name="T87" fmla="*/ 780 h 782"/>
                <a:gd name="T88" fmla="*/ 13 w 196"/>
                <a:gd name="T89" fmla="*/ 782 h 782"/>
                <a:gd name="T90" fmla="*/ 181 w 196"/>
                <a:gd name="T91" fmla="*/ 782 h 782"/>
                <a:gd name="T92" fmla="*/ 187 w 196"/>
                <a:gd name="T93" fmla="*/ 781 h 782"/>
                <a:gd name="T94" fmla="*/ 192 w 196"/>
                <a:gd name="T95" fmla="*/ 778 h 782"/>
                <a:gd name="T96" fmla="*/ 195 w 196"/>
                <a:gd name="T97" fmla="*/ 773 h 782"/>
                <a:gd name="T98" fmla="*/ 196 w 196"/>
                <a:gd name="T99" fmla="*/ 767 h 782"/>
                <a:gd name="T100" fmla="*/ 196 w 196"/>
                <a:gd name="T101" fmla="*/ 12 h 782"/>
                <a:gd name="T102" fmla="*/ 193 w 196"/>
                <a:gd name="T103" fmla="*/ 7 h 782"/>
                <a:gd name="T104" fmla="*/ 190 w 196"/>
                <a:gd name="T105" fmla="*/ 2 h 782"/>
                <a:gd name="T106" fmla="*/ 185 w 196"/>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6" h="782">
                  <a:moveTo>
                    <a:pt x="148" y="717"/>
                  </a:moveTo>
                  <a:lnTo>
                    <a:pt x="147" y="720"/>
                  </a:lnTo>
                  <a:lnTo>
                    <a:pt x="147" y="723"/>
                  </a:lnTo>
                  <a:lnTo>
                    <a:pt x="145" y="725"/>
                  </a:lnTo>
                  <a:lnTo>
                    <a:pt x="144" y="727"/>
                  </a:lnTo>
                  <a:lnTo>
                    <a:pt x="142" y="729"/>
                  </a:lnTo>
                  <a:lnTo>
                    <a:pt x="139" y="731"/>
                  </a:lnTo>
                  <a:lnTo>
                    <a:pt x="136" y="732"/>
                  </a:lnTo>
                  <a:lnTo>
                    <a:pt x="133" y="732"/>
                  </a:lnTo>
                  <a:lnTo>
                    <a:pt x="55" y="732"/>
                  </a:lnTo>
                  <a:lnTo>
                    <a:pt x="52" y="732"/>
                  </a:lnTo>
                  <a:lnTo>
                    <a:pt x="48" y="731"/>
                  </a:lnTo>
                  <a:lnTo>
                    <a:pt x="46" y="729"/>
                  </a:lnTo>
                  <a:lnTo>
                    <a:pt x="44" y="727"/>
                  </a:lnTo>
                  <a:lnTo>
                    <a:pt x="42" y="725"/>
                  </a:lnTo>
                  <a:lnTo>
                    <a:pt x="41" y="723"/>
                  </a:lnTo>
                  <a:lnTo>
                    <a:pt x="40" y="720"/>
                  </a:lnTo>
                  <a:lnTo>
                    <a:pt x="40" y="717"/>
                  </a:lnTo>
                  <a:lnTo>
                    <a:pt x="40" y="561"/>
                  </a:lnTo>
                  <a:lnTo>
                    <a:pt x="40" y="558"/>
                  </a:lnTo>
                  <a:lnTo>
                    <a:pt x="41" y="555"/>
                  </a:lnTo>
                  <a:lnTo>
                    <a:pt x="42" y="552"/>
                  </a:lnTo>
                  <a:lnTo>
                    <a:pt x="44" y="550"/>
                  </a:lnTo>
                  <a:lnTo>
                    <a:pt x="46" y="548"/>
                  </a:lnTo>
                  <a:lnTo>
                    <a:pt x="48" y="547"/>
                  </a:lnTo>
                  <a:lnTo>
                    <a:pt x="52" y="546"/>
                  </a:lnTo>
                  <a:lnTo>
                    <a:pt x="55" y="546"/>
                  </a:lnTo>
                  <a:lnTo>
                    <a:pt x="133" y="546"/>
                  </a:lnTo>
                  <a:lnTo>
                    <a:pt x="136" y="546"/>
                  </a:lnTo>
                  <a:lnTo>
                    <a:pt x="139" y="547"/>
                  </a:lnTo>
                  <a:lnTo>
                    <a:pt x="142" y="548"/>
                  </a:lnTo>
                  <a:lnTo>
                    <a:pt x="144" y="550"/>
                  </a:lnTo>
                  <a:lnTo>
                    <a:pt x="145" y="552"/>
                  </a:lnTo>
                  <a:lnTo>
                    <a:pt x="147" y="555"/>
                  </a:lnTo>
                  <a:lnTo>
                    <a:pt x="147" y="558"/>
                  </a:lnTo>
                  <a:lnTo>
                    <a:pt x="148" y="561"/>
                  </a:lnTo>
                  <a:lnTo>
                    <a:pt x="148" y="717"/>
                  </a:lnTo>
                  <a:close/>
                  <a:moveTo>
                    <a:pt x="66" y="91"/>
                  </a:moveTo>
                  <a:lnTo>
                    <a:pt x="66" y="88"/>
                  </a:lnTo>
                  <a:lnTo>
                    <a:pt x="67" y="85"/>
                  </a:lnTo>
                  <a:lnTo>
                    <a:pt x="68" y="83"/>
                  </a:lnTo>
                  <a:lnTo>
                    <a:pt x="70" y="81"/>
                  </a:lnTo>
                  <a:lnTo>
                    <a:pt x="72" y="78"/>
                  </a:lnTo>
                  <a:lnTo>
                    <a:pt x="75" y="77"/>
                  </a:lnTo>
                  <a:lnTo>
                    <a:pt x="77" y="76"/>
                  </a:lnTo>
                  <a:lnTo>
                    <a:pt x="81" y="76"/>
                  </a:lnTo>
                  <a:lnTo>
                    <a:pt x="84" y="76"/>
                  </a:lnTo>
                  <a:lnTo>
                    <a:pt x="87" y="77"/>
                  </a:lnTo>
                  <a:lnTo>
                    <a:pt x="89" y="78"/>
                  </a:lnTo>
                  <a:lnTo>
                    <a:pt x="91" y="81"/>
                  </a:lnTo>
                  <a:lnTo>
                    <a:pt x="93" y="83"/>
                  </a:lnTo>
                  <a:lnTo>
                    <a:pt x="95" y="85"/>
                  </a:lnTo>
                  <a:lnTo>
                    <a:pt x="96" y="88"/>
                  </a:lnTo>
                  <a:lnTo>
                    <a:pt x="96" y="91"/>
                  </a:lnTo>
                  <a:lnTo>
                    <a:pt x="96" y="509"/>
                  </a:lnTo>
                  <a:lnTo>
                    <a:pt x="96" y="512"/>
                  </a:lnTo>
                  <a:lnTo>
                    <a:pt x="95" y="514"/>
                  </a:lnTo>
                  <a:lnTo>
                    <a:pt x="93" y="517"/>
                  </a:lnTo>
                  <a:lnTo>
                    <a:pt x="91" y="519"/>
                  </a:lnTo>
                  <a:lnTo>
                    <a:pt x="89" y="521"/>
                  </a:lnTo>
                  <a:lnTo>
                    <a:pt x="87" y="522"/>
                  </a:lnTo>
                  <a:lnTo>
                    <a:pt x="84" y="524"/>
                  </a:lnTo>
                  <a:lnTo>
                    <a:pt x="81" y="524"/>
                  </a:lnTo>
                  <a:lnTo>
                    <a:pt x="77" y="524"/>
                  </a:lnTo>
                  <a:lnTo>
                    <a:pt x="75" y="522"/>
                  </a:lnTo>
                  <a:lnTo>
                    <a:pt x="72" y="521"/>
                  </a:lnTo>
                  <a:lnTo>
                    <a:pt x="70" y="519"/>
                  </a:lnTo>
                  <a:lnTo>
                    <a:pt x="68" y="517"/>
                  </a:lnTo>
                  <a:lnTo>
                    <a:pt x="67" y="514"/>
                  </a:lnTo>
                  <a:lnTo>
                    <a:pt x="66" y="512"/>
                  </a:lnTo>
                  <a:lnTo>
                    <a:pt x="66" y="509"/>
                  </a:lnTo>
                  <a:lnTo>
                    <a:pt x="66" y="91"/>
                  </a:lnTo>
                  <a:close/>
                  <a:moveTo>
                    <a:pt x="181" y="0"/>
                  </a:moveTo>
                  <a:lnTo>
                    <a:pt x="15" y="0"/>
                  </a:lnTo>
                  <a:lnTo>
                    <a:pt x="13" y="0"/>
                  </a:lnTo>
                  <a:lnTo>
                    <a:pt x="10" y="1"/>
                  </a:lnTo>
                  <a:lnTo>
                    <a:pt x="8" y="2"/>
                  </a:lnTo>
                  <a:lnTo>
                    <a:pt x="4" y="4"/>
                  </a:lnTo>
                  <a:lnTo>
                    <a:pt x="3" y="7"/>
                  </a:lnTo>
                  <a:lnTo>
                    <a:pt x="1" y="9"/>
                  </a:lnTo>
                  <a:lnTo>
                    <a:pt x="1" y="12"/>
                  </a:lnTo>
                  <a:lnTo>
                    <a:pt x="0" y="15"/>
                  </a:lnTo>
                  <a:lnTo>
                    <a:pt x="0" y="767"/>
                  </a:lnTo>
                  <a:lnTo>
                    <a:pt x="1" y="770"/>
                  </a:lnTo>
                  <a:lnTo>
                    <a:pt x="1" y="773"/>
                  </a:lnTo>
                  <a:lnTo>
                    <a:pt x="3" y="776"/>
                  </a:lnTo>
                  <a:lnTo>
                    <a:pt x="4" y="778"/>
                  </a:lnTo>
                  <a:lnTo>
                    <a:pt x="8" y="780"/>
                  </a:lnTo>
                  <a:lnTo>
                    <a:pt x="10" y="781"/>
                  </a:lnTo>
                  <a:lnTo>
                    <a:pt x="13" y="782"/>
                  </a:lnTo>
                  <a:lnTo>
                    <a:pt x="15" y="782"/>
                  </a:lnTo>
                  <a:lnTo>
                    <a:pt x="181" y="782"/>
                  </a:lnTo>
                  <a:lnTo>
                    <a:pt x="185" y="782"/>
                  </a:lnTo>
                  <a:lnTo>
                    <a:pt x="187" y="781"/>
                  </a:lnTo>
                  <a:lnTo>
                    <a:pt x="190" y="780"/>
                  </a:lnTo>
                  <a:lnTo>
                    <a:pt x="192" y="778"/>
                  </a:lnTo>
                  <a:lnTo>
                    <a:pt x="193" y="776"/>
                  </a:lnTo>
                  <a:lnTo>
                    <a:pt x="195" y="773"/>
                  </a:lnTo>
                  <a:lnTo>
                    <a:pt x="196" y="770"/>
                  </a:lnTo>
                  <a:lnTo>
                    <a:pt x="196" y="767"/>
                  </a:lnTo>
                  <a:lnTo>
                    <a:pt x="196" y="15"/>
                  </a:lnTo>
                  <a:lnTo>
                    <a:pt x="196" y="12"/>
                  </a:lnTo>
                  <a:lnTo>
                    <a:pt x="195" y="9"/>
                  </a:lnTo>
                  <a:lnTo>
                    <a:pt x="193" y="7"/>
                  </a:lnTo>
                  <a:lnTo>
                    <a:pt x="192" y="4"/>
                  </a:lnTo>
                  <a:lnTo>
                    <a:pt x="190" y="2"/>
                  </a:lnTo>
                  <a:lnTo>
                    <a:pt x="187" y="1"/>
                  </a:lnTo>
                  <a:lnTo>
                    <a:pt x="185" y="0"/>
                  </a:lnTo>
                  <a:lnTo>
                    <a:pt x="1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43"/>
            <p:cNvSpPr>
              <a:spLocks noEditPoints="1"/>
            </p:cNvSpPr>
            <p:nvPr/>
          </p:nvSpPr>
          <p:spPr bwMode="auto">
            <a:xfrm>
              <a:off x="5600700" y="844550"/>
              <a:ext cx="147638" cy="217488"/>
            </a:xfrm>
            <a:custGeom>
              <a:avLst/>
              <a:gdLst>
                <a:gd name="T0" fmla="*/ 61 w 469"/>
                <a:gd name="T1" fmla="*/ 632 h 684"/>
                <a:gd name="T2" fmla="*/ 53 w 469"/>
                <a:gd name="T3" fmla="*/ 627 h 684"/>
                <a:gd name="T4" fmla="*/ 49 w 469"/>
                <a:gd name="T5" fmla="*/ 620 h 684"/>
                <a:gd name="T6" fmla="*/ 50 w 469"/>
                <a:gd name="T7" fmla="*/ 611 h 684"/>
                <a:gd name="T8" fmla="*/ 55 w 469"/>
                <a:gd name="T9" fmla="*/ 605 h 684"/>
                <a:gd name="T10" fmla="*/ 64 w 469"/>
                <a:gd name="T11" fmla="*/ 602 h 684"/>
                <a:gd name="T12" fmla="*/ 147 w 469"/>
                <a:gd name="T13" fmla="*/ 603 h 684"/>
                <a:gd name="T14" fmla="*/ 154 w 469"/>
                <a:gd name="T15" fmla="*/ 609 h 684"/>
                <a:gd name="T16" fmla="*/ 157 w 469"/>
                <a:gd name="T17" fmla="*/ 617 h 684"/>
                <a:gd name="T18" fmla="*/ 154 w 469"/>
                <a:gd name="T19" fmla="*/ 625 h 684"/>
                <a:gd name="T20" fmla="*/ 147 w 469"/>
                <a:gd name="T21" fmla="*/ 631 h 684"/>
                <a:gd name="T22" fmla="*/ 74 w 469"/>
                <a:gd name="T23" fmla="*/ 252 h 684"/>
                <a:gd name="T24" fmla="*/ 77 w 469"/>
                <a:gd name="T25" fmla="*/ 243 h 684"/>
                <a:gd name="T26" fmla="*/ 83 w 469"/>
                <a:gd name="T27" fmla="*/ 238 h 684"/>
                <a:gd name="T28" fmla="*/ 93 w 469"/>
                <a:gd name="T29" fmla="*/ 237 h 684"/>
                <a:gd name="T30" fmla="*/ 100 w 469"/>
                <a:gd name="T31" fmla="*/ 241 h 684"/>
                <a:gd name="T32" fmla="*/ 104 w 469"/>
                <a:gd name="T33" fmla="*/ 249 h 684"/>
                <a:gd name="T34" fmla="*/ 104 w 469"/>
                <a:gd name="T35" fmla="*/ 542 h 684"/>
                <a:gd name="T36" fmla="*/ 100 w 469"/>
                <a:gd name="T37" fmla="*/ 549 h 684"/>
                <a:gd name="T38" fmla="*/ 93 w 469"/>
                <a:gd name="T39" fmla="*/ 553 h 684"/>
                <a:gd name="T40" fmla="*/ 83 w 469"/>
                <a:gd name="T41" fmla="*/ 553 h 684"/>
                <a:gd name="T42" fmla="*/ 77 w 469"/>
                <a:gd name="T43" fmla="*/ 547 h 684"/>
                <a:gd name="T44" fmla="*/ 74 w 469"/>
                <a:gd name="T45" fmla="*/ 539 h 684"/>
                <a:gd name="T46" fmla="*/ 260 w 469"/>
                <a:gd name="T47" fmla="*/ 11 h 684"/>
                <a:gd name="T48" fmla="*/ 255 w 469"/>
                <a:gd name="T49" fmla="*/ 3 h 684"/>
                <a:gd name="T50" fmla="*/ 247 w 469"/>
                <a:gd name="T51" fmla="*/ 0 h 684"/>
                <a:gd name="T52" fmla="*/ 150 w 469"/>
                <a:gd name="T53" fmla="*/ 33 h 684"/>
                <a:gd name="T54" fmla="*/ 143 w 469"/>
                <a:gd name="T55" fmla="*/ 38 h 684"/>
                <a:gd name="T56" fmla="*/ 140 w 469"/>
                <a:gd name="T57" fmla="*/ 46 h 684"/>
                <a:gd name="T58" fmla="*/ 180 w 469"/>
                <a:gd name="T59" fmla="*/ 170 h 684"/>
                <a:gd name="T60" fmla="*/ 9 w 469"/>
                <a:gd name="T61" fmla="*/ 171 h 684"/>
                <a:gd name="T62" fmla="*/ 3 w 469"/>
                <a:gd name="T63" fmla="*/ 177 h 684"/>
                <a:gd name="T64" fmla="*/ 0 w 469"/>
                <a:gd name="T65" fmla="*/ 185 h 684"/>
                <a:gd name="T66" fmla="*/ 2 w 469"/>
                <a:gd name="T67" fmla="*/ 673 h 684"/>
                <a:gd name="T68" fmla="*/ 7 w 469"/>
                <a:gd name="T69" fmla="*/ 680 h 684"/>
                <a:gd name="T70" fmla="*/ 15 w 469"/>
                <a:gd name="T71" fmla="*/ 682 h 684"/>
                <a:gd name="T72" fmla="*/ 202 w 469"/>
                <a:gd name="T73" fmla="*/ 681 h 684"/>
                <a:gd name="T74" fmla="*/ 209 w 469"/>
                <a:gd name="T75" fmla="*/ 676 h 684"/>
                <a:gd name="T76" fmla="*/ 211 w 469"/>
                <a:gd name="T77" fmla="*/ 667 h 684"/>
                <a:gd name="T78" fmla="*/ 350 w 469"/>
                <a:gd name="T79" fmla="*/ 677 h 684"/>
                <a:gd name="T80" fmla="*/ 357 w 469"/>
                <a:gd name="T81" fmla="*/ 683 h 684"/>
                <a:gd name="T82" fmla="*/ 366 w 469"/>
                <a:gd name="T83" fmla="*/ 684 h 684"/>
                <a:gd name="T84" fmla="*/ 463 w 469"/>
                <a:gd name="T85" fmla="*/ 650 h 684"/>
                <a:gd name="T86" fmla="*/ 468 w 469"/>
                <a:gd name="T87" fmla="*/ 643 h 684"/>
                <a:gd name="T88" fmla="*/ 469 w 469"/>
                <a:gd name="T89" fmla="*/ 63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9" h="684">
                  <a:moveTo>
                    <a:pt x="142" y="632"/>
                  </a:moveTo>
                  <a:lnTo>
                    <a:pt x="64" y="632"/>
                  </a:lnTo>
                  <a:lnTo>
                    <a:pt x="61" y="632"/>
                  </a:lnTo>
                  <a:lnTo>
                    <a:pt x="57" y="631"/>
                  </a:lnTo>
                  <a:lnTo>
                    <a:pt x="55" y="629"/>
                  </a:lnTo>
                  <a:lnTo>
                    <a:pt x="53" y="627"/>
                  </a:lnTo>
                  <a:lnTo>
                    <a:pt x="51" y="625"/>
                  </a:lnTo>
                  <a:lnTo>
                    <a:pt x="50" y="623"/>
                  </a:lnTo>
                  <a:lnTo>
                    <a:pt x="49" y="620"/>
                  </a:lnTo>
                  <a:lnTo>
                    <a:pt x="48" y="617"/>
                  </a:lnTo>
                  <a:lnTo>
                    <a:pt x="49" y="614"/>
                  </a:lnTo>
                  <a:lnTo>
                    <a:pt x="50" y="611"/>
                  </a:lnTo>
                  <a:lnTo>
                    <a:pt x="51" y="609"/>
                  </a:lnTo>
                  <a:lnTo>
                    <a:pt x="53" y="606"/>
                  </a:lnTo>
                  <a:lnTo>
                    <a:pt x="55" y="605"/>
                  </a:lnTo>
                  <a:lnTo>
                    <a:pt x="57" y="603"/>
                  </a:lnTo>
                  <a:lnTo>
                    <a:pt x="61" y="603"/>
                  </a:lnTo>
                  <a:lnTo>
                    <a:pt x="64" y="602"/>
                  </a:lnTo>
                  <a:lnTo>
                    <a:pt x="142" y="602"/>
                  </a:lnTo>
                  <a:lnTo>
                    <a:pt x="144" y="603"/>
                  </a:lnTo>
                  <a:lnTo>
                    <a:pt x="147" y="603"/>
                  </a:lnTo>
                  <a:lnTo>
                    <a:pt x="150" y="605"/>
                  </a:lnTo>
                  <a:lnTo>
                    <a:pt x="152" y="606"/>
                  </a:lnTo>
                  <a:lnTo>
                    <a:pt x="154" y="609"/>
                  </a:lnTo>
                  <a:lnTo>
                    <a:pt x="155" y="611"/>
                  </a:lnTo>
                  <a:lnTo>
                    <a:pt x="156" y="614"/>
                  </a:lnTo>
                  <a:lnTo>
                    <a:pt x="157" y="617"/>
                  </a:lnTo>
                  <a:lnTo>
                    <a:pt x="156" y="620"/>
                  </a:lnTo>
                  <a:lnTo>
                    <a:pt x="155" y="623"/>
                  </a:lnTo>
                  <a:lnTo>
                    <a:pt x="154" y="625"/>
                  </a:lnTo>
                  <a:lnTo>
                    <a:pt x="152" y="627"/>
                  </a:lnTo>
                  <a:lnTo>
                    <a:pt x="150" y="629"/>
                  </a:lnTo>
                  <a:lnTo>
                    <a:pt x="147" y="631"/>
                  </a:lnTo>
                  <a:lnTo>
                    <a:pt x="144" y="632"/>
                  </a:lnTo>
                  <a:lnTo>
                    <a:pt x="142" y="632"/>
                  </a:lnTo>
                  <a:close/>
                  <a:moveTo>
                    <a:pt x="74" y="252"/>
                  </a:moveTo>
                  <a:lnTo>
                    <a:pt x="74" y="249"/>
                  </a:lnTo>
                  <a:lnTo>
                    <a:pt x="76" y="247"/>
                  </a:lnTo>
                  <a:lnTo>
                    <a:pt x="77" y="243"/>
                  </a:lnTo>
                  <a:lnTo>
                    <a:pt x="79" y="241"/>
                  </a:lnTo>
                  <a:lnTo>
                    <a:pt x="81" y="239"/>
                  </a:lnTo>
                  <a:lnTo>
                    <a:pt x="83" y="238"/>
                  </a:lnTo>
                  <a:lnTo>
                    <a:pt x="86" y="237"/>
                  </a:lnTo>
                  <a:lnTo>
                    <a:pt x="89" y="237"/>
                  </a:lnTo>
                  <a:lnTo>
                    <a:pt x="93" y="237"/>
                  </a:lnTo>
                  <a:lnTo>
                    <a:pt x="95" y="238"/>
                  </a:lnTo>
                  <a:lnTo>
                    <a:pt x="98" y="239"/>
                  </a:lnTo>
                  <a:lnTo>
                    <a:pt x="100" y="241"/>
                  </a:lnTo>
                  <a:lnTo>
                    <a:pt x="102" y="243"/>
                  </a:lnTo>
                  <a:lnTo>
                    <a:pt x="103" y="247"/>
                  </a:lnTo>
                  <a:lnTo>
                    <a:pt x="104" y="249"/>
                  </a:lnTo>
                  <a:lnTo>
                    <a:pt x="104" y="252"/>
                  </a:lnTo>
                  <a:lnTo>
                    <a:pt x="104" y="539"/>
                  </a:lnTo>
                  <a:lnTo>
                    <a:pt x="104" y="542"/>
                  </a:lnTo>
                  <a:lnTo>
                    <a:pt x="103" y="545"/>
                  </a:lnTo>
                  <a:lnTo>
                    <a:pt x="102" y="547"/>
                  </a:lnTo>
                  <a:lnTo>
                    <a:pt x="100" y="549"/>
                  </a:lnTo>
                  <a:lnTo>
                    <a:pt x="98" y="551"/>
                  </a:lnTo>
                  <a:lnTo>
                    <a:pt x="95" y="553"/>
                  </a:lnTo>
                  <a:lnTo>
                    <a:pt x="93" y="553"/>
                  </a:lnTo>
                  <a:lnTo>
                    <a:pt x="89" y="554"/>
                  </a:lnTo>
                  <a:lnTo>
                    <a:pt x="86" y="553"/>
                  </a:lnTo>
                  <a:lnTo>
                    <a:pt x="83" y="553"/>
                  </a:lnTo>
                  <a:lnTo>
                    <a:pt x="81" y="551"/>
                  </a:lnTo>
                  <a:lnTo>
                    <a:pt x="79" y="549"/>
                  </a:lnTo>
                  <a:lnTo>
                    <a:pt x="77" y="547"/>
                  </a:lnTo>
                  <a:lnTo>
                    <a:pt x="76" y="545"/>
                  </a:lnTo>
                  <a:lnTo>
                    <a:pt x="74" y="542"/>
                  </a:lnTo>
                  <a:lnTo>
                    <a:pt x="74" y="539"/>
                  </a:lnTo>
                  <a:lnTo>
                    <a:pt x="74" y="252"/>
                  </a:lnTo>
                  <a:close/>
                  <a:moveTo>
                    <a:pt x="469" y="633"/>
                  </a:moveTo>
                  <a:lnTo>
                    <a:pt x="260" y="11"/>
                  </a:lnTo>
                  <a:lnTo>
                    <a:pt x="259" y="7"/>
                  </a:lnTo>
                  <a:lnTo>
                    <a:pt x="257" y="5"/>
                  </a:lnTo>
                  <a:lnTo>
                    <a:pt x="255" y="3"/>
                  </a:lnTo>
                  <a:lnTo>
                    <a:pt x="252" y="2"/>
                  </a:lnTo>
                  <a:lnTo>
                    <a:pt x="249" y="1"/>
                  </a:lnTo>
                  <a:lnTo>
                    <a:pt x="247" y="0"/>
                  </a:lnTo>
                  <a:lnTo>
                    <a:pt x="244" y="0"/>
                  </a:lnTo>
                  <a:lnTo>
                    <a:pt x="241" y="1"/>
                  </a:lnTo>
                  <a:lnTo>
                    <a:pt x="150" y="33"/>
                  </a:lnTo>
                  <a:lnTo>
                    <a:pt x="147" y="34"/>
                  </a:lnTo>
                  <a:lnTo>
                    <a:pt x="144" y="36"/>
                  </a:lnTo>
                  <a:lnTo>
                    <a:pt x="143" y="38"/>
                  </a:lnTo>
                  <a:lnTo>
                    <a:pt x="141" y="41"/>
                  </a:lnTo>
                  <a:lnTo>
                    <a:pt x="140" y="44"/>
                  </a:lnTo>
                  <a:lnTo>
                    <a:pt x="140" y="46"/>
                  </a:lnTo>
                  <a:lnTo>
                    <a:pt x="140" y="49"/>
                  </a:lnTo>
                  <a:lnTo>
                    <a:pt x="140" y="52"/>
                  </a:lnTo>
                  <a:lnTo>
                    <a:pt x="180" y="170"/>
                  </a:lnTo>
                  <a:lnTo>
                    <a:pt x="15" y="170"/>
                  </a:lnTo>
                  <a:lnTo>
                    <a:pt x="12" y="171"/>
                  </a:lnTo>
                  <a:lnTo>
                    <a:pt x="9" y="171"/>
                  </a:lnTo>
                  <a:lnTo>
                    <a:pt x="7" y="174"/>
                  </a:lnTo>
                  <a:lnTo>
                    <a:pt x="5" y="175"/>
                  </a:lnTo>
                  <a:lnTo>
                    <a:pt x="3" y="177"/>
                  </a:lnTo>
                  <a:lnTo>
                    <a:pt x="2" y="180"/>
                  </a:lnTo>
                  <a:lnTo>
                    <a:pt x="0" y="183"/>
                  </a:lnTo>
                  <a:lnTo>
                    <a:pt x="0" y="185"/>
                  </a:lnTo>
                  <a:lnTo>
                    <a:pt x="0" y="667"/>
                  </a:lnTo>
                  <a:lnTo>
                    <a:pt x="0" y="670"/>
                  </a:lnTo>
                  <a:lnTo>
                    <a:pt x="2" y="673"/>
                  </a:lnTo>
                  <a:lnTo>
                    <a:pt x="3" y="676"/>
                  </a:lnTo>
                  <a:lnTo>
                    <a:pt x="5" y="678"/>
                  </a:lnTo>
                  <a:lnTo>
                    <a:pt x="7" y="680"/>
                  </a:lnTo>
                  <a:lnTo>
                    <a:pt x="9" y="681"/>
                  </a:lnTo>
                  <a:lnTo>
                    <a:pt x="12" y="682"/>
                  </a:lnTo>
                  <a:lnTo>
                    <a:pt x="15" y="682"/>
                  </a:lnTo>
                  <a:lnTo>
                    <a:pt x="196" y="682"/>
                  </a:lnTo>
                  <a:lnTo>
                    <a:pt x="199" y="682"/>
                  </a:lnTo>
                  <a:lnTo>
                    <a:pt x="202" y="681"/>
                  </a:lnTo>
                  <a:lnTo>
                    <a:pt x="204" y="680"/>
                  </a:lnTo>
                  <a:lnTo>
                    <a:pt x="206" y="678"/>
                  </a:lnTo>
                  <a:lnTo>
                    <a:pt x="209" y="676"/>
                  </a:lnTo>
                  <a:lnTo>
                    <a:pt x="210" y="673"/>
                  </a:lnTo>
                  <a:lnTo>
                    <a:pt x="211" y="670"/>
                  </a:lnTo>
                  <a:lnTo>
                    <a:pt x="211" y="667"/>
                  </a:lnTo>
                  <a:lnTo>
                    <a:pt x="211" y="263"/>
                  </a:lnTo>
                  <a:lnTo>
                    <a:pt x="349" y="675"/>
                  </a:lnTo>
                  <a:lnTo>
                    <a:pt x="350" y="677"/>
                  </a:lnTo>
                  <a:lnTo>
                    <a:pt x="352" y="679"/>
                  </a:lnTo>
                  <a:lnTo>
                    <a:pt x="354" y="681"/>
                  </a:lnTo>
                  <a:lnTo>
                    <a:pt x="357" y="683"/>
                  </a:lnTo>
                  <a:lnTo>
                    <a:pt x="360" y="684"/>
                  </a:lnTo>
                  <a:lnTo>
                    <a:pt x="363" y="684"/>
                  </a:lnTo>
                  <a:lnTo>
                    <a:pt x="366" y="684"/>
                  </a:lnTo>
                  <a:lnTo>
                    <a:pt x="368" y="683"/>
                  </a:lnTo>
                  <a:lnTo>
                    <a:pt x="459" y="651"/>
                  </a:lnTo>
                  <a:lnTo>
                    <a:pt x="463" y="650"/>
                  </a:lnTo>
                  <a:lnTo>
                    <a:pt x="465" y="649"/>
                  </a:lnTo>
                  <a:lnTo>
                    <a:pt x="467" y="647"/>
                  </a:lnTo>
                  <a:lnTo>
                    <a:pt x="468" y="643"/>
                  </a:lnTo>
                  <a:lnTo>
                    <a:pt x="469" y="641"/>
                  </a:lnTo>
                  <a:lnTo>
                    <a:pt x="469" y="638"/>
                  </a:lnTo>
                  <a:lnTo>
                    <a:pt x="469" y="635"/>
                  </a:lnTo>
                  <a:lnTo>
                    <a:pt x="469" y="633"/>
                  </a:lnTo>
                  <a:lnTo>
                    <a:pt x="469" y="6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44"/>
            <p:cNvSpPr>
              <a:spLocks noEditPoints="1"/>
            </p:cNvSpPr>
            <p:nvPr/>
          </p:nvSpPr>
          <p:spPr bwMode="auto">
            <a:xfrm>
              <a:off x="5465763" y="846138"/>
              <a:ext cx="52388" cy="214313"/>
            </a:xfrm>
            <a:custGeom>
              <a:avLst/>
              <a:gdLst>
                <a:gd name="T0" fmla="*/ 81 w 165"/>
                <a:gd name="T1" fmla="*/ 563 h 677"/>
                <a:gd name="T2" fmla="*/ 79 w 165"/>
                <a:gd name="T3" fmla="*/ 569 h 677"/>
                <a:gd name="T4" fmla="*/ 75 w 165"/>
                <a:gd name="T5" fmla="*/ 572 h 677"/>
                <a:gd name="T6" fmla="*/ 70 w 165"/>
                <a:gd name="T7" fmla="*/ 575 h 677"/>
                <a:gd name="T8" fmla="*/ 64 w 165"/>
                <a:gd name="T9" fmla="*/ 575 h 677"/>
                <a:gd name="T10" fmla="*/ 59 w 165"/>
                <a:gd name="T11" fmla="*/ 572 h 677"/>
                <a:gd name="T12" fmla="*/ 55 w 165"/>
                <a:gd name="T13" fmla="*/ 569 h 677"/>
                <a:gd name="T14" fmla="*/ 53 w 165"/>
                <a:gd name="T15" fmla="*/ 563 h 677"/>
                <a:gd name="T16" fmla="*/ 51 w 165"/>
                <a:gd name="T17" fmla="*/ 116 h 677"/>
                <a:gd name="T18" fmla="*/ 54 w 165"/>
                <a:gd name="T19" fmla="*/ 111 h 677"/>
                <a:gd name="T20" fmla="*/ 57 w 165"/>
                <a:gd name="T21" fmla="*/ 106 h 677"/>
                <a:gd name="T22" fmla="*/ 61 w 165"/>
                <a:gd name="T23" fmla="*/ 103 h 677"/>
                <a:gd name="T24" fmla="*/ 66 w 165"/>
                <a:gd name="T25" fmla="*/ 102 h 677"/>
                <a:gd name="T26" fmla="*/ 73 w 165"/>
                <a:gd name="T27" fmla="*/ 103 h 677"/>
                <a:gd name="T28" fmla="*/ 77 w 165"/>
                <a:gd name="T29" fmla="*/ 106 h 677"/>
                <a:gd name="T30" fmla="*/ 80 w 165"/>
                <a:gd name="T31" fmla="*/ 111 h 677"/>
                <a:gd name="T32" fmla="*/ 83 w 165"/>
                <a:gd name="T33" fmla="*/ 117 h 677"/>
                <a:gd name="T34" fmla="*/ 150 w 165"/>
                <a:gd name="T35" fmla="*/ 0 h 677"/>
                <a:gd name="T36" fmla="*/ 12 w 165"/>
                <a:gd name="T37" fmla="*/ 0 h 677"/>
                <a:gd name="T38" fmla="*/ 6 w 165"/>
                <a:gd name="T39" fmla="*/ 2 h 677"/>
                <a:gd name="T40" fmla="*/ 2 w 165"/>
                <a:gd name="T41" fmla="*/ 7 h 677"/>
                <a:gd name="T42" fmla="*/ 0 w 165"/>
                <a:gd name="T43" fmla="*/ 12 h 677"/>
                <a:gd name="T44" fmla="*/ 0 w 165"/>
                <a:gd name="T45" fmla="*/ 662 h 677"/>
                <a:gd name="T46" fmla="*/ 1 w 165"/>
                <a:gd name="T47" fmla="*/ 668 h 677"/>
                <a:gd name="T48" fmla="*/ 4 w 165"/>
                <a:gd name="T49" fmla="*/ 673 h 677"/>
                <a:gd name="T50" fmla="*/ 9 w 165"/>
                <a:gd name="T51" fmla="*/ 676 h 677"/>
                <a:gd name="T52" fmla="*/ 15 w 165"/>
                <a:gd name="T53" fmla="*/ 677 h 677"/>
                <a:gd name="T54" fmla="*/ 153 w 165"/>
                <a:gd name="T55" fmla="*/ 677 h 677"/>
                <a:gd name="T56" fmla="*/ 159 w 165"/>
                <a:gd name="T57" fmla="*/ 675 h 677"/>
                <a:gd name="T58" fmla="*/ 163 w 165"/>
                <a:gd name="T59" fmla="*/ 671 h 677"/>
                <a:gd name="T60" fmla="*/ 165 w 165"/>
                <a:gd name="T61" fmla="*/ 665 h 677"/>
                <a:gd name="T62" fmla="*/ 165 w 165"/>
                <a:gd name="T63" fmla="*/ 15 h 677"/>
                <a:gd name="T64" fmla="*/ 164 w 165"/>
                <a:gd name="T65" fmla="*/ 9 h 677"/>
                <a:gd name="T66" fmla="*/ 161 w 165"/>
                <a:gd name="T67" fmla="*/ 5 h 677"/>
                <a:gd name="T68" fmla="*/ 157 w 165"/>
                <a:gd name="T69" fmla="*/ 1 h 677"/>
                <a:gd name="T70" fmla="*/ 150 w 165"/>
                <a:gd name="T71"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 h="677">
                  <a:moveTo>
                    <a:pt x="83" y="560"/>
                  </a:moveTo>
                  <a:lnTo>
                    <a:pt x="81" y="563"/>
                  </a:lnTo>
                  <a:lnTo>
                    <a:pt x="80" y="565"/>
                  </a:lnTo>
                  <a:lnTo>
                    <a:pt x="79" y="569"/>
                  </a:lnTo>
                  <a:lnTo>
                    <a:pt x="77" y="571"/>
                  </a:lnTo>
                  <a:lnTo>
                    <a:pt x="75" y="572"/>
                  </a:lnTo>
                  <a:lnTo>
                    <a:pt x="73" y="574"/>
                  </a:lnTo>
                  <a:lnTo>
                    <a:pt x="70" y="575"/>
                  </a:lnTo>
                  <a:lnTo>
                    <a:pt x="66" y="575"/>
                  </a:lnTo>
                  <a:lnTo>
                    <a:pt x="64" y="575"/>
                  </a:lnTo>
                  <a:lnTo>
                    <a:pt x="61" y="574"/>
                  </a:lnTo>
                  <a:lnTo>
                    <a:pt x="59" y="572"/>
                  </a:lnTo>
                  <a:lnTo>
                    <a:pt x="57" y="571"/>
                  </a:lnTo>
                  <a:lnTo>
                    <a:pt x="55" y="569"/>
                  </a:lnTo>
                  <a:lnTo>
                    <a:pt x="54" y="565"/>
                  </a:lnTo>
                  <a:lnTo>
                    <a:pt x="53" y="563"/>
                  </a:lnTo>
                  <a:lnTo>
                    <a:pt x="51" y="560"/>
                  </a:lnTo>
                  <a:lnTo>
                    <a:pt x="51" y="116"/>
                  </a:lnTo>
                  <a:lnTo>
                    <a:pt x="53" y="114"/>
                  </a:lnTo>
                  <a:lnTo>
                    <a:pt x="54" y="111"/>
                  </a:lnTo>
                  <a:lnTo>
                    <a:pt x="55" y="109"/>
                  </a:lnTo>
                  <a:lnTo>
                    <a:pt x="57" y="106"/>
                  </a:lnTo>
                  <a:lnTo>
                    <a:pt x="59" y="104"/>
                  </a:lnTo>
                  <a:lnTo>
                    <a:pt x="61" y="103"/>
                  </a:lnTo>
                  <a:lnTo>
                    <a:pt x="64" y="102"/>
                  </a:lnTo>
                  <a:lnTo>
                    <a:pt x="66" y="102"/>
                  </a:lnTo>
                  <a:lnTo>
                    <a:pt x="70" y="102"/>
                  </a:lnTo>
                  <a:lnTo>
                    <a:pt x="73" y="103"/>
                  </a:lnTo>
                  <a:lnTo>
                    <a:pt x="75" y="104"/>
                  </a:lnTo>
                  <a:lnTo>
                    <a:pt x="77" y="106"/>
                  </a:lnTo>
                  <a:lnTo>
                    <a:pt x="79" y="109"/>
                  </a:lnTo>
                  <a:lnTo>
                    <a:pt x="80" y="111"/>
                  </a:lnTo>
                  <a:lnTo>
                    <a:pt x="81" y="114"/>
                  </a:lnTo>
                  <a:lnTo>
                    <a:pt x="83" y="117"/>
                  </a:lnTo>
                  <a:lnTo>
                    <a:pt x="83" y="560"/>
                  </a:lnTo>
                  <a:close/>
                  <a:moveTo>
                    <a:pt x="150" y="0"/>
                  </a:moveTo>
                  <a:lnTo>
                    <a:pt x="15" y="0"/>
                  </a:lnTo>
                  <a:lnTo>
                    <a:pt x="12" y="0"/>
                  </a:lnTo>
                  <a:lnTo>
                    <a:pt x="9" y="1"/>
                  </a:lnTo>
                  <a:lnTo>
                    <a:pt x="6" y="2"/>
                  </a:lnTo>
                  <a:lnTo>
                    <a:pt x="4" y="5"/>
                  </a:lnTo>
                  <a:lnTo>
                    <a:pt x="2" y="7"/>
                  </a:lnTo>
                  <a:lnTo>
                    <a:pt x="1" y="9"/>
                  </a:lnTo>
                  <a:lnTo>
                    <a:pt x="0" y="12"/>
                  </a:lnTo>
                  <a:lnTo>
                    <a:pt x="0" y="15"/>
                  </a:lnTo>
                  <a:lnTo>
                    <a:pt x="0" y="662"/>
                  </a:lnTo>
                  <a:lnTo>
                    <a:pt x="0" y="665"/>
                  </a:lnTo>
                  <a:lnTo>
                    <a:pt x="1" y="668"/>
                  </a:lnTo>
                  <a:lnTo>
                    <a:pt x="2" y="671"/>
                  </a:lnTo>
                  <a:lnTo>
                    <a:pt x="4" y="673"/>
                  </a:lnTo>
                  <a:lnTo>
                    <a:pt x="6" y="675"/>
                  </a:lnTo>
                  <a:lnTo>
                    <a:pt x="9" y="676"/>
                  </a:lnTo>
                  <a:lnTo>
                    <a:pt x="12" y="677"/>
                  </a:lnTo>
                  <a:lnTo>
                    <a:pt x="15" y="677"/>
                  </a:lnTo>
                  <a:lnTo>
                    <a:pt x="150" y="677"/>
                  </a:lnTo>
                  <a:lnTo>
                    <a:pt x="153" y="677"/>
                  </a:lnTo>
                  <a:lnTo>
                    <a:pt x="157" y="676"/>
                  </a:lnTo>
                  <a:lnTo>
                    <a:pt x="159" y="675"/>
                  </a:lnTo>
                  <a:lnTo>
                    <a:pt x="161" y="673"/>
                  </a:lnTo>
                  <a:lnTo>
                    <a:pt x="163" y="671"/>
                  </a:lnTo>
                  <a:lnTo>
                    <a:pt x="164" y="668"/>
                  </a:lnTo>
                  <a:lnTo>
                    <a:pt x="165" y="665"/>
                  </a:lnTo>
                  <a:lnTo>
                    <a:pt x="165" y="662"/>
                  </a:lnTo>
                  <a:lnTo>
                    <a:pt x="165" y="15"/>
                  </a:lnTo>
                  <a:lnTo>
                    <a:pt x="165" y="12"/>
                  </a:lnTo>
                  <a:lnTo>
                    <a:pt x="164" y="9"/>
                  </a:lnTo>
                  <a:lnTo>
                    <a:pt x="163" y="7"/>
                  </a:lnTo>
                  <a:lnTo>
                    <a:pt x="161" y="5"/>
                  </a:lnTo>
                  <a:lnTo>
                    <a:pt x="159" y="2"/>
                  </a:lnTo>
                  <a:lnTo>
                    <a:pt x="157" y="1"/>
                  </a:lnTo>
                  <a:lnTo>
                    <a:pt x="153" y="0"/>
                  </a:lnTo>
                  <a:lnTo>
                    <a:pt x="150" y="0"/>
                  </a:lnTo>
                  <a:lnTo>
                    <a:pt x="1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38" name="Straight Connector 37"/>
          <p:cNvCxnSpPr>
            <a:stCxn id="13" idx="6"/>
          </p:cNvCxnSpPr>
          <p:nvPr/>
        </p:nvCxnSpPr>
        <p:spPr>
          <a:xfrm>
            <a:off x="2372662" y="2167447"/>
            <a:ext cx="3723338"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6"/>
          </p:cNvCxnSpPr>
          <p:nvPr/>
        </p:nvCxnSpPr>
        <p:spPr>
          <a:xfrm>
            <a:off x="3352800" y="2873169"/>
            <a:ext cx="274320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6361913" y="1955326"/>
            <a:ext cx="4955375" cy="438393"/>
            <a:chOff x="6771488" y="3013879"/>
            <a:chExt cx="4955375" cy="438393"/>
          </a:xfrm>
        </p:grpSpPr>
        <p:sp>
          <p:nvSpPr>
            <p:cNvPr id="50" name="TextBox 49"/>
            <p:cNvSpPr txBox="1"/>
            <p:nvPr/>
          </p:nvSpPr>
          <p:spPr>
            <a:xfrm>
              <a:off x="6771488" y="3013879"/>
              <a:ext cx="583493" cy="215444"/>
            </a:xfrm>
            <a:prstGeom prst="rect">
              <a:avLst/>
            </a:prstGeom>
            <a:noFill/>
          </p:spPr>
          <p:txBody>
            <a:bodyPr wrap="none" lIns="0" tIns="0" rIns="0" bIns="0" rtlCol="0">
              <a:spAutoFit/>
            </a:bodyPr>
            <a:lstStyle/>
            <a:p>
              <a:r>
                <a:rPr lang="en-US" sz="1400" dirty="0">
                  <a:solidFill>
                    <a:srgbClr val="32425C"/>
                  </a:solidFill>
                  <a:latin typeface="+mj-lt"/>
                </a:rPr>
                <a:t>People</a:t>
              </a:r>
            </a:p>
          </p:txBody>
        </p:sp>
        <p:sp>
          <p:nvSpPr>
            <p:cNvPr id="51" name="TextBox 50"/>
            <p:cNvSpPr txBox="1"/>
            <p:nvPr/>
          </p:nvSpPr>
          <p:spPr>
            <a:xfrm>
              <a:off x="6771488" y="3259912"/>
              <a:ext cx="4955375"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5" name="Group 54"/>
          <p:cNvGrpSpPr/>
          <p:nvPr/>
        </p:nvGrpSpPr>
        <p:grpSpPr>
          <a:xfrm>
            <a:off x="6361913" y="2693263"/>
            <a:ext cx="4955375" cy="427558"/>
            <a:chOff x="6771488" y="3013879"/>
            <a:chExt cx="4955375" cy="427558"/>
          </a:xfrm>
        </p:grpSpPr>
        <p:sp>
          <p:nvSpPr>
            <p:cNvPr id="56" name="TextBox 55"/>
            <p:cNvSpPr txBox="1"/>
            <p:nvPr/>
          </p:nvSpPr>
          <p:spPr>
            <a:xfrm>
              <a:off x="6771488" y="3013879"/>
              <a:ext cx="548227" cy="215444"/>
            </a:xfrm>
            <a:prstGeom prst="rect">
              <a:avLst/>
            </a:prstGeom>
            <a:noFill/>
          </p:spPr>
          <p:txBody>
            <a:bodyPr wrap="none" lIns="0" tIns="0" rIns="0" bIns="0" rtlCol="0">
              <a:spAutoFit/>
            </a:bodyPr>
            <a:lstStyle/>
            <a:p>
              <a:r>
                <a:rPr lang="en-US" sz="1400" dirty="0">
                  <a:solidFill>
                    <a:srgbClr val="32425C"/>
                  </a:solidFill>
                  <a:latin typeface="+mj-lt"/>
                </a:rPr>
                <a:t>Crown</a:t>
              </a:r>
            </a:p>
          </p:txBody>
        </p:sp>
        <p:sp>
          <p:nvSpPr>
            <p:cNvPr id="57" name="TextBox 56"/>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8" name="Group 57"/>
          <p:cNvGrpSpPr/>
          <p:nvPr/>
        </p:nvGrpSpPr>
        <p:grpSpPr>
          <a:xfrm>
            <a:off x="6361913" y="3420365"/>
            <a:ext cx="4955375" cy="427558"/>
            <a:chOff x="6771488" y="3013879"/>
            <a:chExt cx="4955375" cy="427558"/>
          </a:xfrm>
        </p:grpSpPr>
        <p:sp>
          <p:nvSpPr>
            <p:cNvPr id="59" name="TextBox 58"/>
            <p:cNvSpPr txBox="1"/>
            <p:nvPr/>
          </p:nvSpPr>
          <p:spPr>
            <a:xfrm>
              <a:off x="6771488" y="3013879"/>
              <a:ext cx="1181414" cy="215444"/>
            </a:xfrm>
            <a:prstGeom prst="rect">
              <a:avLst/>
            </a:prstGeom>
            <a:noFill/>
          </p:spPr>
          <p:txBody>
            <a:bodyPr wrap="none" lIns="0" tIns="0" rIns="0" bIns="0" rtlCol="0">
              <a:spAutoFit/>
            </a:bodyPr>
            <a:lstStyle/>
            <a:p>
              <a:r>
                <a:rPr lang="en-US" sz="1400" dirty="0">
                  <a:solidFill>
                    <a:srgbClr val="32425C"/>
                  </a:solidFill>
                  <a:latin typeface="+mj-lt"/>
                </a:rPr>
                <a:t>Shopping bag</a:t>
              </a:r>
            </a:p>
          </p:txBody>
        </p:sp>
        <p:sp>
          <p:nvSpPr>
            <p:cNvPr id="60" name="TextBox 59"/>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6361913" y="4147468"/>
            <a:ext cx="4955375" cy="427558"/>
            <a:chOff x="6771488" y="3013879"/>
            <a:chExt cx="4955375" cy="427558"/>
          </a:xfrm>
        </p:grpSpPr>
        <p:sp>
          <p:nvSpPr>
            <p:cNvPr id="62" name="TextBox 61"/>
            <p:cNvSpPr txBox="1"/>
            <p:nvPr/>
          </p:nvSpPr>
          <p:spPr>
            <a:xfrm>
              <a:off x="6771488" y="3013879"/>
              <a:ext cx="431208" cy="215444"/>
            </a:xfrm>
            <a:prstGeom prst="rect">
              <a:avLst/>
            </a:prstGeom>
            <a:noFill/>
          </p:spPr>
          <p:txBody>
            <a:bodyPr wrap="none" lIns="0" tIns="0" rIns="0" bIns="0" rtlCol="0">
              <a:spAutoFit/>
            </a:bodyPr>
            <a:lstStyle/>
            <a:p>
              <a:r>
                <a:rPr lang="en-US" sz="1400" dirty="0">
                  <a:solidFill>
                    <a:srgbClr val="32425C"/>
                  </a:solidFill>
                  <a:latin typeface="+mj-lt"/>
                </a:rPr>
                <a:t>Book</a:t>
              </a:r>
            </a:p>
          </p:txBody>
        </p:sp>
        <p:sp>
          <p:nvSpPr>
            <p:cNvPr id="63" name="TextBox 62"/>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Tree>
    <p:extLst>
      <p:ext uri="{BB962C8B-B14F-4D97-AF65-F5344CB8AC3E}">
        <p14:creationId xmlns:p14="http://schemas.microsoft.com/office/powerpoint/2010/main" val="5540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2769794" y="504288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541473" y="4055623"/>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017655" y="308274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873779" y="2561648"/>
            <a:ext cx="4295774" cy="43815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5211363" cy="553998"/>
          </a:xfrm>
          <a:prstGeom prst="rect">
            <a:avLst/>
          </a:prstGeom>
          <a:noFill/>
        </p:spPr>
        <p:txBody>
          <a:bodyPr wrap="none" lIns="0" tIns="0" rIns="0" bIns="0" rtlCol="0">
            <a:spAutoFit/>
          </a:bodyPr>
          <a:lstStyle/>
          <a:p>
            <a:r>
              <a:rPr lang="en-US" sz="3600" dirty="0">
                <a:solidFill>
                  <a:srgbClr val="32425C"/>
                </a:solidFill>
                <a:latin typeface="+mj-lt"/>
              </a:rPr>
              <a:t>Monthly Event Calendar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6" name="TextBox 5"/>
          <p:cNvSpPr txBox="1"/>
          <p:nvPr/>
        </p:nvSpPr>
        <p:spPr>
          <a:xfrm>
            <a:off x="1066547"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7" name="TextBox 6"/>
          <p:cNvSpPr txBox="1"/>
          <p:nvPr/>
        </p:nvSpPr>
        <p:spPr>
          <a:xfrm>
            <a:off x="996016" y="3178899"/>
            <a:ext cx="243656" cy="2215991"/>
          </a:xfrm>
          <a:prstGeom prst="rect">
            <a:avLst/>
          </a:prstGeom>
          <a:noFill/>
        </p:spPr>
        <p:txBody>
          <a:bodyPr wrap="none" lIns="0" tIns="0" rIns="0" bIns="0" rtlCol="0">
            <a:spAutoFit/>
          </a:bodyPr>
          <a:lstStyle/>
          <a:p>
            <a:pPr algn="ctr"/>
            <a:r>
              <a:rPr lang="en-US" sz="1600" dirty="0">
                <a:solidFill>
                  <a:schemeClr val="bg1">
                    <a:lumMod val="75000"/>
                  </a:schemeClr>
                </a:solidFill>
                <a:latin typeface="+mj-lt"/>
              </a:rPr>
              <a:t>30</a:t>
            </a:r>
          </a:p>
          <a:p>
            <a:pPr algn="ctr"/>
            <a:endParaRPr lang="en-US" sz="1600" dirty="0">
              <a:solidFill>
                <a:schemeClr val="tx2">
                  <a:lumMod val="75000"/>
                </a:schemeClr>
              </a:solidFill>
              <a:latin typeface="+mj-lt"/>
            </a:endParaRPr>
          </a:p>
          <a:p>
            <a:pPr algn="ctr"/>
            <a:r>
              <a:rPr lang="en-US" sz="1600" dirty="0">
                <a:solidFill>
                  <a:srgbClr val="E25142"/>
                </a:solidFill>
                <a:latin typeface="+mj-lt"/>
              </a:rPr>
              <a:t>7</a:t>
            </a:r>
          </a:p>
          <a:p>
            <a:pPr algn="ctr"/>
            <a:endParaRPr lang="en-US" sz="1600" dirty="0">
              <a:solidFill>
                <a:srgbClr val="E25142"/>
              </a:solidFill>
              <a:latin typeface="+mj-lt"/>
            </a:endParaRPr>
          </a:p>
          <a:p>
            <a:pPr algn="ctr"/>
            <a:r>
              <a:rPr lang="en-US" sz="1600" dirty="0">
                <a:solidFill>
                  <a:srgbClr val="E25142"/>
                </a:solidFill>
                <a:latin typeface="+mj-lt"/>
              </a:rPr>
              <a:t>14</a:t>
            </a:r>
          </a:p>
          <a:p>
            <a:pPr algn="ctr"/>
            <a:endParaRPr lang="en-US" sz="1600" dirty="0">
              <a:solidFill>
                <a:srgbClr val="E25142"/>
              </a:solidFill>
              <a:latin typeface="+mj-lt"/>
            </a:endParaRPr>
          </a:p>
          <a:p>
            <a:pPr algn="ctr"/>
            <a:r>
              <a:rPr lang="en-US" sz="1600" dirty="0">
                <a:solidFill>
                  <a:srgbClr val="E25142"/>
                </a:solidFill>
                <a:latin typeface="+mj-lt"/>
              </a:rPr>
              <a:t>21</a:t>
            </a:r>
          </a:p>
          <a:p>
            <a:pPr algn="ctr"/>
            <a:endParaRPr lang="en-US" sz="1600" dirty="0">
              <a:solidFill>
                <a:srgbClr val="E25142"/>
              </a:solidFill>
              <a:latin typeface="+mj-lt"/>
            </a:endParaRPr>
          </a:p>
          <a:p>
            <a:pPr algn="ctr"/>
            <a:r>
              <a:rPr lang="en-US" sz="1600" dirty="0">
                <a:solidFill>
                  <a:srgbClr val="E25142"/>
                </a:solidFill>
                <a:latin typeface="+mj-lt"/>
              </a:rPr>
              <a:t>28</a:t>
            </a:r>
          </a:p>
        </p:txBody>
      </p:sp>
      <p:sp>
        <p:nvSpPr>
          <p:cNvPr id="9" name="TextBox 8"/>
          <p:cNvSpPr txBox="1"/>
          <p:nvPr/>
        </p:nvSpPr>
        <p:spPr>
          <a:xfrm>
            <a:off x="1655121" y="2674824"/>
            <a:ext cx="166712" cy="215444"/>
          </a:xfrm>
          <a:prstGeom prst="rect">
            <a:avLst/>
          </a:prstGeom>
          <a:noFill/>
        </p:spPr>
        <p:txBody>
          <a:bodyPr wrap="none" lIns="0" tIns="0" rIns="0" bIns="0" rtlCol="0">
            <a:spAutoFit/>
          </a:bodyPr>
          <a:lstStyle/>
          <a:p>
            <a:pPr algn="ctr"/>
            <a:r>
              <a:rPr lang="en-US" sz="1400" dirty="0">
                <a:solidFill>
                  <a:schemeClr val="bg1"/>
                </a:solidFill>
                <a:latin typeface="+mj-lt"/>
              </a:rPr>
              <a:t>M</a:t>
            </a:r>
          </a:p>
        </p:txBody>
      </p:sp>
      <p:sp>
        <p:nvSpPr>
          <p:cNvPr id="10" name="TextBox 9"/>
          <p:cNvSpPr txBox="1"/>
          <p:nvPr/>
        </p:nvSpPr>
        <p:spPr>
          <a:xfrm>
            <a:off x="1616649"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8</a:t>
            </a:r>
          </a:p>
          <a:p>
            <a:pPr algn="ctr"/>
            <a:endParaRPr lang="en-US" sz="1600" dirty="0">
              <a:solidFill>
                <a:schemeClr val="tx2">
                  <a:lumMod val="75000"/>
                </a:schemeClr>
              </a:solidFill>
              <a:latin typeface="+mj-lt"/>
            </a:endParaRPr>
          </a:p>
          <a:p>
            <a:pPr algn="ctr"/>
            <a:r>
              <a:rPr lang="en-US" sz="1600" dirty="0">
                <a:solidFill>
                  <a:schemeClr val="bg1"/>
                </a:solidFill>
                <a:latin typeface="+mj-lt"/>
              </a:rPr>
              <a:t>15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29</a:t>
            </a:r>
          </a:p>
        </p:txBody>
      </p:sp>
      <p:sp>
        <p:nvSpPr>
          <p:cNvPr id="11" name="TextBox 10"/>
          <p:cNvSpPr txBox="1"/>
          <p:nvPr/>
        </p:nvSpPr>
        <p:spPr>
          <a:xfrm>
            <a:off x="2307814"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2" name="TextBox 11"/>
          <p:cNvSpPr txBox="1"/>
          <p:nvPr/>
        </p:nvSpPr>
        <p:spPr>
          <a:xfrm>
            <a:off x="2237282"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30</a:t>
            </a:r>
          </a:p>
        </p:txBody>
      </p:sp>
      <p:sp>
        <p:nvSpPr>
          <p:cNvPr id="13" name="TextBox 12"/>
          <p:cNvSpPr txBox="1"/>
          <p:nvPr/>
        </p:nvSpPr>
        <p:spPr>
          <a:xfrm>
            <a:off x="2891578" y="2674824"/>
            <a:ext cx="176330" cy="215444"/>
          </a:xfrm>
          <a:prstGeom prst="rect">
            <a:avLst/>
          </a:prstGeom>
          <a:noFill/>
        </p:spPr>
        <p:txBody>
          <a:bodyPr wrap="none" lIns="0" tIns="0" rIns="0" bIns="0" rtlCol="0">
            <a:spAutoFit/>
          </a:bodyPr>
          <a:lstStyle/>
          <a:p>
            <a:pPr algn="ctr"/>
            <a:r>
              <a:rPr lang="en-US" sz="1400" dirty="0">
                <a:solidFill>
                  <a:schemeClr val="bg1"/>
                </a:solidFill>
                <a:latin typeface="+mj-lt"/>
              </a:rPr>
              <a:t>W</a:t>
            </a:r>
          </a:p>
        </p:txBody>
      </p:sp>
      <p:sp>
        <p:nvSpPr>
          <p:cNvPr id="14" name="TextBox 13"/>
          <p:cNvSpPr txBox="1"/>
          <p:nvPr/>
        </p:nvSpPr>
        <p:spPr>
          <a:xfrm>
            <a:off x="2857915"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17</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24</a:t>
            </a:r>
          </a:p>
          <a:p>
            <a:pPr algn="ctr"/>
            <a:endParaRPr lang="en-US" sz="1600" dirty="0">
              <a:solidFill>
                <a:schemeClr val="tx2">
                  <a:lumMod val="75000"/>
                </a:schemeClr>
              </a:solidFill>
              <a:latin typeface="+mj-lt"/>
            </a:endParaRPr>
          </a:p>
          <a:p>
            <a:pPr algn="ctr"/>
            <a:r>
              <a:rPr lang="en-US" sz="1600" dirty="0">
                <a:solidFill>
                  <a:schemeClr val="bg1"/>
                </a:solidFill>
                <a:latin typeface="+mj-lt"/>
              </a:rPr>
              <a:t>31</a:t>
            </a:r>
          </a:p>
        </p:txBody>
      </p:sp>
      <p:sp>
        <p:nvSpPr>
          <p:cNvPr id="15" name="TextBox 14"/>
          <p:cNvSpPr txBox="1"/>
          <p:nvPr/>
        </p:nvSpPr>
        <p:spPr>
          <a:xfrm>
            <a:off x="3549080"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6" name="TextBox 15"/>
          <p:cNvSpPr txBox="1"/>
          <p:nvPr/>
        </p:nvSpPr>
        <p:spPr>
          <a:xfrm>
            <a:off x="3478548"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4</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18</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26</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1</a:t>
            </a:r>
          </a:p>
        </p:txBody>
      </p:sp>
      <p:sp>
        <p:nvSpPr>
          <p:cNvPr id="17" name="TextBox 16"/>
          <p:cNvSpPr txBox="1"/>
          <p:nvPr/>
        </p:nvSpPr>
        <p:spPr>
          <a:xfrm>
            <a:off x="4169713"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F</a:t>
            </a:r>
          </a:p>
        </p:txBody>
      </p:sp>
      <p:sp>
        <p:nvSpPr>
          <p:cNvPr id="18" name="TextBox 17"/>
          <p:cNvSpPr txBox="1"/>
          <p:nvPr/>
        </p:nvSpPr>
        <p:spPr>
          <a:xfrm>
            <a:off x="4099181" y="3178899"/>
            <a:ext cx="243656" cy="2215991"/>
          </a:xfrm>
          <a:prstGeom prst="rect">
            <a:avLst/>
          </a:prstGeom>
          <a:noFill/>
        </p:spPr>
        <p:txBody>
          <a:bodyPr wrap="none" lIns="0" tIns="0" rIns="0" bIns="0" rtlCol="0">
            <a:spAutoFit/>
          </a:bodyPr>
          <a:lstStyle/>
          <a:p>
            <a:pPr algn="ctr"/>
            <a:r>
              <a:rPr lang="en-US" sz="1600" dirty="0">
                <a:solidFill>
                  <a:schemeClr val="bg1"/>
                </a:solidFill>
                <a:latin typeface="+mj-lt"/>
              </a:rPr>
              <a:t>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27</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2</a:t>
            </a:r>
          </a:p>
        </p:txBody>
      </p:sp>
      <p:sp>
        <p:nvSpPr>
          <p:cNvPr id="19" name="TextBox 18"/>
          <p:cNvSpPr txBox="1"/>
          <p:nvPr/>
        </p:nvSpPr>
        <p:spPr>
          <a:xfrm>
            <a:off x="4790348"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20" name="TextBox 19"/>
          <p:cNvSpPr txBox="1"/>
          <p:nvPr/>
        </p:nvSpPr>
        <p:spPr>
          <a:xfrm>
            <a:off x="4719816"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28</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3</a:t>
            </a:r>
          </a:p>
        </p:txBody>
      </p:sp>
      <p:sp>
        <p:nvSpPr>
          <p:cNvPr id="22" name="TextBox 21"/>
          <p:cNvSpPr txBox="1"/>
          <p:nvPr/>
        </p:nvSpPr>
        <p:spPr>
          <a:xfrm>
            <a:off x="874713" y="1608218"/>
            <a:ext cx="1013098" cy="246221"/>
          </a:xfrm>
          <a:prstGeom prst="rect">
            <a:avLst/>
          </a:prstGeom>
          <a:noFill/>
        </p:spPr>
        <p:txBody>
          <a:bodyPr wrap="none" lIns="0" tIns="0" rIns="0" bIns="0" rtlCol="0">
            <a:spAutoFit/>
          </a:bodyPr>
          <a:lstStyle/>
          <a:p>
            <a:r>
              <a:rPr lang="en-US" sz="1600" dirty="0">
                <a:solidFill>
                  <a:srgbClr val="32425C"/>
                </a:solidFill>
                <a:latin typeface="+mj-lt"/>
              </a:rPr>
              <a:t>May Event</a:t>
            </a:r>
          </a:p>
        </p:txBody>
      </p:sp>
      <p:sp>
        <p:nvSpPr>
          <p:cNvPr id="23" name="TextBox 22"/>
          <p:cNvSpPr txBox="1"/>
          <p:nvPr/>
        </p:nvSpPr>
        <p:spPr>
          <a:xfrm>
            <a:off x="874714" y="1967081"/>
            <a:ext cx="4294840" cy="38472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a:t>
            </a:r>
          </a:p>
        </p:txBody>
      </p:sp>
      <p:grpSp>
        <p:nvGrpSpPr>
          <p:cNvPr id="28" name="Group 27"/>
          <p:cNvGrpSpPr/>
          <p:nvPr/>
        </p:nvGrpSpPr>
        <p:grpSpPr>
          <a:xfrm>
            <a:off x="5789194" y="1608218"/>
            <a:ext cx="1195806" cy="1181224"/>
            <a:chOff x="4279221" y="2033354"/>
            <a:chExt cx="1412875" cy="1395646"/>
          </a:xfrm>
        </p:grpSpPr>
        <p:sp>
          <p:nvSpPr>
            <p:cNvPr id="2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1" name="Group 30"/>
          <p:cNvGrpSpPr/>
          <p:nvPr/>
        </p:nvGrpSpPr>
        <p:grpSpPr>
          <a:xfrm>
            <a:off x="5789194" y="3011596"/>
            <a:ext cx="1195806" cy="1181224"/>
            <a:chOff x="4279221" y="2033354"/>
            <a:chExt cx="1412875" cy="1395646"/>
          </a:xfrm>
        </p:grpSpPr>
        <p:sp>
          <p:nvSpPr>
            <p:cNvPr id="3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4" name="Group 33"/>
          <p:cNvGrpSpPr/>
          <p:nvPr/>
        </p:nvGrpSpPr>
        <p:grpSpPr>
          <a:xfrm>
            <a:off x="5789194" y="4414974"/>
            <a:ext cx="1195806" cy="1181224"/>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37" name="TextBox 36"/>
          <p:cNvSpPr txBox="1"/>
          <p:nvPr/>
        </p:nvSpPr>
        <p:spPr>
          <a:xfrm>
            <a:off x="6237822" y="1857218"/>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38" name="TextBox 37"/>
          <p:cNvSpPr txBox="1"/>
          <p:nvPr/>
        </p:nvSpPr>
        <p:spPr>
          <a:xfrm>
            <a:off x="6275429" y="2100927"/>
            <a:ext cx="243656" cy="492443"/>
          </a:xfrm>
          <a:prstGeom prst="rect">
            <a:avLst/>
          </a:prstGeom>
          <a:noFill/>
        </p:spPr>
        <p:txBody>
          <a:bodyPr wrap="none" lIns="0" tIns="0" rIns="0" bIns="0" rtlCol="0">
            <a:spAutoFit/>
          </a:bodyPr>
          <a:lstStyle/>
          <a:p>
            <a:pPr algn="ctr"/>
            <a:r>
              <a:rPr lang="en-US" sz="3200" dirty="0">
                <a:solidFill>
                  <a:schemeClr val="bg1"/>
                </a:solidFill>
                <a:latin typeface="+mj-lt"/>
              </a:rPr>
              <a:t>5</a:t>
            </a:r>
          </a:p>
        </p:txBody>
      </p:sp>
      <p:sp>
        <p:nvSpPr>
          <p:cNvPr id="39" name="TextBox 38"/>
          <p:cNvSpPr txBox="1"/>
          <p:nvPr/>
        </p:nvSpPr>
        <p:spPr>
          <a:xfrm>
            <a:off x="6237822" y="326860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0" name="TextBox 39"/>
          <p:cNvSpPr txBox="1"/>
          <p:nvPr/>
        </p:nvSpPr>
        <p:spPr>
          <a:xfrm>
            <a:off x="6140900" y="351231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15</a:t>
            </a:r>
          </a:p>
        </p:txBody>
      </p:sp>
      <p:sp>
        <p:nvSpPr>
          <p:cNvPr id="41" name="TextBox 40"/>
          <p:cNvSpPr txBox="1"/>
          <p:nvPr/>
        </p:nvSpPr>
        <p:spPr>
          <a:xfrm>
            <a:off x="6237822" y="467636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2" name="TextBox 41"/>
          <p:cNvSpPr txBox="1"/>
          <p:nvPr/>
        </p:nvSpPr>
        <p:spPr>
          <a:xfrm>
            <a:off x="6166300" y="492007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31</a:t>
            </a:r>
          </a:p>
        </p:txBody>
      </p:sp>
      <p:sp>
        <p:nvSpPr>
          <p:cNvPr id="43" name="TextBox 42"/>
          <p:cNvSpPr txBox="1"/>
          <p:nvPr/>
        </p:nvSpPr>
        <p:spPr>
          <a:xfrm>
            <a:off x="7184570" y="1775637"/>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4" name="TextBox 43"/>
          <p:cNvSpPr txBox="1"/>
          <p:nvPr/>
        </p:nvSpPr>
        <p:spPr>
          <a:xfrm>
            <a:off x="7184570" y="3179015"/>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5" name="TextBox 44"/>
          <p:cNvSpPr txBox="1"/>
          <p:nvPr/>
        </p:nvSpPr>
        <p:spPr>
          <a:xfrm>
            <a:off x="7184570" y="4582393"/>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cxnSp>
        <p:nvCxnSpPr>
          <p:cNvPr id="47" name="Straight Connector 46"/>
          <p:cNvCxnSpPr/>
          <p:nvPr/>
        </p:nvCxnSpPr>
        <p:spPr>
          <a:xfrm>
            <a:off x="7184570" y="2900519"/>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184570" y="4303897"/>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980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Box 70"/>
          <p:cNvSpPr txBox="1"/>
          <p:nvPr/>
        </p:nvSpPr>
        <p:spPr>
          <a:xfrm>
            <a:off x="8473583" y="3315358"/>
            <a:ext cx="774959" cy="677108"/>
          </a:xfrm>
          <a:prstGeom prst="rect">
            <a:avLst/>
          </a:prstGeom>
          <a:noFill/>
        </p:spPr>
        <p:txBody>
          <a:bodyPr wrap="square" lIns="0" tIns="0" rIns="0" bIns="0" rtlCol="0">
            <a:spAutoFit/>
          </a:bodyPr>
          <a:lstStyle/>
          <a:p>
            <a:r>
              <a:rPr lang="en-US" sz="4400" dirty="0">
                <a:solidFill>
                  <a:schemeClr val="bg1">
                    <a:lumMod val="85000"/>
                  </a:schemeClr>
                </a:solidFill>
                <a:latin typeface="+mj-lt"/>
              </a:rPr>
              <a:t>03</a:t>
            </a:r>
          </a:p>
        </p:txBody>
      </p:sp>
      <p:sp>
        <p:nvSpPr>
          <p:cNvPr id="70" name="TextBox 69"/>
          <p:cNvSpPr txBox="1"/>
          <p:nvPr/>
        </p:nvSpPr>
        <p:spPr>
          <a:xfrm>
            <a:off x="2967131" y="4152878"/>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02</a:t>
            </a:r>
          </a:p>
        </p:txBody>
      </p:sp>
      <p:sp>
        <p:nvSpPr>
          <p:cNvPr id="69" name="TextBox 68"/>
          <p:cNvSpPr txBox="1"/>
          <p:nvPr/>
        </p:nvSpPr>
        <p:spPr>
          <a:xfrm>
            <a:off x="3041779" y="2081805"/>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01</a:t>
            </a:r>
          </a:p>
        </p:txBody>
      </p:sp>
      <p:sp>
        <p:nvSpPr>
          <p:cNvPr id="68" name="Rounded Rectangle 67"/>
          <p:cNvSpPr/>
          <p:nvPr/>
        </p:nvSpPr>
        <p:spPr>
          <a:xfrm>
            <a:off x="7063346" y="1630777"/>
            <a:ext cx="1890154" cy="37878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8" name="Rectangle 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 name="TextBox 9"/>
          <p:cNvSpPr txBox="1"/>
          <p:nvPr/>
        </p:nvSpPr>
        <p:spPr>
          <a:xfrm>
            <a:off x="874713" y="273553"/>
            <a:ext cx="2829301" cy="553998"/>
          </a:xfrm>
          <a:prstGeom prst="rect">
            <a:avLst/>
          </a:prstGeom>
          <a:noFill/>
        </p:spPr>
        <p:txBody>
          <a:bodyPr wrap="none" lIns="0" tIns="0" rIns="0" bIns="0" rtlCol="0">
            <a:spAutoFit/>
          </a:bodyPr>
          <a:lstStyle/>
          <a:p>
            <a:r>
              <a:rPr lang="en-US" sz="3600" dirty="0">
                <a:solidFill>
                  <a:srgbClr val="32425C"/>
                </a:solidFill>
                <a:latin typeface="+mj-lt"/>
              </a:rPr>
              <a:t>Gear Process</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5" name="Freeform 11"/>
          <p:cNvSpPr>
            <a:spLocks/>
          </p:cNvSpPr>
          <p:nvPr/>
        </p:nvSpPr>
        <p:spPr bwMode="auto">
          <a:xfrm>
            <a:off x="5551710" y="3703336"/>
            <a:ext cx="2124297" cy="2127901"/>
          </a:xfrm>
          <a:custGeom>
            <a:avLst/>
            <a:gdLst>
              <a:gd name="T0" fmla="*/ 747 w 747"/>
              <a:gd name="T1" fmla="*/ 416 h 748"/>
              <a:gd name="T2" fmla="*/ 747 w 747"/>
              <a:gd name="T3" fmla="*/ 331 h 748"/>
              <a:gd name="T4" fmla="*/ 656 w 747"/>
              <a:gd name="T5" fmla="*/ 315 h 748"/>
              <a:gd name="T6" fmla="*/ 615 w 747"/>
              <a:gd name="T7" fmla="*/ 215 h 748"/>
              <a:gd name="T8" fmla="*/ 668 w 747"/>
              <a:gd name="T9" fmla="*/ 140 h 748"/>
              <a:gd name="T10" fmla="*/ 608 w 747"/>
              <a:gd name="T11" fmla="*/ 79 h 748"/>
              <a:gd name="T12" fmla="*/ 532 w 747"/>
              <a:gd name="T13" fmla="*/ 132 h 748"/>
              <a:gd name="T14" fmla="*/ 432 w 747"/>
              <a:gd name="T15" fmla="*/ 91 h 748"/>
              <a:gd name="T16" fmla="*/ 416 w 747"/>
              <a:gd name="T17" fmla="*/ 0 h 748"/>
              <a:gd name="T18" fmla="*/ 331 w 747"/>
              <a:gd name="T19" fmla="*/ 0 h 748"/>
              <a:gd name="T20" fmla="*/ 315 w 747"/>
              <a:gd name="T21" fmla="*/ 91 h 748"/>
              <a:gd name="T22" fmla="*/ 215 w 747"/>
              <a:gd name="T23" fmla="*/ 132 h 748"/>
              <a:gd name="T24" fmla="*/ 139 w 747"/>
              <a:gd name="T25" fmla="*/ 79 h 748"/>
              <a:gd name="T26" fmla="*/ 79 w 747"/>
              <a:gd name="T27" fmla="*/ 140 h 748"/>
              <a:gd name="T28" fmla="*/ 132 w 747"/>
              <a:gd name="T29" fmla="*/ 215 h 748"/>
              <a:gd name="T30" fmla="*/ 91 w 747"/>
              <a:gd name="T31" fmla="*/ 315 h 748"/>
              <a:gd name="T32" fmla="*/ 0 w 747"/>
              <a:gd name="T33" fmla="*/ 331 h 748"/>
              <a:gd name="T34" fmla="*/ 0 w 747"/>
              <a:gd name="T35" fmla="*/ 416 h 748"/>
              <a:gd name="T36" fmla="*/ 91 w 747"/>
              <a:gd name="T37" fmla="*/ 433 h 748"/>
              <a:gd name="T38" fmla="*/ 132 w 747"/>
              <a:gd name="T39" fmla="*/ 532 h 748"/>
              <a:gd name="T40" fmla="*/ 79 w 747"/>
              <a:gd name="T41" fmla="*/ 608 h 748"/>
              <a:gd name="T42" fmla="*/ 139 w 747"/>
              <a:gd name="T43" fmla="*/ 668 h 748"/>
              <a:gd name="T44" fmla="*/ 215 w 747"/>
              <a:gd name="T45" fmla="*/ 615 h 748"/>
              <a:gd name="T46" fmla="*/ 315 w 747"/>
              <a:gd name="T47" fmla="*/ 657 h 748"/>
              <a:gd name="T48" fmla="*/ 331 w 747"/>
              <a:gd name="T49" fmla="*/ 748 h 748"/>
              <a:gd name="T50" fmla="*/ 416 w 747"/>
              <a:gd name="T51" fmla="*/ 748 h 748"/>
              <a:gd name="T52" fmla="*/ 432 w 747"/>
              <a:gd name="T53" fmla="*/ 657 h 748"/>
              <a:gd name="T54" fmla="*/ 532 w 747"/>
              <a:gd name="T55" fmla="*/ 615 h 748"/>
              <a:gd name="T56" fmla="*/ 608 w 747"/>
              <a:gd name="T57" fmla="*/ 668 h 748"/>
              <a:gd name="T58" fmla="*/ 668 w 747"/>
              <a:gd name="T59" fmla="*/ 608 h 748"/>
              <a:gd name="T60" fmla="*/ 615 w 747"/>
              <a:gd name="T61" fmla="*/ 532 h 748"/>
              <a:gd name="T62" fmla="*/ 656 w 747"/>
              <a:gd name="T63" fmla="*/ 433 h 748"/>
              <a:gd name="T64" fmla="*/ 747 w 747"/>
              <a:gd name="T65" fmla="*/ 416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7" h="748">
                <a:moveTo>
                  <a:pt x="747" y="416"/>
                </a:moveTo>
                <a:cubicBezTo>
                  <a:pt x="747" y="331"/>
                  <a:pt x="747" y="331"/>
                  <a:pt x="747" y="331"/>
                </a:cubicBezTo>
                <a:cubicBezTo>
                  <a:pt x="656" y="315"/>
                  <a:pt x="656" y="315"/>
                  <a:pt x="656" y="315"/>
                </a:cubicBezTo>
                <a:cubicBezTo>
                  <a:pt x="649" y="279"/>
                  <a:pt x="635" y="245"/>
                  <a:pt x="615" y="215"/>
                </a:cubicBezTo>
                <a:cubicBezTo>
                  <a:pt x="668" y="140"/>
                  <a:pt x="668" y="140"/>
                  <a:pt x="668" y="140"/>
                </a:cubicBezTo>
                <a:cubicBezTo>
                  <a:pt x="608" y="79"/>
                  <a:pt x="608" y="79"/>
                  <a:pt x="608" y="79"/>
                </a:cubicBezTo>
                <a:cubicBezTo>
                  <a:pt x="532" y="132"/>
                  <a:pt x="532" y="132"/>
                  <a:pt x="532" y="132"/>
                </a:cubicBezTo>
                <a:cubicBezTo>
                  <a:pt x="502" y="113"/>
                  <a:pt x="468" y="98"/>
                  <a:pt x="432" y="91"/>
                </a:cubicBezTo>
                <a:cubicBezTo>
                  <a:pt x="416" y="0"/>
                  <a:pt x="416" y="0"/>
                  <a:pt x="416" y="0"/>
                </a:cubicBezTo>
                <a:cubicBezTo>
                  <a:pt x="331" y="0"/>
                  <a:pt x="331" y="0"/>
                  <a:pt x="331" y="0"/>
                </a:cubicBezTo>
                <a:cubicBezTo>
                  <a:pt x="315" y="91"/>
                  <a:pt x="315" y="91"/>
                  <a:pt x="315" y="91"/>
                </a:cubicBezTo>
                <a:cubicBezTo>
                  <a:pt x="279" y="98"/>
                  <a:pt x="245" y="113"/>
                  <a:pt x="215" y="132"/>
                </a:cubicBezTo>
                <a:cubicBezTo>
                  <a:pt x="139" y="79"/>
                  <a:pt x="139" y="79"/>
                  <a:pt x="139" y="79"/>
                </a:cubicBezTo>
                <a:cubicBezTo>
                  <a:pt x="79" y="140"/>
                  <a:pt x="79" y="140"/>
                  <a:pt x="79" y="140"/>
                </a:cubicBezTo>
                <a:cubicBezTo>
                  <a:pt x="132" y="215"/>
                  <a:pt x="132" y="215"/>
                  <a:pt x="132" y="215"/>
                </a:cubicBezTo>
                <a:cubicBezTo>
                  <a:pt x="112" y="245"/>
                  <a:pt x="98" y="279"/>
                  <a:pt x="91" y="315"/>
                </a:cubicBezTo>
                <a:cubicBezTo>
                  <a:pt x="0" y="331"/>
                  <a:pt x="0" y="331"/>
                  <a:pt x="0" y="331"/>
                </a:cubicBezTo>
                <a:cubicBezTo>
                  <a:pt x="0" y="416"/>
                  <a:pt x="0" y="416"/>
                  <a:pt x="0" y="416"/>
                </a:cubicBezTo>
                <a:cubicBezTo>
                  <a:pt x="91" y="433"/>
                  <a:pt x="91" y="433"/>
                  <a:pt x="91" y="433"/>
                </a:cubicBezTo>
                <a:cubicBezTo>
                  <a:pt x="98" y="469"/>
                  <a:pt x="112" y="502"/>
                  <a:pt x="132" y="532"/>
                </a:cubicBezTo>
                <a:cubicBezTo>
                  <a:pt x="79" y="608"/>
                  <a:pt x="79" y="608"/>
                  <a:pt x="79" y="608"/>
                </a:cubicBezTo>
                <a:cubicBezTo>
                  <a:pt x="139" y="668"/>
                  <a:pt x="139" y="668"/>
                  <a:pt x="139" y="668"/>
                </a:cubicBezTo>
                <a:cubicBezTo>
                  <a:pt x="215" y="615"/>
                  <a:pt x="215" y="615"/>
                  <a:pt x="215" y="615"/>
                </a:cubicBezTo>
                <a:cubicBezTo>
                  <a:pt x="245" y="635"/>
                  <a:pt x="279" y="649"/>
                  <a:pt x="315" y="657"/>
                </a:cubicBezTo>
                <a:cubicBezTo>
                  <a:pt x="331" y="748"/>
                  <a:pt x="331" y="748"/>
                  <a:pt x="331" y="748"/>
                </a:cubicBezTo>
                <a:cubicBezTo>
                  <a:pt x="416" y="748"/>
                  <a:pt x="416" y="748"/>
                  <a:pt x="416" y="748"/>
                </a:cubicBezTo>
                <a:cubicBezTo>
                  <a:pt x="432" y="657"/>
                  <a:pt x="432" y="657"/>
                  <a:pt x="432" y="657"/>
                </a:cubicBezTo>
                <a:cubicBezTo>
                  <a:pt x="468" y="649"/>
                  <a:pt x="502" y="635"/>
                  <a:pt x="532" y="615"/>
                </a:cubicBezTo>
                <a:cubicBezTo>
                  <a:pt x="608" y="668"/>
                  <a:pt x="608" y="668"/>
                  <a:pt x="608" y="668"/>
                </a:cubicBezTo>
                <a:cubicBezTo>
                  <a:pt x="668" y="608"/>
                  <a:pt x="668" y="608"/>
                  <a:pt x="668" y="608"/>
                </a:cubicBezTo>
                <a:cubicBezTo>
                  <a:pt x="615" y="532"/>
                  <a:pt x="615" y="532"/>
                  <a:pt x="615" y="532"/>
                </a:cubicBezTo>
                <a:cubicBezTo>
                  <a:pt x="635" y="502"/>
                  <a:pt x="649" y="469"/>
                  <a:pt x="656" y="433"/>
                </a:cubicBezTo>
                <a:lnTo>
                  <a:pt x="747" y="416"/>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4493166" y="3359699"/>
            <a:ext cx="1296446" cy="1393769"/>
          </a:xfrm>
          <a:custGeom>
            <a:avLst/>
            <a:gdLst>
              <a:gd name="T0" fmla="*/ 330 w 456"/>
              <a:gd name="T1" fmla="*/ 367 h 490"/>
              <a:gd name="T2" fmla="*/ 418 w 456"/>
              <a:gd name="T3" fmla="*/ 404 h 490"/>
              <a:gd name="T4" fmla="*/ 456 w 456"/>
              <a:gd name="T5" fmla="*/ 343 h 490"/>
              <a:gd name="T6" fmla="*/ 385 w 456"/>
              <a:gd name="T7" fmla="*/ 283 h 490"/>
              <a:gd name="T8" fmla="*/ 390 w 456"/>
              <a:gd name="T9" fmla="*/ 241 h 490"/>
              <a:gd name="T10" fmla="*/ 385 w 456"/>
              <a:gd name="T11" fmla="*/ 203 h 490"/>
              <a:gd name="T12" fmla="*/ 454 w 456"/>
              <a:gd name="T13" fmla="*/ 142 h 490"/>
              <a:gd name="T14" fmla="*/ 415 w 456"/>
              <a:gd name="T15" fmla="*/ 82 h 490"/>
              <a:gd name="T16" fmla="*/ 333 w 456"/>
              <a:gd name="T17" fmla="*/ 118 h 490"/>
              <a:gd name="T18" fmla="*/ 277 w 456"/>
              <a:gd name="T19" fmla="*/ 87 h 490"/>
              <a:gd name="T20" fmla="*/ 264 w 456"/>
              <a:gd name="T21" fmla="*/ 0 h 490"/>
              <a:gd name="T22" fmla="*/ 192 w 456"/>
              <a:gd name="T23" fmla="*/ 0 h 490"/>
              <a:gd name="T24" fmla="*/ 179 w 456"/>
              <a:gd name="T25" fmla="*/ 87 h 490"/>
              <a:gd name="T26" fmla="*/ 119 w 456"/>
              <a:gd name="T27" fmla="*/ 121 h 490"/>
              <a:gd name="T28" fmla="*/ 37 w 456"/>
              <a:gd name="T29" fmla="*/ 86 h 490"/>
              <a:gd name="T30" fmla="*/ 0 w 456"/>
              <a:gd name="T31" fmla="*/ 147 h 490"/>
              <a:gd name="T32" fmla="*/ 69 w 456"/>
              <a:gd name="T33" fmla="*/ 206 h 490"/>
              <a:gd name="T34" fmla="*/ 65 w 456"/>
              <a:gd name="T35" fmla="*/ 241 h 490"/>
              <a:gd name="T36" fmla="*/ 72 w 456"/>
              <a:gd name="T37" fmla="*/ 286 h 490"/>
              <a:gd name="T38" fmla="*/ 2 w 456"/>
              <a:gd name="T39" fmla="*/ 348 h 490"/>
              <a:gd name="T40" fmla="*/ 41 w 456"/>
              <a:gd name="T41" fmla="*/ 408 h 490"/>
              <a:gd name="T42" fmla="*/ 128 w 456"/>
              <a:gd name="T43" fmla="*/ 369 h 490"/>
              <a:gd name="T44" fmla="*/ 177 w 456"/>
              <a:gd name="T45" fmla="*/ 396 h 490"/>
              <a:gd name="T46" fmla="*/ 192 w 456"/>
              <a:gd name="T47" fmla="*/ 490 h 490"/>
              <a:gd name="T48" fmla="*/ 264 w 456"/>
              <a:gd name="T49" fmla="*/ 490 h 490"/>
              <a:gd name="T50" fmla="*/ 278 w 456"/>
              <a:gd name="T51" fmla="*/ 396 h 490"/>
              <a:gd name="T52" fmla="*/ 330 w 456"/>
              <a:gd name="T53" fmla="*/ 3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6" h="490">
                <a:moveTo>
                  <a:pt x="330" y="367"/>
                </a:moveTo>
                <a:cubicBezTo>
                  <a:pt x="418" y="404"/>
                  <a:pt x="418" y="404"/>
                  <a:pt x="418" y="404"/>
                </a:cubicBezTo>
                <a:cubicBezTo>
                  <a:pt x="456" y="343"/>
                  <a:pt x="456" y="343"/>
                  <a:pt x="456" y="343"/>
                </a:cubicBezTo>
                <a:cubicBezTo>
                  <a:pt x="385" y="283"/>
                  <a:pt x="385" y="283"/>
                  <a:pt x="385" y="283"/>
                </a:cubicBezTo>
                <a:cubicBezTo>
                  <a:pt x="388" y="270"/>
                  <a:pt x="390" y="256"/>
                  <a:pt x="390" y="241"/>
                </a:cubicBezTo>
                <a:cubicBezTo>
                  <a:pt x="390" y="228"/>
                  <a:pt x="388" y="215"/>
                  <a:pt x="385" y="203"/>
                </a:cubicBezTo>
                <a:cubicBezTo>
                  <a:pt x="454" y="142"/>
                  <a:pt x="454" y="142"/>
                  <a:pt x="454" y="142"/>
                </a:cubicBezTo>
                <a:cubicBezTo>
                  <a:pt x="415" y="82"/>
                  <a:pt x="415" y="82"/>
                  <a:pt x="415" y="82"/>
                </a:cubicBezTo>
                <a:cubicBezTo>
                  <a:pt x="333" y="118"/>
                  <a:pt x="333" y="118"/>
                  <a:pt x="333" y="118"/>
                </a:cubicBezTo>
                <a:cubicBezTo>
                  <a:pt x="317" y="104"/>
                  <a:pt x="298" y="94"/>
                  <a:pt x="277" y="87"/>
                </a:cubicBezTo>
                <a:cubicBezTo>
                  <a:pt x="264" y="0"/>
                  <a:pt x="264" y="0"/>
                  <a:pt x="264" y="0"/>
                </a:cubicBezTo>
                <a:cubicBezTo>
                  <a:pt x="192" y="0"/>
                  <a:pt x="192" y="0"/>
                  <a:pt x="192" y="0"/>
                </a:cubicBezTo>
                <a:cubicBezTo>
                  <a:pt x="179" y="87"/>
                  <a:pt x="179" y="87"/>
                  <a:pt x="179" y="87"/>
                </a:cubicBezTo>
                <a:cubicBezTo>
                  <a:pt x="156" y="94"/>
                  <a:pt x="136" y="106"/>
                  <a:pt x="119" y="121"/>
                </a:cubicBezTo>
                <a:cubicBezTo>
                  <a:pt x="37" y="86"/>
                  <a:pt x="37" y="86"/>
                  <a:pt x="37" y="86"/>
                </a:cubicBezTo>
                <a:cubicBezTo>
                  <a:pt x="0" y="147"/>
                  <a:pt x="0" y="147"/>
                  <a:pt x="0" y="147"/>
                </a:cubicBezTo>
                <a:cubicBezTo>
                  <a:pt x="69" y="206"/>
                  <a:pt x="69" y="206"/>
                  <a:pt x="69" y="206"/>
                </a:cubicBezTo>
                <a:cubicBezTo>
                  <a:pt x="67" y="217"/>
                  <a:pt x="65" y="229"/>
                  <a:pt x="65" y="241"/>
                </a:cubicBezTo>
                <a:cubicBezTo>
                  <a:pt x="65" y="257"/>
                  <a:pt x="68" y="272"/>
                  <a:pt x="72" y="286"/>
                </a:cubicBezTo>
                <a:cubicBezTo>
                  <a:pt x="2" y="348"/>
                  <a:pt x="2" y="348"/>
                  <a:pt x="2" y="348"/>
                </a:cubicBezTo>
                <a:cubicBezTo>
                  <a:pt x="41" y="408"/>
                  <a:pt x="41" y="408"/>
                  <a:pt x="41" y="408"/>
                </a:cubicBezTo>
                <a:cubicBezTo>
                  <a:pt x="128" y="369"/>
                  <a:pt x="128" y="369"/>
                  <a:pt x="128" y="369"/>
                </a:cubicBezTo>
                <a:cubicBezTo>
                  <a:pt x="142" y="381"/>
                  <a:pt x="159" y="390"/>
                  <a:pt x="177" y="396"/>
                </a:cubicBezTo>
                <a:cubicBezTo>
                  <a:pt x="192" y="490"/>
                  <a:pt x="192" y="490"/>
                  <a:pt x="192" y="490"/>
                </a:cubicBezTo>
                <a:cubicBezTo>
                  <a:pt x="264" y="490"/>
                  <a:pt x="264" y="490"/>
                  <a:pt x="264" y="490"/>
                </a:cubicBezTo>
                <a:cubicBezTo>
                  <a:pt x="278" y="396"/>
                  <a:pt x="278" y="396"/>
                  <a:pt x="278" y="396"/>
                </a:cubicBezTo>
                <a:cubicBezTo>
                  <a:pt x="297" y="389"/>
                  <a:pt x="315" y="380"/>
                  <a:pt x="330" y="367"/>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7" name="Freeform 13"/>
          <p:cNvSpPr>
            <a:spLocks/>
          </p:cNvSpPr>
          <p:nvPr/>
        </p:nvSpPr>
        <p:spPr bwMode="auto">
          <a:xfrm>
            <a:off x="5109548" y="2207437"/>
            <a:ext cx="1414195" cy="1360127"/>
          </a:xfrm>
          <a:custGeom>
            <a:avLst/>
            <a:gdLst>
              <a:gd name="T0" fmla="*/ 99 w 497"/>
              <a:gd name="T1" fmla="*/ 302 h 478"/>
              <a:gd name="T2" fmla="*/ 123 w 497"/>
              <a:gd name="T3" fmla="*/ 340 h 478"/>
              <a:gd name="T4" fmla="*/ 84 w 497"/>
              <a:gd name="T5" fmla="*/ 425 h 478"/>
              <a:gd name="T6" fmla="*/ 144 w 497"/>
              <a:gd name="T7" fmla="*/ 464 h 478"/>
              <a:gd name="T8" fmla="*/ 207 w 497"/>
              <a:gd name="T9" fmla="*/ 393 h 478"/>
              <a:gd name="T10" fmla="*/ 264 w 497"/>
              <a:gd name="T11" fmla="*/ 397 h 478"/>
              <a:gd name="T12" fmla="*/ 315 w 497"/>
              <a:gd name="T13" fmla="*/ 478 h 478"/>
              <a:gd name="T14" fmla="*/ 381 w 497"/>
              <a:gd name="T15" fmla="*/ 449 h 478"/>
              <a:gd name="T16" fmla="*/ 356 w 497"/>
              <a:gd name="T17" fmla="*/ 357 h 478"/>
              <a:gd name="T18" fmla="*/ 392 w 497"/>
              <a:gd name="T19" fmla="*/ 309 h 478"/>
              <a:gd name="T20" fmla="*/ 487 w 497"/>
              <a:gd name="T21" fmla="*/ 307 h 478"/>
              <a:gd name="T22" fmla="*/ 497 w 497"/>
              <a:gd name="T23" fmla="*/ 236 h 478"/>
              <a:gd name="T24" fmla="*/ 407 w 497"/>
              <a:gd name="T25" fmla="*/ 210 h 478"/>
              <a:gd name="T26" fmla="*/ 395 w 497"/>
              <a:gd name="T27" fmla="*/ 170 h 478"/>
              <a:gd name="T28" fmla="*/ 375 w 497"/>
              <a:gd name="T29" fmla="*/ 137 h 478"/>
              <a:gd name="T30" fmla="*/ 413 w 497"/>
              <a:gd name="T31" fmla="*/ 54 h 478"/>
              <a:gd name="T32" fmla="*/ 353 w 497"/>
              <a:gd name="T33" fmla="*/ 14 h 478"/>
              <a:gd name="T34" fmla="*/ 294 w 497"/>
              <a:gd name="T35" fmla="*/ 81 h 478"/>
              <a:gd name="T36" fmla="*/ 229 w 497"/>
              <a:gd name="T37" fmla="*/ 75 h 478"/>
              <a:gd name="T38" fmla="*/ 182 w 497"/>
              <a:gd name="T39" fmla="*/ 0 h 478"/>
              <a:gd name="T40" fmla="*/ 116 w 497"/>
              <a:gd name="T41" fmla="*/ 29 h 478"/>
              <a:gd name="T42" fmla="*/ 139 w 497"/>
              <a:gd name="T43" fmla="*/ 115 h 478"/>
              <a:gd name="T44" fmla="*/ 99 w 497"/>
              <a:gd name="T45" fmla="*/ 170 h 478"/>
              <a:gd name="T46" fmla="*/ 10 w 497"/>
              <a:gd name="T47" fmla="*/ 171 h 478"/>
              <a:gd name="T48" fmla="*/ 0 w 497"/>
              <a:gd name="T49" fmla="*/ 242 h 478"/>
              <a:gd name="T50" fmla="*/ 88 w 497"/>
              <a:gd name="T51" fmla="*/ 268 h 478"/>
              <a:gd name="T52" fmla="*/ 99 w 497"/>
              <a:gd name="T53" fmla="*/ 302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78">
                <a:moveTo>
                  <a:pt x="99" y="302"/>
                </a:moveTo>
                <a:cubicBezTo>
                  <a:pt x="105" y="316"/>
                  <a:pt x="113" y="329"/>
                  <a:pt x="123" y="340"/>
                </a:cubicBezTo>
                <a:cubicBezTo>
                  <a:pt x="84" y="425"/>
                  <a:pt x="84" y="425"/>
                  <a:pt x="84" y="425"/>
                </a:cubicBezTo>
                <a:cubicBezTo>
                  <a:pt x="144" y="464"/>
                  <a:pt x="144" y="464"/>
                  <a:pt x="144" y="464"/>
                </a:cubicBezTo>
                <a:cubicBezTo>
                  <a:pt x="207" y="393"/>
                  <a:pt x="207" y="393"/>
                  <a:pt x="207" y="393"/>
                </a:cubicBezTo>
                <a:cubicBezTo>
                  <a:pt x="225" y="398"/>
                  <a:pt x="244" y="399"/>
                  <a:pt x="264" y="397"/>
                </a:cubicBezTo>
                <a:cubicBezTo>
                  <a:pt x="315" y="478"/>
                  <a:pt x="315" y="478"/>
                  <a:pt x="315" y="478"/>
                </a:cubicBezTo>
                <a:cubicBezTo>
                  <a:pt x="381" y="449"/>
                  <a:pt x="381" y="449"/>
                  <a:pt x="381" y="449"/>
                </a:cubicBezTo>
                <a:cubicBezTo>
                  <a:pt x="356" y="357"/>
                  <a:pt x="356" y="357"/>
                  <a:pt x="356" y="357"/>
                </a:cubicBezTo>
                <a:cubicBezTo>
                  <a:pt x="371" y="343"/>
                  <a:pt x="383" y="327"/>
                  <a:pt x="392" y="309"/>
                </a:cubicBezTo>
                <a:cubicBezTo>
                  <a:pt x="487" y="307"/>
                  <a:pt x="487" y="307"/>
                  <a:pt x="487" y="307"/>
                </a:cubicBezTo>
                <a:cubicBezTo>
                  <a:pt x="497" y="236"/>
                  <a:pt x="497" y="236"/>
                  <a:pt x="497" y="236"/>
                </a:cubicBezTo>
                <a:cubicBezTo>
                  <a:pt x="407" y="210"/>
                  <a:pt x="407" y="210"/>
                  <a:pt x="407" y="210"/>
                </a:cubicBezTo>
                <a:cubicBezTo>
                  <a:pt x="405" y="197"/>
                  <a:pt x="401" y="183"/>
                  <a:pt x="395" y="170"/>
                </a:cubicBezTo>
                <a:cubicBezTo>
                  <a:pt x="390" y="158"/>
                  <a:pt x="383" y="147"/>
                  <a:pt x="375" y="137"/>
                </a:cubicBezTo>
                <a:cubicBezTo>
                  <a:pt x="413" y="54"/>
                  <a:pt x="413" y="54"/>
                  <a:pt x="413" y="54"/>
                </a:cubicBezTo>
                <a:cubicBezTo>
                  <a:pt x="353" y="14"/>
                  <a:pt x="353" y="14"/>
                  <a:pt x="353" y="14"/>
                </a:cubicBezTo>
                <a:cubicBezTo>
                  <a:pt x="294" y="81"/>
                  <a:pt x="294" y="81"/>
                  <a:pt x="294" y="81"/>
                </a:cubicBezTo>
                <a:cubicBezTo>
                  <a:pt x="273" y="74"/>
                  <a:pt x="251" y="72"/>
                  <a:pt x="229" y="75"/>
                </a:cubicBezTo>
                <a:cubicBezTo>
                  <a:pt x="182" y="0"/>
                  <a:pt x="182" y="0"/>
                  <a:pt x="182" y="0"/>
                </a:cubicBezTo>
                <a:cubicBezTo>
                  <a:pt x="116" y="29"/>
                  <a:pt x="116" y="29"/>
                  <a:pt x="116" y="29"/>
                </a:cubicBezTo>
                <a:cubicBezTo>
                  <a:pt x="139" y="115"/>
                  <a:pt x="139" y="115"/>
                  <a:pt x="139" y="115"/>
                </a:cubicBezTo>
                <a:cubicBezTo>
                  <a:pt x="122" y="130"/>
                  <a:pt x="108" y="149"/>
                  <a:pt x="99" y="170"/>
                </a:cubicBezTo>
                <a:cubicBezTo>
                  <a:pt x="10" y="171"/>
                  <a:pt x="10" y="171"/>
                  <a:pt x="10" y="171"/>
                </a:cubicBezTo>
                <a:cubicBezTo>
                  <a:pt x="0" y="242"/>
                  <a:pt x="0" y="242"/>
                  <a:pt x="0" y="242"/>
                </a:cubicBezTo>
                <a:cubicBezTo>
                  <a:pt x="88" y="268"/>
                  <a:pt x="88" y="268"/>
                  <a:pt x="88" y="268"/>
                </a:cubicBezTo>
                <a:cubicBezTo>
                  <a:pt x="90" y="279"/>
                  <a:pt x="94" y="291"/>
                  <a:pt x="99" y="302"/>
                </a:cubicBez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
          <p:cNvSpPr>
            <a:spLocks/>
          </p:cNvSpPr>
          <p:nvPr/>
        </p:nvSpPr>
        <p:spPr bwMode="auto">
          <a:xfrm>
            <a:off x="4208404" y="3154239"/>
            <a:ext cx="632002" cy="688474"/>
          </a:xfrm>
          <a:custGeom>
            <a:avLst/>
            <a:gdLst>
              <a:gd name="T0" fmla="*/ 24 w 222"/>
              <a:gd name="T1" fmla="*/ 242 h 242"/>
              <a:gd name="T2" fmla="*/ 0 w 222"/>
              <a:gd name="T3" fmla="*/ 236 h 242"/>
              <a:gd name="T4" fmla="*/ 214 w 222"/>
              <a:gd name="T5" fmla="*/ 0 h 242"/>
              <a:gd name="T6" fmla="*/ 222 w 222"/>
              <a:gd name="T7" fmla="*/ 22 h 242"/>
              <a:gd name="T8" fmla="*/ 24 w 222"/>
              <a:gd name="T9" fmla="*/ 242 h 242"/>
            </a:gdLst>
            <a:ahLst/>
            <a:cxnLst>
              <a:cxn ang="0">
                <a:pos x="T0" y="T1"/>
              </a:cxn>
              <a:cxn ang="0">
                <a:pos x="T2" y="T3"/>
              </a:cxn>
              <a:cxn ang="0">
                <a:pos x="T4" y="T5"/>
              </a:cxn>
              <a:cxn ang="0">
                <a:pos x="T6" y="T7"/>
              </a:cxn>
              <a:cxn ang="0">
                <a:pos x="T8" y="T9"/>
              </a:cxn>
            </a:cxnLst>
            <a:rect l="0" t="0" r="r" b="b"/>
            <a:pathLst>
              <a:path w="222" h="242">
                <a:moveTo>
                  <a:pt x="24" y="242"/>
                </a:moveTo>
                <a:cubicBezTo>
                  <a:pt x="0" y="236"/>
                  <a:pt x="0" y="236"/>
                  <a:pt x="0" y="236"/>
                </a:cubicBezTo>
                <a:cubicBezTo>
                  <a:pt x="27" y="126"/>
                  <a:pt x="107" y="38"/>
                  <a:pt x="214" y="0"/>
                </a:cubicBezTo>
                <a:cubicBezTo>
                  <a:pt x="222" y="22"/>
                  <a:pt x="222" y="22"/>
                  <a:pt x="222" y="22"/>
                </a:cubicBezTo>
                <a:cubicBezTo>
                  <a:pt x="123" y="58"/>
                  <a:pt x="49" y="140"/>
                  <a:pt x="24" y="24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5"/>
          <p:cNvSpPr>
            <a:spLocks/>
          </p:cNvSpPr>
          <p:nvPr/>
        </p:nvSpPr>
        <p:spPr bwMode="auto">
          <a:xfrm>
            <a:off x="4171157" y="3797055"/>
            <a:ext cx="153795" cy="148989"/>
          </a:xfrm>
          <a:custGeom>
            <a:avLst/>
            <a:gdLst>
              <a:gd name="T0" fmla="*/ 128 w 128"/>
              <a:gd name="T1" fmla="*/ 24 h 124"/>
              <a:gd name="T2" fmla="*/ 43 w 128"/>
              <a:gd name="T3" fmla="*/ 124 h 124"/>
              <a:gd name="T4" fmla="*/ 0 w 128"/>
              <a:gd name="T5" fmla="*/ 0 h 124"/>
              <a:gd name="T6" fmla="*/ 128 w 128"/>
              <a:gd name="T7" fmla="*/ 24 h 124"/>
            </a:gdLst>
            <a:ahLst/>
            <a:cxnLst>
              <a:cxn ang="0">
                <a:pos x="T0" y="T1"/>
              </a:cxn>
              <a:cxn ang="0">
                <a:pos x="T2" y="T3"/>
              </a:cxn>
              <a:cxn ang="0">
                <a:pos x="T4" y="T5"/>
              </a:cxn>
              <a:cxn ang="0">
                <a:pos x="T6" y="T7"/>
              </a:cxn>
            </a:cxnLst>
            <a:rect l="0" t="0" r="r" b="b"/>
            <a:pathLst>
              <a:path w="128" h="124">
                <a:moveTo>
                  <a:pt x="128" y="24"/>
                </a:moveTo>
                <a:lnTo>
                  <a:pt x="43" y="124"/>
                </a:lnTo>
                <a:lnTo>
                  <a:pt x="0" y="0"/>
                </a:lnTo>
                <a:lnTo>
                  <a:pt x="128" y="2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3" name="Group 62"/>
          <p:cNvGrpSpPr/>
          <p:nvPr/>
        </p:nvGrpSpPr>
        <p:grpSpPr>
          <a:xfrm rot="3709215">
            <a:off x="7221743" y="4614653"/>
            <a:ext cx="1078970" cy="1075365"/>
            <a:chOff x="6941874" y="3238539"/>
            <a:chExt cx="1078970" cy="1075365"/>
          </a:xfrm>
        </p:grpSpPr>
        <p:sp>
          <p:nvSpPr>
            <p:cNvPr id="20" name="Freeform 16"/>
            <p:cNvSpPr>
              <a:spLocks/>
            </p:cNvSpPr>
            <p:nvPr/>
          </p:nvSpPr>
          <p:spPr bwMode="auto">
            <a:xfrm>
              <a:off x="6941874" y="3238539"/>
              <a:ext cx="1041722" cy="978042"/>
            </a:xfrm>
            <a:custGeom>
              <a:avLst/>
              <a:gdLst>
                <a:gd name="T0" fmla="*/ 343 w 366"/>
                <a:gd name="T1" fmla="*/ 344 h 344"/>
                <a:gd name="T2" fmla="*/ 0 w 366"/>
                <a:gd name="T3" fmla="*/ 24 h 344"/>
                <a:gd name="T4" fmla="*/ 6 w 366"/>
                <a:gd name="T5" fmla="*/ 0 h 344"/>
                <a:gd name="T6" fmla="*/ 366 w 366"/>
                <a:gd name="T7" fmla="*/ 336 h 344"/>
                <a:gd name="T8" fmla="*/ 343 w 366"/>
                <a:gd name="T9" fmla="*/ 344 h 344"/>
              </a:gdLst>
              <a:ahLst/>
              <a:cxnLst>
                <a:cxn ang="0">
                  <a:pos x="T0" y="T1"/>
                </a:cxn>
                <a:cxn ang="0">
                  <a:pos x="T2" y="T3"/>
                </a:cxn>
                <a:cxn ang="0">
                  <a:pos x="T4" y="T5"/>
                </a:cxn>
                <a:cxn ang="0">
                  <a:pos x="T6" y="T7"/>
                </a:cxn>
                <a:cxn ang="0">
                  <a:pos x="T8" y="T9"/>
                </a:cxn>
              </a:cxnLst>
              <a:rect l="0" t="0" r="r" b="b"/>
              <a:pathLst>
                <a:path w="366" h="344">
                  <a:moveTo>
                    <a:pt x="343" y="344"/>
                  </a:moveTo>
                  <a:cubicBezTo>
                    <a:pt x="293" y="185"/>
                    <a:pt x="162" y="63"/>
                    <a:pt x="0" y="24"/>
                  </a:cubicBezTo>
                  <a:cubicBezTo>
                    <a:pt x="6" y="0"/>
                    <a:pt x="6" y="0"/>
                    <a:pt x="6" y="0"/>
                  </a:cubicBezTo>
                  <a:cubicBezTo>
                    <a:pt x="176" y="41"/>
                    <a:pt x="314" y="170"/>
                    <a:pt x="366" y="336"/>
                  </a:cubicBezTo>
                  <a:lnTo>
                    <a:pt x="343" y="34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7"/>
            <p:cNvSpPr>
              <a:spLocks/>
            </p:cNvSpPr>
            <p:nvPr/>
          </p:nvSpPr>
          <p:spPr bwMode="auto">
            <a:xfrm>
              <a:off x="7869452" y="4162512"/>
              <a:ext cx="151392" cy="151392"/>
            </a:xfrm>
            <a:custGeom>
              <a:avLst/>
              <a:gdLst>
                <a:gd name="T0" fmla="*/ 126 w 126"/>
                <a:gd name="T1" fmla="*/ 0 h 126"/>
                <a:gd name="T2" fmla="*/ 93 w 126"/>
                <a:gd name="T3" fmla="*/ 126 h 126"/>
                <a:gd name="T4" fmla="*/ 0 w 126"/>
                <a:gd name="T5" fmla="*/ 36 h 126"/>
                <a:gd name="T6" fmla="*/ 126 w 126"/>
                <a:gd name="T7" fmla="*/ 0 h 126"/>
              </a:gdLst>
              <a:ahLst/>
              <a:cxnLst>
                <a:cxn ang="0">
                  <a:pos x="T0" y="T1"/>
                </a:cxn>
                <a:cxn ang="0">
                  <a:pos x="T2" y="T3"/>
                </a:cxn>
                <a:cxn ang="0">
                  <a:pos x="T4" y="T5"/>
                </a:cxn>
                <a:cxn ang="0">
                  <a:pos x="T6" y="T7"/>
                </a:cxn>
              </a:cxnLst>
              <a:rect l="0" t="0" r="r" b="b"/>
              <a:pathLst>
                <a:path w="126" h="126">
                  <a:moveTo>
                    <a:pt x="126" y="0"/>
                  </a:moveTo>
                  <a:lnTo>
                    <a:pt x="93" y="126"/>
                  </a:lnTo>
                  <a:lnTo>
                    <a:pt x="0" y="36"/>
                  </a:lnTo>
                  <a:lnTo>
                    <a:pt x="126"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Freeform 18"/>
          <p:cNvSpPr>
            <a:spLocks/>
          </p:cNvSpPr>
          <p:nvPr/>
        </p:nvSpPr>
        <p:spPr bwMode="auto">
          <a:xfrm>
            <a:off x="4845213" y="1974341"/>
            <a:ext cx="544291" cy="756961"/>
          </a:xfrm>
          <a:custGeom>
            <a:avLst/>
            <a:gdLst>
              <a:gd name="T0" fmla="*/ 24 w 191"/>
              <a:gd name="T1" fmla="*/ 266 h 266"/>
              <a:gd name="T2" fmla="*/ 0 w 191"/>
              <a:gd name="T3" fmla="*/ 263 h 266"/>
              <a:gd name="T4" fmla="*/ 180 w 191"/>
              <a:gd name="T5" fmla="*/ 0 h 266"/>
              <a:gd name="T6" fmla="*/ 191 w 191"/>
              <a:gd name="T7" fmla="*/ 21 h 266"/>
              <a:gd name="T8" fmla="*/ 24 w 191"/>
              <a:gd name="T9" fmla="*/ 266 h 266"/>
            </a:gdLst>
            <a:ahLst/>
            <a:cxnLst>
              <a:cxn ang="0">
                <a:pos x="T0" y="T1"/>
              </a:cxn>
              <a:cxn ang="0">
                <a:pos x="T2" y="T3"/>
              </a:cxn>
              <a:cxn ang="0">
                <a:pos x="T4" y="T5"/>
              </a:cxn>
              <a:cxn ang="0">
                <a:pos x="T6" y="T7"/>
              </a:cxn>
              <a:cxn ang="0">
                <a:pos x="T8" y="T9"/>
              </a:cxn>
            </a:cxnLst>
            <a:rect l="0" t="0" r="r" b="b"/>
            <a:pathLst>
              <a:path w="191" h="266">
                <a:moveTo>
                  <a:pt x="24" y="266"/>
                </a:moveTo>
                <a:cubicBezTo>
                  <a:pt x="0" y="263"/>
                  <a:pt x="0" y="263"/>
                  <a:pt x="0" y="263"/>
                </a:cubicBezTo>
                <a:cubicBezTo>
                  <a:pt x="12" y="151"/>
                  <a:pt x="79" y="52"/>
                  <a:pt x="180" y="0"/>
                </a:cubicBezTo>
                <a:cubicBezTo>
                  <a:pt x="191" y="21"/>
                  <a:pt x="191" y="21"/>
                  <a:pt x="191" y="21"/>
                </a:cubicBezTo>
                <a:cubicBezTo>
                  <a:pt x="98" y="70"/>
                  <a:pt x="35" y="161"/>
                  <a:pt x="24" y="266"/>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p:cNvSpPr>
            <a:spLocks/>
          </p:cNvSpPr>
          <p:nvPr/>
        </p:nvSpPr>
        <p:spPr bwMode="auto">
          <a:xfrm>
            <a:off x="5321017" y="1943101"/>
            <a:ext cx="156198" cy="141780"/>
          </a:xfrm>
          <a:custGeom>
            <a:avLst/>
            <a:gdLst>
              <a:gd name="T0" fmla="*/ 0 w 130"/>
              <a:gd name="T1" fmla="*/ 0 h 118"/>
              <a:gd name="T2" fmla="*/ 130 w 130"/>
              <a:gd name="T3" fmla="*/ 14 h 118"/>
              <a:gd name="T4" fmla="*/ 54 w 130"/>
              <a:gd name="T5" fmla="*/ 118 h 118"/>
              <a:gd name="T6" fmla="*/ 0 w 130"/>
              <a:gd name="T7" fmla="*/ 0 h 118"/>
            </a:gdLst>
            <a:ahLst/>
            <a:cxnLst>
              <a:cxn ang="0">
                <a:pos x="T0" y="T1"/>
              </a:cxn>
              <a:cxn ang="0">
                <a:pos x="T2" y="T3"/>
              </a:cxn>
              <a:cxn ang="0">
                <a:pos x="T4" y="T5"/>
              </a:cxn>
              <a:cxn ang="0">
                <a:pos x="T6" y="T7"/>
              </a:cxn>
            </a:cxnLst>
            <a:rect l="0" t="0" r="r" b="b"/>
            <a:pathLst>
              <a:path w="130" h="118">
                <a:moveTo>
                  <a:pt x="0" y="0"/>
                </a:moveTo>
                <a:lnTo>
                  <a:pt x="130" y="14"/>
                </a:lnTo>
                <a:lnTo>
                  <a:pt x="54" y="118"/>
                </a:lnTo>
                <a:lnTo>
                  <a:pt x="0"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5665833" y="2706525"/>
            <a:ext cx="301625" cy="361950"/>
            <a:chOff x="3421063" y="2524125"/>
            <a:chExt cx="301625" cy="361950"/>
          </a:xfrm>
          <a:solidFill>
            <a:schemeClr val="bg1"/>
          </a:solidFill>
        </p:grpSpPr>
        <p:sp>
          <p:nvSpPr>
            <p:cNvPr id="25" name="Freeform 24"/>
            <p:cNvSpPr>
              <a:spLocks noEditPoints="1"/>
            </p:cNvSpPr>
            <p:nvPr/>
          </p:nvSpPr>
          <p:spPr bwMode="auto">
            <a:xfrm>
              <a:off x="3421063" y="2584450"/>
              <a:ext cx="301625" cy="301625"/>
            </a:xfrm>
            <a:custGeom>
              <a:avLst/>
              <a:gdLst>
                <a:gd name="T0" fmla="*/ 70 w 80"/>
                <a:gd name="T1" fmla="*/ 13 h 80"/>
                <a:gd name="T2" fmla="*/ 74 w 80"/>
                <a:gd name="T3" fmla="*/ 9 h 80"/>
                <a:gd name="T4" fmla="*/ 75 w 80"/>
                <a:gd name="T5" fmla="*/ 9 h 80"/>
                <a:gd name="T6" fmla="*/ 76 w 80"/>
                <a:gd name="T7" fmla="*/ 10 h 80"/>
                <a:gd name="T8" fmla="*/ 77 w 80"/>
                <a:gd name="T9" fmla="*/ 9 h 80"/>
                <a:gd name="T10" fmla="*/ 77 w 80"/>
                <a:gd name="T11" fmla="*/ 7 h 80"/>
                <a:gd name="T12" fmla="*/ 73 w 80"/>
                <a:gd name="T13" fmla="*/ 3 h 80"/>
                <a:gd name="T14" fmla="*/ 71 w 80"/>
                <a:gd name="T15" fmla="*/ 3 h 80"/>
                <a:gd name="T16" fmla="*/ 71 w 80"/>
                <a:gd name="T17" fmla="*/ 5 h 80"/>
                <a:gd name="T18" fmla="*/ 71 w 80"/>
                <a:gd name="T19" fmla="*/ 6 h 80"/>
                <a:gd name="T20" fmla="*/ 67 w 80"/>
                <a:gd name="T21" fmla="*/ 10 h 80"/>
                <a:gd name="T22" fmla="*/ 40 w 80"/>
                <a:gd name="T23" fmla="*/ 0 h 80"/>
                <a:gd name="T24" fmla="*/ 0 w 80"/>
                <a:gd name="T25" fmla="*/ 40 h 80"/>
                <a:gd name="T26" fmla="*/ 40 w 80"/>
                <a:gd name="T27" fmla="*/ 80 h 80"/>
                <a:gd name="T28" fmla="*/ 80 w 80"/>
                <a:gd name="T29" fmla="*/ 40 h 80"/>
                <a:gd name="T30" fmla="*/ 70 w 80"/>
                <a:gd name="T31" fmla="*/ 13 h 80"/>
                <a:gd name="T32" fmla="*/ 41 w 80"/>
                <a:gd name="T33" fmla="*/ 41 h 80"/>
                <a:gd name="T34" fmla="*/ 40 w 80"/>
                <a:gd name="T35" fmla="*/ 42 h 80"/>
                <a:gd name="T36" fmla="*/ 39 w 80"/>
                <a:gd name="T37" fmla="*/ 41 h 80"/>
                <a:gd name="T38" fmla="*/ 21 w 80"/>
                <a:gd name="T39" fmla="*/ 23 h 80"/>
                <a:gd name="T40" fmla="*/ 21 w 80"/>
                <a:gd name="T41" fmla="*/ 21 h 80"/>
                <a:gd name="T42" fmla="*/ 23 w 80"/>
                <a:gd name="T43" fmla="*/ 21 h 80"/>
                <a:gd name="T44" fmla="*/ 41 w 80"/>
                <a:gd name="T45" fmla="*/ 39 h 80"/>
                <a:gd name="T46" fmla="*/ 41 w 80"/>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70" y="13"/>
                  </a:moveTo>
                  <a:cubicBezTo>
                    <a:pt x="74" y="9"/>
                    <a:pt x="74" y="9"/>
                    <a:pt x="74" y="9"/>
                  </a:cubicBezTo>
                  <a:cubicBezTo>
                    <a:pt x="75" y="9"/>
                    <a:pt x="75" y="9"/>
                    <a:pt x="75" y="9"/>
                  </a:cubicBezTo>
                  <a:cubicBezTo>
                    <a:pt x="75" y="10"/>
                    <a:pt x="75" y="10"/>
                    <a:pt x="76" y="10"/>
                  </a:cubicBezTo>
                  <a:cubicBezTo>
                    <a:pt x="77" y="10"/>
                    <a:pt x="77" y="10"/>
                    <a:pt x="77" y="9"/>
                  </a:cubicBezTo>
                  <a:cubicBezTo>
                    <a:pt x="78" y="9"/>
                    <a:pt x="78" y="7"/>
                    <a:pt x="77" y="7"/>
                  </a:cubicBezTo>
                  <a:cubicBezTo>
                    <a:pt x="73" y="3"/>
                    <a:pt x="73" y="3"/>
                    <a:pt x="73" y="3"/>
                  </a:cubicBezTo>
                  <a:cubicBezTo>
                    <a:pt x="73" y="2"/>
                    <a:pt x="71" y="2"/>
                    <a:pt x="71" y="3"/>
                  </a:cubicBezTo>
                  <a:cubicBezTo>
                    <a:pt x="70" y="3"/>
                    <a:pt x="70" y="5"/>
                    <a:pt x="71" y="5"/>
                  </a:cubicBezTo>
                  <a:cubicBezTo>
                    <a:pt x="71" y="6"/>
                    <a:pt x="71" y="6"/>
                    <a:pt x="71" y="6"/>
                  </a:cubicBezTo>
                  <a:cubicBezTo>
                    <a:pt x="67" y="10"/>
                    <a:pt x="67" y="10"/>
                    <a:pt x="67" y="10"/>
                  </a:cubicBezTo>
                  <a:cubicBezTo>
                    <a:pt x="60" y="4"/>
                    <a:pt x="50" y="0"/>
                    <a:pt x="40" y="0"/>
                  </a:cubicBezTo>
                  <a:cubicBezTo>
                    <a:pt x="18" y="0"/>
                    <a:pt x="0" y="18"/>
                    <a:pt x="0" y="40"/>
                  </a:cubicBezTo>
                  <a:cubicBezTo>
                    <a:pt x="0" y="62"/>
                    <a:pt x="18" y="80"/>
                    <a:pt x="40" y="80"/>
                  </a:cubicBezTo>
                  <a:cubicBezTo>
                    <a:pt x="62" y="80"/>
                    <a:pt x="80" y="62"/>
                    <a:pt x="80" y="40"/>
                  </a:cubicBezTo>
                  <a:cubicBezTo>
                    <a:pt x="80" y="30"/>
                    <a:pt x="76" y="20"/>
                    <a:pt x="70" y="13"/>
                  </a:cubicBezTo>
                  <a:close/>
                  <a:moveTo>
                    <a:pt x="41" y="41"/>
                  </a:moveTo>
                  <a:cubicBezTo>
                    <a:pt x="41" y="42"/>
                    <a:pt x="41" y="42"/>
                    <a:pt x="40" y="42"/>
                  </a:cubicBezTo>
                  <a:cubicBezTo>
                    <a:pt x="39" y="42"/>
                    <a:pt x="39" y="42"/>
                    <a:pt x="39" y="41"/>
                  </a:cubicBezTo>
                  <a:cubicBezTo>
                    <a:pt x="21" y="23"/>
                    <a:pt x="21" y="23"/>
                    <a:pt x="21" y="23"/>
                  </a:cubicBezTo>
                  <a:cubicBezTo>
                    <a:pt x="20" y="23"/>
                    <a:pt x="20" y="21"/>
                    <a:pt x="21" y="21"/>
                  </a:cubicBezTo>
                  <a:cubicBezTo>
                    <a:pt x="21" y="20"/>
                    <a:pt x="23" y="20"/>
                    <a:pt x="23" y="21"/>
                  </a:cubicBezTo>
                  <a:cubicBezTo>
                    <a:pt x="41" y="39"/>
                    <a:pt x="41" y="39"/>
                    <a:pt x="41" y="39"/>
                  </a:cubicBezTo>
                  <a:cubicBezTo>
                    <a:pt x="42" y="39"/>
                    <a:pt x="42" y="41"/>
                    <a:pt x="4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5"/>
            <p:cNvSpPr>
              <a:spLocks/>
            </p:cNvSpPr>
            <p:nvPr/>
          </p:nvSpPr>
          <p:spPr bwMode="auto">
            <a:xfrm>
              <a:off x="3519488" y="2524125"/>
              <a:ext cx="104775" cy="52388"/>
            </a:xfrm>
            <a:custGeom>
              <a:avLst/>
              <a:gdLst>
                <a:gd name="T0" fmla="*/ 2 w 28"/>
                <a:gd name="T1" fmla="*/ 4 h 14"/>
                <a:gd name="T2" fmla="*/ 8 w 28"/>
                <a:gd name="T3" fmla="*/ 4 h 14"/>
                <a:gd name="T4" fmla="*/ 8 w 28"/>
                <a:gd name="T5" fmla="*/ 12 h 14"/>
                <a:gd name="T6" fmla="*/ 10 w 28"/>
                <a:gd name="T7" fmla="*/ 14 h 14"/>
                <a:gd name="T8" fmla="*/ 18 w 28"/>
                <a:gd name="T9" fmla="*/ 14 h 14"/>
                <a:gd name="T10" fmla="*/ 20 w 28"/>
                <a:gd name="T11" fmla="*/ 12 h 14"/>
                <a:gd name="T12" fmla="*/ 20 w 28"/>
                <a:gd name="T13" fmla="*/ 4 h 14"/>
                <a:gd name="T14" fmla="*/ 26 w 28"/>
                <a:gd name="T15" fmla="*/ 4 h 14"/>
                <a:gd name="T16" fmla="*/ 28 w 28"/>
                <a:gd name="T17" fmla="*/ 2 h 14"/>
                <a:gd name="T18" fmla="*/ 26 w 28"/>
                <a:gd name="T19" fmla="*/ 0 h 14"/>
                <a:gd name="T20" fmla="*/ 18 w 28"/>
                <a:gd name="T21" fmla="*/ 0 h 14"/>
                <a:gd name="T22" fmla="*/ 10 w 28"/>
                <a:gd name="T23" fmla="*/ 0 h 14"/>
                <a:gd name="T24" fmla="*/ 2 w 28"/>
                <a:gd name="T25" fmla="*/ 0 h 14"/>
                <a:gd name="T26" fmla="*/ 0 w 28"/>
                <a:gd name="T27" fmla="*/ 2 h 14"/>
                <a:gd name="T28" fmla="*/ 2 w 28"/>
                <a:gd name="T2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4">
                  <a:moveTo>
                    <a:pt x="2" y="4"/>
                  </a:moveTo>
                  <a:cubicBezTo>
                    <a:pt x="8" y="4"/>
                    <a:pt x="8" y="4"/>
                    <a:pt x="8" y="4"/>
                  </a:cubicBezTo>
                  <a:cubicBezTo>
                    <a:pt x="8" y="12"/>
                    <a:pt x="8" y="12"/>
                    <a:pt x="8" y="12"/>
                  </a:cubicBezTo>
                  <a:cubicBezTo>
                    <a:pt x="8" y="13"/>
                    <a:pt x="9" y="14"/>
                    <a:pt x="10" y="14"/>
                  </a:cubicBezTo>
                  <a:cubicBezTo>
                    <a:pt x="18" y="14"/>
                    <a:pt x="18" y="14"/>
                    <a:pt x="18" y="14"/>
                  </a:cubicBezTo>
                  <a:cubicBezTo>
                    <a:pt x="19" y="14"/>
                    <a:pt x="20" y="13"/>
                    <a:pt x="20" y="12"/>
                  </a:cubicBezTo>
                  <a:cubicBezTo>
                    <a:pt x="20" y="4"/>
                    <a:pt x="20" y="4"/>
                    <a:pt x="20" y="4"/>
                  </a:cubicBezTo>
                  <a:cubicBezTo>
                    <a:pt x="26" y="4"/>
                    <a:pt x="26" y="4"/>
                    <a:pt x="26" y="4"/>
                  </a:cubicBezTo>
                  <a:cubicBezTo>
                    <a:pt x="27" y="4"/>
                    <a:pt x="28" y="3"/>
                    <a:pt x="28" y="2"/>
                  </a:cubicBezTo>
                  <a:cubicBezTo>
                    <a:pt x="28" y="1"/>
                    <a:pt x="27" y="0"/>
                    <a:pt x="26" y="0"/>
                  </a:cubicBezTo>
                  <a:cubicBezTo>
                    <a:pt x="18" y="0"/>
                    <a:pt x="18" y="0"/>
                    <a:pt x="18" y="0"/>
                  </a:cubicBezTo>
                  <a:cubicBezTo>
                    <a:pt x="10" y="0"/>
                    <a:pt x="10" y="0"/>
                    <a:pt x="10"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4935808" y="3891483"/>
            <a:ext cx="360363" cy="330201"/>
            <a:chOff x="2670175" y="1458913"/>
            <a:chExt cx="360363" cy="330201"/>
          </a:xfrm>
          <a:solidFill>
            <a:schemeClr val="bg1"/>
          </a:solidFill>
        </p:grpSpPr>
        <p:sp>
          <p:nvSpPr>
            <p:cNvPr id="28" name="Freeform 27"/>
            <p:cNvSpPr>
              <a:spLocks/>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8"/>
            <p:cNvSpPr>
              <a:spLocks/>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6330918" y="4483100"/>
            <a:ext cx="565882" cy="568372"/>
            <a:chOff x="8445501" y="1787525"/>
            <a:chExt cx="360363" cy="361950"/>
          </a:xfrm>
          <a:solidFill>
            <a:schemeClr val="bg1"/>
          </a:solidFill>
        </p:grpSpPr>
        <p:sp>
          <p:nvSpPr>
            <p:cNvPr id="31" name="Freeform 311"/>
            <p:cNvSpPr>
              <a:spLocks/>
            </p:cNvSpPr>
            <p:nvPr/>
          </p:nvSpPr>
          <p:spPr bwMode="auto">
            <a:xfrm>
              <a:off x="84899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2"/>
            <p:cNvSpPr>
              <a:spLocks/>
            </p:cNvSpPr>
            <p:nvPr/>
          </p:nvSpPr>
          <p:spPr bwMode="auto">
            <a:xfrm>
              <a:off x="8445501" y="1882775"/>
              <a:ext cx="134938" cy="190500"/>
            </a:xfrm>
            <a:custGeom>
              <a:avLst/>
              <a:gdLst>
                <a:gd name="T0" fmla="*/ 15 w 36"/>
                <a:gd name="T1" fmla="*/ 51 h 51"/>
                <a:gd name="T2" fmla="*/ 36 w 36"/>
                <a:gd name="T3" fmla="*/ 51 h 51"/>
                <a:gd name="T4" fmla="*/ 36 w 36"/>
                <a:gd name="T5" fmla="*/ 39 h 51"/>
                <a:gd name="T6" fmla="*/ 36 w 36"/>
                <a:gd name="T7" fmla="*/ 38 h 51"/>
                <a:gd name="T8" fmla="*/ 30 w 36"/>
                <a:gd name="T9" fmla="*/ 22 h 51"/>
                <a:gd name="T10" fmla="*/ 22 w 36"/>
                <a:gd name="T11" fmla="*/ 19 h 51"/>
                <a:gd name="T12" fmla="*/ 19 w 36"/>
                <a:gd name="T13" fmla="*/ 27 h 51"/>
                <a:gd name="T14" fmla="*/ 20 w 36"/>
                <a:gd name="T15" fmla="*/ 33 h 51"/>
                <a:gd name="T16" fmla="*/ 14 w 36"/>
                <a:gd name="T17" fmla="*/ 26 h 51"/>
                <a:gd name="T18" fmla="*/ 7 w 36"/>
                <a:gd name="T19" fmla="*/ 2 h 51"/>
                <a:gd name="T20" fmla="*/ 1 w 36"/>
                <a:gd name="T21" fmla="*/ 1 h 51"/>
                <a:gd name="T22" fmla="*/ 0 w 36"/>
                <a:gd name="T23" fmla="*/ 3 h 51"/>
                <a:gd name="T24" fmla="*/ 0 w 36"/>
                <a:gd name="T25" fmla="*/ 35 h 51"/>
                <a:gd name="T26" fmla="*/ 1 w 36"/>
                <a:gd name="T27" fmla="*/ 37 h 51"/>
                <a:gd name="T28" fmla="*/ 15 w 36"/>
                <a:gd name="T29"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15" y="51"/>
                  </a:moveTo>
                  <a:cubicBezTo>
                    <a:pt x="36" y="51"/>
                    <a:pt x="36" y="51"/>
                    <a:pt x="36" y="51"/>
                  </a:cubicBezTo>
                  <a:cubicBezTo>
                    <a:pt x="36" y="39"/>
                    <a:pt x="36" y="39"/>
                    <a:pt x="36" y="39"/>
                  </a:cubicBezTo>
                  <a:cubicBezTo>
                    <a:pt x="36" y="39"/>
                    <a:pt x="36" y="39"/>
                    <a:pt x="36" y="38"/>
                  </a:cubicBezTo>
                  <a:cubicBezTo>
                    <a:pt x="36" y="38"/>
                    <a:pt x="32" y="26"/>
                    <a:pt x="30" y="22"/>
                  </a:cubicBezTo>
                  <a:cubicBezTo>
                    <a:pt x="28" y="19"/>
                    <a:pt x="24" y="18"/>
                    <a:pt x="22" y="19"/>
                  </a:cubicBezTo>
                  <a:cubicBezTo>
                    <a:pt x="20" y="20"/>
                    <a:pt x="18" y="23"/>
                    <a:pt x="19" y="27"/>
                  </a:cubicBezTo>
                  <a:cubicBezTo>
                    <a:pt x="20" y="33"/>
                    <a:pt x="20" y="33"/>
                    <a:pt x="20" y="33"/>
                  </a:cubicBezTo>
                  <a:cubicBezTo>
                    <a:pt x="14" y="26"/>
                    <a:pt x="14" y="26"/>
                    <a:pt x="14" y="26"/>
                  </a:cubicBezTo>
                  <a:cubicBezTo>
                    <a:pt x="14" y="13"/>
                    <a:pt x="12" y="5"/>
                    <a:pt x="7" y="2"/>
                  </a:cubicBezTo>
                  <a:cubicBezTo>
                    <a:pt x="4" y="0"/>
                    <a:pt x="2" y="1"/>
                    <a:pt x="1" y="1"/>
                  </a:cubicBezTo>
                  <a:cubicBezTo>
                    <a:pt x="1" y="1"/>
                    <a:pt x="0" y="2"/>
                    <a:pt x="0" y="3"/>
                  </a:cubicBezTo>
                  <a:cubicBezTo>
                    <a:pt x="0" y="35"/>
                    <a:pt x="0" y="35"/>
                    <a:pt x="0" y="35"/>
                  </a:cubicBezTo>
                  <a:cubicBezTo>
                    <a:pt x="0" y="36"/>
                    <a:pt x="0" y="36"/>
                    <a:pt x="1" y="37"/>
                  </a:cubicBezTo>
                  <a:cubicBezTo>
                    <a:pt x="4" y="39"/>
                    <a:pt x="12" y="48"/>
                    <a:pt x="1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3"/>
            <p:cNvSpPr>
              <a:spLocks/>
            </p:cNvSpPr>
            <p:nvPr/>
          </p:nvSpPr>
          <p:spPr bwMode="auto">
            <a:xfrm>
              <a:off x="86550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14"/>
            <p:cNvSpPr>
              <a:spLocks/>
            </p:cNvSpPr>
            <p:nvPr/>
          </p:nvSpPr>
          <p:spPr bwMode="auto">
            <a:xfrm>
              <a:off x="8670926" y="1882775"/>
              <a:ext cx="134938" cy="190500"/>
            </a:xfrm>
            <a:custGeom>
              <a:avLst/>
              <a:gdLst>
                <a:gd name="T0" fmla="*/ 35 w 36"/>
                <a:gd name="T1" fmla="*/ 1 h 51"/>
                <a:gd name="T2" fmla="*/ 29 w 36"/>
                <a:gd name="T3" fmla="*/ 2 h 51"/>
                <a:gd name="T4" fmla="*/ 22 w 36"/>
                <a:gd name="T5" fmla="*/ 26 h 51"/>
                <a:gd name="T6" fmla="*/ 16 w 36"/>
                <a:gd name="T7" fmla="*/ 33 h 51"/>
                <a:gd name="T8" fmla="*/ 17 w 36"/>
                <a:gd name="T9" fmla="*/ 27 h 51"/>
                <a:gd name="T10" fmla="*/ 14 w 36"/>
                <a:gd name="T11" fmla="*/ 19 h 51"/>
                <a:gd name="T12" fmla="*/ 6 w 36"/>
                <a:gd name="T13" fmla="*/ 22 h 51"/>
                <a:gd name="T14" fmla="*/ 0 w 36"/>
                <a:gd name="T15" fmla="*/ 38 h 51"/>
                <a:gd name="T16" fmla="*/ 0 w 36"/>
                <a:gd name="T17" fmla="*/ 39 h 51"/>
                <a:gd name="T18" fmla="*/ 0 w 36"/>
                <a:gd name="T19" fmla="*/ 51 h 51"/>
                <a:gd name="T20" fmla="*/ 21 w 36"/>
                <a:gd name="T21" fmla="*/ 51 h 51"/>
                <a:gd name="T22" fmla="*/ 35 w 36"/>
                <a:gd name="T23" fmla="*/ 36 h 51"/>
                <a:gd name="T24" fmla="*/ 36 w 36"/>
                <a:gd name="T25" fmla="*/ 35 h 51"/>
                <a:gd name="T26" fmla="*/ 36 w 36"/>
                <a:gd name="T27" fmla="*/ 3 h 51"/>
                <a:gd name="T28" fmla="*/ 35 w 36"/>
                <a:gd name="T29"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35" y="1"/>
                  </a:moveTo>
                  <a:cubicBezTo>
                    <a:pt x="34" y="1"/>
                    <a:pt x="32" y="0"/>
                    <a:pt x="29" y="2"/>
                  </a:cubicBezTo>
                  <a:cubicBezTo>
                    <a:pt x="24" y="5"/>
                    <a:pt x="22" y="13"/>
                    <a:pt x="22" y="26"/>
                  </a:cubicBezTo>
                  <a:cubicBezTo>
                    <a:pt x="16" y="33"/>
                    <a:pt x="16" y="33"/>
                    <a:pt x="16" y="33"/>
                  </a:cubicBezTo>
                  <a:cubicBezTo>
                    <a:pt x="17" y="27"/>
                    <a:pt x="17" y="27"/>
                    <a:pt x="17" y="27"/>
                  </a:cubicBezTo>
                  <a:cubicBezTo>
                    <a:pt x="18" y="23"/>
                    <a:pt x="16" y="20"/>
                    <a:pt x="14" y="19"/>
                  </a:cubicBezTo>
                  <a:cubicBezTo>
                    <a:pt x="12" y="18"/>
                    <a:pt x="8" y="19"/>
                    <a:pt x="6" y="22"/>
                  </a:cubicBezTo>
                  <a:cubicBezTo>
                    <a:pt x="4" y="26"/>
                    <a:pt x="0" y="38"/>
                    <a:pt x="0" y="38"/>
                  </a:cubicBezTo>
                  <a:cubicBezTo>
                    <a:pt x="0" y="39"/>
                    <a:pt x="0" y="39"/>
                    <a:pt x="0" y="39"/>
                  </a:cubicBezTo>
                  <a:cubicBezTo>
                    <a:pt x="0" y="51"/>
                    <a:pt x="0" y="51"/>
                    <a:pt x="0" y="51"/>
                  </a:cubicBezTo>
                  <a:cubicBezTo>
                    <a:pt x="21" y="51"/>
                    <a:pt x="21" y="51"/>
                    <a:pt x="21" y="51"/>
                  </a:cubicBezTo>
                  <a:cubicBezTo>
                    <a:pt x="24" y="48"/>
                    <a:pt x="33" y="39"/>
                    <a:pt x="35" y="36"/>
                  </a:cubicBezTo>
                  <a:cubicBezTo>
                    <a:pt x="36" y="36"/>
                    <a:pt x="36" y="36"/>
                    <a:pt x="36" y="35"/>
                  </a:cubicBezTo>
                  <a:cubicBezTo>
                    <a:pt x="36" y="3"/>
                    <a:pt x="36" y="3"/>
                    <a:pt x="36" y="3"/>
                  </a:cubicBezTo>
                  <a:cubicBezTo>
                    <a:pt x="36" y="2"/>
                    <a:pt x="35"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5"/>
            <p:cNvSpPr>
              <a:spLocks/>
            </p:cNvSpPr>
            <p:nvPr/>
          </p:nvSpPr>
          <p:spPr bwMode="auto">
            <a:xfrm>
              <a:off x="8599488" y="1863725"/>
              <a:ext cx="52388" cy="82550"/>
            </a:xfrm>
            <a:custGeom>
              <a:avLst/>
              <a:gdLst>
                <a:gd name="T0" fmla="*/ 33 w 33"/>
                <a:gd name="T1" fmla="*/ 0 h 52"/>
                <a:gd name="T2" fmla="*/ 0 w 33"/>
                <a:gd name="T3" fmla="*/ 0 h 52"/>
                <a:gd name="T4" fmla="*/ 16 w 33"/>
                <a:gd name="T5" fmla="*/ 52 h 52"/>
                <a:gd name="T6" fmla="*/ 33 w 33"/>
                <a:gd name="T7" fmla="*/ 0 h 52"/>
              </a:gdLst>
              <a:ahLst/>
              <a:cxnLst>
                <a:cxn ang="0">
                  <a:pos x="T0" y="T1"/>
                </a:cxn>
                <a:cxn ang="0">
                  <a:pos x="T2" y="T3"/>
                </a:cxn>
                <a:cxn ang="0">
                  <a:pos x="T4" y="T5"/>
                </a:cxn>
                <a:cxn ang="0">
                  <a:pos x="T6" y="T7"/>
                </a:cxn>
              </a:cxnLst>
              <a:rect l="0" t="0" r="r" b="b"/>
              <a:pathLst>
                <a:path w="33" h="52">
                  <a:moveTo>
                    <a:pt x="33" y="0"/>
                  </a:moveTo>
                  <a:lnTo>
                    <a:pt x="0" y="0"/>
                  </a:lnTo>
                  <a:lnTo>
                    <a:pt x="16" y="52"/>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6"/>
            <p:cNvSpPr>
              <a:spLocks/>
            </p:cNvSpPr>
            <p:nvPr/>
          </p:nvSpPr>
          <p:spPr bwMode="auto">
            <a:xfrm>
              <a:off x="8523288" y="1795463"/>
              <a:ext cx="53975" cy="52388"/>
            </a:xfrm>
            <a:custGeom>
              <a:avLst/>
              <a:gdLst>
                <a:gd name="T0" fmla="*/ 34 w 34"/>
                <a:gd name="T1" fmla="*/ 33 h 33"/>
                <a:gd name="T2" fmla="*/ 26 w 34"/>
                <a:gd name="T3" fmla="*/ 0 h 33"/>
                <a:gd name="T4" fmla="*/ 0 w 34"/>
                <a:gd name="T5" fmla="*/ 33 h 33"/>
                <a:gd name="T6" fmla="*/ 34 w 34"/>
                <a:gd name="T7" fmla="*/ 33 h 33"/>
              </a:gdLst>
              <a:ahLst/>
              <a:cxnLst>
                <a:cxn ang="0">
                  <a:pos x="T0" y="T1"/>
                </a:cxn>
                <a:cxn ang="0">
                  <a:pos x="T2" y="T3"/>
                </a:cxn>
                <a:cxn ang="0">
                  <a:pos x="T4" y="T5"/>
                </a:cxn>
                <a:cxn ang="0">
                  <a:pos x="T6" y="T7"/>
                </a:cxn>
              </a:cxnLst>
              <a:rect l="0" t="0" r="r" b="b"/>
              <a:pathLst>
                <a:path w="34" h="33">
                  <a:moveTo>
                    <a:pt x="34" y="33"/>
                  </a:moveTo>
                  <a:lnTo>
                    <a:pt x="26" y="0"/>
                  </a:lnTo>
                  <a:lnTo>
                    <a:pt x="0" y="33"/>
                  </a:lnTo>
                  <a:lnTo>
                    <a:pt x="3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17"/>
            <p:cNvSpPr>
              <a:spLocks/>
            </p:cNvSpPr>
            <p:nvPr/>
          </p:nvSpPr>
          <p:spPr bwMode="auto">
            <a:xfrm>
              <a:off x="8580438" y="1787525"/>
              <a:ext cx="90488" cy="60325"/>
            </a:xfrm>
            <a:custGeom>
              <a:avLst/>
              <a:gdLst>
                <a:gd name="T0" fmla="*/ 0 w 57"/>
                <a:gd name="T1" fmla="*/ 0 h 38"/>
                <a:gd name="T2" fmla="*/ 7 w 57"/>
                <a:gd name="T3" fmla="*/ 38 h 38"/>
                <a:gd name="T4" fmla="*/ 47 w 57"/>
                <a:gd name="T5" fmla="*/ 38 h 38"/>
                <a:gd name="T6" fmla="*/ 57 w 57"/>
                <a:gd name="T7" fmla="*/ 0 h 38"/>
                <a:gd name="T8" fmla="*/ 0 w 57"/>
                <a:gd name="T9" fmla="*/ 0 h 38"/>
              </a:gdLst>
              <a:ahLst/>
              <a:cxnLst>
                <a:cxn ang="0">
                  <a:pos x="T0" y="T1"/>
                </a:cxn>
                <a:cxn ang="0">
                  <a:pos x="T2" y="T3"/>
                </a:cxn>
                <a:cxn ang="0">
                  <a:pos x="T4" y="T5"/>
                </a:cxn>
                <a:cxn ang="0">
                  <a:pos x="T6" y="T7"/>
                </a:cxn>
                <a:cxn ang="0">
                  <a:pos x="T8" y="T9"/>
                </a:cxn>
              </a:cxnLst>
              <a:rect l="0" t="0" r="r" b="b"/>
              <a:pathLst>
                <a:path w="57" h="38">
                  <a:moveTo>
                    <a:pt x="0" y="0"/>
                  </a:moveTo>
                  <a:lnTo>
                    <a:pt x="7" y="38"/>
                  </a:lnTo>
                  <a:lnTo>
                    <a:pt x="47" y="38"/>
                  </a:lnTo>
                  <a:lnTo>
                    <a:pt x="5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18"/>
            <p:cNvSpPr>
              <a:spLocks/>
            </p:cNvSpPr>
            <p:nvPr/>
          </p:nvSpPr>
          <p:spPr bwMode="auto">
            <a:xfrm>
              <a:off x="8632826" y="1863725"/>
              <a:ext cx="93663" cy="104775"/>
            </a:xfrm>
            <a:custGeom>
              <a:avLst/>
              <a:gdLst>
                <a:gd name="T0" fmla="*/ 21 w 59"/>
                <a:gd name="T1" fmla="*/ 0 h 66"/>
                <a:gd name="T2" fmla="*/ 0 w 59"/>
                <a:gd name="T3" fmla="*/ 66 h 66"/>
                <a:gd name="T4" fmla="*/ 0 w 59"/>
                <a:gd name="T5" fmla="*/ 66 h 66"/>
                <a:gd name="T6" fmla="*/ 59 w 59"/>
                <a:gd name="T7" fmla="*/ 0 h 66"/>
                <a:gd name="T8" fmla="*/ 21 w 59"/>
                <a:gd name="T9" fmla="*/ 0 h 66"/>
              </a:gdLst>
              <a:ahLst/>
              <a:cxnLst>
                <a:cxn ang="0">
                  <a:pos x="T0" y="T1"/>
                </a:cxn>
                <a:cxn ang="0">
                  <a:pos x="T2" y="T3"/>
                </a:cxn>
                <a:cxn ang="0">
                  <a:pos x="T4" y="T5"/>
                </a:cxn>
                <a:cxn ang="0">
                  <a:pos x="T6" y="T7"/>
                </a:cxn>
                <a:cxn ang="0">
                  <a:pos x="T8" y="T9"/>
                </a:cxn>
              </a:cxnLst>
              <a:rect l="0" t="0" r="r" b="b"/>
              <a:pathLst>
                <a:path w="59" h="66">
                  <a:moveTo>
                    <a:pt x="21" y="0"/>
                  </a:moveTo>
                  <a:lnTo>
                    <a:pt x="0" y="66"/>
                  </a:lnTo>
                  <a:lnTo>
                    <a:pt x="0" y="66"/>
                  </a:lnTo>
                  <a:lnTo>
                    <a:pt x="59"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9"/>
            <p:cNvSpPr>
              <a:spLocks/>
            </p:cNvSpPr>
            <p:nvPr/>
          </p:nvSpPr>
          <p:spPr bwMode="auto">
            <a:xfrm>
              <a:off x="8674101" y="1795463"/>
              <a:ext cx="52388" cy="52388"/>
            </a:xfrm>
            <a:custGeom>
              <a:avLst/>
              <a:gdLst>
                <a:gd name="T0" fmla="*/ 0 w 33"/>
                <a:gd name="T1" fmla="*/ 33 h 33"/>
                <a:gd name="T2" fmla="*/ 33 w 33"/>
                <a:gd name="T3" fmla="*/ 33 h 33"/>
                <a:gd name="T4" fmla="*/ 7 w 33"/>
                <a:gd name="T5" fmla="*/ 0 h 33"/>
                <a:gd name="T6" fmla="*/ 0 w 33"/>
                <a:gd name="T7" fmla="*/ 33 h 33"/>
              </a:gdLst>
              <a:ahLst/>
              <a:cxnLst>
                <a:cxn ang="0">
                  <a:pos x="T0" y="T1"/>
                </a:cxn>
                <a:cxn ang="0">
                  <a:pos x="T2" y="T3"/>
                </a:cxn>
                <a:cxn ang="0">
                  <a:pos x="T4" y="T5"/>
                </a:cxn>
                <a:cxn ang="0">
                  <a:pos x="T6" y="T7"/>
                </a:cxn>
              </a:cxnLst>
              <a:rect l="0" t="0" r="r" b="b"/>
              <a:pathLst>
                <a:path w="33" h="33">
                  <a:moveTo>
                    <a:pt x="0" y="33"/>
                  </a:moveTo>
                  <a:lnTo>
                    <a:pt x="33" y="33"/>
                  </a:lnTo>
                  <a:lnTo>
                    <a:pt x="7"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0"/>
            <p:cNvSpPr>
              <a:spLocks/>
            </p:cNvSpPr>
            <p:nvPr/>
          </p:nvSpPr>
          <p:spPr bwMode="auto">
            <a:xfrm>
              <a:off x="8523288" y="1863725"/>
              <a:ext cx="95250" cy="107950"/>
            </a:xfrm>
            <a:custGeom>
              <a:avLst/>
              <a:gdLst>
                <a:gd name="T0" fmla="*/ 60 w 60"/>
                <a:gd name="T1" fmla="*/ 66 h 68"/>
                <a:gd name="T2" fmla="*/ 36 w 60"/>
                <a:gd name="T3" fmla="*/ 0 h 68"/>
                <a:gd name="T4" fmla="*/ 0 w 60"/>
                <a:gd name="T5" fmla="*/ 0 h 68"/>
                <a:gd name="T6" fmla="*/ 60 w 60"/>
                <a:gd name="T7" fmla="*/ 68 h 68"/>
                <a:gd name="T8" fmla="*/ 60 w 60"/>
                <a:gd name="T9" fmla="*/ 66 h 68"/>
              </a:gdLst>
              <a:ahLst/>
              <a:cxnLst>
                <a:cxn ang="0">
                  <a:pos x="T0" y="T1"/>
                </a:cxn>
                <a:cxn ang="0">
                  <a:pos x="T2" y="T3"/>
                </a:cxn>
                <a:cxn ang="0">
                  <a:pos x="T4" y="T5"/>
                </a:cxn>
                <a:cxn ang="0">
                  <a:pos x="T6" y="T7"/>
                </a:cxn>
                <a:cxn ang="0">
                  <a:pos x="T8" y="T9"/>
                </a:cxn>
              </a:cxnLst>
              <a:rect l="0" t="0" r="r" b="b"/>
              <a:pathLst>
                <a:path w="60" h="68">
                  <a:moveTo>
                    <a:pt x="60" y="66"/>
                  </a:moveTo>
                  <a:lnTo>
                    <a:pt x="36" y="0"/>
                  </a:lnTo>
                  <a:lnTo>
                    <a:pt x="0" y="0"/>
                  </a:lnTo>
                  <a:lnTo>
                    <a:pt x="60" y="68"/>
                  </a:ln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5" name="Straight Connector 44"/>
          <p:cNvCxnSpPr/>
          <p:nvPr/>
        </p:nvCxnSpPr>
        <p:spPr>
          <a:xfrm flipH="1">
            <a:off x="4474504" y="4584096"/>
            <a:ext cx="347240" cy="347240"/>
          </a:xfrm>
          <a:prstGeom prst="line">
            <a:avLst/>
          </a:prstGeom>
          <a:ln w="9525">
            <a:solidFill>
              <a:srgbClr val="1F7EE7"/>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933198" y="4931336"/>
            <a:ext cx="541306" cy="0"/>
          </a:xfrm>
          <a:prstGeom prst="line">
            <a:avLst/>
          </a:prstGeom>
          <a:ln w="9525">
            <a:solidFill>
              <a:srgbClr val="1F7EE7"/>
            </a:solidFill>
            <a:tailEnd type="oval" w="sm" len="sm"/>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573020" y="4097858"/>
            <a:ext cx="609927"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933198" y="2887500"/>
            <a:ext cx="1002610"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555751" y="2451672"/>
            <a:ext cx="2155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5" name="TextBox 54"/>
          <p:cNvSpPr txBox="1"/>
          <p:nvPr/>
        </p:nvSpPr>
        <p:spPr>
          <a:xfrm>
            <a:off x="956078" y="2735805"/>
            <a:ext cx="2754895"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56" name="Group 55"/>
          <p:cNvGrpSpPr/>
          <p:nvPr/>
        </p:nvGrpSpPr>
        <p:grpSpPr>
          <a:xfrm>
            <a:off x="956078" y="4494297"/>
            <a:ext cx="2754896" cy="870576"/>
            <a:chOff x="874712" y="1952455"/>
            <a:chExt cx="3771100" cy="870576"/>
          </a:xfrm>
        </p:grpSpPr>
        <p:sp>
          <p:nvSpPr>
            <p:cNvPr id="57" name="TextBox 56"/>
            <p:cNvSpPr txBox="1"/>
            <p:nvPr/>
          </p:nvSpPr>
          <p:spPr>
            <a:xfrm>
              <a:off x="1695588" y="1952455"/>
              <a:ext cx="2950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8" name="TextBox 57"/>
            <p:cNvSpPr txBox="1"/>
            <p:nvPr/>
          </p:nvSpPr>
          <p:spPr>
            <a:xfrm>
              <a:off x="874712" y="2236588"/>
              <a:ext cx="3771099"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62" name="Group 61"/>
          <p:cNvGrpSpPr/>
          <p:nvPr/>
        </p:nvGrpSpPr>
        <p:grpSpPr>
          <a:xfrm>
            <a:off x="8491018" y="3661607"/>
            <a:ext cx="2754895" cy="870576"/>
            <a:chOff x="7867330" y="2299272"/>
            <a:chExt cx="2754895" cy="870576"/>
          </a:xfrm>
        </p:grpSpPr>
        <p:sp>
          <p:nvSpPr>
            <p:cNvPr id="60" name="TextBox 59"/>
            <p:cNvSpPr txBox="1"/>
            <p:nvPr/>
          </p:nvSpPr>
          <p:spPr>
            <a:xfrm>
              <a:off x="7867330" y="2299272"/>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1" name="TextBox 60"/>
            <p:cNvSpPr txBox="1"/>
            <p:nvPr/>
          </p:nvSpPr>
          <p:spPr>
            <a:xfrm>
              <a:off x="7867330" y="2583405"/>
              <a:ext cx="2754895" cy="586443"/>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66" name="TextBox 65"/>
          <p:cNvSpPr txBox="1"/>
          <p:nvPr/>
        </p:nvSpPr>
        <p:spPr>
          <a:xfrm>
            <a:off x="7437754" y="1706583"/>
            <a:ext cx="1141338" cy="246221"/>
          </a:xfrm>
          <a:prstGeom prst="rect">
            <a:avLst/>
          </a:prstGeom>
          <a:noFill/>
        </p:spPr>
        <p:txBody>
          <a:bodyPr wrap="none" lIns="0" tIns="0" rIns="0" bIns="0" rtlCol="0">
            <a:spAutoFit/>
          </a:bodyPr>
          <a:lstStyle/>
          <a:p>
            <a:r>
              <a:rPr lang="en-US" sz="1600" dirty="0">
                <a:solidFill>
                  <a:schemeClr val="bg1"/>
                </a:solidFill>
                <a:latin typeface="+mj-lt"/>
              </a:rPr>
              <a:t>The Process</a:t>
            </a:r>
          </a:p>
        </p:txBody>
      </p:sp>
      <p:sp>
        <p:nvSpPr>
          <p:cNvPr id="67" name="TextBox 66"/>
          <p:cNvSpPr txBox="1"/>
          <p:nvPr/>
        </p:nvSpPr>
        <p:spPr>
          <a:xfrm>
            <a:off x="7064280" y="2119481"/>
            <a:ext cx="4253008" cy="76944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spTree>
    <p:extLst>
      <p:ext uri="{BB962C8B-B14F-4D97-AF65-F5344CB8AC3E}">
        <p14:creationId xmlns:p14="http://schemas.microsoft.com/office/powerpoint/2010/main" val="40204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5045389" y="2336801"/>
            <a:ext cx="2107572" cy="3552824"/>
            <a:chOff x="2846" y="480"/>
            <a:chExt cx="1992" cy="3358"/>
          </a:xfrm>
          <a:solidFill>
            <a:schemeClr val="bg1">
              <a:lumMod val="85000"/>
            </a:schemeClr>
          </a:solidFill>
        </p:grpSpPr>
        <p:sp>
          <p:nvSpPr>
            <p:cNvPr id="5" name="Freeform 5"/>
            <p:cNvSpPr>
              <a:spLocks/>
            </p:cNvSpPr>
            <p:nvPr/>
          </p:nvSpPr>
          <p:spPr bwMode="auto">
            <a:xfrm>
              <a:off x="3337" y="3008"/>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3337" y="3224"/>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3423" y="3441"/>
              <a:ext cx="839" cy="135"/>
            </a:xfrm>
            <a:custGeom>
              <a:avLst/>
              <a:gdLst>
                <a:gd name="T0" fmla="*/ 325 w 354"/>
                <a:gd name="T1" fmla="*/ 57 h 57"/>
                <a:gd name="T2" fmla="*/ 29 w 354"/>
                <a:gd name="T3" fmla="*/ 57 h 57"/>
                <a:gd name="T4" fmla="*/ 0 w 354"/>
                <a:gd name="T5" fmla="*/ 28 h 57"/>
                <a:gd name="T6" fmla="*/ 0 w 354"/>
                <a:gd name="T7" fmla="*/ 28 h 57"/>
                <a:gd name="T8" fmla="*/ 29 w 354"/>
                <a:gd name="T9" fmla="*/ 0 h 57"/>
                <a:gd name="T10" fmla="*/ 325 w 354"/>
                <a:gd name="T11" fmla="*/ 0 h 57"/>
                <a:gd name="T12" fmla="*/ 354 w 354"/>
                <a:gd name="T13" fmla="*/ 28 h 57"/>
                <a:gd name="T14" fmla="*/ 354 w 354"/>
                <a:gd name="T15" fmla="*/ 28 h 57"/>
                <a:gd name="T16" fmla="*/ 325 w 354"/>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7">
                  <a:moveTo>
                    <a:pt x="325" y="57"/>
                  </a:moveTo>
                  <a:cubicBezTo>
                    <a:pt x="29" y="57"/>
                    <a:pt x="29" y="57"/>
                    <a:pt x="29" y="57"/>
                  </a:cubicBezTo>
                  <a:cubicBezTo>
                    <a:pt x="13" y="57"/>
                    <a:pt x="0" y="44"/>
                    <a:pt x="0" y="28"/>
                  </a:cubicBezTo>
                  <a:cubicBezTo>
                    <a:pt x="0" y="28"/>
                    <a:pt x="0" y="28"/>
                    <a:pt x="0" y="28"/>
                  </a:cubicBezTo>
                  <a:cubicBezTo>
                    <a:pt x="0" y="13"/>
                    <a:pt x="13" y="0"/>
                    <a:pt x="29" y="0"/>
                  </a:cubicBezTo>
                  <a:cubicBezTo>
                    <a:pt x="325" y="0"/>
                    <a:pt x="325" y="0"/>
                    <a:pt x="325" y="0"/>
                  </a:cubicBezTo>
                  <a:cubicBezTo>
                    <a:pt x="341" y="0"/>
                    <a:pt x="354" y="13"/>
                    <a:pt x="354" y="28"/>
                  </a:cubicBezTo>
                  <a:cubicBezTo>
                    <a:pt x="354" y="28"/>
                    <a:pt x="354" y="28"/>
                    <a:pt x="354" y="28"/>
                  </a:cubicBezTo>
                  <a:cubicBezTo>
                    <a:pt x="354" y="44"/>
                    <a:pt x="341" y="57"/>
                    <a:pt x="32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3662" y="3658"/>
              <a:ext cx="361" cy="180"/>
            </a:xfrm>
            <a:custGeom>
              <a:avLst/>
              <a:gdLst>
                <a:gd name="T0" fmla="*/ 152 w 152"/>
                <a:gd name="T1" fmla="*/ 0 h 76"/>
                <a:gd name="T2" fmla="*/ 76 w 152"/>
                <a:gd name="T3" fmla="*/ 76 h 76"/>
                <a:gd name="T4" fmla="*/ 0 w 152"/>
                <a:gd name="T5" fmla="*/ 0 h 76"/>
                <a:gd name="T6" fmla="*/ 152 w 152"/>
                <a:gd name="T7" fmla="*/ 0 h 76"/>
              </a:gdLst>
              <a:ahLst/>
              <a:cxnLst>
                <a:cxn ang="0">
                  <a:pos x="T0" y="T1"/>
                </a:cxn>
                <a:cxn ang="0">
                  <a:pos x="T2" y="T3"/>
                </a:cxn>
                <a:cxn ang="0">
                  <a:pos x="T4" y="T5"/>
                </a:cxn>
                <a:cxn ang="0">
                  <a:pos x="T6" y="T7"/>
                </a:cxn>
              </a:cxnLst>
              <a:rect l="0" t="0" r="r" b="b"/>
              <a:pathLst>
                <a:path w="152" h="76">
                  <a:moveTo>
                    <a:pt x="152" y="0"/>
                  </a:moveTo>
                  <a:cubicBezTo>
                    <a:pt x="152" y="42"/>
                    <a:pt x="118" y="76"/>
                    <a:pt x="76" y="76"/>
                  </a:cubicBezTo>
                  <a:cubicBezTo>
                    <a:pt x="34" y="76"/>
                    <a:pt x="0" y="42"/>
                    <a:pt x="0" y="0"/>
                  </a:cubicBez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noEditPoints="1"/>
            </p:cNvSpPr>
            <p:nvPr/>
          </p:nvSpPr>
          <p:spPr bwMode="auto">
            <a:xfrm>
              <a:off x="2846" y="480"/>
              <a:ext cx="1992" cy="2446"/>
            </a:xfrm>
            <a:custGeom>
              <a:avLst/>
              <a:gdLst>
                <a:gd name="T0" fmla="*/ 420 w 840"/>
                <a:gd name="T1" fmla="*/ 0 h 1033"/>
                <a:gd name="T2" fmla="*/ 0 w 840"/>
                <a:gd name="T3" fmla="*/ 420 h 1033"/>
                <a:gd name="T4" fmla="*/ 257 w 840"/>
                <a:gd name="T5" fmla="*/ 1033 h 1033"/>
                <a:gd name="T6" fmla="*/ 420 w 840"/>
                <a:gd name="T7" fmla="*/ 1033 h 1033"/>
                <a:gd name="T8" fmla="*/ 583 w 840"/>
                <a:gd name="T9" fmla="*/ 1033 h 1033"/>
                <a:gd name="T10" fmla="*/ 840 w 840"/>
                <a:gd name="T11" fmla="*/ 420 h 1033"/>
                <a:gd name="T12" fmla="*/ 420 w 840"/>
                <a:gd name="T13" fmla="*/ 0 h 1033"/>
                <a:gd name="T14" fmla="*/ 743 w 840"/>
                <a:gd name="T15" fmla="*/ 447 h 1033"/>
                <a:gd name="T16" fmla="*/ 742 w 840"/>
                <a:gd name="T17" fmla="*/ 447 h 1033"/>
                <a:gd name="T18" fmla="*/ 733 w 840"/>
                <a:gd name="T19" fmla="*/ 436 h 1033"/>
                <a:gd name="T20" fmla="*/ 663 w 840"/>
                <a:gd name="T21" fmla="*/ 208 h 1033"/>
                <a:gd name="T22" fmla="*/ 664 w 840"/>
                <a:gd name="T23" fmla="*/ 193 h 1033"/>
                <a:gd name="T24" fmla="*/ 678 w 840"/>
                <a:gd name="T25" fmla="*/ 194 h 1033"/>
                <a:gd name="T26" fmla="*/ 753 w 840"/>
                <a:gd name="T27" fmla="*/ 438 h 1033"/>
                <a:gd name="T28" fmla="*/ 743 w 840"/>
                <a:gd name="T29" fmla="*/ 447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0" h="1033">
                  <a:moveTo>
                    <a:pt x="420" y="0"/>
                  </a:moveTo>
                  <a:cubicBezTo>
                    <a:pt x="186" y="0"/>
                    <a:pt x="0" y="161"/>
                    <a:pt x="0" y="420"/>
                  </a:cubicBezTo>
                  <a:cubicBezTo>
                    <a:pt x="0" y="679"/>
                    <a:pt x="257" y="845"/>
                    <a:pt x="257" y="1033"/>
                  </a:cubicBezTo>
                  <a:cubicBezTo>
                    <a:pt x="420" y="1033"/>
                    <a:pt x="420" y="1033"/>
                    <a:pt x="420" y="1033"/>
                  </a:cubicBezTo>
                  <a:cubicBezTo>
                    <a:pt x="583" y="1033"/>
                    <a:pt x="583" y="1033"/>
                    <a:pt x="583" y="1033"/>
                  </a:cubicBezTo>
                  <a:cubicBezTo>
                    <a:pt x="583" y="845"/>
                    <a:pt x="840" y="679"/>
                    <a:pt x="840" y="420"/>
                  </a:cubicBezTo>
                  <a:cubicBezTo>
                    <a:pt x="840" y="161"/>
                    <a:pt x="654" y="0"/>
                    <a:pt x="420" y="0"/>
                  </a:cubicBezTo>
                  <a:close/>
                  <a:moveTo>
                    <a:pt x="743" y="447"/>
                  </a:moveTo>
                  <a:cubicBezTo>
                    <a:pt x="742" y="447"/>
                    <a:pt x="742" y="447"/>
                    <a:pt x="742" y="447"/>
                  </a:cubicBezTo>
                  <a:cubicBezTo>
                    <a:pt x="736" y="446"/>
                    <a:pt x="732" y="442"/>
                    <a:pt x="733" y="436"/>
                  </a:cubicBezTo>
                  <a:cubicBezTo>
                    <a:pt x="745" y="304"/>
                    <a:pt x="664" y="209"/>
                    <a:pt x="663" y="208"/>
                  </a:cubicBezTo>
                  <a:cubicBezTo>
                    <a:pt x="660" y="203"/>
                    <a:pt x="660" y="197"/>
                    <a:pt x="664" y="193"/>
                  </a:cubicBezTo>
                  <a:cubicBezTo>
                    <a:pt x="668" y="190"/>
                    <a:pt x="675" y="190"/>
                    <a:pt x="678" y="194"/>
                  </a:cubicBezTo>
                  <a:cubicBezTo>
                    <a:pt x="682" y="199"/>
                    <a:pt x="766" y="297"/>
                    <a:pt x="753" y="438"/>
                  </a:cubicBezTo>
                  <a:cubicBezTo>
                    <a:pt x="752" y="443"/>
                    <a:pt x="748" y="447"/>
                    <a:pt x="743" y="4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ectangle 9"/>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2" name="TextBox 11"/>
          <p:cNvSpPr txBox="1"/>
          <p:nvPr/>
        </p:nvSpPr>
        <p:spPr>
          <a:xfrm>
            <a:off x="874713" y="273553"/>
            <a:ext cx="2752357" cy="553998"/>
          </a:xfrm>
          <a:prstGeom prst="rect">
            <a:avLst/>
          </a:prstGeom>
          <a:noFill/>
        </p:spPr>
        <p:txBody>
          <a:bodyPr wrap="none" lIns="0" tIns="0" rIns="0" bIns="0" rtlCol="0">
            <a:spAutoFit/>
          </a:bodyPr>
          <a:lstStyle/>
          <a:p>
            <a:r>
              <a:rPr lang="en-US" sz="3600" dirty="0">
                <a:solidFill>
                  <a:srgbClr val="32425C"/>
                </a:solidFill>
                <a:latin typeface="+mj-lt"/>
              </a:rPr>
              <a:t>Idea Graphic</a:t>
            </a:r>
          </a:p>
        </p:txBody>
      </p:sp>
      <p:sp>
        <p:nvSpPr>
          <p:cNvPr id="13" name="TextBox 12"/>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14" name="Group 13"/>
          <p:cNvGrpSpPr/>
          <p:nvPr/>
        </p:nvGrpSpPr>
        <p:grpSpPr>
          <a:xfrm>
            <a:off x="4095192" y="1744570"/>
            <a:ext cx="967662" cy="955862"/>
            <a:chOff x="4279221" y="2033354"/>
            <a:chExt cx="1412875" cy="1395646"/>
          </a:xfrm>
        </p:grpSpPr>
        <p:sp>
          <p:nvSpPr>
            <p:cNvPr id="1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7" name="Group 16"/>
          <p:cNvGrpSpPr/>
          <p:nvPr/>
        </p:nvGrpSpPr>
        <p:grpSpPr>
          <a:xfrm>
            <a:off x="3520705" y="3063047"/>
            <a:ext cx="967662" cy="955862"/>
            <a:chOff x="4279221" y="2033354"/>
            <a:chExt cx="1412875" cy="1395646"/>
          </a:xfrm>
        </p:grpSpPr>
        <p:sp>
          <p:nvSpPr>
            <p:cNvPr id="1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3984072" y="4381525"/>
            <a:ext cx="967662" cy="955862"/>
            <a:chOff x="4279221" y="2033354"/>
            <a:chExt cx="1412875" cy="1395646"/>
          </a:xfrm>
        </p:grpSpPr>
        <p:sp>
          <p:nvSpPr>
            <p:cNvPr id="2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4" name="Group 43"/>
          <p:cNvGrpSpPr/>
          <p:nvPr/>
        </p:nvGrpSpPr>
        <p:grpSpPr>
          <a:xfrm>
            <a:off x="7665533" y="3063047"/>
            <a:ext cx="967662" cy="955862"/>
            <a:chOff x="4279221" y="2033354"/>
            <a:chExt cx="1412875" cy="1395646"/>
          </a:xfrm>
        </p:grpSpPr>
        <p:sp>
          <p:nvSpPr>
            <p:cNvPr id="4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7" name="Group 46"/>
          <p:cNvGrpSpPr/>
          <p:nvPr/>
        </p:nvGrpSpPr>
        <p:grpSpPr>
          <a:xfrm>
            <a:off x="7091046" y="1744570"/>
            <a:ext cx="967662" cy="955862"/>
            <a:chOff x="4279221" y="2033354"/>
            <a:chExt cx="1412875" cy="1395646"/>
          </a:xfrm>
        </p:grpSpPr>
        <p:sp>
          <p:nvSpPr>
            <p:cNvPr id="4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7202166" y="4381525"/>
            <a:ext cx="967662" cy="955862"/>
            <a:chOff x="4279221" y="2033354"/>
            <a:chExt cx="1412875" cy="1395646"/>
          </a:xfrm>
        </p:grpSpPr>
        <p:sp>
          <p:nvSpPr>
            <p:cNvPr id="5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57" name="Freeform 13"/>
          <p:cNvSpPr>
            <a:spLocks/>
          </p:cNvSpPr>
          <p:nvPr/>
        </p:nvSpPr>
        <p:spPr bwMode="auto">
          <a:xfrm>
            <a:off x="5859392" y="3104778"/>
            <a:ext cx="566650" cy="939862"/>
          </a:xfrm>
          <a:custGeom>
            <a:avLst/>
            <a:gdLst>
              <a:gd name="T0" fmla="*/ 160 w 436"/>
              <a:gd name="T1" fmla="*/ 0 h 725"/>
              <a:gd name="T2" fmla="*/ 0 w 436"/>
              <a:gd name="T3" fmla="*/ 319 h 725"/>
              <a:gd name="T4" fmla="*/ 196 w 436"/>
              <a:gd name="T5" fmla="*/ 379 h 725"/>
              <a:gd name="T6" fmla="*/ 19 w 436"/>
              <a:gd name="T7" fmla="*/ 669 h 725"/>
              <a:gd name="T8" fmla="*/ 31 w 436"/>
              <a:gd name="T9" fmla="*/ 717 h 725"/>
              <a:gd name="T10" fmla="*/ 31 w 436"/>
              <a:gd name="T11" fmla="*/ 717 h 725"/>
              <a:gd name="T12" fmla="*/ 75 w 436"/>
              <a:gd name="T13" fmla="*/ 709 h 725"/>
              <a:gd name="T14" fmla="*/ 436 w 436"/>
              <a:gd name="T15" fmla="*/ 279 h 725"/>
              <a:gd name="T16" fmla="*/ 272 w 436"/>
              <a:gd name="T17" fmla="*/ 219 h 725"/>
              <a:gd name="T18" fmla="*/ 396 w 436"/>
              <a:gd name="T19" fmla="*/ 0 h 725"/>
              <a:gd name="T20" fmla="*/ 160 w 436"/>
              <a:gd name="T21"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725">
                <a:moveTo>
                  <a:pt x="160" y="0"/>
                </a:moveTo>
                <a:cubicBezTo>
                  <a:pt x="0" y="319"/>
                  <a:pt x="0" y="319"/>
                  <a:pt x="0" y="319"/>
                </a:cubicBezTo>
                <a:cubicBezTo>
                  <a:pt x="196" y="379"/>
                  <a:pt x="196" y="379"/>
                  <a:pt x="196" y="379"/>
                </a:cubicBezTo>
                <a:cubicBezTo>
                  <a:pt x="19" y="669"/>
                  <a:pt x="19" y="669"/>
                  <a:pt x="19" y="669"/>
                </a:cubicBezTo>
                <a:cubicBezTo>
                  <a:pt x="8" y="685"/>
                  <a:pt x="14" y="707"/>
                  <a:pt x="31" y="717"/>
                </a:cubicBezTo>
                <a:cubicBezTo>
                  <a:pt x="31" y="717"/>
                  <a:pt x="31" y="717"/>
                  <a:pt x="31" y="717"/>
                </a:cubicBezTo>
                <a:cubicBezTo>
                  <a:pt x="45" y="725"/>
                  <a:pt x="64" y="722"/>
                  <a:pt x="75" y="709"/>
                </a:cubicBezTo>
                <a:cubicBezTo>
                  <a:pt x="436" y="279"/>
                  <a:pt x="436" y="279"/>
                  <a:pt x="436" y="279"/>
                </a:cubicBezTo>
                <a:cubicBezTo>
                  <a:pt x="272" y="219"/>
                  <a:pt x="272" y="219"/>
                  <a:pt x="272" y="219"/>
                </a:cubicBezTo>
                <a:cubicBezTo>
                  <a:pt x="396" y="0"/>
                  <a:pt x="396" y="0"/>
                  <a:pt x="396" y="0"/>
                </a:cubicBezTo>
                <a:lnTo>
                  <a:pt x="160" y="0"/>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8296275" y="1907124"/>
            <a:ext cx="3021013" cy="630754"/>
            <a:chOff x="6771488" y="3013879"/>
            <a:chExt cx="5041777" cy="630754"/>
          </a:xfrm>
        </p:grpSpPr>
        <p:sp>
          <p:nvSpPr>
            <p:cNvPr id="59" name="TextBox 58"/>
            <p:cNvSpPr txBox="1"/>
            <p:nvPr/>
          </p:nvSpPr>
          <p:spPr>
            <a:xfrm>
              <a:off x="6771488" y="3013879"/>
              <a:ext cx="180579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0" name="TextBox 59"/>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8438842" y="4519740"/>
            <a:ext cx="2878446" cy="630754"/>
            <a:chOff x="6771488" y="3013879"/>
            <a:chExt cx="5041777" cy="630754"/>
          </a:xfrm>
        </p:grpSpPr>
        <p:sp>
          <p:nvSpPr>
            <p:cNvPr id="62" name="TextBox 61"/>
            <p:cNvSpPr txBox="1"/>
            <p:nvPr/>
          </p:nvSpPr>
          <p:spPr>
            <a:xfrm>
              <a:off x="6771488" y="3013879"/>
              <a:ext cx="189523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3" name="TextBox 62"/>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4" name="Group 63"/>
          <p:cNvGrpSpPr/>
          <p:nvPr/>
        </p:nvGrpSpPr>
        <p:grpSpPr>
          <a:xfrm>
            <a:off x="8848725" y="3225601"/>
            <a:ext cx="2468563" cy="630754"/>
            <a:chOff x="6771488" y="3013879"/>
            <a:chExt cx="5041777" cy="630754"/>
          </a:xfrm>
        </p:grpSpPr>
        <p:sp>
          <p:nvSpPr>
            <p:cNvPr id="65" name="TextBox 64"/>
            <p:cNvSpPr txBox="1"/>
            <p:nvPr/>
          </p:nvSpPr>
          <p:spPr>
            <a:xfrm>
              <a:off x="6771488" y="3013879"/>
              <a:ext cx="2209925"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6" name="TextBox 65"/>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7" name="Group 66"/>
          <p:cNvGrpSpPr/>
          <p:nvPr/>
        </p:nvGrpSpPr>
        <p:grpSpPr>
          <a:xfrm flipH="1">
            <a:off x="876385" y="1907124"/>
            <a:ext cx="3021013" cy="630754"/>
            <a:chOff x="6771488" y="3013879"/>
            <a:chExt cx="5041777" cy="630754"/>
          </a:xfrm>
        </p:grpSpPr>
        <p:sp>
          <p:nvSpPr>
            <p:cNvPr id="68" name="TextBox 67"/>
            <p:cNvSpPr txBox="1"/>
            <p:nvPr/>
          </p:nvSpPr>
          <p:spPr>
            <a:xfrm>
              <a:off x="6771488" y="3013879"/>
              <a:ext cx="180579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69" name="TextBox 68"/>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0" name="Group 69"/>
          <p:cNvGrpSpPr/>
          <p:nvPr/>
        </p:nvGrpSpPr>
        <p:grpSpPr>
          <a:xfrm flipH="1">
            <a:off x="876385" y="4519740"/>
            <a:ext cx="2878446" cy="630754"/>
            <a:chOff x="6771488" y="3013879"/>
            <a:chExt cx="5041777" cy="630754"/>
          </a:xfrm>
        </p:grpSpPr>
        <p:sp>
          <p:nvSpPr>
            <p:cNvPr id="71" name="TextBox 70"/>
            <p:cNvSpPr txBox="1"/>
            <p:nvPr/>
          </p:nvSpPr>
          <p:spPr>
            <a:xfrm>
              <a:off x="6771488" y="3013879"/>
              <a:ext cx="189523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2" name="TextBox 71"/>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3" name="Group 72"/>
          <p:cNvGrpSpPr/>
          <p:nvPr/>
        </p:nvGrpSpPr>
        <p:grpSpPr>
          <a:xfrm flipH="1">
            <a:off x="876385" y="3225601"/>
            <a:ext cx="2468563" cy="630754"/>
            <a:chOff x="6771488" y="3013879"/>
            <a:chExt cx="5041777" cy="630754"/>
          </a:xfrm>
        </p:grpSpPr>
        <p:sp>
          <p:nvSpPr>
            <p:cNvPr id="74" name="TextBox 73"/>
            <p:cNvSpPr txBox="1"/>
            <p:nvPr/>
          </p:nvSpPr>
          <p:spPr>
            <a:xfrm>
              <a:off x="6771488" y="3013879"/>
              <a:ext cx="2209925"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5" name="TextBox 74"/>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
        <p:nvSpPr>
          <p:cNvPr id="77" name="Freeform 19"/>
          <p:cNvSpPr>
            <a:spLocks noEditPoints="1"/>
          </p:cNvSpPr>
          <p:nvPr/>
        </p:nvSpPr>
        <p:spPr bwMode="auto">
          <a:xfrm>
            <a:off x="4416710" y="2076451"/>
            <a:ext cx="361950" cy="292100"/>
          </a:xfrm>
          <a:custGeom>
            <a:avLst/>
            <a:gdLst>
              <a:gd name="T0" fmla="*/ 96 w 96"/>
              <a:gd name="T1" fmla="*/ 40 h 78"/>
              <a:gd name="T2" fmla="*/ 96 w 96"/>
              <a:gd name="T3" fmla="*/ 40 h 78"/>
              <a:gd name="T4" fmla="*/ 96 w 96"/>
              <a:gd name="T5" fmla="*/ 39 h 78"/>
              <a:gd name="T6" fmla="*/ 96 w 96"/>
              <a:gd name="T7" fmla="*/ 39 h 78"/>
              <a:gd name="T8" fmla="*/ 83 w 96"/>
              <a:gd name="T9" fmla="*/ 10 h 78"/>
              <a:gd name="T10" fmla="*/ 86 w 96"/>
              <a:gd name="T11" fmla="*/ 10 h 78"/>
              <a:gd name="T12" fmla="*/ 88 w 96"/>
              <a:gd name="T13" fmla="*/ 8 h 78"/>
              <a:gd name="T14" fmla="*/ 86 w 96"/>
              <a:gd name="T15" fmla="*/ 6 h 78"/>
              <a:gd name="T16" fmla="*/ 54 w 96"/>
              <a:gd name="T17" fmla="*/ 6 h 78"/>
              <a:gd name="T18" fmla="*/ 46 w 96"/>
              <a:gd name="T19" fmla="*/ 0 h 78"/>
              <a:gd name="T20" fmla="*/ 38 w 96"/>
              <a:gd name="T21" fmla="*/ 6 h 78"/>
              <a:gd name="T22" fmla="*/ 10 w 96"/>
              <a:gd name="T23" fmla="*/ 6 h 78"/>
              <a:gd name="T24" fmla="*/ 8 w 96"/>
              <a:gd name="T25" fmla="*/ 8 h 78"/>
              <a:gd name="T26" fmla="*/ 10 w 96"/>
              <a:gd name="T27" fmla="*/ 10 h 78"/>
              <a:gd name="T28" fmla="*/ 13 w 96"/>
              <a:gd name="T29" fmla="*/ 10 h 78"/>
              <a:gd name="T30" fmla="*/ 0 w 96"/>
              <a:gd name="T31" fmla="*/ 39 h 78"/>
              <a:gd name="T32" fmla="*/ 0 w 96"/>
              <a:gd name="T33" fmla="*/ 39 h 78"/>
              <a:gd name="T34" fmla="*/ 0 w 96"/>
              <a:gd name="T35" fmla="*/ 40 h 78"/>
              <a:gd name="T36" fmla="*/ 0 w 96"/>
              <a:gd name="T37" fmla="*/ 40 h 78"/>
              <a:gd name="T38" fmla="*/ 0 w 96"/>
              <a:gd name="T39" fmla="*/ 40 h 78"/>
              <a:gd name="T40" fmla="*/ 16 w 96"/>
              <a:gd name="T41" fmla="*/ 56 h 78"/>
              <a:gd name="T42" fmla="*/ 32 w 96"/>
              <a:gd name="T43" fmla="*/ 40 h 78"/>
              <a:gd name="T44" fmla="*/ 32 w 96"/>
              <a:gd name="T45" fmla="*/ 40 h 78"/>
              <a:gd name="T46" fmla="*/ 32 w 96"/>
              <a:gd name="T47" fmla="*/ 40 h 78"/>
              <a:gd name="T48" fmla="*/ 32 w 96"/>
              <a:gd name="T49" fmla="*/ 39 h 78"/>
              <a:gd name="T50" fmla="*/ 32 w 96"/>
              <a:gd name="T51" fmla="*/ 39 h 78"/>
              <a:gd name="T52" fmla="*/ 19 w 96"/>
              <a:gd name="T53" fmla="*/ 10 h 78"/>
              <a:gd name="T54" fmla="*/ 38 w 96"/>
              <a:gd name="T55" fmla="*/ 10 h 78"/>
              <a:gd name="T56" fmla="*/ 44 w 96"/>
              <a:gd name="T57" fmla="*/ 16 h 78"/>
              <a:gd name="T58" fmla="*/ 44 w 96"/>
              <a:gd name="T59" fmla="*/ 74 h 78"/>
              <a:gd name="T60" fmla="*/ 32 w 96"/>
              <a:gd name="T61" fmla="*/ 74 h 78"/>
              <a:gd name="T62" fmla="*/ 30 w 96"/>
              <a:gd name="T63" fmla="*/ 76 h 78"/>
              <a:gd name="T64" fmla="*/ 32 w 96"/>
              <a:gd name="T65" fmla="*/ 78 h 78"/>
              <a:gd name="T66" fmla="*/ 62 w 96"/>
              <a:gd name="T67" fmla="*/ 78 h 78"/>
              <a:gd name="T68" fmla="*/ 64 w 96"/>
              <a:gd name="T69" fmla="*/ 76 h 78"/>
              <a:gd name="T70" fmla="*/ 62 w 96"/>
              <a:gd name="T71" fmla="*/ 74 h 78"/>
              <a:gd name="T72" fmla="*/ 48 w 96"/>
              <a:gd name="T73" fmla="*/ 74 h 78"/>
              <a:gd name="T74" fmla="*/ 48 w 96"/>
              <a:gd name="T75" fmla="*/ 16 h 78"/>
              <a:gd name="T76" fmla="*/ 54 w 96"/>
              <a:gd name="T77" fmla="*/ 10 h 78"/>
              <a:gd name="T78" fmla="*/ 77 w 96"/>
              <a:gd name="T79" fmla="*/ 10 h 78"/>
              <a:gd name="T80" fmla="*/ 64 w 96"/>
              <a:gd name="T81" fmla="*/ 39 h 78"/>
              <a:gd name="T82" fmla="*/ 64 w 96"/>
              <a:gd name="T83" fmla="*/ 39 h 78"/>
              <a:gd name="T84" fmla="*/ 64 w 96"/>
              <a:gd name="T85" fmla="*/ 40 h 78"/>
              <a:gd name="T86" fmla="*/ 64 w 96"/>
              <a:gd name="T87" fmla="*/ 40 h 78"/>
              <a:gd name="T88" fmla="*/ 64 w 96"/>
              <a:gd name="T89" fmla="*/ 40 h 78"/>
              <a:gd name="T90" fmla="*/ 80 w 96"/>
              <a:gd name="T91" fmla="*/ 56 h 78"/>
              <a:gd name="T92" fmla="*/ 96 w 96"/>
              <a:gd name="T93" fmla="*/ 40 h 78"/>
              <a:gd name="T94" fmla="*/ 96 w 96"/>
              <a:gd name="T95" fmla="*/ 40 h 78"/>
              <a:gd name="T96" fmla="*/ 27 w 96"/>
              <a:gd name="T97" fmla="*/ 38 h 78"/>
              <a:gd name="T98" fmla="*/ 5 w 96"/>
              <a:gd name="T99" fmla="*/ 38 h 78"/>
              <a:gd name="T100" fmla="*/ 16 w 96"/>
              <a:gd name="T101" fmla="*/ 13 h 78"/>
              <a:gd name="T102" fmla="*/ 27 w 96"/>
              <a:gd name="T103" fmla="*/ 38 h 78"/>
              <a:gd name="T104" fmla="*/ 69 w 96"/>
              <a:gd name="T105" fmla="*/ 38 h 78"/>
              <a:gd name="T106" fmla="*/ 80 w 96"/>
              <a:gd name="T107" fmla="*/ 13 h 78"/>
              <a:gd name="T108" fmla="*/ 91 w 96"/>
              <a:gd name="T109" fmla="*/ 38 h 78"/>
              <a:gd name="T110" fmla="*/ 69 w 96"/>
              <a:gd name="T111"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78">
                <a:moveTo>
                  <a:pt x="96" y="40"/>
                </a:moveTo>
                <a:cubicBezTo>
                  <a:pt x="96" y="40"/>
                  <a:pt x="96" y="40"/>
                  <a:pt x="96" y="40"/>
                </a:cubicBezTo>
                <a:cubicBezTo>
                  <a:pt x="96" y="39"/>
                  <a:pt x="96" y="39"/>
                  <a:pt x="96" y="39"/>
                </a:cubicBezTo>
                <a:cubicBezTo>
                  <a:pt x="96" y="39"/>
                  <a:pt x="96" y="39"/>
                  <a:pt x="96" y="39"/>
                </a:cubicBezTo>
                <a:cubicBezTo>
                  <a:pt x="83" y="10"/>
                  <a:pt x="83" y="10"/>
                  <a:pt x="83" y="10"/>
                </a:cubicBezTo>
                <a:cubicBezTo>
                  <a:pt x="86" y="10"/>
                  <a:pt x="86" y="10"/>
                  <a:pt x="86" y="10"/>
                </a:cubicBezTo>
                <a:cubicBezTo>
                  <a:pt x="87" y="10"/>
                  <a:pt x="88" y="9"/>
                  <a:pt x="88" y="8"/>
                </a:cubicBezTo>
                <a:cubicBezTo>
                  <a:pt x="88" y="7"/>
                  <a:pt x="87" y="6"/>
                  <a:pt x="86" y="6"/>
                </a:cubicBezTo>
                <a:cubicBezTo>
                  <a:pt x="54" y="6"/>
                  <a:pt x="54" y="6"/>
                  <a:pt x="54" y="6"/>
                </a:cubicBezTo>
                <a:cubicBezTo>
                  <a:pt x="53" y="3"/>
                  <a:pt x="50" y="0"/>
                  <a:pt x="46" y="0"/>
                </a:cubicBezTo>
                <a:cubicBezTo>
                  <a:pt x="42" y="0"/>
                  <a:pt x="39" y="3"/>
                  <a:pt x="38" y="6"/>
                </a:cubicBezTo>
                <a:cubicBezTo>
                  <a:pt x="10" y="6"/>
                  <a:pt x="10" y="6"/>
                  <a:pt x="10" y="6"/>
                </a:cubicBezTo>
                <a:cubicBezTo>
                  <a:pt x="9" y="6"/>
                  <a:pt x="8" y="7"/>
                  <a:pt x="8" y="8"/>
                </a:cubicBezTo>
                <a:cubicBezTo>
                  <a:pt x="8" y="9"/>
                  <a:pt x="9" y="10"/>
                  <a:pt x="10" y="10"/>
                </a:cubicBezTo>
                <a:cubicBezTo>
                  <a:pt x="13" y="10"/>
                  <a:pt x="13" y="10"/>
                  <a:pt x="13" y="10"/>
                </a:cubicBezTo>
                <a:cubicBezTo>
                  <a:pt x="0" y="39"/>
                  <a:pt x="0" y="39"/>
                  <a:pt x="0" y="39"/>
                </a:cubicBezTo>
                <a:cubicBezTo>
                  <a:pt x="0" y="39"/>
                  <a:pt x="0" y="39"/>
                  <a:pt x="0" y="39"/>
                </a:cubicBezTo>
                <a:cubicBezTo>
                  <a:pt x="0" y="39"/>
                  <a:pt x="0" y="39"/>
                  <a:pt x="0" y="40"/>
                </a:cubicBezTo>
                <a:cubicBezTo>
                  <a:pt x="0" y="40"/>
                  <a:pt x="0" y="40"/>
                  <a:pt x="0" y="40"/>
                </a:cubicBezTo>
                <a:cubicBezTo>
                  <a:pt x="0" y="40"/>
                  <a:pt x="0" y="40"/>
                  <a:pt x="0" y="40"/>
                </a:cubicBezTo>
                <a:cubicBezTo>
                  <a:pt x="0" y="49"/>
                  <a:pt x="7" y="56"/>
                  <a:pt x="16" y="56"/>
                </a:cubicBezTo>
                <a:cubicBezTo>
                  <a:pt x="25" y="56"/>
                  <a:pt x="32" y="49"/>
                  <a:pt x="32" y="40"/>
                </a:cubicBezTo>
                <a:cubicBezTo>
                  <a:pt x="32" y="40"/>
                  <a:pt x="32" y="40"/>
                  <a:pt x="32" y="40"/>
                </a:cubicBezTo>
                <a:cubicBezTo>
                  <a:pt x="32" y="40"/>
                  <a:pt x="32" y="40"/>
                  <a:pt x="32" y="40"/>
                </a:cubicBezTo>
                <a:cubicBezTo>
                  <a:pt x="32" y="39"/>
                  <a:pt x="32" y="39"/>
                  <a:pt x="32" y="39"/>
                </a:cubicBezTo>
                <a:cubicBezTo>
                  <a:pt x="32" y="39"/>
                  <a:pt x="32" y="39"/>
                  <a:pt x="32" y="39"/>
                </a:cubicBezTo>
                <a:cubicBezTo>
                  <a:pt x="19" y="10"/>
                  <a:pt x="19" y="10"/>
                  <a:pt x="19" y="10"/>
                </a:cubicBezTo>
                <a:cubicBezTo>
                  <a:pt x="38" y="10"/>
                  <a:pt x="38" y="10"/>
                  <a:pt x="38" y="10"/>
                </a:cubicBezTo>
                <a:cubicBezTo>
                  <a:pt x="39" y="13"/>
                  <a:pt x="41" y="15"/>
                  <a:pt x="44" y="16"/>
                </a:cubicBezTo>
                <a:cubicBezTo>
                  <a:pt x="44" y="74"/>
                  <a:pt x="44" y="74"/>
                  <a:pt x="44" y="74"/>
                </a:cubicBezTo>
                <a:cubicBezTo>
                  <a:pt x="32" y="74"/>
                  <a:pt x="32" y="74"/>
                  <a:pt x="32" y="74"/>
                </a:cubicBezTo>
                <a:cubicBezTo>
                  <a:pt x="31" y="74"/>
                  <a:pt x="30" y="75"/>
                  <a:pt x="30" y="76"/>
                </a:cubicBezTo>
                <a:cubicBezTo>
                  <a:pt x="30" y="77"/>
                  <a:pt x="31" y="78"/>
                  <a:pt x="32" y="78"/>
                </a:cubicBezTo>
                <a:cubicBezTo>
                  <a:pt x="62" y="78"/>
                  <a:pt x="62" y="78"/>
                  <a:pt x="62" y="78"/>
                </a:cubicBezTo>
                <a:cubicBezTo>
                  <a:pt x="63" y="78"/>
                  <a:pt x="64" y="77"/>
                  <a:pt x="64" y="76"/>
                </a:cubicBezTo>
                <a:cubicBezTo>
                  <a:pt x="64" y="75"/>
                  <a:pt x="63" y="74"/>
                  <a:pt x="62" y="74"/>
                </a:cubicBezTo>
                <a:cubicBezTo>
                  <a:pt x="48" y="74"/>
                  <a:pt x="48" y="74"/>
                  <a:pt x="48" y="74"/>
                </a:cubicBezTo>
                <a:cubicBezTo>
                  <a:pt x="48" y="16"/>
                  <a:pt x="48" y="16"/>
                  <a:pt x="48" y="16"/>
                </a:cubicBezTo>
                <a:cubicBezTo>
                  <a:pt x="51" y="15"/>
                  <a:pt x="53" y="13"/>
                  <a:pt x="54" y="10"/>
                </a:cubicBezTo>
                <a:cubicBezTo>
                  <a:pt x="77" y="10"/>
                  <a:pt x="77" y="10"/>
                  <a:pt x="77" y="10"/>
                </a:cubicBezTo>
                <a:cubicBezTo>
                  <a:pt x="64" y="39"/>
                  <a:pt x="64" y="39"/>
                  <a:pt x="64" y="39"/>
                </a:cubicBezTo>
                <a:cubicBezTo>
                  <a:pt x="64" y="39"/>
                  <a:pt x="64" y="39"/>
                  <a:pt x="64" y="39"/>
                </a:cubicBezTo>
                <a:cubicBezTo>
                  <a:pt x="64" y="39"/>
                  <a:pt x="64" y="39"/>
                  <a:pt x="64" y="40"/>
                </a:cubicBezTo>
                <a:cubicBezTo>
                  <a:pt x="64" y="40"/>
                  <a:pt x="64" y="40"/>
                  <a:pt x="64" y="40"/>
                </a:cubicBezTo>
                <a:cubicBezTo>
                  <a:pt x="64" y="40"/>
                  <a:pt x="64" y="40"/>
                  <a:pt x="64" y="40"/>
                </a:cubicBezTo>
                <a:cubicBezTo>
                  <a:pt x="64" y="49"/>
                  <a:pt x="71" y="56"/>
                  <a:pt x="80" y="56"/>
                </a:cubicBezTo>
                <a:cubicBezTo>
                  <a:pt x="89" y="56"/>
                  <a:pt x="96" y="49"/>
                  <a:pt x="96" y="40"/>
                </a:cubicBezTo>
                <a:cubicBezTo>
                  <a:pt x="96" y="40"/>
                  <a:pt x="96" y="40"/>
                  <a:pt x="96" y="40"/>
                </a:cubicBezTo>
                <a:close/>
                <a:moveTo>
                  <a:pt x="27" y="38"/>
                </a:moveTo>
                <a:cubicBezTo>
                  <a:pt x="5" y="38"/>
                  <a:pt x="5" y="38"/>
                  <a:pt x="5" y="38"/>
                </a:cubicBezTo>
                <a:cubicBezTo>
                  <a:pt x="16" y="13"/>
                  <a:pt x="16" y="13"/>
                  <a:pt x="16" y="13"/>
                </a:cubicBezTo>
                <a:lnTo>
                  <a:pt x="27" y="38"/>
                </a:lnTo>
                <a:close/>
                <a:moveTo>
                  <a:pt x="69" y="38"/>
                </a:moveTo>
                <a:cubicBezTo>
                  <a:pt x="80" y="13"/>
                  <a:pt x="80" y="13"/>
                  <a:pt x="80" y="13"/>
                </a:cubicBezTo>
                <a:cubicBezTo>
                  <a:pt x="91" y="38"/>
                  <a:pt x="91" y="38"/>
                  <a:pt x="91" y="38"/>
                </a:cubicBezTo>
                <a:lnTo>
                  <a:pt x="6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78" name="Group 77"/>
          <p:cNvGrpSpPr/>
          <p:nvPr/>
        </p:nvGrpSpPr>
        <p:grpSpPr>
          <a:xfrm>
            <a:off x="3852815" y="3384855"/>
            <a:ext cx="340768" cy="312246"/>
            <a:chOff x="2670175" y="739775"/>
            <a:chExt cx="360363" cy="330200"/>
          </a:xfrm>
          <a:solidFill>
            <a:schemeClr val="bg1"/>
          </a:solidFill>
        </p:grpSpPr>
        <p:sp>
          <p:nvSpPr>
            <p:cNvPr id="79" name="Freeform 78"/>
            <p:cNvSpPr>
              <a:spLocks/>
            </p:cNvSpPr>
            <p:nvPr/>
          </p:nvSpPr>
          <p:spPr bwMode="auto">
            <a:xfrm>
              <a:off x="2835275" y="904875"/>
              <a:ext cx="195263" cy="165100"/>
            </a:xfrm>
            <a:custGeom>
              <a:avLst/>
              <a:gdLst>
                <a:gd name="T0" fmla="*/ 40 w 52"/>
                <a:gd name="T1" fmla="*/ 0 h 44"/>
                <a:gd name="T2" fmla="*/ 34 w 52"/>
                <a:gd name="T3" fmla="*/ 0 h 44"/>
                <a:gd name="T4" fmla="*/ 14 w 52"/>
                <a:gd name="T5" fmla="*/ 12 h 44"/>
                <a:gd name="T6" fmla="*/ 0 w 52"/>
                <a:gd name="T7" fmla="*/ 12 h 44"/>
                <a:gd name="T8" fmla="*/ 0 w 52"/>
                <a:gd name="T9" fmla="*/ 20 h 44"/>
                <a:gd name="T10" fmla="*/ 12 w 52"/>
                <a:gd name="T11" fmla="*/ 32 h 44"/>
                <a:gd name="T12" fmla="*/ 21 w 52"/>
                <a:gd name="T13" fmla="*/ 32 h 44"/>
                <a:gd name="T14" fmla="*/ 33 w 52"/>
                <a:gd name="T15" fmla="*/ 43 h 44"/>
                <a:gd name="T16" fmla="*/ 34 w 52"/>
                <a:gd name="T17" fmla="*/ 44 h 44"/>
                <a:gd name="T18" fmla="*/ 35 w 52"/>
                <a:gd name="T19" fmla="*/ 44 h 44"/>
                <a:gd name="T20" fmla="*/ 36 w 52"/>
                <a:gd name="T21" fmla="*/ 42 h 44"/>
                <a:gd name="T22" fmla="*/ 36 w 52"/>
                <a:gd name="T23" fmla="*/ 32 h 44"/>
                <a:gd name="T24" fmla="*/ 40 w 52"/>
                <a:gd name="T25" fmla="*/ 32 h 44"/>
                <a:gd name="T26" fmla="*/ 52 w 52"/>
                <a:gd name="T27" fmla="*/ 20 h 44"/>
                <a:gd name="T28" fmla="*/ 52 w 52"/>
                <a:gd name="T29" fmla="*/ 12 h 44"/>
                <a:gd name="T30" fmla="*/ 40 w 52"/>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44">
                  <a:moveTo>
                    <a:pt x="40" y="0"/>
                  </a:moveTo>
                  <a:cubicBezTo>
                    <a:pt x="34" y="0"/>
                    <a:pt x="34" y="0"/>
                    <a:pt x="34" y="0"/>
                  </a:cubicBezTo>
                  <a:cubicBezTo>
                    <a:pt x="30" y="7"/>
                    <a:pt x="23" y="12"/>
                    <a:pt x="14" y="12"/>
                  </a:cubicBezTo>
                  <a:cubicBezTo>
                    <a:pt x="0" y="12"/>
                    <a:pt x="0" y="12"/>
                    <a:pt x="0" y="12"/>
                  </a:cubicBezTo>
                  <a:cubicBezTo>
                    <a:pt x="0" y="20"/>
                    <a:pt x="0" y="20"/>
                    <a:pt x="0" y="20"/>
                  </a:cubicBezTo>
                  <a:cubicBezTo>
                    <a:pt x="0" y="27"/>
                    <a:pt x="5" y="32"/>
                    <a:pt x="12" y="32"/>
                  </a:cubicBezTo>
                  <a:cubicBezTo>
                    <a:pt x="21" y="32"/>
                    <a:pt x="21" y="32"/>
                    <a:pt x="21" y="32"/>
                  </a:cubicBezTo>
                  <a:cubicBezTo>
                    <a:pt x="33" y="43"/>
                    <a:pt x="33" y="43"/>
                    <a:pt x="33" y="43"/>
                  </a:cubicBezTo>
                  <a:cubicBezTo>
                    <a:pt x="33" y="44"/>
                    <a:pt x="33" y="44"/>
                    <a:pt x="34" y="44"/>
                  </a:cubicBezTo>
                  <a:cubicBezTo>
                    <a:pt x="34" y="44"/>
                    <a:pt x="35" y="44"/>
                    <a:pt x="35" y="44"/>
                  </a:cubicBezTo>
                  <a:cubicBezTo>
                    <a:pt x="36" y="44"/>
                    <a:pt x="36" y="43"/>
                    <a:pt x="36" y="42"/>
                  </a:cubicBezTo>
                  <a:cubicBezTo>
                    <a:pt x="36" y="32"/>
                    <a:pt x="36" y="32"/>
                    <a:pt x="36" y="32"/>
                  </a:cubicBezTo>
                  <a:cubicBezTo>
                    <a:pt x="40" y="32"/>
                    <a:pt x="40" y="32"/>
                    <a:pt x="40" y="32"/>
                  </a:cubicBezTo>
                  <a:cubicBezTo>
                    <a:pt x="47" y="32"/>
                    <a:pt x="52" y="27"/>
                    <a:pt x="52" y="20"/>
                  </a:cubicBezTo>
                  <a:cubicBezTo>
                    <a:pt x="52" y="12"/>
                    <a:pt x="52" y="12"/>
                    <a:pt x="52" y="12"/>
                  </a:cubicBezTo>
                  <a:cubicBezTo>
                    <a:pt x="52" y="5"/>
                    <a:pt x="47"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2670175" y="739775"/>
              <a:ext cx="285750" cy="255588"/>
            </a:xfrm>
            <a:custGeom>
              <a:avLst/>
              <a:gdLst>
                <a:gd name="T0" fmla="*/ 76 w 76"/>
                <a:gd name="T1" fmla="*/ 34 h 68"/>
                <a:gd name="T2" fmla="*/ 76 w 76"/>
                <a:gd name="T3" fmla="*/ 18 h 68"/>
                <a:gd name="T4" fmla="*/ 58 w 76"/>
                <a:gd name="T5" fmla="*/ 0 h 68"/>
                <a:gd name="T6" fmla="*/ 18 w 76"/>
                <a:gd name="T7" fmla="*/ 0 h 68"/>
                <a:gd name="T8" fmla="*/ 0 w 76"/>
                <a:gd name="T9" fmla="*/ 18 h 68"/>
                <a:gd name="T10" fmla="*/ 0 w 76"/>
                <a:gd name="T11" fmla="*/ 34 h 68"/>
                <a:gd name="T12" fmla="*/ 18 w 76"/>
                <a:gd name="T13" fmla="*/ 52 h 68"/>
                <a:gd name="T14" fmla="*/ 20 w 76"/>
                <a:gd name="T15" fmla="*/ 52 h 68"/>
                <a:gd name="T16" fmla="*/ 22 w 76"/>
                <a:gd name="T17" fmla="*/ 52 h 68"/>
                <a:gd name="T18" fmla="*/ 22 w 76"/>
                <a:gd name="T19" fmla="*/ 54 h 68"/>
                <a:gd name="T20" fmla="*/ 22 w 76"/>
                <a:gd name="T21" fmla="*/ 66 h 68"/>
                <a:gd name="T22" fmla="*/ 23 w 76"/>
                <a:gd name="T23" fmla="*/ 68 h 68"/>
                <a:gd name="T24" fmla="*/ 24 w 76"/>
                <a:gd name="T25" fmla="*/ 68 h 68"/>
                <a:gd name="T26" fmla="*/ 25 w 76"/>
                <a:gd name="T27" fmla="*/ 67 h 68"/>
                <a:gd name="T28" fmla="*/ 41 w 76"/>
                <a:gd name="T29" fmla="*/ 52 h 68"/>
                <a:gd name="T30" fmla="*/ 42 w 76"/>
                <a:gd name="T31" fmla="*/ 52 h 68"/>
                <a:gd name="T32" fmla="*/ 58 w 76"/>
                <a:gd name="T33" fmla="*/ 52 h 68"/>
                <a:gd name="T34" fmla="*/ 76 w 76"/>
                <a:gd name="T3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68">
                  <a:moveTo>
                    <a:pt x="76" y="34"/>
                  </a:moveTo>
                  <a:cubicBezTo>
                    <a:pt x="76" y="18"/>
                    <a:pt x="76" y="18"/>
                    <a:pt x="76" y="18"/>
                  </a:cubicBezTo>
                  <a:cubicBezTo>
                    <a:pt x="76" y="8"/>
                    <a:pt x="68" y="0"/>
                    <a:pt x="58" y="0"/>
                  </a:cubicBezTo>
                  <a:cubicBezTo>
                    <a:pt x="18" y="0"/>
                    <a:pt x="18" y="0"/>
                    <a:pt x="18" y="0"/>
                  </a:cubicBezTo>
                  <a:cubicBezTo>
                    <a:pt x="8" y="0"/>
                    <a:pt x="0" y="8"/>
                    <a:pt x="0" y="18"/>
                  </a:cubicBezTo>
                  <a:cubicBezTo>
                    <a:pt x="0" y="34"/>
                    <a:pt x="0" y="34"/>
                    <a:pt x="0" y="34"/>
                  </a:cubicBezTo>
                  <a:cubicBezTo>
                    <a:pt x="0" y="44"/>
                    <a:pt x="8" y="52"/>
                    <a:pt x="18" y="52"/>
                  </a:cubicBezTo>
                  <a:cubicBezTo>
                    <a:pt x="20" y="52"/>
                    <a:pt x="20" y="52"/>
                    <a:pt x="20" y="52"/>
                  </a:cubicBezTo>
                  <a:cubicBezTo>
                    <a:pt x="22" y="52"/>
                    <a:pt x="22" y="52"/>
                    <a:pt x="22" y="52"/>
                  </a:cubicBezTo>
                  <a:cubicBezTo>
                    <a:pt x="22" y="54"/>
                    <a:pt x="22" y="54"/>
                    <a:pt x="22" y="54"/>
                  </a:cubicBezTo>
                  <a:cubicBezTo>
                    <a:pt x="22" y="66"/>
                    <a:pt x="22" y="66"/>
                    <a:pt x="22" y="66"/>
                  </a:cubicBezTo>
                  <a:cubicBezTo>
                    <a:pt x="22" y="67"/>
                    <a:pt x="22" y="68"/>
                    <a:pt x="23" y="68"/>
                  </a:cubicBezTo>
                  <a:cubicBezTo>
                    <a:pt x="23" y="68"/>
                    <a:pt x="24" y="68"/>
                    <a:pt x="24" y="68"/>
                  </a:cubicBezTo>
                  <a:cubicBezTo>
                    <a:pt x="25" y="68"/>
                    <a:pt x="25" y="68"/>
                    <a:pt x="25" y="67"/>
                  </a:cubicBezTo>
                  <a:cubicBezTo>
                    <a:pt x="41" y="52"/>
                    <a:pt x="41" y="52"/>
                    <a:pt x="41" y="52"/>
                  </a:cubicBezTo>
                  <a:cubicBezTo>
                    <a:pt x="42" y="52"/>
                    <a:pt x="42" y="52"/>
                    <a:pt x="42" y="52"/>
                  </a:cubicBezTo>
                  <a:cubicBezTo>
                    <a:pt x="58" y="52"/>
                    <a:pt x="58" y="52"/>
                    <a:pt x="58" y="52"/>
                  </a:cubicBezTo>
                  <a:cubicBezTo>
                    <a:pt x="68" y="52"/>
                    <a:pt x="76" y="44"/>
                    <a:pt x="7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4325452" y="4707057"/>
            <a:ext cx="317870" cy="319272"/>
            <a:chOff x="4833938" y="2163763"/>
            <a:chExt cx="360362" cy="361951"/>
          </a:xfrm>
          <a:solidFill>
            <a:schemeClr val="bg1"/>
          </a:solidFill>
        </p:grpSpPr>
        <p:sp>
          <p:nvSpPr>
            <p:cNvPr id="82" name="Freeform 5"/>
            <p:cNvSpPr>
              <a:spLocks/>
            </p:cNvSpPr>
            <p:nvPr/>
          </p:nvSpPr>
          <p:spPr bwMode="auto">
            <a:xfrm>
              <a:off x="4833938" y="2419351"/>
              <a:ext cx="192088" cy="106363"/>
            </a:xfrm>
            <a:custGeom>
              <a:avLst/>
              <a:gdLst>
                <a:gd name="T0" fmla="*/ 44 w 51"/>
                <a:gd name="T1" fmla="*/ 14 h 28"/>
                <a:gd name="T2" fmla="*/ 51 w 51"/>
                <a:gd name="T3" fmla="*/ 0 h 28"/>
                <a:gd name="T4" fmla="*/ 22 w 51"/>
                <a:gd name="T5" fmla="*/ 0 h 28"/>
                <a:gd name="T6" fmla="*/ 20 w 51"/>
                <a:gd name="T7" fmla="*/ 0 h 28"/>
                <a:gd name="T8" fmla="*/ 14 w 51"/>
                <a:gd name="T9" fmla="*/ 0 h 28"/>
                <a:gd name="T10" fmla="*/ 0 w 51"/>
                <a:gd name="T11" fmla="*/ 14 h 28"/>
                <a:gd name="T12" fmla="*/ 14 w 51"/>
                <a:gd name="T13" fmla="*/ 28 h 28"/>
                <a:gd name="T14" fmla="*/ 51 w 51"/>
                <a:gd name="T15" fmla="*/ 28 h 28"/>
                <a:gd name="T16" fmla="*/ 44 w 51"/>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8">
                  <a:moveTo>
                    <a:pt x="44" y="14"/>
                  </a:moveTo>
                  <a:cubicBezTo>
                    <a:pt x="44" y="8"/>
                    <a:pt x="47" y="3"/>
                    <a:pt x="51" y="0"/>
                  </a:cubicBezTo>
                  <a:cubicBezTo>
                    <a:pt x="22" y="0"/>
                    <a:pt x="22" y="0"/>
                    <a:pt x="22" y="0"/>
                  </a:cubicBezTo>
                  <a:cubicBezTo>
                    <a:pt x="20" y="0"/>
                    <a:pt x="20" y="0"/>
                    <a:pt x="20" y="0"/>
                  </a:cubicBezTo>
                  <a:cubicBezTo>
                    <a:pt x="14" y="0"/>
                    <a:pt x="14" y="0"/>
                    <a:pt x="14" y="0"/>
                  </a:cubicBezTo>
                  <a:cubicBezTo>
                    <a:pt x="6" y="0"/>
                    <a:pt x="0" y="6"/>
                    <a:pt x="0" y="14"/>
                  </a:cubicBezTo>
                  <a:cubicBezTo>
                    <a:pt x="0" y="22"/>
                    <a:pt x="6" y="28"/>
                    <a:pt x="14" y="28"/>
                  </a:cubicBezTo>
                  <a:cubicBezTo>
                    <a:pt x="51" y="28"/>
                    <a:pt x="51" y="28"/>
                    <a:pt x="51" y="28"/>
                  </a:cubicBezTo>
                  <a:cubicBezTo>
                    <a:pt x="47" y="25"/>
                    <a:pt x="44" y="20"/>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6"/>
            <p:cNvSpPr>
              <a:spLocks noEditPoints="1"/>
            </p:cNvSpPr>
            <p:nvPr/>
          </p:nvSpPr>
          <p:spPr bwMode="auto">
            <a:xfrm>
              <a:off x="4908550" y="2163763"/>
              <a:ext cx="285750" cy="361950"/>
            </a:xfrm>
            <a:custGeom>
              <a:avLst/>
              <a:gdLst>
                <a:gd name="T0" fmla="*/ 64 w 76"/>
                <a:gd name="T1" fmla="*/ 0 h 96"/>
                <a:gd name="T2" fmla="*/ 14 w 76"/>
                <a:gd name="T3" fmla="*/ 0 h 96"/>
                <a:gd name="T4" fmla="*/ 0 w 76"/>
                <a:gd name="T5" fmla="*/ 14 h 96"/>
                <a:gd name="T6" fmla="*/ 0 w 76"/>
                <a:gd name="T7" fmla="*/ 64 h 96"/>
                <a:gd name="T8" fmla="*/ 42 w 76"/>
                <a:gd name="T9" fmla="*/ 64 h 96"/>
                <a:gd name="T10" fmla="*/ 44 w 76"/>
                <a:gd name="T11" fmla="*/ 66 h 96"/>
                <a:gd name="T12" fmla="*/ 42 w 76"/>
                <a:gd name="T13" fmla="*/ 68 h 96"/>
                <a:gd name="T14" fmla="*/ 28 w 76"/>
                <a:gd name="T15" fmla="*/ 82 h 96"/>
                <a:gd name="T16" fmla="*/ 42 w 76"/>
                <a:gd name="T17" fmla="*/ 96 h 96"/>
                <a:gd name="T18" fmla="*/ 56 w 76"/>
                <a:gd name="T19" fmla="*/ 82 h 96"/>
                <a:gd name="T20" fmla="*/ 56 w 76"/>
                <a:gd name="T21" fmla="*/ 16 h 96"/>
                <a:gd name="T22" fmla="*/ 74 w 76"/>
                <a:gd name="T23" fmla="*/ 16 h 96"/>
                <a:gd name="T24" fmla="*/ 76 w 76"/>
                <a:gd name="T25" fmla="*/ 14 h 96"/>
                <a:gd name="T26" fmla="*/ 64 w 76"/>
                <a:gd name="T27" fmla="*/ 0 h 96"/>
                <a:gd name="T28" fmla="*/ 38 w 76"/>
                <a:gd name="T29" fmla="*/ 56 h 96"/>
                <a:gd name="T30" fmla="*/ 16 w 76"/>
                <a:gd name="T31" fmla="*/ 56 h 96"/>
                <a:gd name="T32" fmla="*/ 14 w 76"/>
                <a:gd name="T33" fmla="*/ 54 h 96"/>
                <a:gd name="T34" fmla="*/ 16 w 76"/>
                <a:gd name="T35" fmla="*/ 52 h 96"/>
                <a:gd name="T36" fmla="*/ 38 w 76"/>
                <a:gd name="T37" fmla="*/ 52 h 96"/>
                <a:gd name="T38" fmla="*/ 40 w 76"/>
                <a:gd name="T39" fmla="*/ 54 h 96"/>
                <a:gd name="T40" fmla="*/ 38 w 76"/>
                <a:gd name="T41" fmla="*/ 56 h 96"/>
                <a:gd name="T42" fmla="*/ 38 w 76"/>
                <a:gd name="T43" fmla="*/ 44 h 96"/>
                <a:gd name="T44" fmla="*/ 16 w 76"/>
                <a:gd name="T45" fmla="*/ 44 h 96"/>
                <a:gd name="T46" fmla="*/ 14 w 76"/>
                <a:gd name="T47" fmla="*/ 42 h 96"/>
                <a:gd name="T48" fmla="*/ 16 w 76"/>
                <a:gd name="T49" fmla="*/ 40 h 96"/>
                <a:gd name="T50" fmla="*/ 38 w 76"/>
                <a:gd name="T51" fmla="*/ 40 h 96"/>
                <a:gd name="T52" fmla="*/ 40 w 76"/>
                <a:gd name="T53" fmla="*/ 42 h 96"/>
                <a:gd name="T54" fmla="*/ 38 w 76"/>
                <a:gd name="T55" fmla="*/ 44 h 96"/>
                <a:gd name="T56" fmla="*/ 38 w 76"/>
                <a:gd name="T57" fmla="*/ 32 h 96"/>
                <a:gd name="T58" fmla="*/ 16 w 76"/>
                <a:gd name="T59" fmla="*/ 32 h 96"/>
                <a:gd name="T60" fmla="*/ 14 w 76"/>
                <a:gd name="T61" fmla="*/ 30 h 96"/>
                <a:gd name="T62" fmla="*/ 16 w 76"/>
                <a:gd name="T63" fmla="*/ 28 h 96"/>
                <a:gd name="T64" fmla="*/ 38 w 76"/>
                <a:gd name="T65" fmla="*/ 28 h 96"/>
                <a:gd name="T66" fmla="*/ 40 w 76"/>
                <a:gd name="T67" fmla="*/ 30 h 96"/>
                <a:gd name="T68" fmla="*/ 38 w 76"/>
                <a:gd name="T69" fmla="*/ 32 h 96"/>
                <a:gd name="T70" fmla="*/ 38 w 76"/>
                <a:gd name="T71" fmla="*/ 20 h 96"/>
                <a:gd name="T72" fmla="*/ 16 w 76"/>
                <a:gd name="T73" fmla="*/ 20 h 96"/>
                <a:gd name="T74" fmla="*/ 14 w 76"/>
                <a:gd name="T75" fmla="*/ 18 h 96"/>
                <a:gd name="T76" fmla="*/ 16 w 76"/>
                <a:gd name="T77" fmla="*/ 16 h 96"/>
                <a:gd name="T78" fmla="*/ 38 w 76"/>
                <a:gd name="T79" fmla="*/ 16 h 96"/>
                <a:gd name="T80" fmla="*/ 40 w 76"/>
                <a:gd name="T81" fmla="*/ 18 h 96"/>
                <a:gd name="T82" fmla="*/ 38 w 76"/>
                <a:gd name="T83" fmla="*/ 20 h 96"/>
                <a:gd name="T84" fmla="*/ 56 w 76"/>
                <a:gd name="T85" fmla="*/ 12 h 96"/>
                <a:gd name="T86" fmla="*/ 63 w 76"/>
                <a:gd name="T87" fmla="*/ 4 h 96"/>
                <a:gd name="T88" fmla="*/ 64 w 76"/>
                <a:gd name="T89" fmla="*/ 4 h 96"/>
                <a:gd name="T90" fmla="*/ 72 w 76"/>
                <a:gd name="T91" fmla="*/ 12 h 96"/>
                <a:gd name="T92" fmla="*/ 56 w 76"/>
                <a:gd name="T93"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96">
                  <a:moveTo>
                    <a:pt x="64" y="0"/>
                  </a:moveTo>
                  <a:cubicBezTo>
                    <a:pt x="14" y="0"/>
                    <a:pt x="14" y="0"/>
                    <a:pt x="14" y="0"/>
                  </a:cubicBezTo>
                  <a:cubicBezTo>
                    <a:pt x="6" y="0"/>
                    <a:pt x="0" y="6"/>
                    <a:pt x="0" y="14"/>
                  </a:cubicBezTo>
                  <a:cubicBezTo>
                    <a:pt x="0" y="64"/>
                    <a:pt x="0" y="64"/>
                    <a:pt x="0" y="64"/>
                  </a:cubicBezTo>
                  <a:cubicBezTo>
                    <a:pt x="42" y="64"/>
                    <a:pt x="42" y="64"/>
                    <a:pt x="42" y="64"/>
                  </a:cubicBezTo>
                  <a:cubicBezTo>
                    <a:pt x="43" y="64"/>
                    <a:pt x="44" y="65"/>
                    <a:pt x="44" y="66"/>
                  </a:cubicBezTo>
                  <a:cubicBezTo>
                    <a:pt x="44" y="67"/>
                    <a:pt x="43" y="68"/>
                    <a:pt x="42" y="68"/>
                  </a:cubicBezTo>
                  <a:cubicBezTo>
                    <a:pt x="36" y="68"/>
                    <a:pt x="28" y="73"/>
                    <a:pt x="28" y="82"/>
                  </a:cubicBezTo>
                  <a:cubicBezTo>
                    <a:pt x="28" y="91"/>
                    <a:pt x="36" y="96"/>
                    <a:pt x="42" y="96"/>
                  </a:cubicBezTo>
                  <a:cubicBezTo>
                    <a:pt x="50" y="96"/>
                    <a:pt x="56" y="90"/>
                    <a:pt x="56" y="82"/>
                  </a:cubicBezTo>
                  <a:cubicBezTo>
                    <a:pt x="56" y="16"/>
                    <a:pt x="56" y="16"/>
                    <a:pt x="56" y="16"/>
                  </a:cubicBezTo>
                  <a:cubicBezTo>
                    <a:pt x="74" y="16"/>
                    <a:pt x="74" y="16"/>
                    <a:pt x="74" y="16"/>
                  </a:cubicBezTo>
                  <a:cubicBezTo>
                    <a:pt x="75" y="16"/>
                    <a:pt x="76" y="15"/>
                    <a:pt x="76" y="14"/>
                  </a:cubicBezTo>
                  <a:cubicBezTo>
                    <a:pt x="76" y="6"/>
                    <a:pt x="71" y="0"/>
                    <a:pt x="64" y="0"/>
                  </a:cubicBezTo>
                  <a:close/>
                  <a:moveTo>
                    <a:pt x="38" y="56"/>
                  </a:moveTo>
                  <a:cubicBezTo>
                    <a:pt x="16" y="56"/>
                    <a:pt x="16" y="56"/>
                    <a:pt x="16" y="56"/>
                  </a:cubicBezTo>
                  <a:cubicBezTo>
                    <a:pt x="15" y="56"/>
                    <a:pt x="14" y="55"/>
                    <a:pt x="14" y="54"/>
                  </a:cubicBezTo>
                  <a:cubicBezTo>
                    <a:pt x="14" y="53"/>
                    <a:pt x="15" y="52"/>
                    <a:pt x="16" y="52"/>
                  </a:cubicBezTo>
                  <a:cubicBezTo>
                    <a:pt x="38" y="52"/>
                    <a:pt x="38" y="52"/>
                    <a:pt x="38" y="52"/>
                  </a:cubicBezTo>
                  <a:cubicBezTo>
                    <a:pt x="39" y="52"/>
                    <a:pt x="40" y="53"/>
                    <a:pt x="40" y="54"/>
                  </a:cubicBezTo>
                  <a:cubicBezTo>
                    <a:pt x="40" y="55"/>
                    <a:pt x="39" y="56"/>
                    <a:pt x="38" y="56"/>
                  </a:cubicBezTo>
                  <a:close/>
                  <a:moveTo>
                    <a:pt x="38" y="44"/>
                  </a:moveTo>
                  <a:cubicBezTo>
                    <a:pt x="16" y="44"/>
                    <a:pt x="16" y="44"/>
                    <a:pt x="16" y="44"/>
                  </a:cubicBezTo>
                  <a:cubicBezTo>
                    <a:pt x="15" y="44"/>
                    <a:pt x="14" y="43"/>
                    <a:pt x="14" y="42"/>
                  </a:cubicBezTo>
                  <a:cubicBezTo>
                    <a:pt x="14" y="41"/>
                    <a:pt x="15" y="40"/>
                    <a:pt x="16" y="40"/>
                  </a:cubicBezTo>
                  <a:cubicBezTo>
                    <a:pt x="38" y="40"/>
                    <a:pt x="38" y="40"/>
                    <a:pt x="38" y="40"/>
                  </a:cubicBezTo>
                  <a:cubicBezTo>
                    <a:pt x="39" y="40"/>
                    <a:pt x="40" y="41"/>
                    <a:pt x="40" y="42"/>
                  </a:cubicBezTo>
                  <a:cubicBezTo>
                    <a:pt x="40" y="43"/>
                    <a:pt x="39" y="44"/>
                    <a:pt x="38" y="44"/>
                  </a:cubicBezTo>
                  <a:close/>
                  <a:moveTo>
                    <a:pt x="38" y="32"/>
                  </a:moveTo>
                  <a:cubicBezTo>
                    <a:pt x="16" y="32"/>
                    <a:pt x="16" y="32"/>
                    <a:pt x="16" y="32"/>
                  </a:cubicBezTo>
                  <a:cubicBezTo>
                    <a:pt x="15" y="32"/>
                    <a:pt x="14" y="31"/>
                    <a:pt x="14" y="30"/>
                  </a:cubicBezTo>
                  <a:cubicBezTo>
                    <a:pt x="14" y="29"/>
                    <a:pt x="15" y="28"/>
                    <a:pt x="16" y="28"/>
                  </a:cubicBezTo>
                  <a:cubicBezTo>
                    <a:pt x="38" y="28"/>
                    <a:pt x="38" y="28"/>
                    <a:pt x="38" y="28"/>
                  </a:cubicBezTo>
                  <a:cubicBezTo>
                    <a:pt x="39" y="28"/>
                    <a:pt x="40" y="29"/>
                    <a:pt x="40" y="30"/>
                  </a:cubicBezTo>
                  <a:cubicBezTo>
                    <a:pt x="40" y="31"/>
                    <a:pt x="39" y="32"/>
                    <a:pt x="38" y="32"/>
                  </a:cubicBezTo>
                  <a:close/>
                  <a:moveTo>
                    <a:pt x="38" y="20"/>
                  </a:moveTo>
                  <a:cubicBezTo>
                    <a:pt x="16" y="20"/>
                    <a:pt x="16" y="20"/>
                    <a:pt x="16" y="20"/>
                  </a:cubicBezTo>
                  <a:cubicBezTo>
                    <a:pt x="15" y="20"/>
                    <a:pt x="14" y="19"/>
                    <a:pt x="14" y="18"/>
                  </a:cubicBezTo>
                  <a:cubicBezTo>
                    <a:pt x="14" y="17"/>
                    <a:pt x="15" y="16"/>
                    <a:pt x="16" y="16"/>
                  </a:cubicBezTo>
                  <a:cubicBezTo>
                    <a:pt x="38" y="16"/>
                    <a:pt x="38" y="16"/>
                    <a:pt x="38" y="16"/>
                  </a:cubicBezTo>
                  <a:cubicBezTo>
                    <a:pt x="39" y="16"/>
                    <a:pt x="40" y="17"/>
                    <a:pt x="40" y="18"/>
                  </a:cubicBezTo>
                  <a:cubicBezTo>
                    <a:pt x="40" y="19"/>
                    <a:pt x="39" y="20"/>
                    <a:pt x="38" y="20"/>
                  </a:cubicBezTo>
                  <a:close/>
                  <a:moveTo>
                    <a:pt x="56" y="12"/>
                  </a:moveTo>
                  <a:cubicBezTo>
                    <a:pt x="58" y="6"/>
                    <a:pt x="62" y="4"/>
                    <a:pt x="63" y="4"/>
                  </a:cubicBezTo>
                  <a:cubicBezTo>
                    <a:pt x="64" y="4"/>
                    <a:pt x="64" y="4"/>
                    <a:pt x="64" y="4"/>
                  </a:cubicBezTo>
                  <a:cubicBezTo>
                    <a:pt x="68" y="4"/>
                    <a:pt x="71" y="7"/>
                    <a:pt x="72" y="1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4" name="Group 83"/>
          <p:cNvGrpSpPr/>
          <p:nvPr/>
        </p:nvGrpSpPr>
        <p:grpSpPr>
          <a:xfrm>
            <a:off x="7433069" y="2033068"/>
            <a:ext cx="340768" cy="340768"/>
            <a:chOff x="6276975" y="673100"/>
            <a:chExt cx="360363" cy="360363"/>
          </a:xfrm>
          <a:solidFill>
            <a:schemeClr val="bg1"/>
          </a:solidFill>
        </p:grpSpPr>
        <p:sp>
          <p:nvSpPr>
            <p:cNvPr id="85" name="Freeform 127"/>
            <p:cNvSpPr>
              <a:spLocks noEditPoints="1"/>
            </p:cNvSpPr>
            <p:nvPr/>
          </p:nvSpPr>
          <p:spPr bwMode="auto">
            <a:xfrm>
              <a:off x="6348413" y="673100"/>
              <a:ext cx="220663" cy="330200"/>
            </a:xfrm>
            <a:custGeom>
              <a:avLst/>
              <a:gdLst>
                <a:gd name="T0" fmla="*/ 30 w 59"/>
                <a:gd name="T1" fmla="*/ 0 h 88"/>
                <a:gd name="T2" fmla="*/ 0 w 59"/>
                <a:gd name="T3" fmla="*/ 29 h 88"/>
                <a:gd name="T4" fmla="*/ 28 w 59"/>
                <a:gd name="T5" fmla="*/ 87 h 88"/>
                <a:gd name="T6" fmla="*/ 30 w 59"/>
                <a:gd name="T7" fmla="*/ 88 h 88"/>
                <a:gd name="T8" fmla="*/ 31 w 59"/>
                <a:gd name="T9" fmla="*/ 87 h 88"/>
                <a:gd name="T10" fmla="*/ 59 w 59"/>
                <a:gd name="T11" fmla="*/ 29 h 88"/>
                <a:gd name="T12" fmla="*/ 30 w 59"/>
                <a:gd name="T13" fmla="*/ 0 h 88"/>
                <a:gd name="T14" fmla="*/ 29 w 59"/>
                <a:gd name="T15" fmla="*/ 44 h 88"/>
                <a:gd name="T16" fmla="*/ 13 w 59"/>
                <a:gd name="T17" fmla="*/ 28 h 88"/>
                <a:gd name="T18" fmla="*/ 29 w 59"/>
                <a:gd name="T19" fmla="*/ 12 h 88"/>
                <a:gd name="T20" fmla="*/ 45 w 59"/>
                <a:gd name="T21" fmla="*/ 28 h 88"/>
                <a:gd name="T22" fmla="*/ 29 w 59"/>
                <a:gd name="T23"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88">
                  <a:moveTo>
                    <a:pt x="30" y="0"/>
                  </a:moveTo>
                  <a:cubicBezTo>
                    <a:pt x="13" y="0"/>
                    <a:pt x="0" y="13"/>
                    <a:pt x="0" y="29"/>
                  </a:cubicBezTo>
                  <a:cubicBezTo>
                    <a:pt x="0" y="45"/>
                    <a:pt x="27" y="85"/>
                    <a:pt x="28" y="87"/>
                  </a:cubicBezTo>
                  <a:cubicBezTo>
                    <a:pt x="28" y="88"/>
                    <a:pt x="29" y="88"/>
                    <a:pt x="30" y="88"/>
                  </a:cubicBezTo>
                  <a:cubicBezTo>
                    <a:pt x="30" y="88"/>
                    <a:pt x="31" y="88"/>
                    <a:pt x="31" y="87"/>
                  </a:cubicBezTo>
                  <a:cubicBezTo>
                    <a:pt x="32" y="85"/>
                    <a:pt x="59" y="45"/>
                    <a:pt x="59" y="29"/>
                  </a:cubicBezTo>
                  <a:cubicBezTo>
                    <a:pt x="59" y="13"/>
                    <a:pt x="46" y="0"/>
                    <a:pt x="30" y="0"/>
                  </a:cubicBezTo>
                  <a:close/>
                  <a:moveTo>
                    <a:pt x="29" y="44"/>
                  </a:moveTo>
                  <a:cubicBezTo>
                    <a:pt x="20" y="44"/>
                    <a:pt x="13" y="37"/>
                    <a:pt x="13" y="28"/>
                  </a:cubicBezTo>
                  <a:cubicBezTo>
                    <a:pt x="13" y="19"/>
                    <a:pt x="20" y="12"/>
                    <a:pt x="29" y="12"/>
                  </a:cubicBezTo>
                  <a:cubicBezTo>
                    <a:pt x="38" y="12"/>
                    <a:pt x="45" y="19"/>
                    <a:pt x="45" y="28"/>
                  </a:cubicBezTo>
                  <a:cubicBezTo>
                    <a:pt x="45" y="37"/>
                    <a:pt x="38" y="44"/>
                    <a:pt x="2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28"/>
            <p:cNvSpPr>
              <a:spLocks/>
            </p:cNvSpPr>
            <p:nvPr/>
          </p:nvSpPr>
          <p:spPr bwMode="auto">
            <a:xfrm>
              <a:off x="6276975" y="958850"/>
              <a:ext cx="360363" cy="74613"/>
            </a:xfrm>
            <a:custGeom>
              <a:avLst/>
              <a:gdLst>
                <a:gd name="T0" fmla="*/ 61 w 96"/>
                <a:gd name="T1" fmla="*/ 0 h 20"/>
                <a:gd name="T2" fmla="*/ 53 w 96"/>
                <a:gd name="T3" fmla="*/ 13 h 20"/>
                <a:gd name="T4" fmla="*/ 48 w 96"/>
                <a:gd name="T5" fmla="*/ 16 h 20"/>
                <a:gd name="T6" fmla="*/ 43 w 96"/>
                <a:gd name="T7" fmla="*/ 13 h 20"/>
                <a:gd name="T8" fmla="*/ 35 w 96"/>
                <a:gd name="T9" fmla="*/ 0 h 20"/>
                <a:gd name="T10" fmla="*/ 0 w 96"/>
                <a:gd name="T11" fmla="*/ 10 h 20"/>
                <a:gd name="T12" fmla="*/ 48 w 96"/>
                <a:gd name="T13" fmla="*/ 20 h 20"/>
                <a:gd name="T14" fmla="*/ 96 w 96"/>
                <a:gd name="T15" fmla="*/ 10 h 20"/>
                <a:gd name="T16" fmla="*/ 61 w 9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20">
                  <a:moveTo>
                    <a:pt x="61" y="0"/>
                  </a:moveTo>
                  <a:cubicBezTo>
                    <a:pt x="57" y="7"/>
                    <a:pt x="54" y="12"/>
                    <a:pt x="53" y="13"/>
                  </a:cubicBezTo>
                  <a:cubicBezTo>
                    <a:pt x="52" y="15"/>
                    <a:pt x="50" y="16"/>
                    <a:pt x="48" y="16"/>
                  </a:cubicBezTo>
                  <a:cubicBezTo>
                    <a:pt x="46" y="16"/>
                    <a:pt x="44" y="15"/>
                    <a:pt x="43" y="13"/>
                  </a:cubicBezTo>
                  <a:cubicBezTo>
                    <a:pt x="42" y="12"/>
                    <a:pt x="39" y="7"/>
                    <a:pt x="35" y="0"/>
                  </a:cubicBezTo>
                  <a:cubicBezTo>
                    <a:pt x="27" y="1"/>
                    <a:pt x="0" y="2"/>
                    <a:pt x="0" y="10"/>
                  </a:cubicBezTo>
                  <a:cubicBezTo>
                    <a:pt x="0" y="19"/>
                    <a:pt x="39" y="20"/>
                    <a:pt x="48" y="20"/>
                  </a:cubicBezTo>
                  <a:cubicBezTo>
                    <a:pt x="57" y="20"/>
                    <a:pt x="96" y="19"/>
                    <a:pt x="96" y="10"/>
                  </a:cubicBezTo>
                  <a:cubicBezTo>
                    <a:pt x="96" y="2"/>
                    <a:pt x="69" y="1"/>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7" name="Freeform 86"/>
          <p:cNvSpPr>
            <a:spLocks noEditPoints="1"/>
          </p:cNvSpPr>
          <p:nvPr/>
        </p:nvSpPr>
        <p:spPr bwMode="auto">
          <a:xfrm>
            <a:off x="8033477" y="3352066"/>
            <a:ext cx="269875" cy="358775"/>
          </a:xfrm>
          <a:custGeom>
            <a:avLst/>
            <a:gdLst>
              <a:gd name="T0" fmla="*/ 66 w 72"/>
              <a:gd name="T1" fmla="*/ 35 h 95"/>
              <a:gd name="T2" fmla="*/ 61 w 72"/>
              <a:gd name="T3" fmla="*/ 35 h 95"/>
              <a:gd name="T4" fmla="*/ 44 w 72"/>
              <a:gd name="T5" fmla="*/ 16 h 95"/>
              <a:gd name="T6" fmla="*/ 46 w 72"/>
              <a:gd name="T7" fmla="*/ 7 h 95"/>
              <a:gd name="T8" fmla="*/ 47 w 72"/>
              <a:gd name="T9" fmla="*/ 5 h 95"/>
              <a:gd name="T10" fmla="*/ 49 w 72"/>
              <a:gd name="T11" fmla="*/ 5 h 95"/>
              <a:gd name="T12" fmla="*/ 65 w 72"/>
              <a:gd name="T13" fmla="*/ 11 h 95"/>
              <a:gd name="T14" fmla="*/ 68 w 72"/>
              <a:gd name="T15" fmla="*/ 10 h 95"/>
              <a:gd name="T16" fmla="*/ 67 w 72"/>
              <a:gd name="T17" fmla="*/ 7 h 95"/>
              <a:gd name="T18" fmla="*/ 50 w 72"/>
              <a:gd name="T19" fmla="*/ 1 h 95"/>
              <a:gd name="T20" fmla="*/ 45 w 72"/>
              <a:gd name="T21" fmla="*/ 2 h 95"/>
              <a:gd name="T22" fmla="*/ 42 w 72"/>
              <a:gd name="T23" fmla="*/ 6 h 95"/>
              <a:gd name="T24" fmla="*/ 40 w 72"/>
              <a:gd name="T25" fmla="*/ 15 h 95"/>
              <a:gd name="T26" fmla="*/ 36 w 72"/>
              <a:gd name="T27" fmla="*/ 15 h 95"/>
              <a:gd name="T28" fmla="*/ 11 w 72"/>
              <a:gd name="T29" fmla="*/ 35 h 95"/>
              <a:gd name="T30" fmla="*/ 6 w 72"/>
              <a:gd name="T31" fmla="*/ 35 h 95"/>
              <a:gd name="T32" fmla="*/ 0 w 72"/>
              <a:gd name="T33" fmla="*/ 41 h 95"/>
              <a:gd name="T34" fmla="*/ 6 w 72"/>
              <a:gd name="T35" fmla="*/ 47 h 95"/>
              <a:gd name="T36" fmla="*/ 11 w 72"/>
              <a:gd name="T37" fmla="*/ 47 h 95"/>
              <a:gd name="T38" fmla="*/ 13 w 72"/>
              <a:gd name="T39" fmla="*/ 61 h 95"/>
              <a:gd name="T40" fmla="*/ 18 w 72"/>
              <a:gd name="T41" fmla="*/ 93 h 95"/>
              <a:gd name="T42" fmla="*/ 20 w 72"/>
              <a:gd name="T43" fmla="*/ 95 h 95"/>
              <a:gd name="T44" fmla="*/ 52 w 72"/>
              <a:gd name="T45" fmla="*/ 95 h 95"/>
              <a:gd name="T46" fmla="*/ 54 w 72"/>
              <a:gd name="T47" fmla="*/ 93 h 95"/>
              <a:gd name="T48" fmla="*/ 59 w 72"/>
              <a:gd name="T49" fmla="*/ 61 h 95"/>
              <a:gd name="T50" fmla="*/ 61 w 72"/>
              <a:gd name="T51" fmla="*/ 47 h 95"/>
              <a:gd name="T52" fmla="*/ 66 w 72"/>
              <a:gd name="T53" fmla="*/ 47 h 95"/>
              <a:gd name="T54" fmla="*/ 72 w 72"/>
              <a:gd name="T55" fmla="*/ 41 h 95"/>
              <a:gd name="T56" fmla="*/ 66 w 72"/>
              <a:gd name="T57" fmla="*/ 35 h 95"/>
              <a:gd name="T58" fmla="*/ 43 w 72"/>
              <a:gd name="T59" fmla="*/ 20 h 95"/>
              <a:gd name="T60" fmla="*/ 57 w 72"/>
              <a:gd name="T61" fmla="*/ 35 h 95"/>
              <a:gd name="T62" fmla="*/ 40 w 72"/>
              <a:gd name="T63" fmla="*/ 35 h 95"/>
              <a:gd name="T64" fmla="*/ 43 w 72"/>
              <a:gd name="T65" fmla="*/ 20 h 95"/>
              <a:gd name="T66" fmla="*/ 36 w 72"/>
              <a:gd name="T67" fmla="*/ 19 h 95"/>
              <a:gd name="T68" fmla="*/ 39 w 72"/>
              <a:gd name="T69" fmla="*/ 19 h 95"/>
              <a:gd name="T70" fmla="*/ 36 w 72"/>
              <a:gd name="T71" fmla="*/ 35 h 95"/>
              <a:gd name="T72" fmla="*/ 15 w 72"/>
              <a:gd name="T73" fmla="*/ 35 h 95"/>
              <a:gd name="T74" fmla="*/ 36 w 72"/>
              <a:gd name="T75" fmla="*/ 19 h 95"/>
              <a:gd name="T76" fmla="*/ 30 w 72"/>
              <a:gd name="T77" fmla="*/ 59 h 95"/>
              <a:gd name="T78" fmla="*/ 17 w 72"/>
              <a:gd name="T79" fmla="*/ 59 h 95"/>
              <a:gd name="T80" fmla="*/ 15 w 72"/>
              <a:gd name="T81" fmla="*/ 47 h 95"/>
              <a:gd name="T82" fmla="*/ 33 w 72"/>
              <a:gd name="T83" fmla="*/ 47 h 95"/>
              <a:gd name="T84" fmla="*/ 30 w 72"/>
              <a:gd name="T85" fmla="*/ 59 h 95"/>
              <a:gd name="T86" fmla="*/ 55 w 72"/>
              <a:gd name="T87" fmla="*/ 59 h 95"/>
              <a:gd name="T88" fmla="*/ 34 w 72"/>
              <a:gd name="T89" fmla="*/ 59 h 95"/>
              <a:gd name="T90" fmla="*/ 37 w 72"/>
              <a:gd name="T91" fmla="*/ 47 h 95"/>
              <a:gd name="T92" fmla="*/ 57 w 72"/>
              <a:gd name="T93" fmla="*/ 47 h 95"/>
              <a:gd name="T94" fmla="*/ 55 w 72"/>
              <a:gd name="T95" fmla="*/ 59 h 95"/>
              <a:gd name="T96" fmla="*/ 66 w 72"/>
              <a:gd name="T97" fmla="*/ 43 h 95"/>
              <a:gd name="T98" fmla="*/ 6 w 72"/>
              <a:gd name="T99" fmla="*/ 43 h 95"/>
              <a:gd name="T100" fmla="*/ 4 w 72"/>
              <a:gd name="T101" fmla="*/ 41 h 95"/>
              <a:gd name="T102" fmla="*/ 6 w 72"/>
              <a:gd name="T103" fmla="*/ 39 h 95"/>
              <a:gd name="T104" fmla="*/ 66 w 72"/>
              <a:gd name="T105" fmla="*/ 39 h 95"/>
              <a:gd name="T106" fmla="*/ 68 w 72"/>
              <a:gd name="T107" fmla="*/ 41 h 95"/>
              <a:gd name="T108" fmla="*/ 66 w 72"/>
              <a:gd name="T109"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95">
                <a:moveTo>
                  <a:pt x="66" y="35"/>
                </a:moveTo>
                <a:cubicBezTo>
                  <a:pt x="61" y="35"/>
                  <a:pt x="61" y="35"/>
                  <a:pt x="61" y="35"/>
                </a:cubicBezTo>
                <a:cubicBezTo>
                  <a:pt x="59" y="26"/>
                  <a:pt x="53" y="19"/>
                  <a:pt x="44" y="16"/>
                </a:cubicBezTo>
                <a:cubicBezTo>
                  <a:pt x="46" y="7"/>
                  <a:pt x="46" y="7"/>
                  <a:pt x="46" y="7"/>
                </a:cubicBezTo>
                <a:cubicBezTo>
                  <a:pt x="46" y="6"/>
                  <a:pt x="46" y="6"/>
                  <a:pt x="47" y="5"/>
                </a:cubicBezTo>
                <a:cubicBezTo>
                  <a:pt x="47" y="5"/>
                  <a:pt x="48" y="5"/>
                  <a:pt x="49" y="5"/>
                </a:cubicBezTo>
                <a:cubicBezTo>
                  <a:pt x="65" y="11"/>
                  <a:pt x="65" y="11"/>
                  <a:pt x="65" y="11"/>
                </a:cubicBezTo>
                <a:cubicBezTo>
                  <a:pt x="66" y="11"/>
                  <a:pt x="68" y="11"/>
                  <a:pt x="68" y="10"/>
                </a:cubicBezTo>
                <a:cubicBezTo>
                  <a:pt x="68" y="9"/>
                  <a:pt x="68" y="8"/>
                  <a:pt x="67" y="7"/>
                </a:cubicBezTo>
                <a:cubicBezTo>
                  <a:pt x="50" y="1"/>
                  <a:pt x="50" y="1"/>
                  <a:pt x="50" y="1"/>
                </a:cubicBezTo>
                <a:cubicBezTo>
                  <a:pt x="48" y="0"/>
                  <a:pt x="46" y="1"/>
                  <a:pt x="45" y="2"/>
                </a:cubicBezTo>
                <a:cubicBezTo>
                  <a:pt x="43" y="3"/>
                  <a:pt x="42" y="5"/>
                  <a:pt x="42" y="6"/>
                </a:cubicBezTo>
                <a:cubicBezTo>
                  <a:pt x="40" y="15"/>
                  <a:pt x="40" y="15"/>
                  <a:pt x="40" y="15"/>
                </a:cubicBezTo>
                <a:cubicBezTo>
                  <a:pt x="39" y="15"/>
                  <a:pt x="37" y="15"/>
                  <a:pt x="36" y="15"/>
                </a:cubicBezTo>
                <a:cubicBezTo>
                  <a:pt x="24" y="15"/>
                  <a:pt x="13" y="24"/>
                  <a:pt x="11" y="35"/>
                </a:cubicBezTo>
                <a:cubicBezTo>
                  <a:pt x="6" y="35"/>
                  <a:pt x="6" y="35"/>
                  <a:pt x="6" y="35"/>
                </a:cubicBezTo>
                <a:cubicBezTo>
                  <a:pt x="3" y="35"/>
                  <a:pt x="0" y="38"/>
                  <a:pt x="0" y="41"/>
                </a:cubicBezTo>
                <a:cubicBezTo>
                  <a:pt x="0" y="44"/>
                  <a:pt x="3" y="47"/>
                  <a:pt x="6" y="47"/>
                </a:cubicBezTo>
                <a:cubicBezTo>
                  <a:pt x="11" y="47"/>
                  <a:pt x="11" y="47"/>
                  <a:pt x="11" y="47"/>
                </a:cubicBezTo>
                <a:cubicBezTo>
                  <a:pt x="13" y="61"/>
                  <a:pt x="13" y="61"/>
                  <a:pt x="13" y="61"/>
                </a:cubicBezTo>
                <a:cubicBezTo>
                  <a:pt x="18" y="93"/>
                  <a:pt x="18" y="93"/>
                  <a:pt x="18" y="93"/>
                </a:cubicBezTo>
                <a:cubicBezTo>
                  <a:pt x="18" y="94"/>
                  <a:pt x="19" y="95"/>
                  <a:pt x="20" y="95"/>
                </a:cubicBezTo>
                <a:cubicBezTo>
                  <a:pt x="52" y="95"/>
                  <a:pt x="52" y="95"/>
                  <a:pt x="52" y="95"/>
                </a:cubicBezTo>
                <a:cubicBezTo>
                  <a:pt x="53" y="95"/>
                  <a:pt x="54" y="94"/>
                  <a:pt x="54" y="93"/>
                </a:cubicBezTo>
                <a:cubicBezTo>
                  <a:pt x="59" y="61"/>
                  <a:pt x="59" y="61"/>
                  <a:pt x="59" y="61"/>
                </a:cubicBezTo>
                <a:cubicBezTo>
                  <a:pt x="61" y="47"/>
                  <a:pt x="61" y="47"/>
                  <a:pt x="61" y="47"/>
                </a:cubicBezTo>
                <a:cubicBezTo>
                  <a:pt x="66" y="47"/>
                  <a:pt x="66" y="47"/>
                  <a:pt x="66" y="47"/>
                </a:cubicBezTo>
                <a:cubicBezTo>
                  <a:pt x="69" y="47"/>
                  <a:pt x="72" y="44"/>
                  <a:pt x="72" y="41"/>
                </a:cubicBezTo>
                <a:cubicBezTo>
                  <a:pt x="72" y="38"/>
                  <a:pt x="69" y="35"/>
                  <a:pt x="66" y="35"/>
                </a:cubicBezTo>
                <a:close/>
                <a:moveTo>
                  <a:pt x="43" y="20"/>
                </a:moveTo>
                <a:cubicBezTo>
                  <a:pt x="50" y="23"/>
                  <a:pt x="55" y="28"/>
                  <a:pt x="57" y="35"/>
                </a:cubicBezTo>
                <a:cubicBezTo>
                  <a:pt x="40" y="35"/>
                  <a:pt x="40" y="35"/>
                  <a:pt x="40" y="35"/>
                </a:cubicBezTo>
                <a:lnTo>
                  <a:pt x="43" y="20"/>
                </a:lnTo>
                <a:close/>
                <a:moveTo>
                  <a:pt x="36" y="19"/>
                </a:moveTo>
                <a:cubicBezTo>
                  <a:pt x="37" y="19"/>
                  <a:pt x="38" y="19"/>
                  <a:pt x="39" y="19"/>
                </a:cubicBezTo>
                <a:cubicBezTo>
                  <a:pt x="36" y="35"/>
                  <a:pt x="36" y="35"/>
                  <a:pt x="36" y="35"/>
                </a:cubicBezTo>
                <a:cubicBezTo>
                  <a:pt x="15" y="35"/>
                  <a:pt x="15" y="35"/>
                  <a:pt x="15" y="35"/>
                </a:cubicBezTo>
                <a:cubicBezTo>
                  <a:pt x="17" y="26"/>
                  <a:pt x="26" y="19"/>
                  <a:pt x="36" y="19"/>
                </a:cubicBezTo>
                <a:close/>
                <a:moveTo>
                  <a:pt x="30" y="59"/>
                </a:moveTo>
                <a:cubicBezTo>
                  <a:pt x="17" y="59"/>
                  <a:pt x="17" y="59"/>
                  <a:pt x="17" y="59"/>
                </a:cubicBezTo>
                <a:cubicBezTo>
                  <a:pt x="15" y="47"/>
                  <a:pt x="15" y="47"/>
                  <a:pt x="15" y="47"/>
                </a:cubicBezTo>
                <a:cubicBezTo>
                  <a:pt x="33" y="47"/>
                  <a:pt x="33" y="47"/>
                  <a:pt x="33" y="47"/>
                </a:cubicBezTo>
                <a:lnTo>
                  <a:pt x="30" y="59"/>
                </a:lnTo>
                <a:close/>
                <a:moveTo>
                  <a:pt x="55" y="59"/>
                </a:moveTo>
                <a:cubicBezTo>
                  <a:pt x="34" y="59"/>
                  <a:pt x="34" y="59"/>
                  <a:pt x="34" y="59"/>
                </a:cubicBezTo>
                <a:cubicBezTo>
                  <a:pt x="37" y="47"/>
                  <a:pt x="37" y="47"/>
                  <a:pt x="37" y="47"/>
                </a:cubicBezTo>
                <a:cubicBezTo>
                  <a:pt x="57" y="47"/>
                  <a:pt x="57" y="47"/>
                  <a:pt x="57" y="47"/>
                </a:cubicBezTo>
                <a:lnTo>
                  <a:pt x="55" y="59"/>
                </a:lnTo>
                <a:close/>
                <a:moveTo>
                  <a:pt x="66" y="43"/>
                </a:moveTo>
                <a:cubicBezTo>
                  <a:pt x="6" y="43"/>
                  <a:pt x="6" y="43"/>
                  <a:pt x="6" y="43"/>
                </a:cubicBezTo>
                <a:cubicBezTo>
                  <a:pt x="5" y="43"/>
                  <a:pt x="4" y="42"/>
                  <a:pt x="4" y="41"/>
                </a:cubicBezTo>
                <a:cubicBezTo>
                  <a:pt x="4" y="40"/>
                  <a:pt x="5" y="39"/>
                  <a:pt x="6" y="39"/>
                </a:cubicBezTo>
                <a:cubicBezTo>
                  <a:pt x="66" y="39"/>
                  <a:pt x="66" y="39"/>
                  <a:pt x="66" y="39"/>
                </a:cubicBezTo>
                <a:cubicBezTo>
                  <a:pt x="67" y="39"/>
                  <a:pt x="68" y="40"/>
                  <a:pt x="68" y="41"/>
                </a:cubicBezTo>
                <a:cubicBezTo>
                  <a:pt x="68" y="42"/>
                  <a:pt x="67" y="43"/>
                  <a:pt x="66"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88" name="Group 87"/>
          <p:cNvGrpSpPr/>
          <p:nvPr/>
        </p:nvGrpSpPr>
        <p:grpSpPr>
          <a:xfrm>
            <a:off x="7532221" y="4680068"/>
            <a:ext cx="363538" cy="358776"/>
            <a:chOff x="6276975" y="2527300"/>
            <a:chExt cx="363538" cy="358776"/>
          </a:xfrm>
          <a:solidFill>
            <a:schemeClr val="bg1"/>
          </a:solidFill>
        </p:grpSpPr>
        <p:sp>
          <p:nvSpPr>
            <p:cNvPr id="89" name="Freeform 88"/>
            <p:cNvSpPr>
              <a:spLocks/>
            </p:cNvSpPr>
            <p:nvPr/>
          </p:nvSpPr>
          <p:spPr bwMode="auto">
            <a:xfrm>
              <a:off x="6497638" y="2562225"/>
              <a:ext cx="106363" cy="93663"/>
            </a:xfrm>
            <a:custGeom>
              <a:avLst/>
              <a:gdLst>
                <a:gd name="T0" fmla="*/ 14 w 28"/>
                <a:gd name="T1" fmla="*/ 25 h 25"/>
                <a:gd name="T2" fmla="*/ 15 w 28"/>
                <a:gd name="T3" fmla="*/ 25 h 25"/>
                <a:gd name="T4" fmla="*/ 28 w 28"/>
                <a:gd name="T5" fmla="*/ 8 h 25"/>
                <a:gd name="T6" fmla="*/ 20 w 28"/>
                <a:gd name="T7" fmla="*/ 0 h 25"/>
                <a:gd name="T8" fmla="*/ 14 w 28"/>
                <a:gd name="T9" fmla="*/ 3 h 25"/>
                <a:gd name="T10" fmla="*/ 8 w 28"/>
                <a:gd name="T11" fmla="*/ 0 h 25"/>
                <a:gd name="T12" fmla="*/ 0 w 28"/>
                <a:gd name="T13" fmla="*/ 8 h 25"/>
                <a:gd name="T14" fmla="*/ 13 w 28"/>
                <a:gd name="T15" fmla="*/ 25 h 25"/>
                <a:gd name="T16" fmla="*/ 14 w 28"/>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14" y="25"/>
                  </a:moveTo>
                  <a:cubicBezTo>
                    <a:pt x="15" y="25"/>
                    <a:pt x="15" y="25"/>
                    <a:pt x="15" y="25"/>
                  </a:cubicBezTo>
                  <a:cubicBezTo>
                    <a:pt x="17" y="24"/>
                    <a:pt x="28" y="16"/>
                    <a:pt x="28" y="8"/>
                  </a:cubicBezTo>
                  <a:cubicBezTo>
                    <a:pt x="28" y="3"/>
                    <a:pt x="24" y="0"/>
                    <a:pt x="20" y="0"/>
                  </a:cubicBezTo>
                  <a:cubicBezTo>
                    <a:pt x="18" y="0"/>
                    <a:pt x="16" y="1"/>
                    <a:pt x="14" y="3"/>
                  </a:cubicBezTo>
                  <a:cubicBezTo>
                    <a:pt x="12" y="1"/>
                    <a:pt x="10" y="0"/>
                    <a:pt x="8" y="0"/>
                  </a:cubicBezTo>
                  <a:cubicBezTo>
                    <a:pt x="4" y="0"/>
                    <a:pt x="0" y="3"/>
                    <a:pt x="0" y="8"/>
                  </a:cubicBezTo>
                  <a:cubicBezTo>
                    <a:pt x="0" y="16"/>
                    <a:pt x="12" y="24"/>
                    <a:pt x="13" y="25"/>
                  </a:cubicBezTo>
                  <a:cubicBezTo>
                    <a:pt x="13" y="25"/>
                    <a:pt x="14" y="25"/>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89"/>
            <p:cNvSpPr>
              <a:spLocks/>
            </p:cNvSpPr>
            <p:nvPr/>
          </p:nvSpPr>
          <p:spPr bwMode="auto">
            <a:xfrm>
              <a:off x="6403975" y="2527300"/>
              <a:ext cx="74613" cy="68263"/>
            </a:xfrm>
            <a:custGeom>
              <a:avLst/>
              <a:gdLst>
                <a:gd name="T0" fmla="*/ 14 w 20"/>
                <a:gd name="T1" fmla="*/ 18 h 18"/>
                <a:gd name="T2" fmla="*/ 15 w 20"/>
                <a:gd name="T3" fmla="*/ 18 h 18"/>
                <a:gd name="T4" fmla="*/ 16 w 20"/>
                <a:gd name="T5" fmla="*/ 17 h 18"/>
                <a:gd name="T6" fmla="*/ 18 w 20"/>
                <a:gd name="T7" fmla="*/ 3 h 18"/>
                <a:gd name="T8" fmla="*/ 13 w 20"/>
                <a:gd name="T9" fmla="*/ 0 h 18"/>
                <a:gd name="T10" fmla="*/ 8 w 20"/>
                <a:gd name="T11" fmla="*/ 2 h 18"/>
                <a:gd name="T12" fmla="*/ 8 w 20"/>
                <a:gd name="T13" fmla="*/ 4 h 18"/>
                <a:gd name="T14" fmla="*/ 6 w 20"/>
                <a:gd name="T15" fmla="*/ 4 h 18"/>
                <a:gd name="T16" fmla="*/ 2 w 20"/>
                <a:gd name="T17" fmla="*/ 7 h 18"/>
                <a:gd name="T18" fmla="*/ 2 w 20"/>
                <a:gd name="T19" fmla="*/ 13 h 18"/>
                <a:gd name="T20" fmla="*/ 14 w 20"/>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14" y="18"/>
                  </a:moveTo>
                  <a:cubicBezTo>
                    <a:pt x="15" y="18"/>
                    <a:pt x="15" y="18"/>
                    <a:pt x="15" y="18"/>
                  </a:cubicBezTo>
                  <a:cubicBezTo>
                    <a:pt x="15" y="18"/>
                    <a:pt x="16" y="18"/>
                    <a:pt x="16" y="17"/>
                  </a:cubicBezTo>
                  <a:cubicBezTo>
                    <a:pt x="17" y="16"/>
                    <a:pt x="20" y="8"/>
                    <a:pt x="18" y="3"/>
                  </a:cubicBezTo>
                  <a:cubicBezTo>
                    <a:pt x="17" y="1"/>
                    <a:pt x="15" y="0"/>
                    <a:pt x="13" y="0"/>
                  </a:cubicBezTo>
                  <a:cubicBezTo>
                    <a:pt x="11" y="0"/>
                    <a:pt x="9" y="1"/>
                    <a:pt x="8" y="2"/>
                  </a:cubicBezTo>
                  <a:cubicBezTo>
                    <a:pt x="8" y="3"/>
                    <a:pt x="8" y="4"/>
                    <a:pt x="8" y="4"/>
                  </a:cubicBezTo>
                  <a:cubicBezTo>
                    <a:pt x="7" y="4"/>
                    <a:pt x="7" y="4"/>
                    <a:pt x="6" y="4"/>
                  </a:cubicBezTo>
                  <a:cubicBezTo>
                    <a:pt x="4" y="4"/>
                    <a:pt x="2" y="5"/>
                    <a:pt x="2" y="7"/>
                  </a:cubicBezTo>
                  <a:cubicBezTo>
                    <a:pt x="0" y="9"/>
                    <a:pt x="0" y="11"/>
                    <a:pt x="2" y="13"/>
                  </a:cubicBezTo>
                  <a:cubicBezTo>
                    <a:pt x="4" y="17"/>
                    <a:pt x="13"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p:cNvSpPr>
            <p:nvPr/>
          </p:nvSpPr>
          <p:spPr bwMode="auto">
            <a:xfrm>
              <a:off x="6532563" y="2660650"/>
              <a:ext cx="107950" cy="101600"/>
            </a:xfrm>
            <a:custGeom>
              <a:avLst/>
              <a:gdLst>
                <a:gd name="T0" fmla="*/ 27 w 29"/>
                <a:gd name="T1" fmla="*/ 14 h 27"/>
                <a:gd name="T2" fmla="*/ 19 w 29"/>
                <a:gd name="T3" fmla="*/ 10 h 27"/>
                <a:gd name="T4" fmla="*/ 18 w 29"/>
                <a:gd name="T5" fmla="*/ 5 h 27"/>
                <a:gd name="T6" fmla="*/ 5 w 29"/>
                <a:gd name="T7" fmla="*/ 4 h 27"/>
                <a:gd name="T8" fmla="*/ 3 w 29"/>
                <a:gd name="T9" fmla="*/ 25 h 27"/>
                <a:gd name="T10" fmla="*/ 4 w 29"/>
                <a:gd name="T11" fmla="*/ 26 h 27"/>
                <a:gd name="T12" fmla="*/ 13 w 29"/>
                <a:gd name="T13" fmla="*/ 27 h 27"/>
                <a:gd name="T14" fmla="*/ 25 w 29"/>
                <a:gd name="T15" fmla="*/ 23 h 27"/>
                <a:gd name="T16" fmla="*/ 27 w 29"/>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7">
                  <a:moveTo>
                    <a:pt x="27" y="14"/>
                  </a:moveTo>
                  <a:cubicBezTo>
                    <a:pt x="26" y="11"/>
                    <a:pt x="23" y="9"/>
                    <a:pt x="19" y="10"/>
                  </a:cubicBezTo>
                  <a:cubicBezTo>
                    <a:pt x="19" y="8"/>
                    <a:pt x="19" y="6"/>
                    <a:pt x="18" y="5"/>
                  </a:cubicBezTo>
                  <a:cubicBezTo>
                    <a:pt x="16" y="0"/>
                    <a:pt x="9" y="0"/>
                    <a:pt x="5" y="4"/>
                  </a:cubicBezTo>
                  <a:cubicBezTo>
                    <a:pt x="0" y="9"/>
                    <a:pt x="2" y="23"/>
                    <a:pt x="3" y="25"/>
                  </a:cubicBezTo>
                  <a:cubicBezTo>
                    <a:pt x="3" y="25"/>
                    <a:pt x="3" y="26"/>
                    <a:pt x="4" y="26"/>
                  </a:cubicBezTo>
                  <a:cubicBezTo>
                    <a:pt x="4" y="26"/>
                    <a:pt x="8" y="27"/>
                    <a:pt x="13" y="27"/>
                  </a:cubicBezTo>
                  <a:cubicBezTo>
                    <a:pt x="19" y="27"/>
                    <a:pt x="23" y="26"/>
                    <a:pt x="25" y="23"/>
                  </a:cubicBezTo>
                  <a:cubicBezTo>
                    <a:pt x="28" y="21"/>
                    <a:pt x="29" y="17"/>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6276975" y="2611438"/>
              <a:ext cx="209550" cy="274638"/>
            </a:xfrm>
            <a:custGeom>
              <a:avLst/>
              <a:gdLst>
                <a:gd name="T0" fmla="*/ 53 w 56"/>
                <a:gd name="T1" fmla="*/ 0 h 73"/>
                <a:gd name="T2" fmla="*/ 17 w 56"/>
                <a:gd name="T3" fmla="*/ 14 h 73"/>
                <a:gd name="T4" fmla="*/ 16 w 56"/>
                <a:gd name="T5" fmla="*/ 16 h 73"/>
                <a:gd name="T6" fmla="*/ 16 w 56"/>
                <a:gd name="T7" fmla="*/ 28 h 73"/>
                <a:gd name="T8" fmla="*/ 16 w 56"/>
                <a:gd name="T9" fmla="*/ 54 h 73"/>
                <a:gd name="T10" fmla="*/ 11 w 56"/>
                <a:gd name="T11" fmla="*/ 54 h 73"/>
                <a:gd name="T12" fmla="*/ 0 w 56"/>
                <a:gd name="T13" fmla="*/ 64 h 73"/>
                <a:gd name="T14" fmla="*/ 10 w 56"/>
                <a:gd name="T15" fmla="*/ 73 h 73"/>
                <a:gd name="T16" fmla="*/ 20 w 56"/>
                <a:gd name="T17" fmla="*/ 62 h 73"/>
                <a:gd name="T18" fmla="*/ 20 w 56"/>
                <a:gd name="T19" fmla="*/ 29 h 73"/>
                <a:gd name="T20" fmla="*/ 52 w 56"/>
                <a:gd name="T21" fmla="*/ 16 h 73"/>
                <a:gd name="T22" fmla="*/ 52 w 56"/>
                <a:gd name="T23" fmla="*/ 38 h 73"/>
                <a:gd name="T24" fmla="*/ 45 w 56"/>
                <a:gd name="T25" fmla="*/ 38 h 73"/>
                <a:gd name="T26" fmla="*/ 34 w 56"/>
                <a:gd name="T27" fmla="*/ 49 h 73"/>
                <a:gd name="T28" fmla="*/ 45 w 56"/>
                <a:gd name="T29" fmla="*/ 61 h 73"/>
                <a:gd name="T30" fmla="*/ 56 w 56"/>
                <a:gd name="T31" fmla="*/ 50 h 73"/>
                <a:gd name="T32" fmla="*/ 56 w 56"/>
                <a:gd name="T33" fmla="*/ 2 h 73"/>
                <a:gd name="T34" fmla="*/ 55 w 56"/>
                <a:gd name="T35" fmla="*/ 0 h 73"/>
                <a:gd name="T36" fmla="*/ 53 w 56"/>
                <a:gd name="T3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73">
                  <a:moveTo>
                    <a:pt x="53" y="0"/>
                  </a:moveTo>
                  <a:cubicBezTo>
                    <a:pt x="17" y="14"/>
                    <a:pt x="17" y="14"/>
                    <a:pt x="17" y="14"/>
                  </a:cubicBezTo>
                  <a:cubicBezTo>
                    <a:pt x="17" y="14"/>
                    <a:pt x="16" y="15"/>
                    <a:pt x="16" y="16"/>
                  </a:cubicBezTo>
                  <a:cubicBezTo>
                    <a:pt x="16" y="28"/>
                    <a:pt x="16" y="28"/>
                    <a:pt x="16" y="28"/>
                  </a:cubicBezTo>
                  <a:cubicBezTo>
                    <a:pt x="16" y="54"/>
                    <a:pt x="16" y="54"/>
                    <a:pt x="16" y="54"/>
                  </a:cubicBezTo>
                  <a:cubicBezTo>
                    <a:pt x="11" y="54"/>
                    <a:pt x="11" y="54"/>
                    <a:pt x="11" y="54"/>
                  </a:cubicBezTo>
                  <a:cubicBezTo>
                    <a:pt x="4" y="54"/>
                    <a:pt x="0" y="58"/>
                    <a:pt x="0" y="64"/>
                  </a:cubicBezTo>
                  <a:cubicBezTo>
                    <a:pt x="0" y="70"/>
                    <a:pt x="4" y="73"/>
                    <a:pt x="10" y="73"/>
                  </a:cubicBezTo>
                  <a:cubicBezTo>
                    <a:pt x="16" y="73"/>
                    <a:pt x="20" y="67"/>
                    <a:pt x="20" y="62"/>
                  </a:cubicBezTo>
                  <a:cubicBezTo>
                    <a:pt x="20" y="29"/>
                    <a:pt x="20" y="29"/>
                    <a:pt x="20" y="29"/>
                  </a:cubicBezTo>
                  <a:cubicBezTo>
                    <a:pt x="52" y="16"/>
                    <a:pt x="52" y="16"/>
                    <a:pt x="52" y="16"/>
                  </a:cubicBezTo>
                  <a:cubicBezTo>
                    <a:pt x="52" y="38"/>
                    <a:pt x="52" y="38"/>
                    <a:pt x="52" y="38"/>
                  </a:cubicBezTo>
                  <a:cubicBezTo>
                    <a:pt x="45" y="38"/>
                    <a:pt x="45" y="38"/>
                    <a:pt x="45" y="38"/>
                  </a:cubicBezTo>
                  <a:cubicBezTo>
                    <a:pt x="39" y="38"/>
                    <a:pt x="34" y="43"/>
                    <a:pt x="34" y="49"/>
                  </a:cubicBezTo>
                  <a:cubicBezTo>
                    <a:pt x="34" y="56"/>
                    <a:pt x="39" y="61"/>
                    <a:pt x="45" y="61"/>
                  </a:cubicBezTo>
                  <a:cubicBezTo>
                    <a:pt x="51" y="61"/>
                    <a:pt x="56" y="56"/>
                    <a:pt x="56" y="50"/>
                  </a:cubicBezTo>
                  <a:cubicBezTo>
                    <a:pt x="56" y="2"/>
                    <a:pt x="56" y="2"/>
                    <a:pt x="56" y="2"/>
                  </a:cubicBezTo>
                  <a:cubicBezTo>
                    <a:pt x="56" y="1"/>
                    <a:pt x="56" y="1"/>
                    <a:pt x="55" y="0"/>
                  </a:cubicBezTo>
                  <a:cubicBezTo>
                    <a:pt x="55" y="0"/>
                    <a:pt x="5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449180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1006078" y="3507274"/>
            <a:ext cx="1017984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74713" y="273553"/>
            <a:ext cx="1691169"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Agenda</a:t>
            </a:r>
          </a:p>
        </p:txBody>
      </p:sp>
      <p:sp>
        <p:nvSpPr>
          <p:cNvPr id="7" name="TextBox 6"/>
          <p:cNvSpPr txBox="1"/>
          <p:nvPr/>
        </p:nvSpPr>
        <p:spPr>
          <a:xfrm>
            <a:off x="874713" y="865651"/>
            <a:ext cx="5581143" cy="246221"/>
          </a:xfrm>
          <a:prstGeom prst="rect">
            <a:avLst/>
          </a:prstGeom>
          <a:noFill/>
        </p:spPr>
        <p:txBody>
          <a:bodyPr wrap="none" lIns="0" tIns="0" rIns="0" bIns="0" rtlCol="0">
            <a:spAutoFit/>
          </a:bodyPr>
          <a:lstStyle/>
          <a:p>
            <a:r>
              <a:rPr lang="en-US" sz="1600" dirty="0">
                <a:solidFill>
                  <a:schemeClr val="tx1">
                    <a:lumMod val="85000"/>
                    <a:lumOff val="15000"/>
                  </a:schemeClr>
                </a:solidFill>
              </a:rPr>
              <a:t>Contrary to popular belief, Lorem Ipsum is not simply random text. </a:t>
            </a:r>
          </a:p>
        </p:txBody>
      </p:sp>
      <p:sp>
        <p:nvSpPr>
          <p:cNvPr id="8" name="Oval 7"/>
          <p:cNvSpPr/>
          <p:nvPr/>
        </p:nvSpPr>
        <p:spPr>
          <a:xfrm>
            <a:off x="874713"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18393"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23835"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629277"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34719"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240161"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1045600"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17"/>
          <p:cNvSpPr/>
          <p:nvPr/>
        </p:nvSpPr>
        <p:spPr>
          <a:xfrm>
            <a:off x="1888217"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p:nvPr/>
        </p:nvCxnSpPr>
        <p:spPr>
          <a:xfrm>
            <a:off x="2486025"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6" name="TextBox 25"/>
          <p:cNvSpPr txBox="1"/>
          <p:nvPr/>
        </p:nvSpPr>
        <p:spPr>
          <a:xfrm>
            <a:off x="1248102"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27" name="Arc 26"/>
          <p:cNvSpPr/>
          <p:nvPr/>
        </p:nvSpPr>
        <p:spPr>
          <a:xfrm>
            <a:off x="5499101"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8" name="Straight Connector 27"/>
          <p:cNvCxnSpPr/>
          <p:nvPr/>
        </p:nvCxnSpPr>
        <p:spPr>
          <a:xfrm>
            <a:off x="6096909"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858986"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0" name="Arc 29"/>
          <p:cNvSpPr/>
          <p:nvPr/>
        </p:nvSpPr>
        <p:spPr>
          <a:xfrm>
            <a:off x="9110892"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1" name="Straight Connector 30"/>
          <p:cNvCxnSpPr/>
          <p:nvPr/>
        </p:nvCxnSpPr>
        <p:spPr>
          <a:xfrm>
            <a:off x="9708700"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470777"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5" name="Arc 34"/>
          <p:cNvSpPr/>
          <p:nvPr/>
        </p:nvSpPr>
        <p:spPr>
          <a:xfrm flipV="1">
            <a:off x="3693206"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6" name="Straight Connector 35"/>
          <p:cNvCxnSpPr/>
          <p:nvPr/>
        </p:nvCxnSpPr>
        <p:spPr>
          <a:xfrm flipV="1">
            <a:off x="4291014"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53091"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8" name="Arc 37"/>
          <p:cNvSpPr/>
          <p:nvPr/>
        </p:nvSpPr>
        <p:spPr>
          <a:xfrm flipV="1">
            <a:off x="7304088"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flipV="1">
            <a:off x="7901896"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663973"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53" name="Group 52"/>
          <p:cNvGrpSpPr/>
          <p:nvPr/>
        </p:nvGrpSpPr>
        <p:grpSpPr>
          <a:xfrm>
            <a:off x="2321604" y="3330268"/>
            <a:ext cx="360363" cy="354013"/>
            <a:chOff x="9161463" y="4692650"/>
            <a:chExt cx="360363" cy="354013"/>
          </a:xfrm>
          <a:solidFill>
            <a:schemeClr val="bg1"/>
          </a:solidFill>
        </p:grpSpPr>
        <p:sp>
          <p:nvSpPr>
            <p:cNvPr id="54" name="Freeform 156"/>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157"/>
            <p:cNvSpPr>
              <a:spLocks/>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158"/>
            <p:cNvSpPr>
              <a:spLocks/>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159"/>
            <p:cNvSpPr>
              <a:spLocks/>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9" name="Group 58"/>
          <p:cNvGrpSpPr/>
          <p:nvPr/>
        </p:nvGrpSpPr>
        <p:grpSpPr>
          <a:xfrm>
            <a:off x="4139748" y="3326299"/>
            <a:ext cx="301625" cy="361951"/>
            <a:chOff x="5584825" y="2163763"/>
            <a:chExt cx="301625" cy="361951"/>
          </a:xfrm>
          <a:solidFill>
            <a:schemeClr val="bg1"/>
          </a:solidFill>
        </p:grpSpPr>
        <p:sp>
          <p:nvSpPr>
            <p:cNvPr id="60" name="Freeform 189"/>
            <p:cNvSpPr>
              <a:spLocks/>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190"/>
            <p:cNvSpPr>
              <a:spLocks/>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191"/>
            <p:cNvSpPr>
              <a:spLocks/>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192"/>
            <p:cNvSpPr>
              <a:spLocks/>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4" name="Group 63"/>
          <p:cNvGrpSpPr/>
          <p:nvPr/>
        </p:nvGrpSpPr>
        <p:grpSpPr>
          <a:xfrm>
            <a:off x="5975352" y="3326299"/>
            <a:ext cx="241300" cy="361951"/>
            <a:chOff x="7778750" y="2535238"/>
            <a:chExt cx="241300" cy="361951"/>
          </a:xfrm>
          <a:solidFill>
            <a:schemeClr val="bg1"/>
          </a:solidFill>
        </p:grpSpPr>
        <p:sp>
          <p:nvSpPr>
            <p:cNvPr id="65" name="Freeform 64"/>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65"/>
            <p:cNvSpPr>
              <a:spLocks/>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8" name="Group 67"/>
          <p:cNvGrpSpPr/>
          <p:nvPr/>
        </p:nvGrpSpPr>
        <p:grpSpPr>
          <a:xfrm>
            <a:off x="7729200" y="3326299"/>
            <a:ext cx="344488" cy="361950"/>
            <a:chOff x="6276975" y="723900"/>
            <a:chExt cx="344488" cy="361950"/>
          </a:xfrm>
          <a:solidFill>
            <a:schemeClr val="bg1"/>
          </a:solidFill>
        </p:grpSpPr>
        <p:sp>
          <p:nvSpPr>
            <p:cNvPr id="69" name="Freeform 71"/>
            <p:cNvSpPr>
              <a:spLocks/>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72"/>
            <p:cNvSpPr>
              <a:spLocks/>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3"/>
            <p:cNvSpPr>
              <a:spLocks/>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74"/>
            <p:cNvSpPr>
              <a:spLocks/>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75"/>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9526705" y="3301693"/>
            <a:ext cx="360363" cy="360363"/>
            <a:chOff x="9166226" y="3952875"/>
            <a:chExt cx="360363" cy="360363"/>
          </a:xfrm>
          <a:solidFill>
            <a:schemeClr val="bg1"/>
          </a:solidFill>
        </p:grpSpPr>
        <p:sp>
          <p:nvSpPr>
            <p:cNvPr id="75" name="Freeform 24"/>
            <p:cNvSpPr>
              <a:spLocks/>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5"/>
            <p:cNvSpPr>
              <a:spLocks/>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40307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838200" y="3139239"/>
            <a:ext cx="5461000" cy="938294"/>
          </a:xfrm>
        </p:spPr>
        <p:txBody>
          <a:bodyPr/>
          <a:lstStyle/>
          <a:p>
            <a:r>
              <a:rPr lang="en-US" dirty="0"/>
              <a:t>Head over to </a:t>
            </a:r>
            <a:r>
              <a:rPr lang="en-US" dirty="0" smtClean="0"/>
              <a:t>allfreestore.com and </a:t>
            </a:r>
            <a:r>
              <a:rPr lang="en-US" dirty="0"/>
              <a:t>find out more about our presentation design services.</a:t>
            </a:r>
          </a:p>
        </p:txBody>
      </p:sp>
      <p:sp>
        <p:nvSpPr>
          <p:cNvPr id="7" name="Title 6"/>
          <p:cNvSpPr>
            <a:spLocks noGrp="1"/>
          </p:cNvSpPr>
          <p:nvPr>
            <p:ph type="ctrTitle"/>
          </p:nvPr>
        </p:nvSpPr>
        <p:spPr>
          <a:xfrm>
            <a:off x="838199" y="365272"/>
            <a:ext cx="8886372" cy="2387600"/>
          </a:xfrm>
        </p:spPr>
        <p:txBody>
          <a:bodyPr>
            <a:noAutofit/>
          </a:bodyPr>
          <a:lstStyle/>
          <a:p>
            <a:r>
              <a:rPr lang="en-US" sz="4400" dirty="0"/>
              <a:t>READY TO BOOST THE IMPACT OF YOUR PRESENTATIONS?</a:t>
            </a:r>
          </a:p>
        </p:txBody>
      </p:sp>
      <p:sp>
        <p:nvSpPr>
          <p:cNvPr id="11" name="TextBox 10"/>
          <p:cNvSpPr txBox="1"/>
          <p:nvPr/>
        </p:nvSpPr>
        <p:spPr>
          <a:xfrm>
            <a:off x="8215745" y="5697493"/>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390296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557689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34074" b="20212"/>
          <a:stretch/>
        </p:blipFill>
        <p:spPr>
          <a:xfrm>
            <a:off x="0" y="1553029"/>
            <a:ext cx="12192000" cy="3135086"/>
          </a:xfrm>
          <a:prstGeom prst="rect">
            <a:avLst/>
          </a:prstGeom>
        </p:spPr>
      </p:pic>
      <p:sp>
        <p:nvSpPr>
          <p:cNvPr id="3" name="Rectangle 2"/>
          <p:cNvSpPr/>
          <p:nvPr/>
        </p:nvSpPr>
        <p:spPr>
          <a:xfrm>
            <a:off x="0" y="1553029"/>
            <a:ext cx="12191999" cy="3135085"/>
          </a:xfrm>
          <a:prstGeom prst="rect">
            <a:avLst/>
          </a:prstGeom>
          <a:gradFill>
            <a:gsLst>
              <a:gs pos="0">
                <a:srgbClr val="024793">
                  <a:alpha val="8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874713" y="273553"/>
            <a:ext cx="1300036"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Vision</a:t>
            </a:r>
          </a:p>
        </p:txBody>
      </p:sp>
      <p:sp>
        <p:nvSpPr>
          <p:cNvPr id="77" name="TextBox 76"/>
          <p:cNvSpPr txBox="1"/>
          <p:nvPr/>
        </p:nvSpPr>
        <p:spPr>
          <a:xfrm>
            <a:off x="874712" y="5120185"/>
            <a:ext cx="10442576"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a:t>
            </a:r>
          </a:p>
        </p:txBody>
      </p:sp>
      <p:sp>
        <p:nvSpPr>
          <p:cNvPr id="78" name="Rectangle 7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78"/>
          <p:cNvGrpSpPr/>
          <p:nvPr/>
        </p:nvGrpSpPr>
        <p:grpSpPr>
          <a:xfrm>
            <a:off x="5915818" y="2033083"/>
            <a:ext cx="360362" cy="352425"/>
            <a:chOff x="4833938" y="2892425"/>
            <a:chExt cx="360362" cy="352425"/>
          </a:xfrm>
          <a:solidFill>
            <a:schemeClr val="bg1"/>
          </a:solidFill>
        </p:grpSpPr>
        <p:sp>
          <p:nvSpPr>
            <p:cNvPr id="80" name="Freeform 79"/>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80"/>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 name="TextBox 4"/>
          <p:cNvSpPr txBox="1"/>
          <p:nvPr/>
        </p:nvSpPr>
        <p:spPr>
          <a:xfrm>
            <a:off x="1756228" y="2721890"/>
            <a:ext cx="8679542" cy="1292662"/>
          </a:xfrm>
          <a:prstGeom prst="rect">
            <a:avLst/>
          </a:prstGeom>
          <a:noFill/>
        </p:spPr>
        <p:txBody>
          <a:bodyPr wrap="square" lIns="0" tIns="0" rIns="0" bIns="0" rtlCol="0" anchor="ctr">
            <a:spAutoFit/>
          </a:bodyPr>
          <a:lstStyle/>
          <a:p>
            <a:pPr algn="ctr"/>
            <a:r>
              <a:rPr lang="en-US" sz="2800" dirty="0">
                <a:solidFill>
                  <a:schemeClr val="bg1"/>
                </a:solidFill>
                <a:latin typeface="+mj-lt"/>
              </a:rPr>
              <a:t>It has survived not only five centuries, but also the leap into electronic typesetting, remaining essentially unchanged.</a:t>
            </a:r>
          </a:p>
        </p:txBody>
      </p:sp>
    </p:spTree>
    <p:extLst>
      <p:ext uri="{BB962C8B-B14F-4D97-AF65-F5344CB8AC3E}">
        <p14:creationId xmlns:p14="http://schemas.microsoft.com/office/powerpoint/2010/main" val="1226034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854949" cy="553998"/>
          </a:xfrm>
          <a:prstGeom prst="rect">
            <a:avLst/>
          </a:prstGeom>
          <a:noFill/>
        </p:spPr>
        <p:txBody>
          <a:bodyPr wrap="none" lIns="0" tIns="0" rIns="0" bIns="0" rtlCol="0">
            <a:spAutoFit/>
          </a:bodyPr>
          <a:lstStyle/>
          <a:p>
            <a:r>
              <a:rPr lang="en-US" sz="3600" dirty="0">
                <a:solidFill>
                  <a:srgbClr val="32425C"/>
                </a:solidFill>
                <a:latin typeface="+mj-lt"/>
              </a:rPr>
              <a:t>Pie Bar Chart</a:t>
            </a:r>
          </a:p>
        </p:txBody>
      </p:sp>
      <p:cxnSp>
        <p:nvCxnSpPr>
          <p:cNvPr id="52" name="Straight Connector 51"/>
          <p:cNvCxnSpPr/>
          <p:nvPr/>
        </p:nvCxnSpPr>
        <p:spPr>
          <a:xfrm>
            <a:off x="6096000"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858984"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5" name="Straight Connector 54"/>
          <p:cNvCxnSpPr/>
          <p:nvPr/>
        </p:nvCxnSpPr>
        <p:spPr>
          <a:xfrm>
            <a:off x="935672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811970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0" name="Straight Connector 49"/>
          <p:cNvCxnSpPr/>
          <p:nvPr/>
        </p:nvCxnSpPr>
        <p:spPr>
          <a:xfrm>
            <a:off x="283527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883246"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hart 8"/>
          <p:cNvGraphicFramePr/>
          <p:nvPr>
            <p:extLst>
              <p:ext uri="{D42A27DB-BD31-4B8C-83A1-F6EECF244321}">
                <p14:modId xmlns:p14="http://schemas.microsoft.com/office/powerpoint/2010/main" val="4139168706"/>
              </p:ext>
            </p:extLst>
          </p:nvPr>
        </p:nvGraphicFramePr>
        <p:xfrm>
          <a:off x="1894134" y="2252760"/>
          <a:ext cx="1886820" cy="1838130"/>
        </p:xfrm>
        <a:graphic>
          <a:graphicData uri="http://schemas.openxmlformats.org/drawingml/2006/chart">
            <c:chart xmlns:c="http://schemas.openxmlformats.org/drawingml/2006/chart" xmlns:r="http://schemas.openxmlformats.org/officeDocument/2006/relationships" r:id="rId2"/>
          </a:graphicData>
        </a:graphic>
      </p:graphicFrame>
      <p:sp>
        <p:nvSpPr>
          <p:cNvPr id="13" name="Oval 12"/>
          <p:cNvSpPr/>
          <p:nvPr/>
        </p:nvSpPr>
        <p:spPr>
          <a:xfrm>
            <a:off x="5143970"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p:cNvGraphicFramePr/>
          <p:nvPr>
            <p:extLst>
              <p:ext uri="{D42A27DB-BD31-4B8C-83A1-F6EECF244321}">
                <p14:modId xmlns:p14="http://schemas.microsoft.com/office/powerpoint/2010/main" val="1045763080"/>
              </p:ext>
            </p:extLst>
          </p:nvPr>
        </p:nvGraphicFramePr>
        <p:xfrm>
          <a:off x="5154858" y="2252760"/>
          <a:ext cx="1886820" cy="1838130"/>
        </p:xfrm>
        <a:graphic>
          <a:graphicData uri="http://schemas.openxmlformats.org/drawingml/2006/chart">
            <c:chart xmlns:c="http://schemas.openxmlformats.org/drawingml/2006/chart" xmlns:r="http://schemas.openxmlformats.org/officeDocument/2006/relationships" r:id="rId3"/>
          </a:graphicData>
        </a:graphic>
      </p:graphicFrame>
      <p:sp>
        <p:nvSpPr>
          <p:cNvPr id="17" name="Oval 16"/>
          <p:cNvSpPr/>
          <p:nvPr/>
        </p:nvSpPr>
        <p:spPr>
          <a:xfrm>
            <a:off x="8404694"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p:cNvGraphicFramePr/>
          <p:nvPr>
            <p:extLst>
              <p:ext uri="{D42A27DB-BD31-4B8C-83A1-F6EECF244321}">
                <p14:modId xmlns:p14="http://schemas.microsoft.com/office/powerpoint/2010/main" val="2736292192"/>
              </p:ext>
            </p:extLst>
          </p:nvPr>
        </p:nvGraphicFramePr>
        <p:xfrm>
          <a:off x="8415582" y="2252760"/>
          <a:ext cx="1886820" cy="1838130"/>
        </p:xfrm>
        <a:graphic>
          <a:graphicData uri="http://schemas.openxmlformats.org/drawingml/2006/chart">
            <c:chart xmlns:c="http://schemas.openxmlformats.org/drawingml/2006/chart" xmlns:r="http://schemas.openxmlformats.org/officeDocument/2006/relationships" r:id="rId4"/>
          </a:graphicData>
        </a:graphic>
      </p:graphicFrame>
      <p:cxnSp>
        <p:nvCxnSpPr>
          <p:cNvPr id="22" name="Straight Connector 21"/>
          <p:cNvCxnSpPr/>
          <p:nvPr/>
        </p:nvCxnSpPr>
        <p:spPr>
          <a:xfrm>
            <a:off x="1581150"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174749"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401888"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652534"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80</a:t>
            </a:r>
          </a:p>
        </p:txBody>
      </p:sp>
      <p:sp>
        <p:nvSpPr>
          <p:cNvPr id="26" name="Oval 25"/>
          <p:cNvSpPr/>
          <p:nvPr/>
        </p:nvSpPr>
        <p:spPr>
          <a:xfrm>
            <a:off x="1137576" y="1893920"/>
            <a:ext cx="717680" cy="71768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p:nvPr/>
        </p:nvCxnSpPr>
        <p:spPr>
          <a:xfrm>
            <a:off x="4814252"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07851"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4370678"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662612"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913258"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40</a:t>
            </a:r>
          </a:p>
        </p:txBody>
      </p:sp>
      <p:cxnSp>
        <p:nvCxnSpPr>
          <p:cNvPr id="40" name="Straight Connector 39"/>
          <p:cNvCxnSpPr/>
          <p:nvPr/>
        </p:nvCxnSpPr>
        <p:spPr>
          <a:xfrm>
            <a:off x="8101544"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695143"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7657970"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923336"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9173982"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25</a:t>
            </a:r>
          </a:p>
        </p:txBody>
      </p:sp>
      <p:grpSp>
        <p:nvGrpSpPr>
          <p:cNvPr id="47" name="Group 46"/>
          <p:cNvGrpSpPr/>
          <p:nvPr/>
        </p:nvGrpSpPr>
        <p:grpSpPr>
          <a:xfrm>
            <a:off x="1316235" y="2105916"/>
            <a:ext cx="360363" cy="293688"/>
            <a:chOff x="6276975" y="1465263"/>
            <a:chExt cx="360363" cy="293688"/>
          </a:xfrm>
          <a:solidFill>
            <a:schemeClr val="bg1"/>
          </a:solidFill>
        </p:grpSpPr>
        <p:sp>
          <p:nvSpPr>
            <p:cNvPr id="48" name="Freeform 47"/>
            <p:cNvSpPr>
              <a:spLocks noEditPoints="1"/>
            </p:cNvSpPr>
            <p:nvPr/>
          </p:nvSpPr>
          <p:spPr bwMode="auto">
            <a:xfrm>
              <a:off x="6291263" y="1465263"/>
              <a:ext cx="330200" cy="233363"/>
            </a:xfrm>
            <a:custGeom>
              <a:avLst/>
              <a:gdLst>
                <a:gd name="T0" fmla="*/ 2 w 88"/>
                <a:gd name="T1" fmla="*/ 62 h 62"/>
                <a:gd name="T2" fmla="*/ 86 w 88"/>
                <a:gd name="T3" fmla="*/ 62 h 62"/>
                <a:gd name="T4" fmla="*/ 88 w 88"/>
                <a:gd name="T5" fmla="*/ 60 h 62"/>
                <a:gd name="T6" fmla="*/ 88 w 88"/>
                <a:gd name="T7" fmla="*/ 8 h 62"/>
                <a:gd name="T8" fmla="*/ 80 w 88"/>
                <a:gd name="T9" fmla="*/ 0 h 62"/>
                <a:gd name="T10" fmla="*/ 8 w 88"/>
                <a:gd name="T11" fmla="*/ 0 h 62"/>
                <a:gd name="T12" fmla="*/ 0 w 88"/>
                <a:gd name="T13" fmla="*/ 8 h 62"/>
                <a:gd name="T14" fmla="*/ 0 w 88"/>
                <a:gd name="T15" fmla="*/ 60 h 62"/>
                <a:gd name="T16" fmla="*/ 2 w 88"/>
                <a:gd name="T17" fmla="*/ 62 h 62"/>
                <a:gd name="T18" fmla="*/ 8 w 88"/>
                <a:gd name="T19" fmla="*/ 8 h 62"/>
                <a:gd name="T20" fmla="*/ 80 w 88"/>
                <a:gd name="T21" fmla="*/ 8 h 62"/>
                <a:gd name="T22" fmla="*/ 80 w 88"/>
                <a:gd name="T23" fmla="*/ 52 h 62"/>
                <a:gd name="T24" fmla="*/ 8 w 88"/>
                <a:gd name="T25" fmla="*/ 52 h 62"/>
                <a:gd name="T26" fmla="*/ 8 w 88"/>
                <a:gd name="T2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62">
                  <a:moveTo>
                    <a:pt x="2" y="62"/>
                  </a:moveTo>
                  <a:cubicBezTo>
                    <a:pt x="86" y="62"/>
                    <a:pt x="86" y="62"/>
                    <a:pt x="86" y="62"/>
                  </a:cubicBezTo>
                  <a:cubicBezTo>
                    <a:pt x="87" y="62"/>
                    <a:pt x="88" y="61"/>
                    <a:pt x="88" y="60"/>
                  </a:cubicBezTo>
                  <a:cubicBezTo>
                    <a:pt x="88" y="8"/>
                    <a:pt x="88" y="8"/>
                    <a:pt x="88" y="8"/>
                  </a:cubicBezTo>
                  <a:cubicBezTo>
                    <a:pt x="88" y="4"/>
                    <a:pt x="84" y="0"/>
                    <a:pt x="80" y="0"/>
                  </a:cubicBezTo>
                  <a:cubicBezTo>
                    <a:pt x="8" y="0"/>
                    <a:pt x="8" y="0"/>
                    <a:pt x="8" y="0"/>
                  </a:cubicBezTo>
                  <a:cubicBezTo>
                    <a:pt x="4" y="0"/>
                    <a:pt x="0" y="4"/>
                    <a:pt x="0" y="8"/>
                  </a:cubicBezTo>
                  <a:cubicBezTo>
                    <a:pt x="0" y="60"/>
                    <a:pt x="0" y="60"/>
                    <a:pt x="0" y="60"/>
                  </a:cubicBezTo>
                  <a:cubicBezTo>
                    <a:pt x="0" y="61"/>
                    <a:pt x="1" y="62"/>
                    <a:pt x="2" y="62"/>
                  </a:cubicBezTo>
                  <a:close/>
                  <a:moveTo>
                    <a:pt x="8" y="8"/>
                  </a:moveTo>
                  <a:cubicBezTo>
                    <a:pt x="80" y="8"/>
                    <a:pt x="80" y="8"/>
                    <a:pt x="80" y="8"/>
                  </a:cubicBezTo>
                  <a:cubicBezTo>
                    <a:pt x="80" y="52"/>
                    <a:pt x="80" y="52"/>
                    <a:pt x="80" y="52"/>
                  </a:cubicBezTo>
                  <a:cubicBezTo>
                    <a:pt x="8" y="52"/>
                    <a:pt x="8" y="52"/>
                    <a:pt x="8" y="52"/>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48"/>
            <p:cNvSpPr>
              <a:spLocks/>
            </p:cNvSpPr>
            <p:nvPr/>
          </p:nvSpPr>
          <p:spPr bwMode="auto">
            <a:xfrm>
              <a:off x="6276975" y="1714501"/>
              <a:ext cx="360363" cy="44450"/>
            </a:xfrm>
            <a:custGeom>
              <a:avLst/>
              <a:gdLst>
                <a:gd name="T0" fmla="*/ 94 w 96"/>
                <a:gd name="T1" fmla="*/ 0 h 12"/>
                <a:gd name="T2" fmla="*/ 58 w 96"/>
                <a:gd name="T3" fmla="*/ 0 h 12"/>
                <a:gd name="T4" fmla="*/ 56 w 96"/>
                <a:gd name="T5" fmla="*/ 2 h 12"/>
                <a:gd name="T6" fmla="*/ 56 w 96"/>
                <a:gd name="T7" fmla="*/ 4 h 12"/>
                <a:gd name="T8" fmla="*/ 40 w 96"/>
                <a:gd name="T9" fmla="*/ 4 h 12"/>
                <a:gd name="T10" fmla="*/ 40 w 96"/>
                <a:gd name="T11" fmla="*/ 2 h 12"/>
                <a:gd name="T12" fmla="*/ 38 w 96"/>
                <a:gd name="T13" fmla="*/ 0 h 12"/>
                <a:gd name="T14" fmla="*/ 2 w 96"/>
                <a:gd name="T15" fmla="*/ 0 h 12"/>
                <a:gd name="T16" fmla="*/ 0 w 96"/>
                <a:gd name="T17" fmla="*/ 2 h 12"/>
                <a:gd name="T18" fmla="*/ 0 w 96"/>
                <a:gd name="T19" fmla="*/ 6 h 12"/>
                <a:gd name="T20" fmla="*/ 6 w 96"/>
                <a:gd name="T21" fmla="*/ 12 h 12"/>
                <a:gd name="T22" fmla="*/ 90 w 96"/>
                <a:gd name="T23" fmla="*/ 12 h 12"/>
                <a:gd name="T24" fmla="*/ 96 w 96"/>
                <a:gd name="T25" fmla="*/ 6 h 12"/>
                <a:gd name="T26" fmla="*/ 96 w 96"/>
                <a:gd name="T27" fmla="*/ 2 h 12"/>
                <a:gd name="T28" fmla="*/ 94 w 96"/>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
                  <a:moveTo>
                    <a:pt x="94" y="0"/>
                  </a:moveTo>
                  <a:cubicBezTo>
                    <a:pt x="58" y="0"/>
                    <a:pt x="58" y="0"/>
                    <a:pt x="58" y="0"/>
                  </a:cubicBezTo>
                  <a:cubicBezTo>
                    <a:pt x="57" y="0"/>
                    <a:pt x="56" y="1"/>
                    <a:pt x="56" y="2"/>
                  </a:cubicBezTo>
                  <a:cubicBezTo>
                    <a:pt x="56" y="4"/>
                    <a:pt x="56" y="4"/>
                    <a:pt x="56" y="4"/>
                  </a:cubicBezTo>
                  <a:cubicBezTo>
                    <a:pt x="40" y="4"/>
                    <a:pt x="40" y="4"/>
                    <a:pt x="40" y="4"/>
                  </a:cubicBezTo>
                  <a:cubicBezTo>
                    <a:pt x="40" y="2"/>
                    <a:pt x="40" y="2"/>
                    <a:pt x="40" y="2"/>
                  </a:cubicBezTo>
                  <a:cubicBezTo>
                    <a:pt x="40" y="1"/>
                    <a:pt x="39" y="0"/>
                    <a:pt x="38" y="0"/>
                  </a:cubicBezTo>
                  <a:cubicBezTo>
                    <a:pt x="2" y="0"/>
                    <a:pt x="2" y="0"/>
                    <a:pt x="2" y="0"/>
                  </a:cubicBezTo>
                  <a:cubicBezTo>
                    <a:pt x="1" y="0"/>
                    <a:pt x="0" y="1"/>
                    <a:pt x="0" y="2"/>
                  </a:cubicBezTo>
                  <a:cubicBezTo>
                    <a:pt x="0" y="6"/>
                    <a:pt x="0" y="6"/>
                    <a:pt x="0" y="6"/>
                  </a:cubicBezTo>
                  <a:cubicBezTo>
                    <a:pt x="0" y="9"/>
                    <a:pt x="3" y="12"/>
                    <a:pt x="6" y="12"/>
                  </a:cubicBezTo>
                  <a:cubicBezTo>
                    <a:pt x="90" y="12"/>
                    <a:pt x="90" y="12"/>
                    <a:pt x="90" y="12"/>
                  </a:cubicBezTo>
                  <a:cubicBezTo>
                    <a:pt x="93" y="12"/>
                    <a:pt x="96" y="9"/>
                    <a:pt x="96" y="6"/>
                  </a:cubicBezTo>
                  <a:cubicBezTo>
                    <a:pt x="96" y="2"/>
                    <a:pt x="96" y="2"/>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TextBox 50"/>
          <p:cNvSpPr txBox="1"/>
          <p:nvPr/>
        </p:nvSpPr>
        <p:spPr>
          <a:xfrm>
            <a:off x="159825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7" name="Rectangle 5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4557830" y="2107545"/>
            <a:ext cx="343376" cy="290430"/>
            <a:chOff x="4113213" y="2190751"/>
            <a:chExt cx="360363" cy="304800"/>
          </a:xfrm>
          <a:solidFill>
            <a:schemeClr val="bg1"/>
          </a:solidFill>
        </p:grpSpPr>
        <p:sp>
          <p:nvSpPr>
            <p:cNvPr id="28" name="Freeform 40"/>
            <p:cNvSpPr>
              <a:spLocks noEditPoints="1"/>
            </p:cNvSpPr>
            <p:nvPr/>
          </p:nvSpPr>
          <p:spPr bwMode="auto">
            <a:xfrm>
              <a:off x="4173538" y="2314576"/>
              <a:ext cx="225425" cy="180975"/>
            </a:xfrm>
            <a:custGeom>
              <a:avLst/>
              <a:gdLst>
                <a:gd name="T0" fmla="*/ 47 w 60"/>
                <a:gd name="T1" fmla="*/ 0 h 48"/>
                <a:gd name="T2" fmla="*/ 17 w 60"/>
                <a:gd name="T3" fmla="*/ 0 h 48"/>
                <a:gd name="T4" fmla="*/ 6 w 60"/>
                <a:gd name="T5" fmla="*/ 6 h 48"/>
                <a:gd name="T6" fmla="*/ 0 w 60"/>
                <a:gd name="T7" fmla="*/ 6 h 48"/>
                <a:gd name="T8" fmla="*/ 0 w 60"/>
                <a:gd name="T9" fmla="*/ 38 h 48"/>
                <a:gd name="T10" fmla="*/ 10 w 60"/>
                <a:gd name="T11" fmla="*/ 48 h 48"/>
                <a:gd name="T12" fmla="*/ 50 w 60"/>
                <a:gd name="T13" fmla="*/ 48 h 48"/>
                <a:gd name="T14" fmla="*/ 60 w 60"/>
                <a:gd name="T15" fmla="*/ 38 h 48"/>
                <a:gd name="T16" fmla="*/ 60 w 60"/>
                <a:gd name="T17" fmla="*/ 6 h 48"/>
                <a:gd name="T18" fmla="*/ 58 w 60"/>
                <a:gd name="T19" fmla="*/ 6 h 48"/>
                <a:gd name="T20" fmla="*/ 47 w 60"/>
                <a:gd name="T21" fmla="*/ 0 h 48"/>
                <a:gd name="T22" fmla="*/ 20 w 60"/>
                <a:gd name="T23" fmla="*/ 32 h 48"/>
                <a:gd name="T24" fmla="*/ 16 w 60"/>
                <a:gd name="T25" fmla="*/ 32 h 48"/>
                <a:gd name="T26" fmla="*/ 16 w 60"/>
                <a:gd name="T27" fmla="*/ 28 h 48"/>
                <a:gd name="T28" fmla="*/ 20 w 60"/>
                <a:gd name="T29" fmla="*/ 28 h 48"/>
                <a:gd name="T30" fmla="*/ 20 w 60"/>
                <a:gd name="T31" fmla="*/ 32 h 48"/>
                <a:gd name="T32" fmla="*/ 20 w 60"/>
                <a:gd name="T33" fmla="*/ 24 h 48"/>
                <a:gd name="T34" fmla="*/ 16 w 60"/>
                <a:gd name="T35" fmla="*/ 24 h 48"/>
                <a:gd name="T36" fmla="*/ 16 w 60"/>
                <a:gd name="T37" fmla="*/ 20 h 48"/>
                <a:gd name="T38" fmla="*/ 20 w 60"/>
                <a:gd name="T39" fmla="*/ 20 h 48"/>
                <a:gd name="T40" fmla="*/ 20 w 60"/>
                <a:gd name="T41" fmla="*/ 24 h 48"/>
                <a:gd name="T42" fmla="*/ 20 w 60"/>
                <a:gd name="T43" fmla="*/ 16 h 48"/>
                <a:gd name="T44" fmla="*/ 16 w 60"/>
                <a:gd name="T45" fmla="*/ 16 h 48"/>
                <a:gd name="T46" fmla="*/ 16 w 60"/>
                <a:gd name="T47" fmla="*/ 12 h 48"/>
                <a:gd name="T48" fmla="*/ 20 w 60"/>
                <a:gd name="T49" fmla="*/ 12 h 48"/>
                <a:gd name="T50" fmla="*/ 20 w 60"/>
                <a:gd name="T51" fmla="*/ 16 h 48"/>
                <a:gd name="T52" fmla="*/ 32 w 60"/>
                <a:gd name="T53" fmla="*/ 32 h 48"/>
                <a:gd name="T54" fmla="*/ 28 w 60"/>
                <a:gd name="T55" fmla="*/ 32 h 48"/>
                <a:gd name="T56" fmla="*/ 28 w 60"/>
                <a:gd name="T57" fmla="*/ 28 h 48"/>
                <a:gd name="T58" fmla="*/ 32 w 60"/>
                <a:gd name="T59" fmla="*/ 28 h 48"/>
                <a:gd name="T60" fmla="*/ 32 w 60"/>
                <a:gd name="T61" fmla="*/ 32 h 48"/>
                <a:gd name="T62" fmla="*/ 32 w 60"/>
                <a:gd name="T63" fmla="*/ 24 h 48"/>
                <a:gd name="T64" fmla="*/ 28 w 60"/>
                <a:gd name="T65" fmla="*/ 24 h 48"/>
                <a:gd name="T66" fmla="*/ 28 w 60"/>
                <a:gd name="T67" fmla="*/ 20 h 48"/>
                <a:gd name="T68" fmla="*/ 32 w 60"/>
                <a:gd name="T69" fmla="*/ 20 h 48"/>
                <a:gd name="T70" fmla="*/ 32 w 60"/>
                <a:gd name="T71" fmla="*/ 24 h 48"/>
                <a:gd name="T72" fmla="*/ 32 w 60"/>
                <a:gd name="T73" fmla="*/ 16 h 48"/>
                <a:gd name="T74" fmla="*/ 28 w 60"/>
                <a:gd name="T75" fmla="*/ 16 h 48"/>
                <a:gd name="T76" fmla="*/ 28 w 60"/>
                <a:gd name="T77" fmla="*/ 12 h 48"/>
                <a:gd name="T78" fmla="*/ 32 w 60"/>
                <a:gd name="T79" fmla="*/ 12 h 48"/>
                <a:gd name="T80" fmla="*/ 32 w 60"/>
                <a:gd name="T81" fmla="*/ 16 h 48"/>
                <a:gd name="T82" fmla="*/ 44 w 60"/>
                <a:gd name="T83" fmla="*/ 32 h 48"/>
                <a:gd name="T84" fmla="*/ 40 w 60"/>
                <a:gd name="T85" fmla="*/ 32 h 48"/>
                <a:gd name="T86" fmla="*/ 40 w 60"/>
                <a:gd name="T87" fmla="*/ 28 h 48"/>
                <a:gd name="T88" fmla="*/ 44 w 60"/>
                <a:gd name="T89" fmla="*/ 28 h 48"/>
                <a:gd name="T90" fmla="*/ 44 w 60"/>
                <a:gd name="T91" fmla="*/ 32 h 48"/>
                <a:gd name="T92" fmla="*/ 44 w 60"/>
                <a:gd name="T93" fmla="*/ 24 h 48"/>
                <a:gd name="T94" fmla="*/ 40 w 60"/>
                <a:gd name="T95" fmla="*/ 24 h 48"/>
                <a:gd name="T96" fmla="*/ 40 w 60"/>
                <a:gd name="T97" fmla="*/ 20 h 48"/>
                <a:gd name="T98" fmla="*/ 44 w 60"/>
                <a:gd name="T99" fmla="*/ 20 h 48"/>
                <a:gd name="T100" fmla="*/ 44 w 60"/>
                <a:gd name="T101" fmla="*/ 24 h 48"/>
                <a:gd name="T102" fmla="*/ 44 w 60"/>
                <a:gd name="T103" fmla="*/ 16 h 48"/>
                <a:gd name="T104" fmla="*/ 40 w 60"/>
                <a:gd name="T105" fmla="*/ 16 h 48"/>
                <a:gd name="T106" fmla="*/ 40 w 60"/>
                <a:gd name="T107" fmla="*/ 12 h 48"/>
                <a:gd name="T108" fmla="*/ 44 w 60"/>
                <a:gd name="T109" fmla="*/ 12 h 48"/>
                <a:gd name="T110" fmla="*/ 44 w 60"/>
                <a:gd name="T11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48">
                  <a:moveTo>
                    <a:pt x="47" y="0"/>
                  </a:moveTo>
                  <a:cubicBezTo>
                    <a:pt x="17" y="0"/>
                    <a:pt x="17" y="0"/>
                    <a:pt x="17" y="0"/>
                  </a:cubicBezTo>
                  <a:cubicBezTo>
                    <a:pt x="14" y="4"/>
                    <a:pt x="10" y="6"/>
                    <a:pt x="6" y="6"/>
                  </a:cubicBezTo>
                  <a:cubicBezTo>
                    <a:pt x="0" y="6"/>
                    <a:pt x="0" y="6"/>
                    <a:pt x="0" y="6"/>
                  </a:cubicBezTo>
                  <a:cubicBezTo>
                    <a:pt x="0" y="38"/>
                    <a:pt x="0" y="38"/>
                    <a:pt x="0" y="38"/>
                  </a:cubicBezTo>
                  <a:cubicBezTo>
                    <a:pt x="0" y="44"/>
                    <a:pt x="4" y="48"/>
                    <a:pt x="10" y="48"/>
                  </a:cubicBezTo>
                  <a:cubicBezTo>
                    <a:pt x="50" y="48"/>
                    <a:pt x="50" y="48"/>
                    <a:pt x="50" y="48"/>
                  </a:cubicBezTo>
                  <a:cubicBezTo>
                    <a:pt x="56" y="48"/>
                    <a:pt x="60" y="44"/>
                    <a:pt x="60" y="38"/>
                  </a:cubicBezTo>
                  <a:cubicBezTo>
                    <a:pt x="60" y="6"/>
                    <a:pt x="60" y="6"/>
                    <a:pt x="60" y="6"/>
                  </a:cubicBezTo>
                  <a:cubicBezTo>
                    <a:pt x="58" y="6"/>
                    <a:pt x="58" y="6"/>
                    <a:pt x="58" y="6"/>
                  </a:cubicBezTo>
                  <a:cubicBezTo>
                    <a:pt x="54" y="6"/>
                    <a:pt x="50" y="4"/>
                    <a:pt x="47" y="0"/>
                  </a:cubicBezTo>
                  <a:close/>
                  <a:moveTo>
                    <a:pt x="20" y="32"/>
                  </a:moveTo>
                  <a:cubicBezTo>
                    <a:pt x="16" y="32"/>
                    <a:pt x="16" y="32"/>
                    <a:pt x="16" y="32"/>
                  </a:cubicBezTo>
                  <a:cubicBezTo>
                    <a:pt x="16" y="28"/>
                    <a:pt x="16" y="28"/>
                    <a:pt x="16" y="28"/>
                  </a:cubicBezTo>
                  <a:cubicBezTo>
                    <a:pt x="20" y="28"/>
                    <a:pt x="20" y="28"/>
                    <a:pt x="20" y="28"/>
                  </a:cubicBezTo>
                  <a:lnTo>
                    <a:pt x="20" y="32"/>
                  </a:lnTo>
                  <a:close/>
                  <a:moveTo>
                    <a:pt x="20" y="24"/>
                  </a:moveTo>
                  <a:cubicBezTo>
                    <a:pt x="16" y="24"/>
                    <a:pt x="16" y="24"/>
                    <a:pt x="16" y="24"/>
                  </a:cubicBezTo>
                  <a:cubicBezTo>
                    <a:pt x="16" y="20"/>
                    <a:pt x="16" y="20"/>
                    <a:pt x="16" y="20"/>
                  </a:cubicBezTo>
                  <a:cubicBezTo>
                    <a:pt x="20" y="20"/>
                    <a:pt x="20" y="20"/>
                    <a:pt x="20" y="20"/>
                  </a:cubicBezTo>
                  <a:lnTo>
                    <a:pt x="20" y="24"/>
                  </a:lnTo>
                  <a:close/>
                  <a:moveTo>
                    <a:pt x="20" y="16"/>
                  </a:moveTo>
                  <a:cubicBezTo>
                    <a:pt x="16" y="16"/>
                    <a:pt x="16" y="16"/>
                    <a:pt x="16" y="16"/>
                  </a:cubicBezTo>
                  <a:cubicBezTo>
                    <a:pt x="16" y="12"/>
                    <a:pt x="16" y="12"/>
                    <a:pt x="16" y="12"/>
                  </a:cubicBezTo>
                  <a:cubicBezTo>
                    <a:pt x="20" y="12"/>
                    <a:pt x="20" y="12"/>
                    <a:pt x="20" y="12"/>
                  </a:cubicBezTo>
                  <a:lnTo>
                    <a:pt x="20" y="16"/>
                  </a:lnTo>
                  <a:close/>
                  <a:moveTo>
                    <a:pt x="32" y="32"/>
                  </a:moveTo>
                  <a:cubicBezTo>
                    <a:pt x="28" y="32"/>
                    <a:pt x="28" y="32"/>
                    <a:pt x="28" y="32"/>
                  </a:cubicBezTo>
                  <a:cubicBezTo>
                    <a:pt x="28" y="28"/>
                    <a:pt x="28" y="28"/>
                    <a:pt x="28" y="28"/>
                  </a:cubicBezTo>
                  <a:cubicBezTo>
                    <a:pt x="32" y="28"/>
                    <a:pt x="32" y="28"/>
                    <a:pt x="32" y="28"/>
                  </a:cubicBezTo>
                  <a:lnTo>
                    <a:pt x="32" y="32"/>
                  </a:lnTo>
                  <a:close/>
                  <a:moveTo>
                    <a:pt x="32" y="24"/>
                  </a:moveTo>
                  <a:cubicBezTo>
                    <a:pt x="28" y="24"/>
                    <a:pt x="28" y="24"/>
                    <a:pt x="28" y="24"/>
                  </a:cubicBezTo>
                  <a:cubicBezTo>
                    <a:pt x="28" y="20"/>
                    <a:pt x="28" y="20"/>
                    <a:pt x="28" y="20"/>
                  </a:cubicBezTo>
                  <a:cubicBezTo>
                    <a:pt x="32" y="20"/>
                    <a:pt x="32" y="20"/>
                    <a:pt x="32" y="20"/>
                  </a:cubicBezTo>
                  <a:lnTo>
                    <a:pt x="32" y="24"/>
                  </a:lnTo>
                  <a:close/>
                  <a:moveTo>
                    <a:pt x="32" y="16"/>
                  </a:moveTo>
                  <a:cubicBezTo>
                    <a:pt x="28" y="16"/>
                    <a:pt x="28" y="16"/>
                    <a:pt x="28" y="16"/>
                  </a:cubicBezTo>
                  <a:cubicBezTo>
                    <a:pt x="28" y="12"/>
                    <a:pt x="28" y="12"/>
                    <a:pt x="28" y="12"/>
                  </a:cubicBezTo>
                  <a:cubicBezTo>
                    <a:pt x="32" y="12"/>
                    <a:pt x="32" y="12"/>
                    <a:pt x="32" y="12"/>
                  </a:cubicBezTo>
                  <a:lnTo>
                    <a:pt x="32" y="16"/>
                  </a:lnTo>
                  <a:close/>
                  <a:moveTo>
                    <a:pt x="44" y="32"/>
                  </a:moveTo>
                  <a:cubicBezTo>
                    <a:pt x="40" y="32"/>
                    <a:pt x="40" y="32"/>
                    <a:pt x="40" y="32"/>
                  </a:cubicBezTo>
                  <a:cubicBezTo>
                    <a:pt x="40" y="28"/>
                    <a:pt x="40" y="28"/>
                    <a:pt x="40" y="28"/>
                  </a:cubicBezTo>
                  <a:cubicBezTo>
                    <a:pt x="44" y="28"/>
                    <a:pt x="44" y="28"/>
                    <a:pt x="44" y="28"/>
                  </a:cubicBezTo>
                  <a:lnTo>
                    <a:pt x="44" y="32"/>
                  </a:lnTo>
                  <a:close/>
                  <a:moveTo>
                    <a:pt x="44" y="24"/>
                  </a:moveTo>
                  <a:cubicBezTo>
                    <a:pt x="40" y="24"/>
                    <a:pt x="40" y="24"/>
                    <a:pt x="40" y="24"/>
                  </a:cubicBezTo>
                  <a:cubicBezTo>
                    <a:pt x="40" y="20"/>
                    <a:pt x="40" y="20"/>
                    <a:pt x="40" y="20"/>
                  </a:cubicBezTo>
                  <a:cubicBezTo>
                    <a:pt x="44" y="20"/>
                    <a:pt x="44" y="20"/>
                    <a:pt x="44" y="20"/>
                  </a:cubicBezTo>
                  <a:lnTo>
                    <a:pt x="44" y="24"/>
                  </a:lnTo>
                  <a:close/>
                  <a:moveTo>
                    <a:pt x="44" y="16"/>
                  </a:moveTo>
                  <a:cubicBezTo>
                    <a:pt x="40" y="16"/>
                    <a:pt x="40" y="16"/>
                    <a:pt x="40" y="16"/>
                  </a:cubicBezTo>
                  <a:cubicBezTo>
                    <a:pt x="40" y="12"/>
                    <a:pt x="40" y="12"/>
                    <a:pt x="40" y="12"/>
                  </a:cubicBezTo>
                  <a:cubicBezTo>
                    <a:pt x="44" y="12"/>
                    <a:pt x="44" y="12"/>
                    <a:pt x="44" y="12"/>
                  </a:cubicBezTo>
                  <a:lnTo>
                    <a:pt x="4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41"/>
            <p:cNvSpPr>
              <a:spLocks/>
            </p:cNvSpPr>
            <p:nvPr/>
          </p:nvSpPr>
          <p:spPr bwMode="auto">
            <a:xfrm>
              <a:off x="4113213" y="2190751"/>
              <a:ext cx="360363" cy="131763"/>
            </a:xfrm>
            <a:custGeom>
              <a:avLst/>
              <a:gdLst>
                <a:gd name="T0" fmla="*/ 93 w 96"/>
                <a:gd name="T1" fmla="*/ 11 h 35"/>
                <a:gd name="T2" fmla="*/ 84 w 96"/>
                <a:gd name="T3" fmla="*/ 5 h 35"/>
                <a:gd name="T4" fmla="*/ 12 w 96"/>
                <a:gd name="T5" fmla="*/ 5 h 35"/>
                <a:gd name="T6" fmla="*/ 6 w 96"/>
                <a:gd name="T7" fmla="*/ 7 h 35"/>
                <a:gd name="T8" fmla="*/ 0 w 96"/>
                <a:gd name="T9" fmla="*/ 18 h 35"/>
                <a:gd name="T10" fmla="*/ 0 w 96"/>
                <a:gd name="T11" fmla="*/ 24 h 35"/>
                <a:gd name="T12" fmla="*/ 10 w 96"/>
                <a:gd name="T13" fmla="*/ 35 h 35"/>
                <a:gd name="T14" fmla="*/ 18 w 96"/>
                <a:gd name="T15" fmla="*/ 35 h 35"/>
                <a:gd name="T16" fmla="*/ 22 w 96"/>
                <a:gd name="T17" fmla="*/ 35 h 35"/>
                <a:gd name="T18" fmla="*/ 32 w 96"/>
                <a:gd name="T19" fmla="*/ 24 h 35"/>
                <a:gd name="T20" fmla="*/ 32 w 96"/>
                <a:gd name="T21" fmla="*/ 22 h 35"/>
                <a:gd name="T22" fmla="*/ 48 w 96"/>
                <a:gd name="T23" fmla="*/ 21 h 35"/>
                <a:gd name="T24" fmla="*/ 64 w 96"/>
                <a:gd name="T25" fmla="*/ 22 h 35"/>
                <a:gd name="T26" fmla="*/ 64 w 96"/>
                <a:gd name="T27" fmla="*/ 24 h 35"/>
                <a:gd name="T28" fmla="*/ 74 w 96"/>
                <a:gd name="T29" fmla="*/ 35 h 35"/>
                <a:gd name="T30" fmla="*/ 86 w 96"/>
                <a:gd name="T31" fmla="*/ 35 h 35"/>
                <a:gd name="T32" fmla="*/ 96 w 96"/>
                <a:gd name="T33" fmla="*/ 24 h 35"/>
                <a:gd name="T34" fmla="*/ 96 w 96"/>
                <a:gd name="T35" fmla="*/ 18 h 35"/>
                <a:gd name="T36" fmla="*/ 93 w 96"/>
                <a:gd name="T3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35">
                  <a:moveTo>
                    <a:pt x="93" y="11"/>
                  </a:moveTo>
                  <a:cubicBezTo>
                    <a:pt x="91" y="8"/>
                    <a:pt x="88" y="5"/>
                    <a:pt x="84" y="5"/>
                  </a:cubicBezTo>
                  <a:cubicBezTo>
                    <a:pt x="61" y="0"/>
                    <a:pt x="36" y="0"/>
                    <a:pt x="12" y="5"/>
                  </a:cubicBezTo>
                  <a:cubicBezTo>
                    <a:pt x="10" y="5"/>
                    <a:pt x="8" y="6"/>
                    <a:pt x="6" y="7"/>
                  </a:cubicBezTo>
                  <a:cubicBezTo>
                    <a:pt x="2" y="10"/>
                    <a:pt x="0" y="14"/>
                    <a:pt x="0" y="18"/>
                  </a:cubicBezTo>
                  <a:cubicBezTo>
                    <a:pt x="0" y="24"/>
                    <a:pt x="0" y="24"/>
                    <a:pt x="0" y="24"/>
                  </a:cubicBezTo>
                  <a:cubicBezTo>
                    <a:pt x="0" y="30"/>
                    <a:pt x="5" y="35"/>
                    <a:pt x="10" y="35"/>
                  </a:cubicBezTo>
                  <a:cubicBezTo>
                    <a:pt x="18" y="35"/>
                    <a:pt x="18" y="35"/>
                    <a:pt x="18" y="35"/>
                  </a:cubicBezTo>
                  <a:cubicBezTo>
                    <a:pt x="22" y="35"/>
                    <a:pt x="22" y="35"/>
                    <a:pt x="22" y="35"/>
                  </a:cubicBezTo>
                  <a:cubicBezTo>
                    <a:pt x="27" y="35"/>
                    <a:pt x="32" y="30"/>
                    <a:pt x="32" y="24"/>
                  </a:cubicBezTo>
                  <a:cubicBezTo>
                    <a:pt x="32" y="23"/>
                    <a:pt x="32" y="22"/>
                    <a:pt x="32" y="22"/>
                  </a:cubicBezTo>
                  <a:cubicBezTo>
                    <a:pt x="32" y="22"/>
                    <a:pt x="43" y="21"/>
                    <a:pt x="48" y="21"/>
                  </a:cubicBezTo>
                  <a:cubicBezTo>
                    <a:pt x="53" y="21"/>
                    <a:pt x="64" y="22"/>
                    <a:pt x="64" y="22"/>
                  </a:cubicBezTo>
                  <a:cubicBezTo>
                    <a:pt x="64" y="22"/>
                    <a:pt x="64" y="23"/>
                    <a:pt x="64" y="24"/>
                  </a:cubicBezTo>
                  <a:cubicBezTo>
                    <a:pt x="64" y="30"/>
                    <a:pt x="69" y="35"/>
                    <a:pt x="74" y="35"/>
                  </a:cubicBezTo>
                  <a:cubicBezTo>
                    <a:pt x="86" y="35"/>
                    <a:pt x="86" y="35"/>
                    <a:pt x="86" y="35"/>
                  </a:cubicBezTo>
                  <a:cubicBezTo>
                    <a:pt x="91" y="35"/>
                    <a:pt x="96" y="30"/>
                    <a:pt x="96" y="24"/>
                  </a:cubicBezTo>
                  <a:cubicBezTo>
                    <a:pt x="96" y="18"/>
                    <a:pt x="96" y="18"/>
                    <a:pt x="96" y="18"/>
                  </a:cubicBezTo>
                  <a:cubicBezTo>
                    <a:pt x="96" y="15"/>
                    <a:pt x="95" y="13"/>
                    <a:pt x="9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7873112" y="2109063"/>
            <a:ext cx="287396" cy="287394"/>
            <a:chOff x="7718425" y="3609976"/>
            <a:chExt cx="360363" cy="360363"/>
          </a:xfrm>
          <a:solidFill>
            <a:schemeClr val="bg1"/>
          </a:solidFill>
        </p:grpSpPr>
        <p:sp>
          <p:nvSpPr>
            <p:cNvPr id="31" name="Freeform 30"/>
            <p:cNvSpPr>
              <a:spLocks noEditPoints="1"/>
            </p:cNvSpPr>
            <p:nvPr/>
          </p:nvSpPr>
          <p:spPr bwMode="auto">
            <a:xfrm>
              <a:off x="7718425" y="3609976"/>
              <a:ext cx="360363" cy="360363"/>
            </a:xfrm>
            <a:custGeom>
              <a:avLst/>
              <a:gdLst>
                <a:gd name="T0" fmla="*/ 94 w 96"/>
                <a:gd name="T1" fmla="*/ 0 h 96"/>
                <a:gd name="T2" fmla="*/ 14 w 96"/>
                <a:gd name="T3" fmla="*/ 0 h 96"/>
                <a:gd name="T4" fmla="*/ 13 w 96"/>
                <a:gd name="T5" fmla="*/ 1 h 96"/>
                <a:gd name="T6" fmla="*/ 1 w 96"/>
                <a:gd name="T7" fmla="*/ 13 h 96"/>
                <a:gd name="T8" fmla="*/ 0 w 96"/>
                <a:gd name="T9" fmla="*/ 14 h 96"/>
                <a:gd name="T10" fmla="*/ 0 w 96"/>
                <a:gd name="T11" fmla="*/ 94 h 96"/>
                <a:gd name="T12" fmla="*/ 2 w 96"/>
                <a:gd name="T13" fmla="*/ 96 h 96"/>
                <a:gd name="T14" fmla="*/ 94 w 96"/>
                <a:gd name="T15" fmla="*/ 96 h 96"/>
                <a:gd name="T16" fmla="*/ 96 w 96"/>
                <a:gd name="T17" fmla="*/ 94 h 96"/>
                <a:gd name="T18" fmla="*/ 96 w 96"/>
                <a:gd name="T19" fmla="*/ 2 h 96"/>
                <a:gd name="T20" fmla="*/ 94 w 96"/>
                <a:gd name="T21" fmla="*/ 0 h 96"/>
                <a:gd name="T22" fmla="*/ 80 w 96"/>
                <a:gd name="T23" fmla="*/ 90 h 96"/>
                <a:gd name="T24" fmla="*/ 78 w 96"/>
                <a:gd name="T25" fmla="*/ 92 h 96"/>
                <a:gd name="T26" fmla="*/ 18 w 96"/>
                <a:gd name="T27" fmla="*/ 92 h 96"/>
                <a:gd name="T28" fmla="*/ 16 w 96"/>
                <a:gd name="T29" fmla="*/ 90 h 96"/>
                <a:gd name="T30" fmla="*/ 16 w 96"/>
                <a:gd name="T31" fmla="*/ 82 h 96"/>
                <a:gd name="T32" fmla="*/ 18 w 96"/>
                <a:gd name="T33" fmla="*/ 80 h 96"/>
                <a:gd name="T34" fmla="*/ 78 w 96"/>
                <a:gd name="T35" fmla="*/ 80 h 96"/>
                <a:gd name="T36" fmla="*/ 80 w 96"/>
                <a:gd name="T37" fmla="*/ 82 h 96"/>
                <a:gd name="T38" fmla="*/ 80 w 96"/>
                <a:gd name="T39" fmla="*/ 90 h 96"/>
                <a:gd name="T40" fmla="*/ 34 w 96"/>
                <a:gd name="T41" fmla="*/ 46 h 96"/>
                <a:gd name="T42" fmla="*/ 48 w 96"/>
                <a:gd name="T43" fmla="*/ 32 h 96"/>
                <a:gd name="T44" fmla="*/ 62 w 96"/>
                <a:gd name="T45" fmla="*/ 46 h 96"/>
                <a:gd name="T46" fmla="*/ 48 w 96"/>
                <a:gd name="T47" fmla="*/ 60 h 96"/>
                <a:gd name="T48" fmla="*/ 34 w 96"/>
                <a:gd name="T49" fmla="*/ 46 h 96"/>
                <a:gd name="T50" fmla="*/ 78 w 96"/>
                <a:gd name="T51" fmla="*/ 76 h 96"/>
                <a:gd name="T52" fmla="*/ 58 w 96"/>
                <a:gd name="T53" fmla="*/ 76 h 96"/>
                <a:gd name="T54" fmla="*/ 56 w 96"/>
                <a:gd name="T55" fmla="*/ 74 h 96"/>
                <a:gd name="T56" fmla="*/ 58 w 96"/>
                <a:gd name="T57" fmla="*/ 72 h 96"/>
                <a:gd name="T58" fmla="*/ 78 w 96"/>
                <a:gd name="T59" fmla="*/ 72 h 96"/>
                <a:gd name="T60" fmla="*/ 80 w 96"/>
                <a:gd name="T61" fmla="*/ 74 h 96"/>
                <a:gd name="T62" fmla="*/ 78 w 96"/>
                <a:gd name="T63" fmla="*/ 76 h 96"/>
                <a:gd name="T64" fmla="*/ 80 w 96"/>
                <a:gd name="T65" fmla="*/ 22 h 96"/>
                <a:gd name="T66" fmla="*/ 78 w 96"/>
                <a:gd name="T67" fmla="*/ 24 h 96"/>
                <a:gd name="T68" fmla="*/ 18 w 96"/>
                <a:gd name="T69" fmla="*/ 24 h 96"/>
                <a:gd name="T70" fmla="*/ 16 w 96"/>
                <a:gd name="T71" fmla="*/ 22 h 96"/>
                <a:gd name="T72" fmla="*/ 16 w 96"/>
                <a:gd name="T73" fmla="*/ 6 h 96"/>
                <a:gd name="T74" fmla="*/ 18 w 96"/>
                <a:gd name="T75" fmla="*/ 4 h 96"/>
                <a:gd name="T76" fmla="*/ 78 w 96"/>
                <a:gd name="T77" fmla="*/ 4 h 96"/>
                <a:gd name="T78" fmla="*/ 80 w 96"/>
                <a:gd name="T79" fmla="*/ 6 h 96"/>
                <a:gd name="T80" fmla="*/ 80 w 96"/>
                <a:gd name="T81"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96">
                  <a:moveTo>
                    <a:pt x="94" y="0"/>
                  </a:moveTo>
                  <a:cubicBezTo>
                    <a:pt x="14" y="0"/>
                    <a:pt x="14" y="0"/>
                    <a:pt x="14" y="0"/>
                  </a:cubicBezTo>
                  <a:cubicBezTo>
                    <a:pt x="13" y="0"/>
                    <a:pt x="13" y="0"/>
                    <a:pt x="13" y="1"/>
                  </a:cubicBezTo>
                  <a:cubicBezTo>
                    <a:pt x="1" y="13"/>
                    <a:pt x="1" y="13"/>
                    <a:pt x="1" y="13"/>
                  </a:cubicBezTo>
                  <a:cubicBezTo>
                    <a:pt x="0" y="13"/>
                    <a:pt x="0" y="13"/>
                    <a:pt x="0" y="14"/>
                  </a:cubicBezTo>
                  <a:cubicBezTo>
                    <a:pt x="0" y="94"/>
                    <a:pt x="0" y="94"/>
                    <a:pt x="0" y="94"/>
                  </a:cubicBezTo>
                  <a:cubicBezTo>
                    <a:pt x="0" y="95"/>
                    <a:pt x="1" y="96"/>
                    <a:pt x="2" y="96"/>
                  </a:cubicBezTo>
                  <a:cubicBezTo>
                    <a:pt x="94" y="96"/>
                    <a:pt x="94" y="96"/>
                    <a:pt x="94" y="96"/>
                  </a:cubicBezTo>
                  <a:cubicBezTo>
                    <a:pt x="95" y="96"/>
                    <a:pt x="96" y="95"/>
                    <a:pt x="96" y="94"/>
                  </a:cubicBezTo>
                  <a:cubicBezTo>
                    <a:pt x="96" y="2"/>
                    <a:pt x="96" y="2"/>
                    <a:pt x="96" y="2"/>
                  </a:cubicBezTo>
                  <a:cubicBezTo>
                    <a:pt x="96" y="1"/>
                    <a:pt x="95" y="0"/>
                    <a:pt x="94" y="0"/>
                  </a:cubicBezTo>
                  <a:close/>
                  <a:moveTo>
                    <a:pt x="80" y="90"/>
                  </a:moveTo>
                  <a:cubicBezTo>
                    <a:pt x="80" y="91"/>
                    <a:pt x="79" y="92"/>
                    <a:pt x="78" y="92"/>
                  </a:cubicBezTo>
                  <a:cubicBezTo>
                    <a:pt x="18" y="92"/>
                    <a:pt x="18" y="92"/>
                    <a:pt x="18" y="92"/>
                  </a:cubicBezTo>
                  <a:cubicBezTo>
                    <a:pt x="17" y="92"/>
                    <a:pt x="16" y="91"/>
                    <a:pt x="16" y="90"/>
                  </a:cubicBezTo>
                  <a:cubicBezTo>
                    <a:pt x="16" y="82"/>
                    <a:pt x="16" y="82"/>
                    <a:pt x="16" y="82"/>
                  </a:cubicBezTo>
                  <a:cubicBezTo>
                    <a:pt x="16" y="81"/>
                    <a:pt x="17" y="80"/>
                    <a:pt x="18" y="80"/>
                  </a:cubicBezTo>
                  <a:cubicBezTo>
                    <a:pt x="78" y="80"/>
                    <a:pt x="78" y="80"/>
                    <a:pt x="78" y="80"/>
                  </a:cubicBezTo>
                  <a:cubicBezTo>
                    <a:pt x="79" y="80"/>
                    <a:pt x="80" y="81"/>
                    <a:pt x="80" y="82"/>
                  </a:cubicBezTo>
                  <a:lnTo>
                    <a:pt x="80" y="90"/>
                  </a:lnTo>
                  <a:close/>
                  <a:moveTo>
                    <a:pt x="34" y="46"/>
                  </a:moveTo>
                  <a:cubicBezTo>
                    <a:pt x="34" y="38"/>
                    <a:pt x="40" y="32"/>
                    <a:pt x="48" y="32"/>
                  </a:cubicBezTo>
                  <a:cubicBezTo>
                    <a:pt x="56" y="32"/>
                    <a:pt x="62" y="38"/>
                    <a:pt x="62" y="46"/>
                  </a:cubicBezTo>
                  <a:cubicBezTo>
                    <a:pt x="62" y="54"/>
                    <a:pt x="56" y="60"/>
                    <a:pt x="48" y="60"/>
                  </a:cubicBezTo>
                  <a:cubicBezTo>
                    <a:pt x="40" y="60"/>
                    <a:pt x="34" y="54"/>
                    <a:pt x="34" y="46"/>
                  </a:cubicBezTo>
                  <a:close/>
                  <a:moveTo>
                    <a:pt x="78" y="76"/>
                  </a:moveTo>
                  <a:cubicBezTo>
                    <a:pt x="58" y="76"/>
                    <a:pt x="58" y="76"/>
                    <a:pt x="58" y="76"/>
                  </a:cubicBezTo>
                  <a:cubicBezTo>
                    <a:pt x="57" y="76"/>
                    <a:pt x="56" y="75"/>
                    <a:pt x="56" y="74"/>
                  </a:cubicBezTo>
                  <a:cubicBezTo>
                    <a:pt x="56" y="73"/>
                    <a:pt x="57" y="72"/>
                    <a:pt x="58" y="72"/>
                  </a:cubicBezTo>
                  <a:cubicBezTo>
                    <a:pt x="78" y="72"/>
                    <a:pt x="78" y="72"/>
                    <a:pt x="78" y="72"/>
                  </a:cubicBezTo>
                  <a:cubicBezTo>
                    <a:pt x="79" y="72"/>
                    <a:pt x="80" y="73"/>
                    <a:pt x="80" y="74"/>
                  </a:cubicBezTo>
                  <a:cubicBezTo>
                    <a:pt x="80" y="75"/>
                    <a:pt x="79" y="76"/>
                    <a:pt x="78" y="76"/>
                  </a:cubicBezTo>
                  <a:close/>
                  <a:moveTo>
                    <a:pt x="80" y="22"/>
                  </a:moveTo>
                  <a:cubicBezTo>
                    <a:pt x="80" y="23"/>
                    <a:pt x="79" y="24"/>
                    <a:pt x="78" y="24"/>
                  </a:cubicBezTo>
                  <a:cubicBezTo>
                    <a:pt x="18" y="24"/>
                    <a:pt x="18" y="24"/>
                    <a:pt x="18" y="24"/>
                  </a:cubicBezTo>
                  <a:cubicBezTo>
                    <a:pt x="17" y="24"/>
                    <a:pt x="16" y="23"/>
                    <a:pt x="16" y="22"/>
                  </a:cubicBezTo>
                  <a:cubicBezTo>
                    <a:pt x="16" y="6"/>
                    <a:pt x="16" y="6"/>
                    <a:pt x="16" y="6"/>
                  </a:cubicBezTo>
                  <a:cubicBezTo>
                    <a:pt x="16" y="5"/>
                    <a:pt x="17" y="4"/>
                    <a:pt x="18" y="4"/>
                  </a:cubicBezTo>
                  <a:cubicBezTo>
                    <a:pt x="78" y="4"/>
                    <a:pt x="78" y="4"/>
                    <a:pt x="78" y="4"/>
                  </a:cubicBezTo>
                  <a:cubicBezTo>
                    <a:pt x="79" y="4"/>
                    <a:pt x="80" y="5"/>
                    <a:pt x="80" y="6"/>
                  </a:cubicBezTo>
                  <a:lnTo>
                    <a:pt x="8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
            <p:cNvSpPr>
              <a:spLocks/>
            </p:cNvSpPr>
            <p:nvPr/>
          </p:nvSpPr>
          <p:spPr bwMode="auto">
            <a:xfrm>
              <a:off x="7861300" y="3760788"/>
              <a:ext cx="15875"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2"/>
            <p:cNvSpPr>
              <a:spLocks noChangeArrowheads="1"/>
            </p:cNvSpPr>
            <p:nvPr/>
          </p:nvSpPr>
          <p:spPr bwMode="auto">
            <a:xfrm>
              <a:off x="7891463" y="3775076"/>
              <a:ext cx="15875"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5575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l="14302" r="42587"/>
          <a:stretch/>
        </p:blipFill>
        <p:spPr>
          <a:xfrm>
            <a:off x="0" y="1"/>
            <a:ext cx="4726312" cy="6857998"/>
          </a:xfrm>
          <a:custGeom>
            <a:avLst/>
            <a:gdLst>
              <a:gd name="connsiteX0" fmla="*/ 0 w 4726312"/>
              <a:gd name="connsiteY0" fmla="*/ 0 h 6857998"/>
              <a:gd name="connsiteX1" fmla="*/ 4726312 w 4726312"/>
              <a:gd name="connsiteY1" fmla="*/ 0 h 6857998"/>
              <a:gd name="connsiteX2" fmla="*/ 4726312 w 4726312"/>
              <a:gd name="connsiteY2" fmla="*/ 6857998 h 6857998"/>
              <a:gd name="connsiteX3" fmla="*/ 0 w 4726312"/>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726312" h="6857998">
                <a:moveTo>
                  <a:pt x="0" y="0"/>
                </a:moveTo>
                <a:lnTo>
                  <a:pt x="4726312" y="0"/>
                </a:lnTo>
                <a:lnTo>
                  <a:pt x="4726312" y="6857998"/>
                </a:lnTo>
                <a:lnTo>
                  <a:pt x="0" y="6857998"/>
                </a:lnTo>
                <a:close/>
              </a:path>
            </a:pathLst>
          </a:custGeom>
        </p:spPr>
      </p:pic>
      <p:sp>
        <p:nvSpPr>
          <p:cNvPr id="39" name="Rectangle 38"/>
          <p:cNvSpPr/>
          <p:nvPr/>
        </p:nvSpPr>
        <p:spPr>
          <a:xfrm flipH="1">
            <a:off x="0" y="0"/>
            <a:ext cx="4736049"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flipH="1">
            <a:off x="4190190"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flipH="1">
            <a:off x="4469923"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flipH="1">
            <a:off x="4718806"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flipH="1">
            <a:off x="4456738"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095999"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5973762"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6095999" y="273553"/>
            <a:ext cx="3510576" cy="553998"/>
          </a:xfrm>
          <a:prstGeom prst="rect">
            <a:avLst/>
          </a:prstGeom>
          <a:noFill/>
        </p:spPr>
        <p:txBody>
          <a:bodyPr wrap="none" lIns="0" tIns="0" rIns="0" bIns="0" rtlCol="0">
            <a:spAutoFit/>
          </a:bodyPr>
          <a:lstStyle/>
          <a:p>
            <a:r>
              <a:rPr lang="en-US" sz="3600" dirty="0">
                <a:solidFill>
                  <a:srgbClr val="32425C"/>
                </a:solidFill>
                <a:latin typeface="+mj-lt"/>
              </a:rPr>
              <a:t>Left Image Slide</a:t>
            </a:r>
          </a:p>
        </p:txBody>
      </p:sp>
      <p:sp>
        <p:nvSpPr>
          <p:cNvPr id="49" name="TextBox 48"/>
          <p:cNvSpPr txBox="1"/>
          <p:nvPr/>
        </p:nvSpPr>
        <p:spPr>
          <a:xfrm>
            <a:off x="6657975" y="1876723"/>
            <a:ext cx="4048126" cy="492443"/>
          </a:xfrm>
          <a:prstGeom prst="rect">
            <a:avLst/>
          </a:prstGeom>
          <a:noFill/>
        </p:spPr>
        <p:txBody>
          <a:bodyPr wrap="square" lIns="0" tIns="0" rIns="0" bIns="0" rtlCol="0">
            <a:spAutoFit/>
          </a:bodyPr>
          <a:lstStyle/>
          <a:p>
            <a:r>
              <a:rPr lang="en-US" sz="1600" dirty="0">
                <a:solidFill>
                  <a:srgbClr val="32425C"/>
                </a:solidFill>
                <a:latin typeface="+mj-lt"/>
              </a:rPr>
              <a:t>The standard chunk of Lorem Ipsum used since the 1500s is reproduced</a:t>
            </a:r>
          </a:p>
        </p:txBody>
      </p:sp>
      <p:sp>
        <p:nvSpPr>
          <p:cNvPr id="50" name="TextBox 49"/>
          <p:cNvSpPr txBox="1"/>
          <p:nvPr/>
        </p:nvSpPr>
        <p:spPr>
          <a:xfrm>
            <a:off x="6095999" y="2535187"/>
            <a:ext cx="5221287" cy="1923604"/>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grpSp>
        <p:nvGrpSpPr>
          <p:cNvPr id="59" name="Group 58"/>
          <p:cNvGrpSpPr/>
          <p:nvPr/>
        </p:nvGrpSpPr>
        <p:grpSpPr>
          <a:xfrm>
            <a:off x="6040013" y="4658367"/>
            <a:ext cx="742783" cy="733726"/>
            <a:chOff x="4279221" y="2033354"/>
            <a:chExt cx="1412875" cy="1395646"/>
          </a:xfrm>
        </p:grpSpPr>
        <p:sp>
          <p:nvSpPr>
            <p:cNvPr id="6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62" name="Freeform 26"/>
          <p:cNvSpPr>
            <a:spLocks/>
          </p:cNvSpPr>
          <p:nvPr/>
        </p:nvSpPr>
        <p:spPr bwMode="auto">
          <a:xfrm>
            <a:off x="63172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TextBox 62"/>
          <p:cNvSpPr txBox="1"/>
          <p:nvPr/>
        </p:nvSpPr>
        <p:spPr>
          <a:xfrm>
            <a:off x="6828638" y="4790833"/>
            <a:ext cx="750205" cy="246221"/>
          </a:xfrm>
          <a:prstGeom prst="rect">
            <a:avLst/>
          </a:prstGeom>
          <a:noFill/>
        </p:spPr>
        <p:txBody>
          <a:bodyPr wrap="none" lIns="0" tIns="0" rIns="0" bIns="0" rtlCol="0">
            <a:spAutoFit/>
          </a:bodyPr>
          <a:lstStyle/>
          <a:p>
            <a:r>
              <a:rPr lang="en-US" sz="1600" dirty="0">
                <a:solidFill>
                  <a:srgbClr val="32425C"/>
                </a:solidFill>
                <a:latin typeface="+mj-lt"/>
              </a:rPr>
              <a:t>123.4 K</a:t>
            </a:r>
          </a:p>
        </p:txBody>
      </p:sp>
      <p:sp>
        <p:nvSpPr>
          <p:cNvPr id="64" name="TextBox 63"/>
          <p:cNvSpPr txBox="1"/>
          <p:nvPr/>
        </p:nvSpPr>
        <p:spPr>
          <a:xfrm>
            <a:off x="68286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3" name="Group 92"/>
          <p:cNvGrpSpPr/>
          <p:nvPr/>
        </p:nvGrpSpPr>
        <p:grpSpPr>
          <a:xfrm>
            <a:off x="8351413" y="4658367"/>
            <a:ext cx="742783" cy="733726"/>
            <a:chOff x="4279221" y="2033354"/>
            <a:chExt cx="1412875" cy="1395646"/>
          </a:xfrm>
        </p:grpSpPr>
        <p:sp>
          <p:nvSpPr>
            <p:cNvPr id="9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6" name="Freeform 26"/>
          <p:cNvSpPr>
            <a:spLocks/>
          </p:cNvSpPr>
          <p:nvPr/>
        </p:nvSpPr>
        <p:spPr bwMode="auto">
          <a:xfrm flipV="1">
            <a:off x="86286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TextBox 96"/>
          <p:cNvSpPr txBox="1"/>
          <p:nvPr/>
        </p:nvSpPr>
        <p:spPr>
          <a:xfrm>
            <a:off x="9140038" y="4790833"/>
            <a:ext cx="628377" cy="246221"/>
          </a:xfrm>
          <a:prstGeom prst="rect">
            <a:avLst/>
          </a:prstGeom>
          <a:noFill/>
        </p:spPr>
        <p:txBody>
          <a:bodyPr wrap="none" lIns="0" tIns="0" rIns="0" bIns="0" rtlCol="0">
            <a:spAutoFit/>
          </a:bodyPr>
          <a:lstStyle/>
          <a:p>
            <a:r>
              <a:rPr lang="en-US" sz="1600" dirty="0">
                <a:solidFill>
                  <a:srgbClr val="32425C"/>
                </a:solidFill>
                <a:latin typeface="+mj-lt"/>
              </a:rPr>
              <a:t>54.3 K</a:t>
            </a:r>
          </a:p>
        </p:txBody>
      </p:sp>
      <p:sp>
        <p:nvSpPr>
          <p:cNvPr id="98" name="TextBox 97"/>
          <p:cNvSpPr txBox="1"/>
          <p:nvPr/>
        </p:nvSpPr>
        <p:spPr>
          <a:xfrm>
            <a:off x="91400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9" name="Group 98"/>
          <p:cNvGrpSpPr/>
          <p:nvPr/>
        </p:nvGrpSpPr>
        <p:grpSpPr>
          <a:xfrm>
            <a:off x="6096000" y="1947559"/>
            <a:ext cx="352425" cy="360362"/>
            <a:chOff x="7726363" y="3609976"/>
            <a:chExt cx="352425" cy="360362"/>
          </a:xfrm>
          <a:gradFill>
            <a:gsLst>
              <a:gs pos="0">
                <a:srgbClr val="024793"/>
              </a:gs>
              <a:gs pos="100000">
                <a:srgbClr val="33D360"/>
              </a:gs>
            </a:gsLst>
            <a:lin ang="13500000" scaled="1"/>
          </a:gradFill>
        </p:grpSpPr>
        <p:sp>
          <p:nvSpPr>
            <p:cNvPr id="10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80977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120773" cy="553998"/>
          </a:xfrm>
          <a:prstGeom prst="rect">
            <a:avLst/>
          </a:prstGeom>
          <a:noFill/>
        </p:spPr>
        <p:txBody>
          <a:bodyPr wrap="none" lIns="0" tIns="0" rIns="0" bIns="0" rtlCol="0">
            <a:spAutoFit/>
          </a:bodyPr>
          <a:lstStyle/>
          <a:p>
            <a:r>
              <a:rPr lang="en-US" sz="3600" dirty="0">
                <a:solidFill>
                  <a:srgbClr val="32425C"/>
                </a:solidFill>
                <a:latin typeface="+mj-lt"/>
              </a:rPr>
              <a:t>Iconic List</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835926" y="1743075"/>
            <a:ext cx="1079969" cy="1066800"/>
            <a:chOff x="4279221" y="2033354"/>
            <a:chExt cx="1412875" cy="1395646"/>
          </a:xfrm>
        </p:grpSpPr>
        <p:sp>
          <p:nvSpPr>
            <p:cNvPr id="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2" name="Group 11"/>
          <p:cNvGrpSpPr/>
          <p:nvPr/>
        </p:nvGrpSpPr>
        <p:grpSpPr>
          <a:xfrm>
            <a:off x="4835926" y="3058593"/>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5" name="Group 14"/>
          <p:cNvGrpSpPr/>
          <p:nvPr/>
        </p:nvGrpSpPr>
        <p:grpSpPr>
          <a:xfrm>
            <a:off x="4835926" y="4374111"/>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a:off x="6276106" y="1743075"/>
            <a:ext cx="1079969" cy="1066800"/>
            <a:chOff x="4279221" y="2033354"/>
            <a:chExt cx="1412875" cy="1395646"/>
          </a:xfrm>
        </p:grpSpPr>
        <p:sp>
          <p:nvSpPr>
            <p:cNvPr id="3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36" name="Group 35"/>
          <p:cNvGrpSpPr/>
          <p:nvPr/>
        </p:nvGrpSpPr>
        <p:grpSpPr>
          <a:xfrm>
            <a:off x="6276106" y="3058593"/>
            <a:ext cx="1079969" cy="1066800"/>
            <a:chOff x="4279221" y="2033354"/>
            <a:chExt cx="1412875" cy="1395646"/>
          </a:xfrm>
        </p:grpSpPr>
        <p:sp>
          <p:nvSpPr>
            <p:cNvPr id="3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9" name="Group 38"/>
          <p:cNvGrpSpPr/>
          <p:nvPr/>
        </p:nvGrpSpPr>
        <p:grpSpPr>
          <a:xfrm>
            <a:off x="6276106" y="4374111"/>
            <a:ext cx="1079969" cy="1066800"/>
            <a:chOff x="4279221" y="2033354"/>
            <a:chExt cx="1412875" cy="1395646"/>
          </a:xfrm>
        </p:grpSpPr>
        <p:sp>
          <p:nvSpPr>
            <p:cNvPr id="4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5" name="Group 44"/>
          <p:cNvGrpSpPr/>
          <p:nvPr/>
        </p:nvGrpSpPr>
        <p:grpSpPr>
          <a:xfrm>
            <a:off x="874712" y="1942048"/>
            <a:ext cx="3771100" cy="668854"/>
            <a:chOff x="874712" y="1952455"/>
            <a:chExt cx="3771100" cy="668854"/>
          </a:xfrm>
        </p:grpSpPr>
        <p:sp>
          <p:nvSpPr>
            <p:cNvPr id="43" name="TextBox 42"/>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4" name="TextBox 43"/>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6" name="Group 45"/>
          <p:cNvGrpSpPr/>
          <p:nvPr/>
        </p:nvGrpSpPr>
        <p:grpSpPr>
          <a:xfrm>
            <a:off x="874712" y="3235028"/>
            <a:ext cx="3771100" cy="668854"/>
            <a:chOff x="874712" y="1952455"/>
            <a:chExt cx="3771100" cy="668854"/>
          </a:xfrm>
        </p:grpSpPr>
        <p:sp>
          <p:nvSpPr>
            <p:cNvPr id="47" name="TextBox 46"/>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8" name="TextBox 47"/>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9" name="Group 48"/>
          <p:cNvGrpSpPr/>
          <p:nvPr/>
        </p:nvGrpSpPr>
        <p:grpSpPr>
          <a:xfrm>
            <a:off x="874712" y="4550546"/>
            <a:ext cx="3771100" cy="668854"/>
            <a:chOff x="874712" y="1952455"/>
            <a:chExt cx="3771100" cy="668854"/>
          </a:xfrm>
        </p:grpSpPr>
        <p:sp>
          <p:nvSpPr>
            <p:cNvPr id="50" name="TextBox 49"/>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51" name="TextBox 50"/>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3" name="TextBox 52"/>
          <p:cNvSpPr txBox="1"/>
          <p:nvPr/>
        </p:nvSpPr>
        <p:spPr>
          <a:xfrm>
            <a:off x="7546188" y="194204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4" name="TextBox 53"/>
          <p:cNvSpPr txBox="1"/>
          <p:nvPr/>
        </p:nvSpPr>
        <p:spPr>
          <a:xfrm>
            <a:off x="7546188" y="222618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6" name="TextBox 55"/>
          <p:cNvSpPr txBox="1"/>
          <p:nvPr/>
        </p:nvSpPr>
        <p:spPr>
          <a:xfrm>
            <a:off x="7546188" y="323502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7" name="TextBox 56"/>
          <p:cNvSpPr txBox="1"/>
          <p:nvPr/>
        </p:nvSpPr>
        <p:spPr>
          <a:xfrm>
            <a:off x="7546188" y="351916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9" name="TextBox 58"/>
          <p:cNvSpPr txBox="1"/>
          <p:nvPr/>
        </p:nvSpPr>
        <p:spPr>
          <a:xfrm>
            <a:off x="7546188" y="4550546"/>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60" name="TextBox 59"/>
          <p:cNvSpPr txBox="1"/>
          <p:nvPr/>
        </p:nvSpPr>
        <p:spPr>
          <a:xfrm>
            <a:off x="7546188" y="4834679"/>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61" name="Group 60"/>
          <p:cNvGrpSpPr/>
          <p:nvPr/>
        </p:nvGrpSpPr>
        <p:grpSpPr>
          <a:xfrm>
            <a:off x="5223722" y="2095500"/>
            <a:ext cx="360362" cy="361951"/>
            <a:chOff x="5554663" y="3971925"/>
            <a:chExt cx="360362" cy="361951"/>
          </a:xfrm>
          <a:solidFill>
            <a:schemeClr val="bg1"/>
          </a:solidFill>
        </p:grpSpPr>
        <p:sp>
          <p:nvSpPr>
            <p:cNvPr id="62" name="Freeform 61"/>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4" name="Freeform 63"/>
          <p:cNvSpPr>
            <a:spLocks noEditPoints="1"/>
          </p:cNvSpPr>
          <p:nvPr/>
        </p:nvSpPr>
        <p:spPr bwMode="auto">
          <a:xfrm>
            <a:off x="5195729" y="341022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5" name="Group 64"/>
          <p:cNvGrpSpPr/>
          <p:nvPr/>
        </p:nvGrpSpPr>
        <p:grpSpPr>
          <a:xfrm>
            <a:off x="5194935" y="4726536"/>
            <a:ext cx="361950" cy="361950"/>
            <a:chOff x="3390900" y="3248025"/>
            <a:chExt cx="361950" cy="361950"/>
          </a:xfrm>
          <a:solidFill>
            <a:schemeClr val="bg1"/>
          </a:solidFill>
        </p:grpSpPr>
        <p:sp>
          <p:nvSpPr>
            <p:cNvPr id="66" name="Freeform 6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6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6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6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2" name="Group 71"/>
          <p:cNvGrpSpPr/>
          <p:nvPr/>
        </p:nvGrpSpPr>
        <p:grpSpPr>
          <a:xfrm>
            <a:off x="6654571" y="2095500"/>
            <a:ext cx="360363" cy="361950"/>
            <a:chOff x="5554663" y="3248025"/>
            <a:chExt cx="360363" cy="361950"/>
          </a:xfrm>
          <a:solidFill>
            <a:schemeClr val="bg1"/>
          </a:solidFill>
        </p:grpSpPr>
        <p:sp>
          <p:nvSpPr>
            <p:cNvPr id="73" name="Rectangle 72"/>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Rectangle 73"/>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Rectangle 74"/>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Rectangle 75"/>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7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Group 78"/>
          <p:cNvGrpSpPr/>
          <p:nvPr/>
        </p:nvGrpSpPr>
        <p:grpSpPr>
          <a:xfrm>
            <a:off x="6677202" y="3421143"/>
            <a:ext cx="352425" cy="360362"/>
            <a:chOff x="7726363" y="3609976"/>
            <a:chExt cx="352425" cy="360362"/>
          </a:xfrm>
          <a:solidFill>
            <a:schemeClr val="bg1"/>
          </a:solidFill>
        </p:grpSpPr>
        <p:sp>
          <p:nvSpPr>
            <p:cNvPr id="8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3" name="Group 82"/>
          <p:cNvGrpSpPr/>
          <p:nvPr/>
        </p:nvGrpSpPr>
        <p:grpSpPr>
          <a:xfrm>
            <a:off x="6681770" y="4726536"/>
            <a:ext cx="361951" cy="361951"/>
            <a:chOff x="3390900" y="3248025"/>
            <a:chExt cx="361951" cy="361951"/>
          </a:xfrm>
          <a:solidFill>
            <a:schemeClr val="bg1"/>
          </a:solidFill>
        </p:grpSpPr>
        <p:sp>
          <p:nvSpPr>
            <p:cNvPr id="8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057866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931971" y="1722518"/>
            <a:ext cx="6040829" cy="3153419"/>
            <a:chOff x="1504597" y="2399471"/>
            <a:chExt cx="6134807" cy="3202478"/>
          </a:xfrm>
          <a:solidFill>
            <a:schemeClr val="bg1">
              <a:lumMod val="85000"/>
            </a:schemeClr>
          </a:solidFill>
          <a:effectLst/>
        </p:grpSpPr>
        <p:sp>
          <p:nvSpPr>
            <p:cNvPr id="11" name="Freeform 5962"/>
            <p:cNvSpPr>
              <a:spLocks noEditPoints="1"/>
            </p:cNvSpPr>
            <p:nvPr/>
          </p:nvSpPr>
          <p:spPr bwMode="auto">
            <a:xfrm>
              <a:off x="3063972" y="4165973"/>
              <a:ext cx="836057" cy="1435976"/>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endParaRPr lang="en-US" b="1" dirty="0"/>
            </a:p>
          </p:txBody>
        </p:sp>
        <p:sp>
          <p:nvSpPr>
            <p:cNvPr id="12" name="Freeform 6151"/>
            <p:cNvSpPr>
              <a:spLocks noEditPoints="1"/>
            </p:cNvSpPr>
            <p:nvPr/>
          </p:nvSpPr>
          <p:spPr bwMode="auto">
            <a:xfrm>
              <a:off x="6266439" y="4430998"/>
              <a:ext cx="1201064" cy="96840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endParaRPr lang="en-US" b="1" dirty="0"/>
            </a:p>
          </p:txBody>
        </p:sp>
        <p:sp>
          <p:nvSpPr>
            <p:cNvPr id="13" name="Freeform 6153"/>
            <p:cNvSpPr>
              <a:spLocks noEditPoints="1"/>
            </p:cNvSpPr>
            <p:nvPr/>
          </p:nvSpPr>
          <p:spPr bwMode="auto">
            <a:xfrm>
              <a:off x="3915668" y="3671184"/>
              <a:ext cx="1239013" cy="1462182"/>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endParaRPr lang="en-US" b="1" dirty="0"/>
            </a:p>
          </p:txBody>
        </p:sp>
        <p:sp>
          <p:nvSpPr>
            <p:cNvPr id="14" name="Freeform 6155"/>
            <p:cNvSpPr>
              <a:spLocks noEditPoints="1"/>
            </p:cNvSpPr>
            <p:nvPr/>
          </p:nvSpPr>
          <p:spPr bwMode="auto">
            <a:xfrm>
              <a:off x="4040675" y="2527450"/>
              <a:ext cx="1264689" cy="1655655"/>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endParaRPr lang="en-US" b="1" dirty="0"/>
            </a:p>
          </p:txBody>
        </p:sp>
        <p:sp>
          <p:nvSpPr>
            <p:cNvPr id="15" name="Freeform 6156"/>
            <p:cNvSpPr>
              <a:spLocks noEditPoints="1"/>
            </p:cNvSpPr>
            <p:nvPr/>
          </p:nvSpPr>
          <p:spPr bwMode="auto">
            <a:xfrm>
              <a:off x="5024074" y="2480087"/>
              <a:ext cx="2615330" cy="2204852"/>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endParaRPr lang="en-US" b="1" dirty="0"/>
            </a:p>
          </p:txBody>
        </p:sp>
        <p:sp>
          <p:nvSpPr>
            <p:cNvPr id="16" name="Freeform 6004"/>
            <p:cNvSpPr>
              <a:spLocks/>
            </p:cNvSpPr>
            <p:nvPr/>
          </p:nvSpPr>
          <p:spPr bwMode="auto">
            <a:xfrm>
              <a:off x="3948495" y="4209922"/>
              <a:ext cx="3572" cy="4030"/>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endParaRPr lang="da-DK" b="1"/>
            </a:p>
          </p:txBody>
        </p:sp>
        <p:grpSp>
          <p:nvGrpSpPr>
            <p:cNvPr id="17" name="Gruppe 224"/>
            <p:cNvGrpSpPr/>
            <p:nvPr/>
          </p:nvGrpSpPr>
          <p:grpSpPr bwMode="auto">
            <a:xfrm>
              <a:off x="1504597" y="2399471"/>
              <a:ext cx="2802847" cy="1873326"/>
              <a:chOff x="93979" y="699453"/>
              <a:chExt cx="3986530" cy="2951480"/>
            </a:xfrm>
            <a:grpFill/>
          </p:grpSpPr>
          <p:sp>
            <p:nvSpPr>
              <p:cNvPr id="25" name="Freeform 6016"/>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endParaRPr lang="da-DK" b="1"/>
              </a:p>
            </p:txBody>
          </p:sp>
          <p:sp>
            <p:nvSpPr>
              <p:cNvPr id="26" name="Freeform 6017"/>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endParaRPr lang="da-DK" b="1"/>
              </a:p>
            </p:txBody>
          </p:sp>
          <p:sp>
            <p:nvSpPr>
              <p:cNvPr id="27" name="Freeform 6018"/>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endParaRPr lang="da-DK" b="1"/>
              </a:p>
            </p:txBody>
          </p:sp>
          <p:sp>
            <p:nvSpPr>
              <p:cNvPr id="28" name="Freeform 6019"/>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endParaRPr lang="da-DK" b="1"/>
              </a:p>
            </p:txBody>
          </p:sp>
          <p:sp>
            <p:nvSpPr>
              <p:cNvPr id="29" name="Freeform 6020"/>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endParaRPr lang="da-DK" b="1"/>
              </a:p>
            </p:txBody>
          </p:sp>
          <p:sp>
            <p:nvSpPr>
              <p:cNvPr id="30" name="Freeform 6021"/>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endParaRPr lang="da-DK" b="1"/>
              </a:p>
            </p:txBody>
          </p:sp>
          <p:sp>
            <p:nvSpPr>
              <p:cNvPr id="31" name="Freeform 6022"/>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endParaRPr lang="da-DK" b="1"/>
              </a:p>
            </p:txBody>
          </p:sp>
          <p:sp>
            <p:nvSpPr>
              <p:cNvPr id="32" name="Freeform 6023"/>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endParaRPr lang="da-DK" b="1"/>
              </a:p>
            </p:txBody>
          </p:sp>
          <p:sp>
            <p:nvSpPr>
              <p:cNvPr id="33" name="Freeform 6024"/>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endParaRPr lang="da-DK" b="1"/>
              </a:p>
            </p:txBody>
          </p:sp>
          <p:sp>
            <p:nvSpPr>
              <p:cNvPr id="34" name="Freeform 6025"/>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endParaRPr lang="da-DK" b="1"/>
              </a:p>
            </p:txBody>
          </p:sp>
          <p:sp>
            <p:nvSpPr>
              <p:cNvPr id="35" name="Freeform 6026"/>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endParaRPr lang="da-DK" b="1"/>
              </a:p>
            </p:txBody>
          </p:sp>
          <p:sp>
            <p:nvSpPr>
              <p:cNvPr id="36" name="Freeform 6027"/>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endParaRPr lang="da-DK" b="1"/>
              </a:p>
            </p:txBody>
          </p:sp>
          <p:sp>
            <p:nvSpPr>
              <p:cNvPr id="37" name="Freeform 6033"/>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endParaRPr lang="da-DK" b="1"/>
              </a:p>
            </p:txBody>
          </p:sp>
          <p:sp>
            <p:nvSpPr>
              <p:cNvPr id="38" name="Freeform 6037"/>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endParaRPr lang="da-DK" b="1"/>
              </a:p>
            </p:txBody>
          </p:sp>
          <p:sp>
            <p:nvSpPr>
              <p:cNvPr id="39" name="Freeform 6054"/>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endParaRPr lang="da-DK" b="1"/>
              </a:p>
            </p:txBody>
          </p:sp>
          <p:sp>
            <p:nvSpPr>
              <p:cNvPr id="40" name="Freeform 6074"/>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endParaRPr lang="da-DK" b="1"/>
              </a:p>
            </p:txBody>
          </p:sp>
          <p:sp>
            <p:nvSpPr>
              <p:cNvPr id="41" name="Freeform 6084"/>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endParaRPr lang="da-DK" b="1"/>
              </a:p>
            </p:txBody>
          </p:sp>
          <p:sp>
            <p:nvSpPr>
              <p:cNvPr id="42" name="Freeform 6086"/>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endParaRPr lang="da-DK" b="1"/>
              </a:p>
            </p:txBody>
          </p:sp>
          <p:sp>
            <p:nvSpPr>
              <p:cNvPr id="43" name="Freeform 6087"/>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endParaRPr lang="da-DK" b="1"/>
              </a:p>
            </p:txBody>
          </p:sp>
          <p:sp>
            <p:nvSpPr>
              <p:cNvPr id="44" name="Freeform 6088"/>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endParaRPr lang="da-DK" b="1"/>
              </a:p>
            </p:txBody>
          </p:sp>
          <p:sp>
            <p:nvSpPr>
              <p:cNvPr id="45" name="Freeform 6089"/>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endParaRPr lang="da-DK" b="1"/>
              </a:p>
            </p:txBody>
          </p:sp>
          <p:sp>
            <p:nvSpPr>
              <p:cNvPr id="46" name="Freeform 6091"/>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endParaRPr lang="da-DK" b="1"/>
              </a:p>
            </p:txBody>
          </p:sp>
          <p:sp>
            <p:nvSpPr>
              <p:cNvPr id="47" name="Freeform 6092"/>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endParaRPr lang="da-DK" b="1"/>
              </a:p>
            </p:txBody>
          </p:sp>
          <p:sp>
            <p:nvSpPr>
              <p:cNvPr id="48" name="Freeform 6094"/>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endParaRPr lang="da-DK" b="1"/>
              </a:p>
            </p:txBody>
          </p:sp>
          <p:sp>
            <p:nvSpPr>
              <p:cNvPr id="49" name="Freeform 6098"/>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endParaRPr lang="da-DK" b="1"/>
              </a:p>
            </p:txBody>
          </p:sp>
          <p:sp>
            <p:nvSpPr>
              <p:cNvPr id="50" name="Freeform 6099"/>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endParaRPr lang="da-DK" b="1"/>
              </a:p>
            </p:txBody>
          </p:sp>
          <p:sp>
            <p:nvSpPr>
              <p:cNvPr id="51" name="Freeform 6100"/>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endParaRPr lang="da-DK" b="1"/>
              </a:p>
            </p:txBody>
          </p:sp>
          <p:sp>
            <p:nvSpPr>
              <p:cNvPr id="52" name="Freeform 6101"/>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endParaRPr lang="da-DK" b="1"/>
              </a:p>
            </p:txBody>
          </p:sp>
          <p:sp>
            <p:nvSpPr>
              <p:cNvPr id="53" name="Freeform 6102"/>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endParaRPr lang="da-DK" b="1"/>
              </a:p>
            </p:txBody>
          </p:sp>
          <p:sp>
            <p:nvSpPr>
              <p:cNvPr id="54" name="Freeform 6103"/>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endParaRPr lang="da-DK" b="1"/>
              </a:p>
            </p:txBody>
          </p:sp>
          <p:sp>
            <p:nvSpPr>
              <p:cNvPr id="55" name="Freeform 6104"/>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endParaRPr lang="da-DK" b="1"/>
              </a:p>
            </p:txBody>
          </p:sp>
          <p:sp>
            <p:nvSpPr>
              <p:cNvPr id="56" name="Freeform 6105"/>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endParaRPr lang="da-DK" b="1"/>
              </a:p>
            </p:txBody>
          </p:sp>
          <p:sp>
            <p:nvSpPr>
              <p:cNvPr id="57" name="Freeform 6106"/>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endParaRPr lang="da-DK" b="1"/>
              </a:p>
            </p:txBody>
          </p:sp>
          <p:sp>
            <p:nvSpPr>
              <p:cNvPr id="58" name="Freeform 6107"/>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endParaRPr lang="da-DK" b="1"/>
              </a:p>
            </p:txBody>
          </p:sp>
          <p:sp>
            <p:nvSpPr>
              <p:cNvPr id="59" name="Freeform 6108"/>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endParaRPr lang="da-DK" b="1"/>
              </a:p>
            </p:txBody>
          </p:sp>
          <p:sp>
            <p:nvSpPr>
              <p:cNvPr id="60" name="Freeform 6109"/>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endParaRPr lang="da-DK" b="1"/>
              </a:p>
            </p:txBody>
          </p:sp>
          <p:sp>
            <p:nvSpPr>
              <p:cNvPr id="61" name="Freeform 6110"/>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endParaRPr lang="da-DK" b="1"/>
              </a:p>
            </p:txBody>
          </p:sp>
          <p:sp>
            <p:nvSpPr>
              <p:cNvPr id="62" name="Freeform 6111"/>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endParaRPr lang="da-DK" b="1"/>
              </a:p>
            </p:txBody>
          </p:sp>
          <p:sp>
            <p:nvSpPr>
              <p:cNvPr id="63" name="Freeform 6112"/>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endParaRPr lang="da-DK" b="1"/>
              </a:p>
            </p:txBody>
          </p:sp>
          <p:sp>
            <p:nvSpPr>
              <p:cNvPr id="64" name="Freeform 6113"/>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endParaRPr lang="da-DK" b="1"/>
              </a:p>
            </p:txBody>
          </p:sp>
          <p:sp>
            <p:nvSpPr>
              <p:cNvPr id="65" name="Freeform 6115"/>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endParaRPr lang="da-DK" b="1"/>
              </a:p>
            </p:txBody>
          </p:sp>
          <p:sp>
            <p:nvSpPr>
              <p:cNvPr id="66" name="Freeform 6116"/>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endParaRPr lang="da-DK" b="1"/>
              </a:p>
            </p:txBody>
          </p:sp>
          <p:sp>
            <p:nvSpPr>
              <p:cNvPr id="67" name="Freeform 6117"/>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endParaRPr lang="da-DK" b="1"/>
              </a:p>
            </p:txBody>
          </p:sp>
          <p:sp>
            <p:nvSpPr>
              <p:cNvPr id="68" name="Freeform 6118"/>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endParaRPr lang="da-DK" b="1"/>
              </a:p>
            </p:txBody>
          </p:sp>
        </p:grpSp>
        <p:sp>
          <p:nvSpPr>
            <p:cNvPr id="18" name="Freeform 6134"/>
            <p:cNvSpPr>
              <a:spLocks/>
            </p:cNvSpPr>
            <p:nvPr/>
          </p:nvSpPr>
          <p:spPr bwMode="auto">
            <a:xfrm>
              <a:off x="3956532" y="4207503"/>
              <a:ext cx="2678" cy="3224"/>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endParaRPr lang="da-DK" b="1"/>
            </a:p>
          </p:txBody>
        </p:sp>
        <p:sp>
          <p:nvSpPr>
            <p:cNvPr id="19" name="Freeform 6135"/>
            <p:cNvSpPr>
              <a:spLocks/>
            </p:cNvSpPr>
            <p:nvPr/>
          </p:nvSpPr>
          <p:spPr bwMode="auto">
            <a:xfrm>
              <a:off x="3960208" y="4202250"/>
              <a:ext cx="1116" cy="100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endParaRPr lang="da-DK" b="1"/>
            </a:p>
          </p:txBody>
        </p:sp>
        <p:sp>
          <p:nvSpPr>
            <p:cNvPr id="20" name="Freeform 6136"/>
            <p:cNvSpPr>
              <a:spLocks/>
            </p:cNvSpPr>
            <p:nvPr/>
          </p:nvSpPr>
          <p:spPr bwMode="auto">
            <a:xfrm>
              <a:off x="3951969" y="4201861"/>
              <a:ext cx="2678" cy="3224"/>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endParaRPr lang="da-DK" b="1"/>
            </a:p>
          </p:txBody>
        </p:sp>
        <p:sp>
          <p:nvSpPr>
            <p:cNvPr id="21" name="Freeform 6138"/>
            <p:cNvSpPr>
              <a:spLocks/>
            </p:cNvSpPr>
            <p:nvPr/>
          </p:nvSpPr>
          <p:spPr bwMode="auto">
            <a:xfrm>
              <a:off x="3952965" y="4209874"/>
              <a:ext cx="1785" cy="2418"/>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endParaRPr lang="da-DK" b="1"/>
            </a:p>
          </p:txBody>
        </p:sp>
        <p:sp>
          <p:nvSpPr>
            <p:cNvPr id="22" name="Freeform 6144"/>
            <p:cNvSpPr>
              <a:spLocks/>
            </p:cNvSpPr>
            <p:nvPr/>
          </p:nvSpPr>
          <p:spPr bwMode="auto">
            <a:xfrm>
              <a:off x="3950141" y="4196164"/>
              <a:ext cx="3572" cy="2418"/>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endParaRPr lang="da-DK" b="1"/>
            </a:p>
          </p:txBody>
        </p:sp>
        <p:sp>
          <p:nvSpPr>
            <p:cNvPr id="23" name="Freeform 6149"/>
            <p:cNvSpPr>
              <a:spLocks/>
            </p:cNvSpPr>
            <p:nvPr/>
          </p:nvSpPr>
          <p:spPr bwMode="auto">
            <a:xfrm>
              <a:off x="3945656" y="4202169"/>
              <a:ext cx="2232" cy="100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endParaRPr lang="da-DK" b="1"/>
            </a:p>
          </p:txBody>
        </p:sp>
        <p:sp>
          <p:nvSpPr>
            <p:cNvPr id="24" name="Freeform 6150"/>
            <p:cNvSpPr>
              <a:spLocks/>
            </p:cNvSpPr>
            <p:nvPr/>
          </p:nvSpPr>
          <p:spPr bwMode="auto">
            <a:xfrm>
              <a:off x="3947487" y="4207726"/>
              <a:ext cx="2678" cy="1612"/>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endParaRPr lang="da-DK" b="1"/>
            </a:p>
          </p:txBody>
        </p:sp>
      </p:grpSp>
      <p:sp>
        <p:nvSpPr>
          <p:cNvPr id="111" name="Freeform 6"/>
          <p:cNvSpPr>
            <a:spLocks/>
          </p:cNvSpPr>
          <p:nvPr/>
        </p:nvSpPr>
        <p:spPr bwMode="auto">
          <a:xfrm>
            <a:off x="835163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2" name="Freeform 6"/>
          <p:cNvSpPr>
            <a:spLocks/>
          </p:cNvSpPr>
          <p:nvPr/>
        </p:nvSpPr>
        <p:spPr bwMode="auto">
          <a:xfrm>
            <a:off x="9902715"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0" name="Freeform 6"/>
          <p:cNvSpPr>
            <a:spLocks/>
          </p:cNvSpPr>
          <p:nvPr/>
        </p:nvSpPr>
        <p:spPr bwMode="auto">
          <a:xfrm>
            <a:off x="6800564"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9" name="Freeform 6"/>
          <p:cNvSpPr>
            <a:spLocks/>
          </p:cNvSpPr>
          <p:nvPr/>
        </p:nvSpPr>
        <p:spPr bwMode="auto">
          <a:xfrm>
            <a:off x="524948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cxnSp>
        <p:nvCxnSpPr>
          <p:cNvPr id="87" name="Straight Connector 86"/>
          <p:cNvCxnSpPr/>
          <p:nvPr/>
        </p:nvCxnSpPr>
        <p:spPr>
          <a:xfrm flipV="1">
            <a:off x="5736300" y="2448181"/>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382336" cy="553998"/>
          </a:xfrm>
          <a:prstGeom prst="rect">
            <a:avLst/>
          </a:prstGeom>
          <a:noFill/>
        </p:spPr>
        <p:txBody>
          <a:bodyPr wrap="none" lIns="0" tIns="0" rIns="0" bIns="0" rtlCol="0">
            <a:spAutoFit/>
          </a:bodyPr>
          <a:lstStyle/>
          <a:p>
            <a:r>
              <a:rPr lang="en-US" sz="3600" dirty="0">
                <a:solidFill>
                  <a:srgbClr val="32425C"/>
                </a:solidFill>
                <a:latin typeface="+mj-lt"/>
              </a:rPr>
              <a:t>Meet The Team</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74713" y="1608218"/>
            <a:ext cx="2680221" cy="246221"/>
          </a:xfrm>
          <a:prstGeom prst="rect">
            <a:avLst/>
          </a:prstGeom>
          <a:noFill/>
        </p:spPr>
        <p:txBody>
          <a:bodyPr wrap="none" lIns="0" tIns="0" rIns="0" bIns="0" rtlCol="0">
            <a:spAutoFit/>
          </a:bodyPr>
          <a:lstStyle/>
          <a:p>
            <a:r>
              <a:rPr lang="en-US" sz="1600" dirty="0">
                <a:solidFill>
                  <a:srgbClr val="32425C"/>
                </a:solidFill>
                <a:latin typeface="+mj-lt"/>
              </a:rPr>
              <a:t>Our Team around the world</a:t>
            </a:r>
          </a:p>
        </p:txBody>
      </p:sp>
      <p:sp>
        <p:nvSpPr>
          <p:cNvPr id="7" name="TextBox 6"/>
          <p:cNvSpPr txBox="1"/>
          <p:nvPr/>
        </p:nvSpPr>
        <p:spPr>
          <a:xfrm>
            <a:off x="874713" y="1967081"/>
            <a:ext cx="3201987" cy="327012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a:p>
            <a:pPr algn="l"/>
            <a:endParaRPr lang="en-US" dirty="0"/>
          </a:p>
          <a:p>
            <a:pPr algn="l"/>
            <a:r>
              <a:rPr lang="en-US" dirty="0"/>
              <a:t>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sp>
        <p:nvSpPr>
          <p:cNvPr id="8" name="TextBox 7"/>
          <p:cNvSpPr txBox="1"/>
          <p:nvPr/>
        </p:nvSpPr>
        <p:spPr>
          <a:xfrm>
            <a:off x="874713" y="5358828"/>
            <a:ext cx="1147750" cy="169277"/>
          </a:xfrm>
          <a:prstGeom prst="rect">
            <a:avLst/>
          </a:prstGeom>
          <a:noFill/>
        </p:spPr>
        <p:txBody>
          <a:bodyPr wrap="none" lIns="0" tIns="0" rIns="0" bIns="0" rtlCol="0">
            <a:spAutoFit/>
          </a:bodyPr>
          <a:lstStyle/>
          <a:p>
            <a:r>
              <a:rPr lang="en-US" sz="1100" dirty="0">
                <a:solidFill>
                  <a:srgbClr val="32425C"/>
                </a:solidFill>
                <a:latin typeface="+mj-lt"/>
              </a:rPr>
              <a:t>Yourwebsite.com</a:t>
            </a:r>
          </a:p>
        </p:txBody>
      </p:sp>
      <p:pic>
        <p:nvPicPr>
          <p:cNvPr id="69" name="Picture 68"/>
          <p:cNvPicPr>
            <a:picLocks noChangeAspect="1"/>
          </p:cNvPicPr>
          <p:nvPr/>
        </p:nvPicPr>
        <p:blipFill rotWithShape="1">
          <a:blip r:embed="rId2" cstate="print">
            <a:extLst>
              <a:ext uri="{28A0092B-C50C-407E-A947-70E740481C1C}">
                <a14:useLocalDpi xmlns:a14="http://schemas.microsoft.com/office/drawing/2010/main" val="0"/>
              </a:ext>
            </a:extLst>
          </a:blip>
          <a:srcRect l="45624" t="5622" r="18526" b="40630"/>
          <a:stretch/>
        </p:blipFill>
        <p:spPr>
          <a:xfrm>
            <a:off x="5329156" y="4152497"/>
            <a:ext cx="814289" cy="814289"/>
          </a:xfrm>
          <a:prstGeom prst="ellipse">
            <a:avLst/>
          </a:prstGeom>
        </p:spPr>
      </p:pic>
      <p:sp>
        <p:nvSpPr>
          <p:cNvPr id="76" name="TextBox 75"/>
          <p:cNvSpPr txBox="1"/>
          <p:nvPr/>
        </p:nvSpPr>
        <p:spPr>
          <a:xfrm>
            <a:off x="5405320" y="5117528"/>
            <a:ext cx="637995" cy="169277"/>
          </a:xfrm>
          <a:prstGeom prst="rect">
            <a:avLst/>
          </a:prstGeom>
          <a:noFill/>
        </p:spPr>
        <p:txBody>
          <a:bodyPr wrap="none" lIns="0" tIns="0" rIns="0" bIns="0" rtlCol="0">
            <a:spAutoFit/>
          </a:bodyPr>
          <a:lstStyle/>
          <a:p>
            <a:pPr algn="ctr"/>
            <a:r>
              <a:rPr lang="en-US" sz="1100" dirty="0">
                <a:solidFill>
                  <a:srgbClr val="32425C"/>
                </a:solidFill>
                <a:latin typeface="+mj-lt"/>
              </a:rPr>
              <a:t>John Doe</a:t>
            </a:r>
          </a:p>
        </p:txBody>
      </p:sp>
      <p:sp>
        <p:nvSpPr>
          <p:cNvPr id="78" name="TextBox 77"/>
          <p:cNvSpPr txBox="1"/>
          <p:nvPr/>
        </p:nvSpPr>
        <p:spPr>
          <a:xfrm>
            <a:off x="6879360" y="5117528"/>
            <a:ext cx="812521" cy="169277"/>
          </a:xfrm>
          <a:prstGeom prst="rect">
            <a:avLst/>
          </a:prstGeom>
          <a:noFill/>
        </p:spPr>
        <p:txBody>
          <a:bodyPr wrap="square" lIns="0" tIns="0" rIns="0" bIns="0" rtlCol="0">
            <a:spAutoFit/>
          </a:bodyPr>
          <a:lstStyle/>
          <a:p>
            <a:pPr algn="ctr"/>
            <a:r>
              <a:rPr lang="en-US" sz="1100" dirty="0">
                <a:solidFill>
                  <a:srgbClr val="32425C"/>
                </a:solidFill>
                <a:latin typeface="+mj-lt"/>
              </a:rPr>
              <a:t>Jane Doe</a:t>
            </a:r>
          </a:p>
        </p:txBody>
      </p:sp>
      <p:sp>
        <p:nvSpPr>
          <p:cNvPr id="80" name="TextBox 79"/>
          <p:cNvSpPr txBox="1"/>
          <p:nvPr/>
        </p:nvSpPr>
        <p:spPr>
          <a:xfrm>
            <a:off x="8392770" y="5117528"/>
            <a:ext cx="884342" cy="169277"/>
          </a:xfrm>
          <a:prstGeom prst="rect">
            <a:avLst/>
          </a:prstGeom>
          <a:noFill/>
        </p:spPr>
        <p:txBody>
          <a:bodyPr wrap="square" lIns="0" tIns="0" rIns="0" bIns="0" rtlCol="0">
            <a:spAutoFit/>
          </a:bodyPr>
          <a:lstStyle/>
          <a:p>
            <a:pPr algn="ctr"/>
            <a:r>
              <a:rPr lang="en-US" sz="1100" dirty="0">
                <a:solidFill>
                  <a:srgbClr val="32425C"/>
                </a:solidFill>
                <a:latin typeface="+mj-lt"/>
              </a:rPr>
              <a:t>Patrick Steve</a:t>
            </a:r>
          </a:p>
        </p:txBody>
      </p:sp>
      <p:sp>
        <p:nvSpPr>
          <p:cNvPr id="82" name="TextBox 81"/>
          <p:cNvSpPr txBox="1"/>
          <p:nvPr/>
        </p:nvSpPr>
        <p:spPr>
          <a:xfrm>
            <a:off x="9880274" y="5117528"/>
            <a:ext cx="1021113" cy="169277"/>
          </a:xfrm>
          <a:prstGeom prst="rect">
            <a:avLst/>
          </a:prstGeom>
          <a:noFill/>
        </p:spPr>
        <p:txBody>
          <a:bodyPr wrap="none" lIns="0" tIns="0" rIns="0" bIns="0" rtlCol="0">
            <a:spAutoFit/>
          </a:bodyPr>
          <a:lstStyle/>
          <a:p>
            <a:pPr algn="ctr"/>
            <a:r>
              <a:rPr lang="en-US" sz="1100" dirty="0">
                <a:solidFill>
                  <a:srgbClr val="32425C"/>
                </a:solidFill>
                <a:latin typeface="+mj-lt"/>
              </a:rPr>
              <a:t>Anya Geraldine</a:t>
            </a:r>
          </a:p>
        </p:txBody>
      </p:sp>
      <p:cxnSp>
        <p:nvCxnSpPr>
          <p:cNvPr id="89" name="Straight Connector 88"/>
          <p:cNvCxnSpPr/>
          <p:nvPr/>
        </p:nvCxnSpPr>
        <p:spPr>
          <a:xfrm flipV="1">
            <a:off x="7288463" y="1925714"/>
            <a:ext cx="0" cy="248881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8834941" y="3030283"/>
            <a:ext cx="0" cy="150490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rotWithShape="1">
          <a:blip r:embed="rId3" cstate="print">
            <a:extLst>
              <a:ext uri="{28A0092B-C50C-407E-A947-70E740481C1C}">
                <a14:useLocalDpi xmlns:a14="http://schemas.microsoft.com/office/drawing/2010/main" val="0"/>
              </a:ext>
            </a:extLst>
          </a:blip>
          <a:srcRect l="18346" t="736" r="40438" b="46642"/>
          <a:stretch/>
        </p:blipFill>
        <p:spPr>
          <a:xfrm>
            <a:off x="6879361" y="4154911"/>
            <a:ext cx="818204" cy="818204"/>
          </a:xfrm>
          <a:prstGeom prst="ellipse">
            <a:avLst/>
          </a:prstGeom>
        </p:spPr>
      </p:pic>
      <p:pic>
        <p:nvPicPr>
          <p:cNvPr id="96" name="Picture 95"/>
          <p:cNvPicPr>
            <a:picLocks noChangeAspect="1"/>
          </p:cNvPicPr>
          <p:nvPr/>
        </p:nvPicPr>
        <p:blipFill rotWithShape="1">
          <a:blip r:embed="rId4" cstate="print">
            <a:extLst>
              <a:ext uri="{28A0092B-C50C-407E-A947-70E740481C1C}">
                <a14:useLocalDpi xmlns:a14="http://schemas.microsoft.com/office/drawing/2010/main" val="0"/>
              </a:ext>
            </a:extLst>
          </a:blip>
          <a:srcRect l="12068" t="1836" r="29974" b="11268"/>
          <a:stretch/>
        </p:blipFill>
        <p:spPr>
          <a:xfrm>
            <a:off x="8427796"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cxnSp>
        <p:nvCxnSpPr>
          <p:cNvPr id="98" name="Straight Connector 97"/>
          <p:cNvCxnSpPr/>
          <p:nvPr/>
        </p:nvCxnSpPr>
        <p:spPr>
          <a:xfrm flipV="1">
            <a:off x="10390830" y="2272028"/>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100" name="Picture 99"/>
          <p:cNvPicPr>
            <a:picLocks noChangeAspect="1"/>
          </p:cNvPicPr>
          <p:nvPr/>
        </p:nvPicPr>
        <p:blipFill rotWithShape="1">
          <a:blip r:embed="rId5" cstate="print">
            <a:extLst>
              <a:ext uri="{28A0092B-C50C-407E-A947-70E740481C1C}">
                <a14:useLocalDpi xmlns:a14="http://schemas.microsoft.com/office/drawing/2010/main" val="0"/>
              </a:ext>
            </a:extLst>
          </a:blip>
          <a:srcRect l="19678" t="42103" r="12003" b="12357"/>
          <a:stretch/>
        </p:blipFill>
        <p:spPr>
          <a:xfrm>
            <a:off x="9983685"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sp>
        <p:nvSpPr>
          <p:cNvPr id="102" name="TextBox 101"/>
          <p:cNvSpPr txBox="1"/>
          <p:nvPr/>
        </p:nvSpPr>
        <p:spPr>
          <a:xfrm>
            <a:off x="667392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5" name="TextBox 104"/>
          <p:cNvSpPr txBox="1"/>
          <p:nvPr/>
        </p:nvSpPr>
        <p:spPr>
          <a:xfrm>
            <a:off x="512460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6" name="TextBox 105"/>
          <p:cNvSpPr txBox="1"/>
          <p:nvPr/>
        </p:nvSpPr>
        <p:spPr>
          <a:xfrm>
            <a:off x="822324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7" name="TextBox 106"/>
          <p:cNvSpPr txBox="1"/>
          <p:nvPr/>
        </p:nvSpPr>
        <p:spPr>
          <a:xfrm>
            <a:off x="977913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Tree>
    <p:extLst>
      <p:ext uri="{BB962C8B-B14F-4D97-AF65-F5344CB8AC3E}">
        <p14:creationId xmlns:p14="http://schemas.microsoft.com/office/powerpoint/2010/main" val="374763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SWOT Analysis</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p:cNvSpPr>
            <a:spLocks/>
          </p:cNvSpPr>
          <p:nvPr/>
        </p:nvSpPr>
        <p:spPr bwMode="auto">
          <a:xfrm>
            <a:off x="4763" y="3578225"/>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 name="Freeform 6"/>
          <p:cNvSpPr>
            <a:spLocks/>
          </p:cNvSpPr>
          <p:nvPr/>
        </p:nvSpPr>
        <p:spPr bwMode="auto">
          <a:xfrm>
            <a:off x="4763" y="3511550"/>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4025111" y="3884823"/>
            <a:ext cx="1388642" cy="1388642"/>
            <a:chOff x="4059108" y="2175085"/>
            <a:chExt cx="1388642" cy="1388642"/>
          </a:xfrm>
        </p:grpSpPr>
        <p:sp>
          <p:nvSpPr>
            <p:cNvPr id="14" name="Oval 13"/>
            <p:cNvSpPr/>
            <p:nvPr/>
          </p:nvSpPr>
          <p:spPr>
            <a:xfrm>
              <a:off x="4059108" y="21750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338251" y="2460295"/>
              <a:ext cx="830356" cy="1015663"/>
            </a:xfrm>
            <a:prstGeom prst="rect">
              <a:avLst/>
            </a:prstGeom>
            <a:noFill/>
          </p:spPr>
          <p:txBody>
            <a:bodyPr wrap="none" lIns="0" tIns="0" rIns="0" bIns="0" rtlCol="0">
              <a:spAutoFit/>
            </a:bodyPr>
            <a:lstStyle/>
            <a:p>
              <a:pPr algn="ctr"/>
              <a:r>
                <a:rPr lang="en-US" sz="6600" dirty="0">
                  <a:solidFill>
                    <a:schemeClr val="bg1"/>
                  </a:solidFill>
                  <a:latin typeface="+mj-lt"/>
                </a:rPr>
                <a:t>W</a:t>
              </a:r>
            </a:p>
          </p:txBody>
        </p:sp>
      </p:grpSp>
      <p:grpSp>
        <p:nvGrpSpPr>
          <p:cNvPr id="26" name="Group 25"/>
          <p:cNvGrpSpPr/>
          <p:nvPr/>
        </p:nvGrpSpPr>
        <p:grpSpPr>
          <a:xfrm>
            <a:off x="6778246" y="3576716"/>
            <a:ext cx="1388642" cy="1388642"/>
            <a:chOff x="6744251" y="1866978"/>
            <a:chExt cx="1388642" cy="1388642"/>
          </a:xfrm>
        </p:grpSpPr>
        <p:sp>
          <p:nvSpPr>
            <p:cNvPr id="15" name="Oval 14"/>
            <p:cNvSpPr/>
            <p:nvPr/>
          </p:nvSpPr>
          <p:spPr>
            <a:xfrm>
              <a:off x="6744251" y="1866978"/>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085911" y="2117563"/>
              <a:ext cx="705322" cy="1015663"/>
            </a:xfrm>
            <a:prstGeom prst="rect">
              <a:avLst/>
            </a:prstGeom>
            <a:noFill/>
          </p:spPr>
          <p:txBody>
            <a:bodyPr wrap="none" lIns="0" tIns="0" rIns="0" bIns="0" rtlCol="0">
              <a:spAutoFit/>
            </a:bodyPr>
            <a:lstStyle/>
            <a:p>
              <a:pPr algn="ctr"/>
              <a:r>
                <a:rPr lang="en-US" sz="6600" dirty="0">
                  <a:solidFill>
                    <a:schemeClr val="bg1"/>
                  </a:solidFill>
                  <a:latin typeface="+mj-lt"/>
                </a:rPr>
                <a:t>O</a:t>
              </a:r>
            </a:p>
          </p:txBody>
        </p:sp>
      </p:grpSp>
      <p:grpSp>
        <p:nvGrpSpPr>
          <p:cNvPr id="22" name="Group 21"/>
          <p:cNvGrpSpPr/>
          <p:nvPr/>
        </p:nvGrpSpPr>
        <p:grpSpPr>
          <a:xfrm>
            <a:off x="1271976" y="4154325"/>
            <a:ext cx="1388642" cy="1388642"/>
            <a:chOff x="1621615" y="2444587"/>
            <a:chExt cx="1388642" cy="1388642"/>
          </a:xfrm>
        </p:grpSpPr>
        <p:sp>
          <p:nvSpPr>
            <p:cNvPr id="13" name="Oval 12"/>
            <p:cNvSpPr/>
            <p:nvPr/>
          </p:nvSpPr>
          <p:spPr>
            <a:xfrm>
              <a:off x="1621615" y="2444587"/>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073081" y="2669845"/>
              <a:ext cx="485710" cy="1015663"/>
            </a:xfrm>
            <a:prstGeom prst="rect">
              <a:avLst/>
            </a:prstGeom>
            <a:noFill/>
          </p:spPr>
          <p:txBody>
            <a:bodyPr wrap="none" lIns="0" tIns="0" rIns="0" bIns="0" rtlCol="0">
              <a:spAutoFit/>
            </a:bodyPr>
            <a:lstStyle/>
            <a:p>
              <a:pPr algn="ctr"/>
              <a:r>
                <a:rPr lang="en-US" sz="6600" dirty="0">
                  <a:solidFill>
                    <a:schemeClr val="bg1"/>
                  </a:solidFill>
                  <a:latin typeface="+mj-lt"/>
                </a:rPr>
                <a:t>S</a:t>
              </a:r>
            </a:p>
          </p:txBody>
        </p:sp>
      </p:grpSp>
      <p:grpSp>
        <p:nvGrpSpPr>
          <p:cNvPr id="23" name="Group 22"/>
          <p:cNvGrpSpPr/>
          <p:nvPr/>
        </p:nvGrpSpPr>
        <p:grpSpPr>
          <a:xfrm>
            <a:off x="9531382" y="4088023"/>
            <a:ext cx="1388642" cy="1388642"/>
            <a:chOff x="9429394" y="2289385"/>
            <a:chExt cx="1388642" cy="1388642"/>
          </a:xfrm>
        </p:grpSpPr>
        <p:sp>
          <p:nvSpPr>
            <p:cNvPr id="16" name="Oval 15"/>
            <p:cNvSpPr/>
            <p:nvPr/>
          </p:nvSpPr>
          <p:spPr>
            <a:xfrm>
              <a:off x="9429394" y="22893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9880860" y="2536495"/>
              <a:ext cx="485710" cy="1015663"/>
            </a:xfrm>
            <a:prstGeom prst="rect">
              <a:avLst/>
            </a:prstGeom>
            <a:noFill/>
          </p:spPr>
          <p:txBody>
            <a:bodyPr wrap="none" lIns="0" tIns="0" rIns="0" bIns="0" rtlCol="0">
              <a:spAutoFit/>
            </a:bodyPr>
            <a:lstStyle/>
            <a:p>
              <a:pPr algn="ctr"/>
              <a:r>
                <a:rPr lang="en-GB" sz="6600" dirty="0">
                  <a:solidFill>
                    <a:schemeClr val="bg1"/>
                  </a:solidFill>
                  <a:latin typeface="+mj-lt"/>
                </a:rPr>
                <a:t>T</a:t>
              </a:r>
              <a:endParaRPr lang="en-US" sz="6600" dirty="0">
                <a:solidFill>
                  <a:schemeClr val="bg1"/>
                </a:solidFill>
                <a:latin typeface="+mj-lt"/>
              </a:endParaRPr>
            </a:p>
          </p:txBody>
        </p:sp>
      </p:grpSp>
      <p:sp>
        <p:nvSpPr>
          <p:cNvPr id="27" name="TextBox 26"/>
          <p:cNvSpPr txBox="1"/>
          <p:nvPr/>
        </p:nvSpPr>
        <p:spPr>
          <a:xfrm>
            <a:off x="1441314" y="2339125"/>
            <a:ext cx="1049967" cy="307777"/>
          </a:xfrm>
          <a:prstGeom prst="rect">
            <a:avLst/>
          </a:prstGeom>
          <a:noFill/>
        </p:spPr>
        <p:txBody>
          <a:bodyPr wrap="none" lIns="0" tIns="0" rIns="0" bIns="0" rtlCol="0">
            <a:spAutoFit/>
          </a:bodyPr>
          <a:lstStyle/>
          <a:p>
            <a:pPr algn="ctr"/>
            <a:r>
              <a:rPr lang="en-US" sz="2000" dirty="0">
                <a:solidFill>
                  <a:srgbClr val="32425C"/>
                </a:solidFill>
                <a:latin typeface="+mj-lt"/>
              </a:rPr>
              <a:t>Strength</a:t>
            </a:r>
          </a:p>
        </p:txBody>
      </p:sp>
      <p:sp>
        <p:nvSpPr>
          <p:cNvPr id="28" name="TextBox 27"/>
          <p:cNvSpPr txBox="1"/>
          <p:nvPr/>
        </p:nvSpPr>
        <p:spPr>
          <a:xfrm>
            <a:off x="87471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a:t>
            </a:r>
          </a:p>
        </p:txBody>
      </p:sp>
      <p:sp>
        <p:nvSpPr>
          <p:cNvPr id="29" name="TextBox 28"/>
          <p:cNvSpPr txBox="1"/>
          <p:nvPr/>
        </p:nvSpPr>
        <p:spPr>
          <a:xfrm>
            <a:off x="3627848"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0" name="TextBox 29"/>
          <p:cNvSpPr txBox="1"/>
          <p:nvPr/>
        </p:nvSpPr>
        <p:spPr>
          <a:xfrm>
            <a:off x="638098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1" name="TextBox 30"/>
          <p:cNvSpPr txBox="1"/>
          <p:nvPr/>
        </p:nvSpPr>
        <p:spPr>
          <a:xfrm>
            <a:off x="9134119"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2" name="TextBox 31"/>
          <p:cNvSpPr txBox="1"/>
          <p:nvPr/>
        </p:nvSpPr>
        <p:spPr>
          <a:xfrm>
            <a:off x="4120710" y="2339125"/>
            <a:ext cx="1197444" cy="307777"/>
          </a:xfrm>
          <a:prstGeom prst="rect">
            <a:avLst/>
          </a:prstGeom>
          <a:noFill/>
        </p:spPr>
        <p:txBody>
          <a:bodyPr wrap="none" lIns="0" tIns="0" rIns="0" bIns="0" rtlCol="0">
            <a:spAutoFit/>
          </a:bodyPr>
          <a:lstStyle/>
          <a:p>
            <a:pPr algn="ctr"/>
            <a:r>
              <a:rPr lang="en-US" sz="2000" dirty="0">
                <a:solidFill>
                  <a:srgbClr val="32425C"/>
                </a:solidFill>
                <a:latin typeface="+mj-lt"/>
              </a:rPr>
              <a:t>Weakness</a:t>
            </a:r>
          </a:p>
        </p:txBody>
      </p:sp>
      <p:sp>
        <p:nvSpPr>
          <p:cNvPr id="33" name="TextBox 32"/>
          <p:cNvSpPr txBox="1"/>
          <p:nvPr/>
        </p:nvSpPr>
        <p:spPr>
          <a:xfrm>
            <a:off x="6728774" y="2339125"/>
            <a:ext cx="1487588" cy="307777"/>
          </a:xfrm>
          <a:prstGeom prst="rect">
            <a:avLst/>
          </a:prstGeom>
          <a:noFill/>
        </p:spPr>
        <p:txBody>
          <a:bodyPr wrap="none" lIns="0" tIns="0" rIns="0" bIns="0" rtlCol="0">
            <a:spAutoFit/>
          </a:bodyPr>
          <a:lstStyle/>
          <a:p>
            <a:pPr algn="ctr"/>
            <a:r>
              <a:rPr lang="en-US" sz="2000" dirty="0">
                <a:solidFill>
                  <a:srgbClr val="32425C"/>
                </a:solidFill>
                <a:latin typeface="+mj-lt"/>
              </a:rPr>
              <a:t>Opportunity</a:t>
            </a:r>
          </a:p>
        </p:txBody>
      </p:sp>
      <p:sp>
        <p:nvSpPr>
          <p:cNvPr id="34" name="TextBox 33"/>
          <p:cNvSpPr txBox="1"/>
          <p:nvPr/>
        </p:nvSpPr>
        <p:spPr>
          <a:xfrm>
            <a:off x="9836174" y="2339125"/>
            <a:ext cx="779060" cy="307777"/>
          </a:xfrm>
          <a:prstGeom prst="rect">
            <a:avLst/>
          </a:prstGeom>
          <a:noFill/>
        </p:spPr>
        <p:txBody>
          <a:bodyPr wrap="none" lIns="0" tIns="0" rIns="0" bIns="0" rtlCol="0">
            <a:spAutoFit/>
          </a:bodyPr>
          <a:lstStyle/>
          <a:p>
            <a:pPr algn="ctr"/>
            <a:r>
              <a:rPr lang="en-US" sz="2000" dirty="0">
                <a:solidFill>
                  <a:srgbClr val="32425C"/>
                </a:solidFill>
                <a:latin typeface="+mj-lt"/>
              </a:rPr>
              <a:t>Threat</a:t>
            </a:r>
          </a:p>
        </p:txBody>
      </p:sp>
      <p:grpSp>
        <p:nvGrpSpPr>
          <p:cNvPr id="35" name="Group 34"/>
          <p:cNvGrpSpPr/>
          <p:nvPr/>
        </p:nvGrpSpPr>
        <p:grpSpPr>
          <a:xfrm>
            <a:off x="1763197" y="1871474"/>
            <a:ext cx="406200" cy="231154"/>
            <a:chOff x="10453688" y="2085975"/>
            <a:chExt cx="287337" cy="163513"/>
          </a:xfrm>
          <a:gradFill>
            <a:gsLst>
              <a:gs pos="0">
                <a:srgbClr val="024793"/>
              </a:gs>
              <a:gs pos="100000">
                <a:srgbClr val="33D360">
                  <a:alpha val="50000"/>
                </a:srgbClr>
              </a:gs>
            </a:gsLst>
            <a:lin ang="13500000" scaled="1"/>
          </a:gradFill>
          <a:effectLst/>
        </p:grpSpPr>
        <p:sp>
          <p:nvSpPr>
            <p:cNvPr id="36" name="Freeform 2072"/>
            <p:cNvSpPr>
              <a:spLocks/>
            </p:cNvSpPr>
            <p:nvPr/>
          </p:nvSpPr>
          <p:spPr bwMode="auto">
            <a:xfrm>
              <a:off x="10453688" y="2114550"/>
              <a:ext cx="49213" cy="106363"/>
            </a:xfrm>
            <a:custGeom>
              <a:avLst/>
              <a:gdLst>
                <a:gd name="T0" fmla="*/ 135 w 151"/>
                <a:gd name="T1" fmla="*/ 0 h 331"/>
                <a:gd name="T2" fmla="*/ 90 w 151"/>
                <a:gd name="T3" fmla="*/ 0 h 331"/>
                <a:gd name="T4" fmla="*/ 85 w 151"/>
                <a:gd name="T5" fmla="*/ 0 h 331"/>
                <a:gd name="T6" fmla="*/ 79 w 151"/>
                <a:gd name="T7" fmla="*/ 2 h 331"/>
                <a:gd name="T8" fmla="*/ 74 w 151"/>
                <a:gd name="T9" fmla="*/ 4 h 331"/>
                <a:gd name="T10" fmla="*/ 68 w 151"/>
                <a:gd name="T11" fmla="*/ 5 h 331"/>
                <a:gd name="T12" fmla="*/ 58 w 151"/>
                <a:gd name="T13" fmla="*/ 11 h 331"/>
                <a:gd name="T14" fmla="*/ 50 w 151"/>
                <a:gd name="T15" fmla="*/ 20 h 331"/>
                <a:gd name="T16" fmla="*/ 41 w 151"/>
                <a:gd name="T17" fmla="*/ 28 h 331"/>
                <a:gd name="T18" fmla="*/ 35 w 151"/>
                <a:gd name="T19" fmla="*/ 39 h 331"/>
                <a:gd name="T20" fmla="*/ 34 w 151"/>
                <a:gd name="T21" fmla="*/ 44 h 331"/>
                <a:gd name="T22" fmla="*/ 32 w 151"/>
                <a:gd name="T23" fmla="*/ 49 h 331"/>
                <a:gd name="T24" fmla="*/ 30 w 151"/>
                <a:gd name="T25" fmla="*/ 55 h 331"/>
                <a:gd name="T26" fmla="*/ 30 w 151"/>
                <a:gd name="T27" fmla="*/ 60 h 331"/>
                <a:gd name="T28" fmla="*/ 30 w 151"/>
                <a:gd name="T29" fmla="*/ 151 h 331"/>
                <a:gd name="T30" fmla="*/ 16 w 151"/>
                <a:gd name="T31" fmla="*/ 151 h 331"/>
                <a:gd name="T32" fmla="*/ 10 w 151"/>
                <a:gd name="T33" fmla="*/ 152 h 331"/>
                <a:gd name="T34" fmla="*/ 5 w 151"/>
                <a:gd name="T35" fmla="*/ 155 h 331"/>
                <a:gd name="T36" fmla="*/ 1 w 151"/>
                <a:gd name="T37" fmla="*/ 160 h 331"/>
                <a:gd name="T38" fmla="*/ 0 w 151"/>
                <a:gd name="T39" fmla="*/ 166 h 331"/>
                <a:gd name="T40" fmla="*/ 1 w 151"/>
                <a:gd name="T41" fmla="*/ 171 h 331"/>
                <a:gd name="T42" fmla="*/ 5 w 151"/>
                <a:gd name="T43" fmla="*/ 176 h 331"/>
                <a:gd name="T44" fmla="*/ 10 w 151"/>
                <a:gd name="T45" fmla="*/ 180 h 331"/>
                <a:gd name="T46" fmla="*/ 16 w 151"/>
                <a:gd name="T47" fmla="*/ 181 h 331"/>
                <a:gd name="T48" fmla="*/ 30 w 151"/>
                <a:gd name="T49" fmla="*/ 181 h 331"/>
                <a:gd name="T50" fmla="*/ 30 w 151"/>
                <a:gd name="T51" fmla="*/ 271 h 331"/>
                <a:gd name="T52" fmla="*/ 30 w 151"/>
                <a:gd name="T53" fmla="*/ 276 h 331"/>
                <a:gd name="T54" fmla="*/ 32 w 151"/>
                <a:gd name="T55" fmla="*/ 282 h 331"/>
                <a:gd name="T56" fmla="*/ 34 w 151"/>
                <a:gd name="T57" fmla="*/ 287 h 331"/>
                <a:gd name="T58" fmla="*/ 35 w 151"/>
                <a:gd name="T59" fmla="*/ 293 h 331"/>
                <a:gd name="T60" fmla="*/ 41 w 151"/>
                <a:gd name="T61" fmla="*/ 303 h 331"/>
                <a:gd name="T62" fmla="*/ 50 w 151"/>
                <a:gd name="T63" fmla="*/ 312 h 331"/>
                <a:gd name="T64" fmla="*/ 58 w 151"/>
                <a:gd name="T65" fmla="*/ 320 h 331"/>
                <a:gd name="T66" fmla="*/ 68 w 151"/>
                <a:gd name="T67" fmla="*/ 326 h 331"/>
                <a:gd name="T68" fmla="*/ 74 w 151"/>
                <a:gd name="T69" fmla="*/ 329 h 331"/>
                <a:gd name="T70" fmla="*/ 79 w 151"/>
                <a:gd name="T71" fmla="*/ 330 h 331"/>
                <a:gd name="T72" fmla="*/ 85 w 151"/>
                <a:gd name="T73" fmla="*/ 331 h 331"/>
                <a:gd name="T74" fmla="*/ 90 w 151"/>
                <a:gd name="T75" fmla="*/ 331 h 331"/>
                <a:gd name="T76" fmla="*/ 135 w 151"/>
                <a:gd name="T77" fmla="*/ 331 h 331"/>
                <a:gd name="T78" fmla="*/ 141 w 151"/>
                <a:gd name="T79" fmla="*/ 330 h 331"/>
                <a:gd name="T80" fmla="*/ 146 w 151"/>
                <a:gd name="T81" fmla="*/ 326 h 331"/>
                <a:gd name="T82" fmla="*/ 150 w 151"/>
                <a:gd name="T83" fmla="*/ 322 h 331"/>
                <a:gd name="T84" fmla="*/ 151 w 151"/>
                <a:gd name="T85" fmla="*/ 317 h 331"/>
                <a:gd name="T86" fmla="*/ 151 w 151"/>
                <a:gd name="T87" fmla="*/ 15 h 331"/>
                <a:gd name="T88" fmla="*/ 150 w 151"/>
                <a:gd name="T89" fmla="*/ 10 h 331"/>
                <a:gd name="T90" fmla="*/ 146 w 151"/>
                <a:gd name="T91" fmla="*/ 5 h 331"/>
                <a:gd name="T92" fmla="*/ 141 w 151"/>
                <a:gd name="T93" fmla="*/ 2 h 331"/>
                <a:gd name="T94" fmla="*/ 135 w 151"/>
                <a:gd name="T95"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331">
                  <a:moveTo>
                    <a:pt x="135" y="0"/>
                  </a:moveTo>
                  <a:lnTo>
                    <a:pt x="90" y="0"/>
                  </a:lnTo>
                  <a:lnTo>
                    <a:pt x="85" y="0"/>
                  </a:lnTo>
                  <a:lnTo>
                    <a:pt x="79" y="2"/>
                  </a:lnTo>
                  <a:lnTo>
                    <a:pt x="74" y="4"/>
                  </a:lnTo>
                  <a:lnTo>
                    <a:pt x="68" y="5"/>
                  </a:lnTo>
                  <a:lnTo>
                    <a:pt x="58" y="11"/>
                  </a:lnTo>
                  <a:lnTo>
                    <a:pt x="50" y="20"/>
                  </a:lnTo>
                  <a:lnTo>
                    <a:pt x="41" y="28"/>
                  </a:lnTo>
                  <a:lnTo>
                    <a:pt x="35" y="39"/>
                  </a:lnTo>
                  <a:lnTo>
                    <a:pt x="34" y="44"/>
                  </a:lnTo>
                  <a:lnTo>
                    <a:pt x="32" y="49"/>
                  </a:lnTo>
                  <a:lnTo>
                    <a:pt x="30" y="55"/>
                  </a:lnTo>
                  <a:lnTo>
                    <a:pt x="30" y="60"/>
                  </a:lnTo>
                  <a:lnTo>
                    <a:pt x="30" y="151"/>
                  </a:lnTo>
                  <a:lnTo>
                    <a:pt x="16" y="151"/>
                  </a:lnTo>
                  <a:lnTo>
                    <a:pt x="10" y="152"/>
                  </a:lnTo>
                  <a:lnTo>
                    <a:pt x="5" y="155"/>
                  </a:lnTo>
                  <a:lnTo>
                    <a:pt x="1" y="160"/>
                  </a:lnTo>
                  <a:lnTo>
                    <a:pt x="0" y="166"/>
                  </a:lnTo>
                  <a:lnTo>
                    <a:pt x="1" y="171"/>
                  </a:lnTo>
                  <a:lnTo>
                    <a:pt x="5" y="176"/>
                  </a:lnTo>
                  <a:lnTo>
                    <a:pt x="10" y="180"/>
                  </a:lnTo>
                  <a:lnTo>
                    <a:pt x="16" y="181"/>
                  </a:lnTo>
                  <a:lnTo>
                    <a:pt x="30" y="181"/>
                  </a:lnTo>
                  <a:lnTo>
                    <a:pt x="30" y="271"/>
                  </a:lnTo>
                  <a:lnTo>
                    <a:pt x="30" y="276"/>
                  </a:lnTo>
                  <a:lnTo>
                    <a:pt x="32" y="282"/>
                  </a:lnTo>
                  <a:lnTo>
                    <a:pt x="34" y="287"/>
                  </a:lnTo>
                  <a:lnTo>
                    <a:pt x="35" y="293"/>
                  </a:lnTo>
                  <a:lnTo>
                    <a:pt x="41" y="303"/>
                  </a:lnTo>
                  <a:lnTo>
                    <a:pt x="50" y="312"/>
                  </a:lnTo>
                  <a:lnTo>
                    <a:pt x="58" y="320"/>
                  </a:lnTo>
                  <a:lnTo>
                    <a:pt x="68" y="326"/>
                  </a:lnTo>
                  <a:lnTo>
                    <a:pt x="74" y="329"/>
                  </a:lnTo>
                  <a:lnTo>
                    <a:pt x="79" y="330"/>
                  </a:lnTo>
                  <a:lnTo>
                    <a:pt x="85" y="331"/>
                  </a:lnTo>
                  <a:lnTo>
                    <a:pt x="90" y="331"/>
                  </a:lnTo>
                  <a:lnTo>
                    <a:pt x="135" y="331"/>
                  </a:lnTo>
                  <a:lnTo>
                    <a:pt x="141" y="330"/>
                  </a:lnTo>
                  <a:lnTo>
                    <a:pt x="146" y="326"/>
                  </a:lnTo>
                  <a:lnTo>
                    <a:pt x="150" y="322"/>
                  </a:lnTo>
                  <a:lnTo>
                    <a:pt x="151" y="317"/>
                  </a:lnTo>
                  <a:lnTo>
                    <a:pt x="151" y="15"/>
                  </a:lnTo>
                  <a:lnTo>
                    <a:pt x="150" y="10"/>
                  </a:lnTo>
                  <a:lnTo>
                    <a:pt x="146" y="5"/>
                  </a:lnTo>
                  <a:lnTo>
                    <a:pt x="141" y="2"/>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073"/>
            <p:cNvSpPr>
              <a:spLocks/>
            </p:cNvSpPr>
            <p:nvPr/>
          </p:nvSpPr>
          <p:spPr bwMode="auto">
            <a:xfrm>
              <a:off x="10512425" y="2085975"/>
              <a:ext cx="171450" cy="163513"/>
            </a:xfrm>
            <a:custGeom>
              <a:avLst/>
              <a:gdLst>
                <a:gd name="T0" fmla="*/ 421 w 542"/>
                <a:gd name="T1" fmla="*/ 0 h 512"/>
                <a:gd name="T2" fmla="*/ 395 w 542"/>
                <a:gd name="T3" fmla="*/ 4 h 512"/>
                <a:gd name="T4" fmla="*/ 386 w 542"/>
                <a:gd name="T5" fmla="*/ 10 h 512"/>
                <a:gd name="T6" fmla="*/ 377 w 542"/>
                <a:gd name="T7" fmla="*/ 16 h 512"/>
                <a:gd name="T8" fmla="*/ 370 w 542"/>
                <a:gd name="T9" fmla="*/ 24 h 512"/>
                <a:gd name="T10" fmla="*/ 365 w 542"/>
                <a:gd name="T11" fmla="*/ 35 h 512"/>
                <a:gd name="T12" fmla="*/ 361 w 542"/>
                <a:gd name="T13" fmla="*/ 60 h 512"/>
                <a:gd name="T14" fmla="*/ 180 w 542"/>
                <a:gd name="T15" fmla="*/ 241 h 512"/>
                <a:gd name="T16" fmla="*/ 179 w 542"/>
                <a:gd name="T17" fmla="*/ 46 h 512"/>
                <a:gd name="T18" fmla="*/ 174 w 542"/>
                <a:gd name="T19" fmla="*/ 29 h 512"/>
                <a:gd name="T20" fmla="*/ 168 w 542"/>
                <a:gd name="T21" fmla="*/ 20 h 512"/>
                <a:gd name="T22" fmla="*/ 161 w 542"/>
                <a:gd name="T23" fmla="*/ 12 h 512"/>
                <a:gd name="T24" fmla="*/ 151 w 542"/>
                <a:gd name="T25" fmla="*/ 6 h 512"/>
                <a:gd name="T26" fmla="*/ 134 w 542"/>
                <a:gd name="T27" fmla="*/ 1 h 512"/>
                <a:gd name="T28" fmla="*/ 59 w 542"/>
                <a:gd name="T29" fmla="*/ 0 h 512"/>
                <a:gd name="T30" fmla="*/ 35 w 542"/>
                <a:gd name="T31" fmla="*/ 4 h 512"/>
                <a:gd name="T32" fmla="*/ 24 w 542"/>
                <a:gd name="T33" fmla="*/ 10 h 512"/>
                <a:gd name="T34" fmla="*/ 15 w 542"/>
                <a:gd name="T35" fmla="*/ 16 h 512"/>
                <a:gd name="T36" fmla="*/ 9 w 542"/>
                <a:gd name="T37" fmla="*/ 24 h 512"/>
                <a:gd name="T38" fmla="*/ 3 w 542"/>
                <a:gd name="T39" fmla="*/ 35 h 512"/>
                <a:gd name="T40" fmla="*/ 0 w 542"/>
                <a:gd name="T41" fmla="*/ 60 h 512"/>
                <a:gd name="T42" fmla="*/ 1 w 542"/>
                <a:gd name="T43" fmla="*/ 465 h 512"/>
                <a:gd name="T44" fmla="*/ 6 w 542"/>
                <a:gd name="T45" fmla="*/ 482 h 512"/>
                <a:gd name="T46" fmla="*/ 12 w 542"/>
                <a:gd name="T47" fmla="*/ 492 h 512"/>
                <a:gd name="T48" fmla="*/ 19 w 542"/>
                <a:gd name="T49" fmla="*/ 499 h 512"/>
                <a:gd name="T50" fmla="*/ 29 w 542"/>
                <a:gd name="T51" fmla="*/ 506 h 512"/>
                <a:gd name="T52" fmla="*/ 46 w 542"/>
                <a:gd name="T53" fmla="*/ 510 h 512"/>
                <a:gd name="T54" fmla="*/ 120 w 542"/>
                <a:gd name="T55" fmla="*/ 512 h 512"/>
                <a:gd name="T56" fmla="*/ 146 w 542"/>
                <a:gd name="T57" fmla="*/ 508 h 512"/>
                <a:gd name="T58" fmla="*/ 156 w 542"/>
                <a:gd name="T59" fmla="*/ 503 h 512"/>
                <a:gd name="T60" fmla="*/ 164 w 542"/>
                <a:gd name="T61" fmla="*/ 496 h 512"/>
                <a:gd name="T62" fmla="*/ 172 w 542"/>
                <a:gd name="T63" fmla="*/ 487 h 512"/>
                <a:gd name="T64" fmla="*/ 177 w 542"/>
                <a:gd name="T65" fmla="*/ 477 h 512"/>
                <a:gd name="T66" fmla="*/ 180 w 542"/>
                <a:gd name="T67" fmla="*/ 452 h 512"/>
                <a:gd name="T68" fmla="*/ 361 w 542"/>
                <a:gd name="T69" fmla="*/ 271 h 512"/>
                <a:gd name="T70" fmla="*/ 362 w 542"/>
                <a:gd name="T71" fmla="*/ 465 h 512"/>
                <a:gd name="T72" fmla="*/ 367 w 542"/>
                <a:gd name="T73" fmla="*/ 482 h 512"/>
                <a:gd name="T74" fmla="*/ 373 w 542"/>
                <a:gd name="T75" fmla="*/ 492 h 512"/>
                <a:gd name="T76" fmla="*/ 381 w 542"/>
                <a:gd name="T77" fmla="*/ 499 h 512"/>
                <a:gd name="T78" fmla="*/ 390 w 542"/>
                <a:gd name="T79" fmla="*/ 506 h 512"/>
                <a:gd name="T80" fmla="*/ 408 w 542"/>
                <a:gd name="T81" fmla="*/ 510 h 512"/>
                <a:gd name="T82" fmla="*/ 481 w 542"/>
                <a:gd name="T83" fmla="*/ 512 h 512"/>
                <a:gd name="T84" fmla="*/ 506 w 542"/>
                <a:gd name="T85" fmla="*/ 508 h 512"/>
                <a:gd name="T86" fmla="*/ 517 w 542"/>
                <a:gd name="T87" fmla="*/ 503 h 512"/>
                <a:gd name="T88" fmla="*/ 526 w 542"/>
                <a:gd name="T89" fmla="*/ 496 h 512"/>
                <a:gd name="T90" fmla="*/ 532 w 542"/>
                <a:gd name="T91" fmla="*/ 487 h 512"/>
                <a:gd name="T92" fmla="*/ 537 w 542"/>
                <a:gd name="T93" fmla="*/ 477 h 512"/>
                <a:gd name="T94" fmla="*/ 542 w 542"/>
                <a:gd name="T95" fmla="*/ 452 h 512"/>
                <a:gd name="T96" fmla="*/ 541 w 542"/>
                <a:gd name="T97" fmla="*/ 46 h 512"/>
                <a:gd name="T98" fmla="*/ 535 w 542"/>
                <a:gd name="T99" fmla="*/ 29 h 512"/>
                <a:gd name="T100" fmla="*/ 530 w 542"/>
                <a:gd name="T101" fmla="*/ 20 h 512"/>
                <a:gd name="T102" fmla="*/ 521 w 542"/>
                <a:gd name="T103" fmla="*/ 12 h 512"/>
                <a:gd name="T104" fmla="*/ 513 w 542"/>
                <a:gd name="T105" fmla="*/ 6 h 512"/>
                <a:gd name="T106" fmla="*/ 494 w 542"/>
                <a:gd name="T107" fmla="*/ 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2" h="512">
                  <a:moveTo>
                    <a:pt x="481" y="0"/>
                  </a:moveTo>
                  <a:lnTo>
                    <a:pt x="421" y="0"/>
                  </a:lnTo>
                  <a:lnTo>
                    <a:pt x="408" y="1"/>
                  </a:lnTo>
                  <a:lnTo>
                    <a:pt x="395" y="4"/>
                  </a:lnTo>
                  <a:lnTo>
                    <a:pt x="390" y="6"/>
                  </a:lnTo>
                  <a:lnTo>
                    <a:pt x="386" y="10"/>
                  </a:lnTo>
                  <a:lnTo>
                    <a:pt x="381" y="12"/>
                  </a:lnTo>
                  <a:lnTo>
                    <a:pt x="377" y="16"/>
                  </a:lnTo>
                  <a:lnTo>
                    <a:pt x="373" y="20"/>
                  </a:lnTo>
                  <a:lnTo>
                    <a:pt x="370" y="24"/>
                  </a:lnTo>
                  <a:lnTo>
                    <a:pt x="367" y="29"/>
                  </a:lnTo>
                  <a:lnTo>
                    <a:pt x="365" y="35"/>
                  </a:lnTo>
                  <a:lnTo>
                    <a:pt x="362" y="46"/>
                  </a:lnTo>
                  <a:lnTo>
                    <a:pt x="361" y="60"/>
                  </a:lnTo>
                  <a:lnTo>
                    <a:pt x="361" y="241"/>
                  </a:lnTo>
                  <a:lnTo>
                    <a:pt x="180" y="241"/>
                  </a:lnTo>
                  <a:lnTo>
                    <a:pt x="180" y="60"/>
                  </a:lnTo>
                  <a:lnTo>
                    <a:pt x="179" y="46"/>
                  </a:lnTo>
                  <a:lnTo>
                    <a:pt x="177" y="35"/>
                  </a:lnTo>
                  <a:lnTo>
                    <a:pt x="174" y="29"/>
                  </a:lnTo>
                  <a:lnTo>
                    <a:pt x="172" y="24"/>
                  </a:lnTo>
                  <a:lnTo>
                    <a:pt x="168" y="20"/>
                  </a:lnTo>
                  <a:lnTo>
                    <a:pt x="164" y="16"/>
                  </a:lnTo>
                  <a:lnTo>
                    <a:pt x="161" y="12"/>
                  </a:lnTo>
                  <a:lnTo>
                    <a:pt x="156" y="10"/>
                  </a:lnTo>
                  <a:lnTo>
                    <a:pt x="151" y="6"/>
                  </a:lnTo>
                  <a:lnTo>
                    <a:pt x="146" y="4"/>
                  </a:lnTo>
                  <a:lnTo>
                    <a:pt x="134" y="1"/>
                  </a:lnTo>
                  <a:lnTo>
                    <a:pt x="120" y="0"/>
                  </a:lnTo>
                  <a:lnTo>
                    <a:pt x="59" y="0"/>
                  </a:lnTo>
                  <a:lnTo>
                    <a:pt x="46" y="1"/>
                  </a:lnTo>
                  <a:lnTo>
                    <a:pt x="35" y="4"/>
                  </a:lnTo>
                  <a:lnTo>
                    <a:pt x="29" y="6"/>
                  </a:lnTo>
                  <a:lnTo>
                    <a:pt x="24" y="10"/>
                  </a:lnTo>
                  <a:lnTo>
                    <a:pt x="19" y="12"/>
                  </a:lnTo>
                  <a:lnTo>
                    <a:pt x="15" y="16"/>
                  </a:lnTo>
                  <a:lnTo>
                    <a:pt x="12" y="20"/>
                  </a:lnTo>
                  <a:lnTo>
                    <a:pt x="9" y="24"/>
                  </a:lnTo>
                  <a:lnTo>
                    <a:pt x="6" y="29"/>
                  </a:lnTo>
                  <a:lnTo>
                    <a:pt x="3" y="35"/>
                  </a:lnTo>
                  <a:lnTo>
                    <a:pt x="1" y="46"/>
                  </a:lnTo>
                  <a:lnTo>
                    <a:pt x="0" y="60"/>
                  </a:lnTo>
                  <a:lnTo>
                    <a:pt x="0" y="452"/>
                  </a:lnTo>
                  <a:lnTo>
                    <a:pt x="1" y="465"/>
                  </a:lnTo>
                  <a:lnTo>
                    <a:pt x="3" y="477"/>
                  </a:lnTo>
                  <a:lnTo>
                    <a:pt x="6" y="482"/>
                  </a:lnTo>
                  <a:lnTo>
                    <a:pt x="9" y="487"/>
                  </a:lnTo>
                  <a:lnTo>
                    <a:pt x="12" y="492"/>
                  </a:lnTo>
                  <a:lnTo>
                    <a:pt x="15" y="496"/>
                  </a:lnTo>
                  <a:lnTo>
                    <a:pt x="19" y="499"/>
                  </a:lnTo>
                  <a:lnTo>
                    <a:pt x="24" y="503"/>
                  </a:lnTo>
                  <a:lnTo>
                    <a:pt x="29" y="506"/>
                  </a:lnTo>
                  <a:lnTo>
                    <a:pt x="35" y="508"/>
                  </a:lnTo>
                  <a:lnTo>
                    <a:pt x="46" y="510"/>
                  </a:lnTo>
                  <a:lnTo>
                    <a:pt x="59" y="512"/>
                  </a:lnTo>
                  <a:lnTo>
                    <a:pt x="120" y="512"/>
                  </a:lnTo>
                  <a:lnTo>
                    <a:pt x="134" y="510"/>
                  </a:lnTo>
                  <a:lnTo>
                    <a:pt x="146" y="508"/>
                  </a:lnTo>
                  <a:lnTo>
                    <a:pt x="151" y="506"/>
                  </a:lnTo>
                  <a:lnTo>
                    <a:pt x="156" y="503"/>
                  </a:lnTo>
                  <a:lnTo>
                    <a:pt x="161" y="499"/>
                  </a:lnTo>
                  <a:lnTo>
                    <a:pt x="164" y="496"/>
                  </a:lnTo>
                  <a:lnTo>
                    <a:pt x="168" y="492"/>
                  </a:lnTo>
                  <a:lnTo>
                    <a:pt x="172" y="487"/>
                  </a:lnTo>
                  <a:lnTo>
                    <a:pt x="174" y="482"/>
                  </a:lnTo>
                  <a:lnTo>
                    <a:pt x="177" y="477"/>
                  </a:lnTo>
                  <a:lnTo>
                    <a:pt x="179" y="465"/>
                  </a:lnTo>
                  <a:lnTo>
                    <a:pt x="180" y="452"/>
                  </a:lnTo>
                  <a:lnTo>
                    <a:pt x="180" y="271"/>
                  </a:lnTo>
                  <a:lnTo>
                    <a:pt x="361" y="271"/>
                  </a:lnTo>
                  <a:lnTo>
                    <a:pt x="361" y="452"/>
                  </a:lnTo>
                  <a:lnTo>
                    <a:pt x="362" y="465"/>
                  </a:lnTo>
                  <a:lnTo>
                    <a:pt x="365" y="477"/>
                  </a:lnTo>
                  <a:lnTo>
                    <a:pt x="367" y="482"/>
                  </a:lnTo>
                  <a:lnTo>
                    <a:pt x="370" y="487"/>
                  </a:lnTo>
                  <a:lnTo>
                    <a:pt x="373" y="492"/>
                  </a:lnTo>
                  <a:lnTo>
                    <a:pt x="377" y="496"/>
                  </a:lnTo>
                  <a:lnTo>
                    <a:pt x="381" y="499"/>
                  </a:lnTo>
                  <a:lnTo>
                    <a:pt x="386" y="503"/>
                  </a:lnTo>
                  <a:lnTo>
                    <a:pt x="390" y="506"/>
                  </a:lnTo>
                  <a:lnTo>
                    <a:pt x="395" y="508"/>
                  </a:lnTo>
                  <a:lnTo>
                    <a:pt x="408" y="510"/>
                  </a:lnTo>
                  <a:lnTo>
                    <a:pt x="421" y="512"/>
                  </a:lnTo>
                  <a:lnTo>
                    <a:pt x="481" y="512"/>
                  </a:lnTo>
                  <a:lnTo>
                    <a:pt x="494" y="510"/>
                  </a:lnTo>
                  <a:lnTo>
                    <a:pt x="506" y="508"/>
                  </a:lnTo>
                  <a:lnTo>
                    <a:pt x="513" y="506"/>
                  </a:lnTo>
                  <a:lnTo>
                    <a:pt x="517" y="503"/>
                  </a:lnTo>
                  <a:lnTo>
                    <a:pt x="521" y="499"/>
                  </a:lnTo>
                  <a:lnTo>
                    <a:pt x="526" y="496"/>
                  </a:lnTo>
                  <a:lnTo>
                    <a:pt x="530" y="492"/>
                  </a:lnTo>
                  <a:lnTo>
                    <a:pt x="532" y="487"/>
                  </a:lnTo>
                  <a:lnTo>
                    <a:pt x="535" y="482"/>
                  </a:lnTo>
                  <a:lnTo>
                    <a:pt x="537" y="477"/>
                  </a:lnTo>
                  <a:lnTo>
                    <a:pt x="541" y="465"/>
                  </a:lnTo>
                  <a:lnTo>
                    <a:pt x="542" y="452"/>
                  </a:lnTo>
                  <a:lnTo>
                    <a:pt x="542" y="60"/>
                  </a:lnTo>
                  <a:lnTo>
                    <a:pt x="541" y="46"/>
                  </a:lnTo>
                  <a:lnTo>
                    <a:pt x="537" y="35"/>
                  </a:lnTo>
                  <a:lnTo>
                    <a:pt x="535" y="29"/>
                  </a:lnTo>
                  <a:lnTo>
                    <a:pt x="532" y="24"/>
                  </a:lnTo>
                  <a:lnTo>
                    <a:pt x="530" y="20"/>
                  </a:lnTo>
                  <a:lnTo>
                    <a:pt x="526" y="16"/>
                  </a:lnTo>
                  <a:lnTo>
                    <a:pt x="521" y="12"/>
                  </a:lnTo>
                  <a:lnTo>
                    <a:pt x="517" y="10"/>
                  </a:lnTo>
                  <a:lnTo>
                    <a:pt x="513" y="6"/>
                  </a:lnTo>
                  <a:lnTo>
                    <a:pt x="506" y="4"/>
                  </a:lnTo>
                  <a:lnTo>
                    <a:pt x="494" y="1"/>
                  </a:lnTo>
                  <a:lnTo>
                    <a:pt x="4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074"/>
            <p:cNvSpPr>
              <a:spLocks/>
            </p:cNvSpPr>
            <p:nvPr/>
          </p:nvSpPr>
          <p:spPr bwMode="auto">
            <a:xfrm>
              <a:off x="10693400" y="2114550"/>
              <a:ext cx="47625" cy="106363"/>
            </a:xfrm>
            <a:custGeom>
              <a:avLst/>
              <a:gdLst>
                <a:gd name="T0" fmla="*/ 136 w 150"/>
                <a:gd name="T1" fmla="*/ 151 h 331"/>
                <a:gd name="T2" fmla="*/ 121 w 150"/>
                <a:gd name="T3" fmla="*/ 151 h 331"/>
                <a:gd name="T4" fmla="*/ 121 w 150"/>
                <a:gd name="T5" fmla="*/ 60 h 331"/>
                <a:gd name="T6" fmla="*/ 120 w 150"/>
                <a:gd name="T7" fmla="*/ 55 h 331"/>
                <a:gd name="T8" fmla="*/ 120 w 150"/>
                <a:gd name="T9" fmla="*/ 49 h 331"/>
                <a:gd name="T10" fmla="*/ 117 w 150"/>
                <a:gd name="T11" fmla="*/ 44 h 331"/>
                <a:gd name="T12" fmla="*/ 115 w 150"/>
                <a:gd name="T13" fmla="*/ 38 h 331"/>
                <a:gd name="T14" fmla="*/ 109 w 150"/>
                <a:gd name="T15" fmla="*/ 28 h 331"/>
                <a:gd name="T16" fmla="*/ 102 w 150"/>
                <a:gd name="T17" fmla="*/ 20 h 331"/>
                <a:gd name="T18" fmla="*/ 93 w 150"/>
                <a:gd name="T19" fmla="*/ 11 h 331"/>
                <a:gd name="T20" fmla="*/ 82 w 150"/>
                <a:gd name="T21" fmla="*/ 5 h 331"/>
                <a:gd name="T22" fmla="*/ 77 w 150"/>
                <a:gd name="T23" fmla="*/ 4 h 331"/>
                <a:gd name="T24" fmla="*/ 71 w 150"/>
                <a:gd name="T25" fmla="*/ 2 h 331"/>
                <a:gd name="T26" fmla="*/ 66 w 150"/>
                <a:gd name="T27" fmla="*/ 0 h 331"/>
                <a:gd name="T28" fmla="*/ 60 w 150"/>
                <a:gd name="T29" fmla="*/ 0 h 331"/>
                <a:gd name="T30" fmla="*/ 15 w 150"/>
                <a:gd name="T31" fmla="*/ 0 h 331"/>
                <a:gd name="T32" fmla="*/ 10 w 150"/>
                <a:gd name="T33" fmla="*/ 2 h 331"/>
                <a:gd name="T34" fmla="*/ 5 w 150"/>
                <a:gd name="T35" fmla="*/ 5 h 331"/>
                <a:gd name="T36" fmla="*/ 1 w 150"/>
                <a:gd name="T37" fmla="*/ 10 h 331"/>
                <a:gd name="T38" fmla="*/ 0 w 150"/>
                <a:gd name="T39" fmla="*/ 15 h 331"/>
                <a:gd name="T40" fmla="*/ 0 w 150"/>
                <a:gd name="T41" fmla="*/ 317 h 331"/>
                <a:gd name="T42" fmla="*/ 1 w 150"/>
                <a:gd name="T43" fmla="*/ 322 h 331"/>
                <a:gd name="T44" fmla="*/ 5 w 150"/>
                <a:gd name="T45" fmla="*/ 326 h 331"/>
                <a:gd name="T46" fmla="*/ 10 w 150"/>
                <a:gd name="T47" fmla="*/ 330 h 331"/>
                <a:gd name="T48" fmla="*/ 15 w 150"/>
                <a:gd name="T49" fmla="*/ 331 h 331"/>
                <a:gd name="T50" fmla="*/ 60 w 150"/>
                <a:gd name="T51" fmla="*/ 331 h 331"/>
                <a:gd name="T52" fmla="*/ 66 w 150"/>
                <a:gd name="T53" fmla="*/ 331 h 331"/>
                <a:gd name="T54" fmla="*/ 71 w 150"/>
                <a:gd name="T55" fmla="*/ 330 h 331"/>
                <a:gd name="T56" fmla="*/ 77 w 150"/>
                <a:gd name="T57" fmla="*/ 329 h 331"/>
                <a:gd name="T58" fmla="*/ 82 w 150"/>
                <a:gd name="T59" fmla="*/ 326 h 331"/>
                <a:gd name="T60" fmla="*/ 93 w 150"/>
                <a:gd name="T61" fmla="*/ 320 h 331"/>
                <a:gd name="T62" fmla="*/ 102 w 150"/>
                <a:gd name="T63" fmla="*/ 312 h 331"/>
                <a:gd name="T64" fmla="*/ 109 w 150"/>
                <a:gd name="T65" fmla="*/ 303 h 331"/>
                <a:gd name="T66" fmla="*/ 115 w 150"/>
                <a:gd name="T67" fmla="*/ 293 h 331"/>
                <a:gd name="T68" fmla="*/ 117 w 150"/>
                <a:gd name="T69" fmla="*/ 287 h 331"/>
                <a:gd name="T70" fmla="*/ 120 w 150"/>
                <a:gd name="T71" fmla="*/ 282 h 331"/>
                <a:gd name="T72" fmla="*/ 120 w 150"/>
                <a:gd name="T73" fmla="*/ 276 h 331"/>
                <a:gd name="T74" fmla="*/ 121 w 150"/>
                <a:gd name="T75" fmla="*/ 271 h 331"/>
                <a:gd name="T76" fmla="*/ 121 w 150"/>
                <a:gd name="T77" fmla="*/ 181 h 331"/>
                <a:gd name="T78" fmla="*/ 136 w 150"/>
                <a:gd name="T79" fmla="*/ 181 h 331"/>
                <a:gd name="T80" fmla="*/ 142 w 150"/>
                <a:gd name="T81" fmla="*/ 180 h 331"/>
                <a:gd name="T82" fmla="*/ 147 w 150"/>
                <a:gd name="T83" fmla="*/ 176 h 331"/>
                <a:gd name="T84" fmla="*/ 149 w 150"/>
                <a:gd name="T85" fmla="*/ 171 h 331"/>
                <a:gd name="T86" fmla="*/ 150 w 150"/>
                <a:gd name="T87" fmla="*/ 166 h 331"/>
                <a:gd name="T88" fmla="*/ 149 w 150"/>
                <a:gd name="T89" fmla="*/ 160 h 331"/>
                <a:gd name="T90" fmla="*/ 147 w 150"/>
                <a:gd name="T91" fmla="*/ 155 h 331"/>
                <a:gd name="T92" fmla="*/ 142 w 150"/>
                <a:gd name="T93" fmla="*/ 152 h 331"/>
                <a:gd name="T94" fmla="*/ 136 w 150"/>
                <a:gd name="T95" fmla="*/ 15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 h="331">
                  <a:moveTo>
                    <a:pt x="136" y="151"/>
                  </a:moveTo>
                  <a:lnTo>
                    <a:pt x="121" y="151"/>
                  </a:lnTo>
                  <a:lnTo>
                    <a:pt x="121" y="60"/>
                  </a:lnTo>
                  <a:lnTo>
                    <a:pt x="120" y="55"/>
                  </a:lnTo>
                  <a:lnTo>
                    <a:pt x="120" y="49"/>
                  </a:lnTo>
                  <a:lnTo>
                    <a:pt x="117" y="44"/>
                  </a:lnTo>
                  <a:lnTo>
                    <a:pt x="115" y="38"/>
                  </a:lnTo>
                  <a:lnTo>
                    <a:pt x="109" y="28"/>
                  </a:lnTo>
                  <a:lnTo>
                    <a:pt x="102" y="20"/>
                  </a:lnTo>
                  <a:lnTo>
                    <a:pt x="93" y="11"/>
                  </a:lnTo>
                  <a:lnTo>
                    <a:pt x="82" y="5"/>
                  </a:lnTo>
                  <a:lnTo>
                    <a:pt x="77" y="4"/>
                  </a:lnTo>
                  <a:lnTo>
                    <a:pt x="71" y="2"/>
                  </a:lnTo>
                  <a:lnTo>
                    <a:pt x="66" y="0"/>
                  </a:lnTo>
                  <a:lnTo>
                    <a:pt x="60" y="0"/>
                  </a:lnTo>
                  <a:lnTo>
                    <a:pt x="15" y="0"/>
                  </a:lnTo>
                  <a:lnTo>
                    <a:pt x="10" y="2"/>
                  </a:lnTo>
                  <a:lnTo>
                    <a:pt x="5" y="5"/>
                  </a:lnTo>
                  <a:lnTo>
                    <a:pt x="1" y="10"/>
                  </a:lnTo>
                  <a:lnTo>
                    <a:pt x="0" y="15"/>
                  </a:lnTo>
                  <a:lnTo>
                    <a:pt x="0" y="317"/>
                  </a:lnTo>
                  <a:lnTo>
                    <a:pt x="1" y="322"/>
                  </a:lnTo>
                  <a:lnTo>
                    <a:pt x="5" y="326"/>
                  </a:lnTo>
                  <a:lnTo>
                    <a:pt x="10" y="330"/>
                  </a:lnTo>
                  <a:lnTo>
                    <a:pt x="15" y="331"/>
                  </a:lnTo>
                  <a:lnTo>
                    <a:pt x="60" y="331"/>
                  </a:lnTo>
                  <a:lnTo>
                    <a:pt x="66" y="331"/>
                  </a:lnTo>
                  <a:lnTo>
                    <a:pt x="71" y="330"/>
                  </a:lnTo>
                  <a:lnTo>
                    <a:pt x="77" y="329"/>
                  </a:lnTo>
                  <a:lnTo>
                    <a:pt x="82" y="326"/>
                  </a:lnTo>
                  <a:lnTo>
                    <a:pt x="93" y="320"/>
                  </a:lnTo>
                  <a:lnTo>
                    <a:pt x="102" y="312"/>
                  </a:lnTo>
                  <a:lnTo>
                    <a:pt x="109" y="303"/>
                  </a:lnTo>
                  <a:lnTo>
                    <a:pt x="115" y="293"/>
                  </a:lnTo>
                  <a:lnTo>
                    <a:pt x="117" y="287"/>
                  </a:lnTo>
                  <a:lnTo>
                    <a:pt x="120" y="282"/>
                  </a:lnTo>
                  <a:lnTo>
                    <a:pt x="120" y="276"/>
                  </a:lnTo>
                  <a:lnTo>
                    <a:pt x="121" y="271"/>
                  </a:lnTo>
                  <a:lnTo>
                    <a:pt x="121" y="181"/>
                  </a:lnTo>
                  <a:lnTo>
                    <a:pt x="136" y="181"/>
                  </a:lnTo>
                  <a:lnTo>
                    <a:pt x="142" y="180"/>
                  </a:lnTo>
                  <a:lnTo>
                    <a:pt x="147" y="176"/>
                  </a:lnTo>
                  <a:lnTo>
                    <a:pt x="149" y="171"/>
                  </a:lnTo>
                  <a:lnTo>
                    <a:pt x="150" y="166"/>
                  </a:lnTo>
                  <a:lnTo>
                    <a:pt x="149" y="160"/>
                  </a:lnTo>
                  <a:lnTo>
                    <a:pt x="147" y="155"/>
                  </a:lnTo>
                  <a:lnTo>
                    <a:pt x="142" y="152"/>
                  </a:lnTo>
                  <a:lnTo>
                    <a:pt x="136"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p:nvPr/>
        </p:nvGrpSpPr>
        <p:grpSpPr>
          <a:xfrm>
            <a:off x="4563062" y="1795100"/>
            <a:ext cx="312740" cy="307528"/>
            <a:chOff x="6443663" y="2484438"/>
            <a:chExt cx="285750" cy="280987"/>
          </a:xfrm>
          <a:gradFill>
            <a:gsLst>
              <a:gs pos="0">
                <a:srgbClr val="024793"/>
              </a:gs>
              <a:gs pos="100000">
                <a:srgbClr val="33D360">
                  <a:alpha val="50000"/>
                </a:srgbClr>
              </a:gs>
            </a:gsLst>
            <a:lin ang="13500000" scaled="1"/>
          </a:gradFill>
          <a:effectLst/>
        </p:grpSpPr>
        <p:sp>
          <p:nvSpPr>
            <p:cNvPr id="40" name="Freeform 3837"/>
            <p:cNvSpPr>
              <a:spLocks/>
            </p:cNvSpPr>
            <p:nvPr/>
          </p:nvSpPr>
          <p:spPr bwMode="auto">
            <a:xfrm>
              <a:off x="6486525" y="2498725"/>
              <a:ext cx="42863" cy="42863"/>
            </a:xfrm>
            <a:custGeom>
              <a:avLst/>
              <a:gdLst>
                <a:gd name="T0" fmla="*/ 84 w 135"/>
                <a:gd name="T1" fmla="*/ 127 h 136"/>
                <a:gd name="T2" fmla="*/ 89 w 135"/>
                <a:gd name="T3" fmla="*/ 130 h 136"/>
                <a:gd name="T4" fmla="*/ 95 w 135"/>
                <a:gd name="T5" fmla="*/ 133 h 136"/>
                <a:gd name="T6" fmla="*/ 100 w 135"/>
                <a:gd name="T7" fmla="*/ 134 h 136"/>
                <a:gd name="T8" fmla="*/ 105 w 135"/>
                <a:gd name="T9" fmla="*/ 136 h 136"/>
                <a:gd name="T10" fmla="*/ 112 w 135"/>
                <a:gd name="T11" fmla="*/ 134 h 136"/>
                <a:gd name="T12" fmla="*/ 117 w 135"/>
                <a:gd name="T13" fmla="*/ 133 h 136"/>
                <a:gd name="T14" fmla="*/ 122 w 135"/>
                <a:gd name="T15" fmla="*/ 130 h 136"/>
                <a:gd name="T16" fmla="*/ 127 w 135"/>
                <a:gd name="T17" fmla="*/ 127 h 136"/>
                <a:gd name="T18" fmla="*/ 131 w 135"/>
                <a:gd name="T19" fmla="*/ 122 h 136"/>
                <a:gd name="T20" fmla="*/ 133 w 135"/>
                <a:gd name="T21" fmla="*/ 116 h 136"/>
                <a:gd name="T22" fmla="*/ 135 w 135"/>
                <a:gd name="T23" fmla="*/ 111 h 136"/>
                <a:gd name="T24" fmla="*/ 135 w 135"/>
                <a:gd name="T25" fmla="*/ 106 h 136"/>
                <a:gd name="T26" fmla="*/ 135 w 135"/>
                <a:gd name="T27" fmla="*/ 100 h 136"/>
                <a:gd name="T28" fmla="*/ 133 w 135"/>
                <a:gd name="T29" fmla="*/ 94 h 136"/>
                <a:gd name="T30" fmla="*/ 131 w 135"/>
                <a:gd name="T31" fmla="*/ 89 h 136"/>
                <a:gd name="T32" fmla="*/ 127 w 135"/>
                <a:gd name="T33" fmla="*/ 84 h 136"/>
                <a:gd name="T34" fmla="*/ 52 w 135"/>
                <a:gd name="T35" fmla="*/ 9 h 136"/>
                <a:gd name="T36" fmla="*/ 47 w 135"/>
                <a:gd name="T37" fmla="*/ 5 h 136"/>
                <a:gd name="T38" fmla="*/ 42 w 135"/>
                <a:gd name="T39" fmla="*/ 3 h 136"/>
                <a:gd name="T40" fmla="*/ 36 w 135"/>
                <a:gd name="T41" fmla="*/ 0 h 136"/>
                <a:gd name="T42" fmla="*/ 30 w 135"/>
                <a:gd name="T43" fmla="*/ 0 h 136"/>
                <a:gd name="T44" fmla="*/ 25 w 135"/>
                <a:gd name="T45" fmla="*/ 0 h 136"/>
                <a:gd name="T46" fmla="*/ 19 w 135"/>
                <a:gd name="T47" fmla="*/ 3 h 136"/>
                <a:gd name="T48" fmla="*/ 14 w 135"/>
                <a:gd name="T49" fmla="*/ 5 h 136"/>
                <a:gd name="T50" fmla="*/ 9 w 135"/>
                <a:gd name="T51" fmla="*/ 9 h 136"/>
                <a:gd name="T52" fmla="*/ 6 w 135"/>
                <a:gd name="T53" fmla="*/ 13 h 136"/>
                <a:gd name="T54" fmla="*/ 2 w 135"/>
                <a:gd name="T55" fmla="*/ 19 h 136"/>
                <a:gd name="T56" fmla="*/ 1 w 135"/>
                <a:gd name="T57" fmla="*/ 25 h 136"/>
                <a:gd name="T58" fmla="*/ 0 w 135"/>
                <a:gd name="T59" fmla="*/ 30 h 136"/>
                <a:gd name="T60" fmla="*/ 1 w 135"/>
                <a:gd name="T61" fmla="*/ 36 h 136"/>
                <a:gd name="T62" fmla="*/ 2 w 135"/>
                <a:gd name="T63" fmla="*/ 41 h 136"/>
                <a:gd name="T64" fmla="*/ 6 w 135"/>
                <a:gd name="T65" fmla="*/ 47 h 136"/>
                <a:gd name="T66" fmla="*/ 9 w 135"/>
                <a:gd name="T67" fmla="*/ 52 h 136"/>
                <a:gd name="T68" fmla="*/ 84 w 135"/>
                <a:gd name="T69" fmla="*/ 1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36">
                  <a:moveTo>
                    <a:pt x="84" y="127"/>
                  </a:moveTo>
                  <a:lnTo>
                    <a:pt x="89" y="130"/>
                  </a:lnTo>
                  <a:lnTo>
                    <a:pt x="95" y="133"/>
                  </a:lnTo>
                  <a:lnTo>
                    <a:pt x="100" y="134"/>
                  </a:lnTo>
                  <a:lnTo>
                    <a:pt x="105" y="136"/>
                  </a:lnTo>
                  <a:lnTo>
                    <a:pt x="112" y="134"/>
                  </a:lnTo>
                  <a:lnTo>
                    <a:pt x="117" y="133"/>
                  </a:lnTo>
                  <a:lnTo>
                    <a:pt x="122" y="130"/>
                  </a:lnTo>
                  <a:lnTo>
                    <a:pt x="127" y="127"/>
                  </a:lnTo>
                  <a:lnTo>
                    <a:pt x="131" y="122"/>
                  </a:lnTo>
                  <a:lnTo>
                    <a:pt x="133" y="116"/>
                  </a:lnTo>
                  <a:lnTo>
                    <a:pt x="135" y="111"/>
                  </a:lnTo>
                  <a:lnTo>
                    <a:pt x="135" y="106"/>
                  </a:lnTo>
                  <a:lnTo>
                    <a:pt x="135" y="100"/>
                  </a:lnTo>
                  <a:lnTo>
                    <a:pt x="133" y="94"/>
                  </a:lnTo>
                  <a:lnTo>
                    <a:pt x="131" y="89"/>
                  </a:lnTo>
                  <a:lnTo>
                    <a:pt x="127" y="84"/>
                  </a:lnTo>
                  <a:lnTo>
                    <a:pt x="52" y="9"/>
                  </a:lnTo>
                  <a:lnTo>
                    <a:pt x="47" y="5"/>
                  </a:lnTo>
                  <a:lnTo>
                    <a:pt x="42" y="3"/>
                  </a:lnTo>
                  <a:lnTo>
                    <a:pt x="36" y="0"/>
                  </a:lnTo>
                  <a:lnTo>
                    <a:pt x="30" y="0"/>
                  </a:lnTo>
                  <a:lnTo>
                    <a:pt x="25" y="0"/>
                  </a:lnTo>
                  <a:lnTo>
                    <a:pt x="19" y="3"/>
                  </a:lnTo>
                  <a:lnTo>
                    <a:pt x="14" y="5"/>
                  </a:lnTo>
                  <a:lnTo>
                    <a:pt x="9" y="9"/>
                  </a:lnTo>
                  <a:lnTo>
                    <a:pt x="6" y="13"/>
                  </a:lnTo>
                  <a:lnTo>
                    <a:pt x="2" y="19"/>
                  </a:lnTo>
                  <a:lnTo>
                    <a:pt x="1" y="25"/>
                  </a:lnTo>
                  <a:lnTo>
                    <a:pt x="0" y="30"/>
                  </a:lnTo>
                  <a:lnTo>
                    <a:pt x="1" y="36"/>
                  </a:lnTo>
                  <a:lnTo>
                    <a:pt x="2" y="41"/>
                  </a:lnTo>
                  <a:lnTo>
                    <a:pt x="6" y="47"/>
                  </a:lnTo>
                  <a:lnTo>
                    <a:pt x="9" y="52"/>
                  </a:lnTo>
                  <a:lnTo>
                    <a:pt x="84"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38"/>
            <p:cNvSpPr>
              <a:spLocks/>
            </p:cNvSpPr>
            <p:nvPr/>
          </p:nvSpPr>
          <p:spPr bwMode="auto">
            <a:xfrm>
              <a:off x="6543675" y="2484438"/>
              <a:ext cx="19050" cy="47625"/>
            </a:xfrm>
            <a:custGeom>
              <a:avLst/>
              <a:gdLst>
                <a:gd name="T0" fmla="*/ 30 w 60"/>
                <a:gd name="T1" fmla="*/ 151 h 151"/>
                <a:gd name="T2" fmla="*/ 37 w 60"/>
                <a:gd name="T3" fmla="*/ 149 h 151"/>
                <a:gd name="T4" fmla="*/ 42 w 60"/>
                <a:gd name="T5" fmla="*/ 148 h 151"/>
                <a:gd name="T6" fmla="*/ 48 w 60"/>
                <a:gd name="T7" fmla="*/ 145 h 151"/>
                <a:gd name="T8" fmla="*/ 52 w 60"/>
                <a:gd name="T9" fmla="*/ 142 h 151"/>
                <a:gd name="T10" fmla="*/ 55 w 60"/>
                <a:gd name="T11" fmla="*/ 138 h 151"/>
                <a:gd name="T12" fmla="*/ 58 w 60"/>
                <a:gd name="T13" fmla="*/ 132 h 151"/>
                <a:gd name="T14" fmla="*/ 60 w 60"/>
                <a:gd name="T15" fmla="*/ 127 h 151"/>
                <a:gd name="T16" fmla="*/ 60 w 60"/>
                <a:gd name="T17" fmla="*/ 120 h 151"/>
                <a:gd name="T18" fmla="*/ 60 w 60"/>
                <a:gd name="T19" fmla="*/ 30 h 151"/>
                <a:gd name="T20" fmla="*/ 60 w 60"/>
                <a:gd name="T21" fmla="*/ 24 h 151"/>
                <a:gd name="T22" fmla="*/ 58 w 60"/>
                <a:gd name="T23" fmla="*/ 19 h 151"/>
                <a:gd name="T24" fmla="*/ 55 w 60"/>
                <a:gd name="T25" fmla="*/ 13 h 151"/>
                <a:gd name="T26" fmla="*/ 52 w 60"/>
                <a:gd name="T27" fmla="*/ 9 h 151"/>
                <a:gd name="T28" fmla="*/ 48 w 60"/>
                <a:gd name="T29" fmla="*/ 6 h 151"/>
                <a:gd name="T30" fmla="*/ 42 w 60"/>
                <a:gd name="T31" fmla="*/ 3 h 151"/>
                <a:gd name="T32" fmla="*/ 37 w 60"/>
                <a:gd name="T33" fmla="*/ 0 h 151"/>
                <a:gd name="T34" fmla="*/ 30 w 60"/>
                <a:gd name="T35" fmla="*/ 0 h 151"/>
                <a:gd name="T36" fmla="*/ 25 w 60"/>
                <a:gd name="T37" fmla="*/ 0 h 151"/>
                <a:gd name="T38" fmla="*/ 19 w 60"/>
                <a:gd name="T39" fmla="*/ 3 h 151"/>
                <a:gd name="T40" fmla="*/ 14 w 60"/>
                <a:gd name="T41" fmla="*/ 6 h 151"/>
                <a:gd name="T42" fmla="*/ 9 w 60"/>
                <a:gd name="T43" fmla="*/ 9 h 151"/>
                <a:gd name="T44" fmla="*/ 6 w 60"/>
                <a:gd name="T45" fmla="*/ 13 h 151"/>
                <a:gd name="T46" fmla="*/ 2 w 60"/>
                <a:gd name="T47" fmla="*/ 19 h 151"/>
                <a:gd name="T48" fmla="*/ 1 w 60"/>
                <a:gd name="T49" fmla="*/ 24 h 151"/>
                <a:gd name="T50" fmla="*/ 0 w 60"/>
                <a:gd name="T51" fmla="*/ 30 h 151"/>
                <a:gd name="T52" fmla="*/ 0 w 60"/>
                <a:gd name="T53" fmla="*/ 120 h 151"/>
                <a:gd name="T54" fmla="*/ 1 w 60"/>
                <a:gd name="T55" fmla="*/ 127 h 151"/>
                <a:gd name="T56" fmla="*/ 2 w 60"/>
                <a:gd name="T57" fmla="*/ 132 h 151"/>
                <a:gd name="T58" fmla="*/ 6 w 60"/>
                <a:gd name="T59" fmla="*/ 138 h 151"/>
                <a:gd name="T60" fmla="*/ 9 w 60"/>
                <a:gd name="T61" fmla="*/ 142 h 151"/>
                <a:gd name="T62" fmla="*/ 14 w 60"/>
                <a:gd name="T63" fmla="*/ 145 h 151"/>
                <a:gd name="T64" fmla="*/ 19 w 60"/>
                <a:gd name="T65" fmla="*/ 148 h 151"/>
                <a:gd name="T66" fmla="*/ 25 w 60"/>
                <a:gd name="T67" fmla="*/ 149 h 151"/>
                <a:gd name="T68" fmla="*/ 30 w 60"/>
                <a:gd name="T69" fmla="*/ 151 h 151"/>
                <a:gd name="T70" fmla="*/ 30 w 60"/>
                <a:gd name="T7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151">
                  <a:moveTo>
                    <a:pt x="30" y="151"/>
                  </a:moveTo>
                  <a:lnTo>
                    <a:pt x="37" y="149"/>
                  </a:lnTo>
                  <a:lnTo>
                    <a:pt x="42" y="148"/>
                  </a:lnTo>
                  <a:lnTo>
                    <a:pt x="48" y="145"/>
                  </a:lnTo>
                  <a:lnTo>
                    <a:pt x="52" y="142"/>
                  </a:lnTo>
                  <a:lnTo>
                    <a:pt x="55" y="138"/>
                  </a:lnTo>
                  <a:lnTo>
                    <a:pt x="58" y="132"/>
                  </a:lnTo>
                  <a:lnTo>
                    <a:pt x="60" y="127"/>
                  </a:lnTo>
                  <a:lnTo>
                    <a:pt x="60" y="120"/>
                  </a:lnTo>
                  <a:lnTo>
                    <a:pt x="60" y="30"/>
                  </a:lnTo>
                  <a:lnTo>
                    <a:pt x="60" y="24"/>
                  </a:lnTo>
                  <a:lnTo>
                    <a:pt x="58" y="19"/>
                  </a:lnTo>
                  <a:lnTo>
                    <a:pt x="55" y="13"/>
                  </a:lnTo>
                  <a:lnTo>
                    <a:pt x="52" y="9"/>
                  </a:lnTo>
                  <a:lnTo>
                    <a:pt x="48" y="6"/>
                  </a:lnTo>
                  <a:lnTo>
                    <a:pt x="42" y="3"/>
                  </a:lnTo>
                  <a:lnTo>
                    <a:pt x="37" y="0"/>
                  </a:lnTo>
                  <a:lnTo>
                    <a:pt x="30" y="0"/>
                  </a:lnTo>
                  <a:lnTo>
                    <a:pt x="25" y="0"/>
                  </a:lnTo>
                  <a:lnTo>
                    <a:pt x="19" y="3"/>
                  </a:lnTo>
                  <a:lnTo>
                    <a:pt x="14" y="6"/>
                  </a:lnTo>
                  <a:lnTo>
                    <a:pt x="9" y="9"/>
                  </a:lnTo>
                  <a:lnTo>
                    <a:pt x="6" y="13"/>
                  </a:lnTo>
                  <a:lnTo>
                    <a:pt x="2" y="19"/>
                  </a:lnTo>
                  <a:lnTo>
                    <a:pt x="1" y="24"/>
                  </a:lnTo>
                  <a:lnTo>
                    <a:pt x="0" y="30"/>
                  </a:lnTo>
                  <a:lnTo>
                    <a:pt x="0" y="120"/>
                  </a:lnTo>
                  <a:lnTo>
                    <a:pt x="1" y="127"/>
                  </a:lnTo>
                  <a:lnTo>
                    <a:pt x="2" y="132"/>
                  </a:lnTo>
                  <a:lnTo>
                    <a:pt x="6" y="138"/>
                  </a:lnTo>
                  <a:lnTo>
                    <a:pt x="9" y="142"/>
                  </a:lnTo>
                  <a:lnTo>
                    <a:pt x="14" y="145"/>
                  </a:lnTo>
                  <a:lnTo>
                    <a:pt x="19" y="148"/>
                  </a:lnTo>
                  <a:lnTo>
                    <a:pt x="25" y="149"/>
                  </a:lnTo>
                  <a:lnTo>
                    <a:pt x="30" y="151"/>
                  </a:lnTo>
                  <a:lnTo>
                    <a:pt x="30"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839"/>
            <p:cNvSpPr>
              <a:spLocks/>
            </p:cNvSpPr>
            <p:nvPr/>
          </p:nvSpPr>
          <p:spPr bwMode="auto">
            <a:xfrm>
              <a:off x="6467475" y="2555875"/>
              <a:ext cx="47625" cy="19050"/>
            </a:xfrm>
            <a:custGeom>
              <a:avLst/>
              <a:gdLst>
                <a:gd name="T0" fmla="*/ 30 w 150"/>
                <a:gd name="T1" fmla="*/ 60 h 60"/>
                <a:gd name="T2" fmla="*/ 120 w 150"/>
                <a:gd name="T3" fmla="*/ 60 h 60"/>
                <a:gd name="T4" fmla="*/ 127 w 150"/>
                <a:gd name="T5" fmla="*/ 59 h 60"/>
                <a:gd name="T6" fmla="*/ 132 w 150"/>
                <a:gd name="T7" fmla="*/ 57 h 60"/>
                <a:gd name="T8" fmla="*/ 137 w 150"/>
                <a:gd name="T9" fmla="*/ 54 h 60"/>
                <a:gd name="T10" fmla="*/ 142 w 150"/>
                <a:gd name="T11" fmla="*/ 51 h 60"/>
                <a:gd name="T12" fmla="*/ 145 w 150"/>
                <a:gd name="T13" fmla="*/ 47 h 60"/>
                <a:gd name="T14" fmla="*/ 148 w 150"/>
                <a:gd name="T15" fmla="*/ 41 h 60"/>
                <a:gd name="T16" fmla="*/ 150 w 150"/>
                <a:gd name="T17" fmla="*/ 36 h 60"/>
                <a:gd name="T18" fmla="*/ 150 w 150"/>
                <a:gd name="T19" fmla="*/ 30 h 60"/>
                <a:gd name="T20" fmla="*/ 150 w 150"/>
                <a:gd name="T21" fmla="*/ 23 h 60"/>
                <a:gd name="T22" fmla="*/ 148 w 150"/>
                <a:gd name="T23" fmla="*/ 18 h 60"/>
                <a:gd name="T24" fmla="*/ 145 w 150"/>
                <a:gd name="T25" fmla="*/ 12 h 60"/>
                <a:gd name="T26" fmla="*/ 142 w 150"/>
                <a:gd name="T27" fmla="*/ 8 h 60"/>
                <a:gd name="T28" fmla="*/ 137 w 150"/>
                <a:gd name="T29" fmla="*/ 5 h 60"/>
                <a:gd name="T30" fmla="*/ 132 w 150"/>
                <a:gd name="T31" fmla="*/ 2 h 60"/>
                <a:gd name="T32" fmla="*/ 127 w 150"/>
                <a:gd name="T33" fmla="*/ 1 h 60"/>
                <a:gd name="T34" fmla="*/ 120 w 150"/>
                <a:gd name="T35" fmla="*/ 0 h 60"/>
                <a:gd name="T36" fmla="*/ 30 w 150"/>
                <a:gd name="T37" fmla="*/ 0 h 60"/>
                <a:gd name="T38" fmla="*/ 24 w 150"/>
                <a:gd name="T39" fmla="*/ 1 h 60"/>
                <a:gd name="T40" fmla="*/ 18 w 150"/>
                <a:gd name="T41" fmla="*/ 2 h 60"/>
                <a:gd name="T42" fmla="*/ 13 w 150"/>
                <a:gd name="T43" fmla="*/ 5 h 60"/>
                <a:gd name="T44" fmla="*/ 9 w 150"/>
                <a:gd name="T45" fmla="*/ 8 h 60"/>
                <a:gd name="T46" fmla="*/ 5 w 150"/>
                <a:gd name="T47" fmla="*/ 12 h 60"/>
                <a:gd name="T48" fmla="*/ 2 w 150"/>
                <a:gd name="T49" fmla="*/ 18 h 60"/>
                <a:gd name="T50" fmla="*/ 1 w 150"/>
                <a:gd name="T51" fmla="*/ 23 h 60"/>
                <a:gd name="T52" fmla="*/ 0 w 150"/>
                <a:gd name="T53" fmla="*/ 30 h 60"/>
                <a:gd name="T54" fmla="*/ 1 w 150"/>
                <a:gd name="T55" fmla="*/ 36 h 60"/>
                <a:gd name="T56" fmla="*/ 2 w 150"/>
                <a:gd name="T57" fmla="*/ 41 h 60"/>
                <a:gd name="T58" fmla="*/ 5 w 150"/>
                <a:gd name="T59" fmla="*/ 47 h 60"/>
                <a:gd name="T60" fmla="*/ 9 w 150"/>
                <a:gd name="T61" fmla="*/ 51 h 60"/>
                <a:gd name="T62" fmla="*/ 13 w 150"/>
                <a:gd name="T63" fmla="*/ 54 h 60"/>
                <a:gd name="T64" fmla="*/ 18 w 150"/>
                <a:gd name="T65" fmla="*/ 57 h 60"/>
                <a:gd name="T66" fmla="*/ 24 w 150"/>
                <a:gd name="T67" fmla="*/ 59 h 60"/>
                <a:gd name="T68" fmla="*/ 30 w 150"/>
                <a:gd name="T69" fmla="*/ 60 h 60"/>
                <a:gd name="T70" fmla="*/ 30 w 150"/>
                <a:gd name="T7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60">
                  <a:moveTo>
                    <a:pt x="30" y="60"/>
                  </a:moveTo>
                  <a:lnTo>
                    <a:pt x="120" y="60"/>
                  </a:lnTo>
                  <a:lnTo>
                    <a:pt x="127" y="59"/>
                  </a:lnTo>
                  <a:lnTo>
                    <a:pt x="132" y="57"/>
                  </a:lnTo>
                  <a:lnTo>
                    <a:pt x="137" y="54"/>
                  </a:lnTo>
                  <a:lnTo>
                    <a:pt x="142" y="51"/>
                  </a:lnTo>
                  <a:lnTo>
                    <a:pt x="145" y="47"/>
                  </a:lnTo>
                  <a:lnTo>
                    <a:pt x="148" y="41"/>
                  </a:lnTo>
                  <a:lnTo>
                    <a:pt x="150" y="36"/>
                  </a:lnTo>
                  <a:lnTo>
                    <a:pt x="150" y="30"/>
                  </a:lnTo>
                  <a:lnTo>
                    <a:pt x="150" y="23"/>
                  </a:lnTo>
                  <a:lnTo>
                    <a:pt x="148" y="18"/>
                  </a:lnTo>
                  <a:lnTo>
                    <a:pt x="145" y="12"/>
                  </a:lnTo>
                  <a:lnTo>
                    <a:pt x="142" y="8"/>
                  </a:lnTo>
                  <a:lnTo>
                    <a:pt x="137" y="5"/>
                  </a:lnTo>
                  <a:lnTo>
                    <a:pt x="132" y="2"/>
                  </a:lnTo>
                  <a:lnTo>
                    <a:pt x="127" y="1"/>
                  </a:lnTo>
                  <a:lnTo>
                    <a:pt x="120" y="0"/>
                  </a:lnTo>
                  <a:lnTo>
                    <a:pt x="30" y="0"/>
                  </a:lnTo>
                  <a:lnTo>
                    <a:pt x="24" y="1"/>
                  </a:lnTo>
                  <a:lnTo>
                    <a:pt x="18" y="2"/>
                  </a:lnTo>
                  <a:lnTo>
                    <a:pt x="13" y="5"/>
                  </a:lnTo>
                  <a:lnTo>
                    <a:pt x="9" y="8"/>
                  </a:lnTo>
                  <a:lnTo>
                    <a:pt x="5" y="12"/>
                  </a:lnTo>
                  <a:lnTo>
                    <a:pt x="2" y="18"/>
                  </a:lnTo>
                  <a:lnTo>
                    <a:pt x="1" y="23"/>
                  </a:lnTo>
                  <a:lnTo>
                    <a:pt x="0" y="30"/>
                  </a:lnTo>
                  <a:lnTo>
                    <a:pt x="1" y="36"/>
                  </a:lnTo>
                  <a:lnTo>
                    <a:pt x="2" y="41"/>
                  </a:lnTo>
                  <a:lnTo>
                    <a:pt x="5" y="47"/>
                  </a:lnTo>
                  <a:lnTo>
                    <a:pt x="9" y="51"/>
                  </a:lnTo>
                  <a:lnTo>
                    <a:pt x="13" y="54"/>
                  </a:lnTo>
                  <a:lnTo>
                    <a:pt x="18" y="57"/>
                  </a:lnTo>
                  <a:lnTo>
                    <a:pt x="24" y="59"/>
                  </a:lnTo>
                  <a:lnTo>
                    <a:pt x="30" y="60"/>
                  </a:lnTo>
                  <a:lnTo>
                    <a:pt x="3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40"/>
            <p:cNvSpPr>
              <a:spLocks/>
            </p:cNvSpPr>
            <p:nvPr/>
          </p:nvSpPr>
          <p:spPr bwMode="auto">
            <a:xfrm>
              <a:off x="6443663" y="2622550"/>
              <a:ext cx="142875" cy="142875"/>
            </a:xfrm>
            <a:custGeom>
              <a:avLst/>
              <a:gdLst>
                <a:gd name="T0" fmla="*/ 279 w 450"/>
                <a:gd name="T1" fmla="*/ 355 h 451"/>
                <a:gd name="T2" fmla="*/ 261 w 450"/>
                <a:gd name="T3" fmla="*/ 370 h 451"/>
                <a:gd name="T4" fmla="*/ 241 w 450"/>
                <a:gd name="T5" fmla="*/ 381 h 451"/>
                <a:gd name="T6" fmla="*/ 222 w 450"/>
                <a:gd name="T7" fmla="*/ 388 h 451"/>
                <a:gd name="T8" fmla="*/ 203 w 450"/>
                <a:gd name="T9" fmla="*/ 391 h 451"/>
                <a:gd name="T10" fmla="*/ 183 w 450"/>
                <a:gd name="T11" fmla="*/ 388 h 451"/>
                <a:gd name="T12" fmla="*/ 164 w 450"/>
                <a:gd name="T13" fmla="*/ 381 h 451"/>
                <a:gd name="T14" fmla="*/ 145 w 450"/>
                <a:gd name="T15" fmla="*/ 370 h 451"/>
                <a:gd name="T16" fmla="*/ 127 w 450"/>
                <a:gd name="T17" fmla="*/ 355 h 451"/>
                <a:gd name="T18" fmla="*/ 88 w 450"/>
                <a:gd name="T19" fmla="*/ 315 h 451"/>
                <a:gd name="T20" fmla="*/ 74 w 450"/>
                <a:gd name="T21" fmla="*/ 296 h 451"/>
                <a:gd name="T22" fmla="*/ 65 w 450"/>
                <a:gd name="T23" fmla="*/ 277 h 451"/>
                <a:gd name="T24" fmla="*/ 60 w 450"/>
                <a:gd name="T25" fmla="*/ 257 h 451"/>
                <a:gd name="T26" fmla="*/ 60 w 450"/>
                <a:gd name="T27" fmla="*/ 238 h 451"/>
                <a:gd name="T28" fmla="*/ 65 w 450"/>
                <a:gd name="T29" fmla="*/ 218 h 451"/>
                <a:gd name="T30" fmla="*/ 74 w 450"/>
                <a:gd name="T31" fmla="*/ 199 h 451"/>
                <a:gd name="T32" fmla="*/ 88 w 450"/>
                <a:gd name="T33" fmla="*/ 181 h 451"/>
                <a:gd name="T34" fmla="*/ 217 w 450"/>
                <a:gd name="T35" fmla="*/ 51 h 451"/>
                <a:gd name="T36" fmla="*/ 223 w 450"/>
                <a:gd name="T37" fmla="*/ 42 h 451"/>
                <a:gd name="T38" fmla="*/ 225 w 450"/>
                <a:gd name="T39" fmla="*/ 30 h 451"/>
                <a:gd name="T40" fmla="*/ 223 w 450"/>
                <a:gd name="T41" fmla="*/ 19 h 451"/>
                <a:gd name="T42" fmla="*/ 217 w 450"/>
                <a:gd name="T43" fmla="*/ 8 h 451"/>
                <a:gd name="T44" fmla="*/ 207 w 450"/>
                <a:gd name="T45" fmla="*/ 2 h 451"/>
                <a:gd name="T46" fmla="*/ 195 w 450"/>
                <a:gd name="T47" fmla="*/ 0 h 451"/>
                <a:gd name="T48" fmla="*/ 184 w 450"/>
                <a:gd name="T49" fmla="*/ 2 h 451"/>
                <a:gd name="T50" fmla="*/ 174 w 450"/>
                <a:gd name="T51" fmla="*/ 8 h 451"/>
                <a:gd name="T52" fmla="*/ 41 w 450"/>
                <a:gd name="T53" fmla="*/ 142 h 451"/>
                <a:gd name="T54" fmla="*/ 20 w 450"/>
                <a:gd name="T55" fmla="*/ 171 h 451"/>
                <a:gd name="T56" fmla="*/ 8 w 450"/>
                <a:gd name="T57" fmla="*/ 201 h 451"/>
                <a:gd name="T58" fmla="*/ 1 w 450"/>
                <a:gd name="T59" fmla="*/ 232 h 451"/>
                <a:gd name="T60" fmla="*/ 1 w 450"/>
                <a:gd name="T61" fmla="*/ 263 h 451"/>
                <a:gd name="T62" fmla="*/ 8 w 450"/>
                <a:gd name="T63" fmla="*/ 294 h 451"/>
                <a:gd name="T64" fmla="*/ 20 w 450"/>
                <a:gd name="T65" fmla="*/ 324 h 451"/>
                <a:gd name="T66" fmla="*/ 41 w 450"/>
                <a:gd name="T67" fmla="*/ 352 h 451"/>
                <a:gd name="T68" fmla="*/ 84 w 450"/>
                <a:gd name="T69" fmla="*/ 396 h 451"/>
                <a:gd name="T70" fmla="*/ 112 w 450"/>
                <a:gd name="T71" fmla="*/ 420 h 451"/>
                <a:gd name="T72" fmla="*/ 142 w 450"/>
                <a:gd name="T73" fmla="*/ 437 h 451"/>
                <a:gd name="T74" fmla="*/ 172 w 450"/>
                <a:gd name="T75" fmla="*/ 448 h 451"/>
                <a:gd name="T76" fmla="*/ 203 w 450"/>
                <a:gd name="T77" fmla="*/ 451 h 451"/>
                <a:gd name="T78" fmla="*/ 234 w 450"/>
                <a:gd name="T79" fmla="*/ 448 h 451"/>
                <a:gd name="T80" fmla="*/ 264 w 450"/>
                <a:gd name="T81" fmla="*/ 437 h 451"/>
                <a:gd name="T82" fmla="*/ 294 w 450"/>
                <a:gd name="T83" fmla="*/ 420 h 451"/>
                <a:gd name="T84" fmla="*/ 322 w 450"/>
                <a:gd name="T85" fmla="*/ 396 h 451"/>
                <a:gd name="T86" fmla="*/ 446 w 450"/>
                <a:gd name="T87" fmla="*/ 272 h 451"/>
                <a:gd name="T88" fmla="*/ 450 w 450"/>
                <a:gd name="T89" fmla="*/ 261 h 451"/>
                <a:gd name="T90" fmla="*/ 450 w 450"/>
                <a:gd name="T91" fmla="*/ 250 h 451"/>
                <a:gd name="T92" fmla="*/ 446 w 450"/>
                <a:gd name="T93" fmla="*/ 239 h 451"/>
                <a:gd name="T94" fmla="*/ 438 w 450"/>
                <a:gd name="T95" fmla="*/ 230 h 451"/>
                <a:gd name="T96" fmla="*/ 427 w 450"/>
                <a:gd name="T97" fmla="*/ 226 h 451"/>
                <a:gd name="T98" fmla="*/ 415 w 450"/>
                <a:gd name="T99" fmla="*/ 226 h 451"/>
                <a:gd name="T100" fmla="*/ 404 w 450"/>
                <a:gd name="T101" fmla="*/ 230 h 451"/>
                <a:gd name="T102" fmla="*/ 399 w 450"/>
                <a:gd name="T103" fmla="*/ 23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 h="451">
                  <a:moveTo>
                    <a:pt x="399" y="233"/>
                  </a:moveTo>
                  <a:lnTo>
                    <a:pt x="279" y="355"/>
                  </a:lnTo>
                  <a:lnTo>
                    <a:pt x="270" y="362"/>
                  </a:lnTo>
                  <a:lnTo>
                    <a:pt x="261" y="370"/>
                  </a:lnTo>
                  <a:lnTo>
                    <a:pt x="251" y="376"/>
                  </a:lnTo>
                  <a:lnTo>
                    <a:pt x="241" y="381"/>
                  </a:lnTo>
                  <a:lnTo>
                    <a:pt x="232" y="386"/>
                  </a:lnTo>
                  <a:lnTo>
                    <a:pt x="222" y="388"/>
                  </a:lnTo>
                  <a:lnTo>
                    <a:pt x="212" y="390"/>
                  </a:lnTo>
                  <a:lnTo>
                    <a:pt x="203" y="391"/>
                  </a:lnTo>
                  <a:lnTo>
                    <a:pt x="193" y="390"/>
                  </a:lnTo>
                  <a:lnTo>
                    <a:pt x="183" y="388"/>
                  </a:lnTo>
                  <a:lnTo>
                    <a:pt x="174" y="386"/>
                  </a:lnTo>
                  <a:lnTo>
                    <a:pt x="164" y="381"/>
                  </a:lnTo>
                  <a:lnTo>
                    <a:pt x="154" y="376"/>
                  </a:lnTo>
                  <a:lnTo>
                    <a:pt x="145" y="370"/>
                  </a:lnTo>
                  <a:lnTo>
                    <a:pt x="135" y="363"/>
                  </a:lnTo>
                  <a:lnTo>
                    <a:pt x="127" y="355"/>
                  </a:lnTo>
                  <a:lnTo>
                    <a:pt x="97" y="325"/>
                  </a:lnTo>
                  <a:lnTo>
                    <a:pt x="88" y="315"/>
                  </a:lnTo>
                  <a:lnTo>
                    <a:pt x="80" y="305"/>
                  </a:lnTo>
                  <a:lnTo>
                    <a:pt x="74" y="296"/>
                  </a:lnTo>
                  <a:lnTo>
                    <a:pt x="69" y="287"/>
                  </a:lnTo>
                  <a:lnTo>
                    <a:pt x="65" y="277"/>
                  </a:lnTo>
                  <a:lnTo>
                    <a:pt x="62" y="268"/>
                  </a:lnTo>
                  <a:lnTo>
                    <a:pt x="60" y="257"/>
                  </a:lnTo>
                  <a:lnTo>
                    <a:pt x="60" y="247"/>
                  </a:lnTo>
                  <a:lnTo>
                    <a:pt x="60" y="238"/>
                  </a:lnTo>
                  <a:lnTo>
                    <a:pt x="62" y="228"/>
                  </a:lnTo>
                  <a:lnTo>
                    <a:pt x="65" y="218"/>
                  </a:lnTo>
                  <a:lnTo>
                    <a:pt x="69" y="209"/>
                  </a:lnTo>
                  <a:lnTo>
                    <a:pt x="74" y="199"/>
                  </a:lnTo>
                  <a:lnTo>
                    <a:pt x="80" y="190"/>
                  </a:lnTo>
                  <a:lnTo>
                    <a:pt x="88" y="181"/>
                  </a:lnTo>
                  <a:lnTo>
                    <a:pt x="97" y="171"/>
                  </a:lnTo>
                  <a:lnTo>
                    <a:pt x="217" y="51"/>
                  </a:lnTo>
                  <a:lnTo>
                    <a:pt x="221" y="47"/>
                  </a:lnTo>
                  <a:lnTo>
                    <a:pt x="223" y="42"/>
                  </a:lnTo>
                  <a:lnTo>
                    <a:pt x="225" y="35"/>
                  </a:lnTo>
                  <a:lnTo>
                    <a:pt x="225" y="30"/>
                  </a:lnTo>
                  <a:lnTo>
                    <a:pt x="225" y="24"/>
                  </a:lnTo>
                  <a:lnTo>
                    <a:pt x="223" y="19"/>
                  </a:lnTo>
                  <a:lnTo>
                    <a:pt x="221" y="14"/>
                  </a:lnTo>
                  <a:lnTo>
                    <a:pt x="217" y="8"/>
                  </a:lnTo>
                  <a:lnTo>
                    <a:pt x="212" y="5"/>
                  </a:lnTo>
                  <a:lnTo>
                    <a:pt x="207" y="2"/>
                  </a:lnTo>
                  <a:lnTo>
                    <a:pt x="202" y="1"/>
                  </a:lnTo>
                  <a:lnTo>
                    <a:pt x="195" y="0"/>
                  </a:lnTo>
                  <a:lnTo>
                    <a:pt x="190" y="1"/>
                  </a:lnTo>
                  <a:lnTo>
                    <a:pt x="184" y="2"/>
                  </a:lnTo>
                  <a:lnTo>
                    <a:pt x="179" y="5"/>
                  </a:lnTo>
                  <a:lnTo>
                    <a:pt x="174" y="8"/>
                  </a:lnTo>
                  <a:lnTo>
                    <a:pt x="54" y="128"/>
                  </a:lnTo>
                  <a:lnTo>
                    <a:pt x="41" y="142"/>
                  </a:lnTo>
                  <a:lnTo>
                    <a:pt x="30" y="157"/>
                  </a:lnTo>
                  <a:lnTo>
                    <a:pt x="20" y="171"/>
                  </a:lnTo>
                  <a:lnTo>
                    <a:pt x="13" y="186"/>
                  </a:lnTo>
                  <a:lnTo>
                    <a:pt x="8" y="201"/>
                  </a:lnTo>
                  <a:lnTo>
                    <a:pt x="3" y="216"/>
                  </a:lnTo>
                  <a:lnTo>
                    <a:pt x="1" y="232"/>
                  </a:lnTo>
                  <a:lnTo>
                    <a:pt x="0" y="247"/>
                  </a:lnTo>
                  <a:lnTo>
                    <a:pt x="1" y="263"/>
                  </a:lnTo>
                  <a:lnTo>
                    <a:pt x="3" y="278"/>
                  </a:lnTo>
                  <a:lnTo>
                    <a:pt x="8" y="294"/>
                  </a:lnTo>
                  <a:lnTo>
                    <a:pt x="13" y="310"/>
                  </a:lnTo>
                  <a:lnTo>
                    <a:pt x="20" y="324"/>
                  </a:lnTo>
                  <a:lnTo>
                    <a:pt x="30" y="339"/>
                  </a:lnTo>
                  <a:lnTo>
                    <a:pt x="41" y="352"/>
                  </a:lnTo>
                  <a:lnTo>
                    <a:pt x="54" y="366"/>
                  </a:lnTo>
                  <a:lnTo>
                    <a:pt x="84" y="396"/>
                  </a:lnTo>
                  <a:lnTo>
                    <a:pt x="98" y="409"/>
                  </a:lnTo>
                  <a:lnTo>
                    <a:pt x="112" y="420"/>
                  </a:lnTo>
                  <a:lnTo>
                    <a:pt x="127" y="430"/>
                  </a:lnTo>
                  <a:lnTo>
                    <a:pt x="142" y="437"/>
                  </a:lnTo>
                  <a:lnTo>
                    <a:pt x="157" y="444"/>
                  </a:lnTo>
                  <a:lnTo>
                    <a:pt x="172" y="448"/>
                  </a:lnTo>
                  <a:lnTo>
                    <a:pt x="188" y="450"/>
                  </a:lnTo>
                  <a:lnTo>
                    <a:pt x="203" y="451"/>
                  </a:lnTo>
                  <a:lnTo>
                    <a:pt x="219" y="450"/>
                  </a:lnTo>
                  <a:lnTo>
                    <a:pt x="234" y="448"/>
                  </a:lnTo>
                  <a:lnTo>
                    <a:pt x="249" y="444"/>
                  </a:lnTo>
                  <a:lnTo>
                    <a:pt x="264" y="437"/>
                  </a:lnTo>
                  <a:lnTo>
                    <a:pt x="279" y="430"/>
                  </a:lnTo>
                  <a:lnTo>
                    <a:pt x="294" y="420"/>
                  </a:lnTo>
                  <a:lnTo>
                    <a:pt x="308" y="409"/>
                  </a:lnTo>
                  <a:lnTo>
                    <a:pt x="322" y="396"/>
                  </a:lnTo>
                  <a:lnTo>
                    <a:pt x="442" y="276"/>
                  </a:lnTo>
                  <a:lnTo>
                    <a:pt x="446" y="272"/>
                  </a:lnTo>
                  <a:lnTo>
                    <a:pt x="448" y="267"/>
                  </a:lnTo>
                  <a:lnTo>
                    <a:pt x="450" y="261"/>
                  </a:lnTo>
                  <a:lnTo>
                    <a:pt x="450" y="255"/>
                  </a:lnTo>
                  <a:lnTo>
                    <a:pt x="450" y="250"/>
                  </a:lnTo>
                  <a:lnTo>
                    <a:pt x="448" y="244"/>
                  </a:lnTo>
                  <a:lnTo>
                    <a:pt x="446" y="239"/>
                  </a:lnTo>
                  <a:lnTo>
                    <a:pt x="442" y="235"/>
                  </a:lnTo>
                  <a:lnTo>
                    <a:pt x="438" y="230"/>
                  </a:lnTo>
                  <a:lnTo>
                    <a:pt x="432" y="227"/>
                  </a:lnTo>
                  <a:lnTo>
                    <a:pt x="427" y="226"/>
                  </a:lnTo>
                  <a:lnTo>
                    <a:pt x="420" y="225"/>
                  </a:lnTo>
                  <a:lnTo>
                    <a:pt x="415" y="226"/>
                  </a:lnTo>
                  <a:lnTo>
                    <a:pt x="410" y="227"/>
                  </a:lnTo>
                  <a:lnTo>
                    <a:pt x="404" y="230"/>
                  </a:lnTo>
                  <a:lnTo>
                    <a:pt x="399" y="235"/>
                  </a:lnTo>
                  <a:lnTo>
                    <a:pt x="39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841"/>
            <p:cNvSpPr>
              <a:spLocks/>
            </p:cNvSpPr>
            <p:nvPr/>
          </p:nvSpPr>
          <p:spPr bwMode="auto">
            <a:xfrm>
              <a:off x="6615113" y="2555875"/>
              <a:ext cx="114300" cy="133350"/>
            </a:xfrm>
            <a:custGeom>
              <a:avLst/>
              <a:gdLst>
                <a:gd name="T0" fmla="*/ 30 w 361"/>
                <a:gd name="T1" fmla="*/ 0 h 420"/>
                <a:gd name="T2" fmla="*/ 19 w 361"/>
                <a:gd name="T3" fmla="*/ 2 h 420"/>
                <a:gd name="T4" fmla="*/ 9 w 361"/>
                <a:gd name="T5" fmla="*/ 8 h 420"/>
                <a:gd name="T6" fmla="*/ 3 w 361"/>
                <a:gd name="T7" fmla="*/ 18 h 420"/>
                <a:gd name="T8" fmla="*/ 0 w 361"/>
                <a:gd name="T9" fmla="*/ 30 h 420"/>
                <a:gd name="T10" fmla="*/ 3 w 361"/>
                <a:gd name="T11" fmla="*/ 41 h 420"/>
                <a:gd name="T12" fmla="*/ 9 w 361"/>
                <a:gd name="T13" fmla="*/ 51 h 420"/>
                <a:gd name="T14" fmla="*/ 19 w 361"/>
                <a:gd name="T15" fmla="*/ 57 h 420"/>
                <a:gd name="T16" fmla="*/ 30 w 361"/>
                <a:gd name="T17" fmla="*/ 60 h 420"/>
                <a:gd name="T18" fmla="*/ 205 w 361"/>
                <a:gd name="T19" fmla="*/ 61 h 420"/>
                <a:gd name="T20" fmla="*/ 225 w 361"/>
                <a:gd name="T21" fmla="*/ 65 h 420"/>
                <a:gd name="T22" fmla="*/ 243 w 361"/>
                <a:gd name="T23" fmla="*/ 75 h 420"/>
                <a:gd name="T24" fmla="*/ 260 w 361"/>
                <a:gd name="T25" fmla="*/ 89 h 420"/>
                <a:gd name="T26" fmla="*/ 275 w 361"/>
                <a:gd name="T27" fmla="*/ 106 h 420"/>
                <a:gd name="T28" fmla="*/ 287 w 361"/>
                <a:gd name="T29" fmla="*/ 125 h 420"/>
                <a:gd name="T30" fmla="*/ 296 w 361"/>
                <a:gd name="T31" fmla="*/ 145 h 420"/>
                <a:gd name="T32" fmla="*/ 300 w 361"/>
                <a:gd name="T33" fmla="*/ 168 h 420"/>
                <a:gd name="T34" fmla="*/ 301 w 361"/>
                <a:gd name="T35" fmla="*/ 255 h 420"/>
                <a:gd name="T36" fmla="*/ 299 w 361"/>
                <a:gd name="T37" fmla="*/ 275 h 420"/>
                <a:gd name="T38" fmla="*/ 292 w 361"/>
                <a:gd name="T39" fmla="*/ 295 h 420"/>
                <a:gd name="T40" fmla="*/ 282 w 361"/>
                <a:gd name="T41" fmla="*/ 313 h 420"/>
                <a:gd name="T42" fmla="*/ 269 w 361"/>
                <a:gd name="T43" fmla="*/ 329 h 420"/>
                <a:gd name="T44" fmla="*/ 254 w 361"/>
                <a:gd name="T45" fmla="*/ 342 h 420"/>
                <a:gd name="T46" fmla="*/ 236 w 361"/>
                <a:gd name="T47" fmla="*/ 351 h 420"/>
                <a:gd name="T48" fmla="*/ 216 w 361"/>
                <a:gd name="T49" fmla="*/ 358 h 420"/>
                <a:gd name="T50" fmla="*/ 196 w 361"/>
                <a:gd name="T51" fmla="*/ 360 h 420"/>
                <a:gd name="T52" fmla="*/ 24 w 361"/>
                <a:gd name="T53" fmla="*/ 361 h 420"/>
                <a:gd name="T54" fmla="*/ 13 w 361"/>
                <a:gd name="T55" fmla="*/ 365 h 420"/>
                <a:gd name="T56" fmla="*/ 5 w 361"/>
                <a:gd name="T57" fmla="*/ 374 h 420"/>
                <a:gd name="T58" fmla="*/ 1 w 361"/>
                <a:gd name="T59" fmla="*/ 384 h 420"/>
                <a:gd name="T60" fmla="*/ 1 w 361"/>
                <a:gd name="T61" fmla="*/ 396 h 420"/>
                <a:gd name="T62" fmla="*/ 5 w 361"/>
                <a:gd name="T63" fmla="*/ 407 h 420"/>
                <a:gd name="T64" fmla="*/ 13 w 361"/>
                <a:gd name="T65" fmla="*/ 416 h 420"/>
                <a:gd name="T66" fmla="*/ 24 w 361"/>
                <a:gd name="T67" fmla="*/ 420 h 420"/>
                <a:gd name="T68" fmla="*/ 196 w 361"/>
                <a:gd name="T69" fmla="*/ 420 h 420"/>
                <a:gd name="T70" fmla="*/ 228 w 361"/>
                <a:gd name="T71" fmla="*/ 417 h 420"/>
                <a:gd name="T72" fmla="*/ 259 w 361"/>
                <a:gd name="T73" fmla="*/ 407 h 420"/>
                <a:gd name="T74" fmla="*/ 287 w 361"/>
                <a:gd name="T75" fmla="*/ 392 h 420"/>
                <a:gd name="T76" fmla="*/ 312 w 361"/>
                <a:gd name="T77" fmla="*/ 372 h 420"/>
                <a:gd name="T78" fmla="*/ 332 w 361"/>
                <a:gd name="T79" fmla="*/ 347 h 420"/>
                <a:gd name="T80" fmla="*/ 347 w 361"/>
                <a:gd name="T81" fmla="*/ 319 h 420"/>
                <a:gd name="T82" fmla="*/ 357 w 361"/>
                <a:gd name="T83" fmla="*/ 288 h 420"/>
                <a:gd name="T84" fmla="*/ 361 w 361"/>
                <a:gd name="T85" fmla="*/ 255 h 420"/>
                <a:gd name="T86" fmla="*/ 360 w 361"/>
                <a:gd name="T87" fmla="*/ 163 h 420"/>
                <a:gd name="T88" fmla="*/ 353 w 361"/>
                <a:gd name="T89" fmla="*/ 130 h 420"/>
                <a:gd name="T90" fmla="*/ 342 w 361"/>
                <a:gd name="T91" fmla="*/ 99 h 420"/>
                <a:gd name="T92" fmla="*/ 323 w 361"/>
                <a:gd name="T93" fmla="*/ 70 h 420"/>
                <a:gd name="T94" fmla="*/ 302 w 361"/>
                <a:gd name="T95" fmla="*/ 45 h 420"/>
                <a:gd name="T96" fmla="*/ 275 w 361"/>
                <a:gd name="T97" fmla="*/ 24 h 420"/>
                <a:gd name="T98" fmla="*/ 246 w 361"/>
                <a:gd name="T99" fmla="*/ 9 h 420"/>
                <a:gd name="T100" fmla="*/ 213 w 361"/>
                <a:gd name="T101"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1" h="420">
                  <a:moveTo>
                    <a:pt x="196" y="0"/>
                  </a:moveTo>
                  <a:lnTo>
                    <a:pt x="30" y="0"/>
                  </a:lnTo>
                  <a:lnTo>
                    <a:pt x="24" y="1"/>
                  </a:lnTo>
                  <a:lnTo>
                    <a:pt x="19" y="2"/>
                  </a:lnTo>
                  <a:lnTo>
                    <a:pt x="13" y="5"/>
                  </a:lnTo>
                  <a:lnTo>
                    <a:pt x="9" y="8"/>
                  </a:lnTo>
                  <a:lnTo>
                    <a:pt x="5" y="12"/>
                  </a:lnTo>
                  <a:lnTo>
                    <a:pt x="3" y="18"/>
                  </a:lnTo>
                  <a:lnTo>
                    <a:pt x="1" y="23"/>
                  </a:lnTo>
                  <a:lnTo>
                    <a:pt x="0" y="30"/>
                  </a:lnTo>
                  <a:lnTo>
                    <a:pt x="1" y="36"/>
                  </a:lnTo>
                  <a:lnTo>
                    <a:pt x="3" y="41"/>
                  </a:lnTo>
                  <a:lnTo>
                    <a:pt x="5" y="47"/>
                  </a:lnTo>
                  <a:lnTo>
                    <a:pt x="9" y="51"/>
                  </a:lnTo>
                  <a:lnTo>
                    <a:pt x="13" y="54"/>
                  </a:lnTo>
                  <a:lnTo>
                    <a:pt x="19" y="57"/>
                  </a:lnTo>
                  <a:lnTo>
                    <a:pt x="24" y="59"/>
                  </a:lnTo>
                  <a:lnTo>
                    <a:pt x="30" y="60"/>
                  </a:lnTo>
                  <a:lnTo>
                    <a:pt x="196" y="60"/>
                  </a:lnTo>
                  <a:lnTo>
                    <a:pt x="205" y="61"/>
                  </a:lnTo>
                  <a:lnTo>
                    <a:pt x="215" y="62"/>
                  </a:lnTo>
                  <a:lnTo>
                    <a:pt x="225" y="65"/>
                  </a:lnTo>
                  <a:lnTo>
                    <a:pt x="234" y="69"/>
                  </a:lnTo>
                  <a:lnTo>
                    <a:pt x="243" y="75"/>
                  </a:lnTo>
                  <a:lnTo>
                    <a:pt x="252" y="81"/>
                  </a:lnTo>
                  <a:lnTo>
                    <a:pt x="260" y="89"/>
                  </a:lnTo>
                  <a:lnTo>
                    <a:pt x="268" y="97"/>
                  </a:lnTo>
                  <a:lnTo>
                    <a:pt x="275" y="106"/>
                  </a:lnTo>
                  <a:lnTo>
                    <a:pt x="282" y="114"/>
                  </a:lnTo>
                  <a:lnTo>
                    <a:pt x="287" y="125"/>
                  </a:lnTo>
                  <a:lnTo>
                    <a:pt x="291" y="135"/>
                  </a:lnTo>
                  <a:lnTo>
                    <a:pt x="296" y="145"/>
                  </a:lnTo>
                  <a:lnTo>
                    <a:pt x="298" y="156"/>
                  </a:lnTo>
                  <a:lnTo>
                    <a:pt x="300" y="168"/>
                  </a:lnTo>
                  <a:lnTo>
                    <a:pt x="301" y="179"/>
                  </a:lnTo>
                  <a:lnTo>
                    <a:pt x="301" y="255"/>
                  </a:lnTo>
                  <a:lnTo>
                    <a:pt x="300" y="265"/>
                  </a:lnTo>
                  <a:lnTo>
                    <a:pt x="299" y="275"/>
                  </a:lnTo>
                  <a:lnTo>
                    <a:pt x="296" y="286"/>
                  </a:lnTo>
                  <a:lnTo>
                    <a:pt x="292" y="295"/>
                  </a:lnTo>
                  <a:lnTo>
                    <a:pt x="287" y="304"/>
                  </a:lnTo>
                  <a:lnTo>
                    <a:pt x="282" y="313"/>
                  </a:lnTo>
                  <a:lnTo>
                    <a:pt x="276" y="321"/>
                  </a:lnTo>
                  <a:lnTo>
                    <a:pt x="269" y="329"/>
                  </a:lnTo>
                  <a:lnTo>
                    <a:pt x="261" y="335"/>
                  </a:lnTo>
                  <a:lnTo>
                    <a:pt x="254" y="342"/>
                  </a:lnTo>
                  <a:lnTo>
                    <a:pt x="244" y="347"/>
                  </a:lnTo>
                  <a:lnTo>
                    <a:pt x="236" y="351"/>
                  </a:lnTo>
                  <a:lnTo>
                    <a:pt x="226" y="356"/>
                  </a:lnTo>
                  <a:lnTo>
                    <a:pt x="216" y="358"/>
                  </a:lnTo>
                  <a:lnTo>
                    <a:pt x="205" y="360"/>
                  </a:lnTo>
                  <a:lnTo>
                    <a:pt x="196" y="360"/>
                  </a:lnTo>
                  <a:lnTo>
                    <a:pt x="30" y="360"/>
                  </a:lnTo>
                  <a:lnTo>
                    <a:pt x="24" y="361"/>
                  </a:lnTo>
                  <a:lnTo>
                    <a:pt x="19" y="362"/>
                  </a:lnTo>
                  <a:lnTo>
                    <a:pt x="13" y="365"/>
                  </a:lnTo>
                  <a:lnTo>
                    <a:pt x="9" y="368"/>
                  </a:lnTo>
                  <a:lnTo>
                    <a:pt x="5" y="374"/>
                  </a:lnTo>
                  <a:lnTo>
                    <a:pt x="3" y="378"/>
                  </a:lnTo>
                  <a:lnTo>
                    <a:pt x="1" y="384"/>
                  </a:lnTo>
                  <a:lnTo>
                    <a:pt x="0" y="390"/>
                  </a:lnTo>
                  <a:lnTo>
                    <a:pt x="1" y="396"/>
                  </a:lnTo>
                  <a:lnTo>
                    <a:pt x="3" y="402"/>
                  </a:lnTo>
                  <a:lnTo>
                    <a:pt x="5" y="407"/>
                  </a:lnTo>
                  <a:lnTo>
                    <a:pt x="9" y="411"/>
                  </a:lnTo>
                  <a:lnTo>
                    <a:pt x="13" y="416"/>
                  </a:lnTo>
                  <a:lnTo>
                    <a:pt x="19" y="418"/>
                  </a:lnTo>
                  <a:lnTo>
                    <a:pt x="24" y="420"/>
                  </a:lnTo>
                  <a:lnTo>
                    <a:pt x="30" y="420"/>
                  </a:lnTo>
                  <a:lnTo>
                    <a:pt x="196" y="420"/>
                  </a:lnTo>
                  <a:lnTo>
                    <a:pt x="212" y="419"/>
                  </a:lnTo>
                  <a:lnTo>
                    <a:pt x="228" y="417"/>
                  </a:lnTo>
                  <a:lnTo>
                    <a:pt x="244" y="412"/>
                  </a:lnTo>
                  <a:lnTo>
                    <a:pt x="259" y="407"/>
                  </a:lnTo>
                  <a:lnTo>
                    <a:pt x="273" y="400"/>
                  </a:lnTo>
                  <a:lnTo>
                    <a:pt x="287" y="392"/>
                  </a:lnTo>
                  <a:lnTo>
                    <a:pt x="300" y="382"/>
                  </a:lnTo>
                  <a:lnTo>
                    <a:pt x="312" y="372"/>
                  </a:lnTo>
                  <a:lnTo>
                    <a:pt x="322" y="360"/>
                  </a:lnTo>
                  <a:lnTo>
                    <a:pt x="332" y="347"/>
                  </a:lnTo>
                  <a:lnTo>
                    <a:pt x="341" y="333"/>
                  </a:lnTo>
                  <a:lnTo>
                    <a:pt x="347" y="319"/>
                  </a:lnTo>
                  <a:lnTo>
                    <a:pt x="353" y="303"/>
                  </a:lnTo>
                  <a:lnTo>
                    <a:pt x="357" y="288"/>
                  </a:lnTo>
                  <a:lnTo>
                    <a:pt x="360" y="272"/>
                  </a:lnTo>
                  <a:lnTo>
                    <a:pt x="361" y="255"/>
                  </a:lnTo>
                  <a:lnTo>
                    <a:pt x="361" y="179"/>
                  </a:lnTo>
                  <a:lnTo>
                    <a:pt x="360" y="163"/>
                  </a:lnTo>
                  <a:lnTo>
                    <a:pt x="358" y="146"/>
                  </a:lnTo>
                  <a:lnTo>
                    <a:pt x="353" y="130"/>
                  </a:lnTo>
                  <a:lnTo>
                    <a:pt x="348" y="115"/>
                  </a:lnTo>
                  <a:lnTo>
                    <a:pt x="342" y="99"/>
                  </a:lnTo>
                  <a:lnTo>
                    <a:pt x="333" y="85"/>
                  </a:lnTo>
                  <a:lnTo>
                    <a:pt x="323" y="70"/>
                  </a:lnTo>
                  <a:lnTo>
                    <a:pt x="314" y="57"/>
                  </a:lnTo>
                  <a:lnTo>
                    <a:pt x="302" y="45"/>
                  </a:lnTo>
                  <a:lnTo>
                    <a:pt x="289" y="34"/>
                  </a:lnTo>
                  <a:lnTo>
                    <a:pt x="275" y="24"/>
                  </a:lnTo>
                  <a:lnTo>
                    <a:pt x="261" y="16"/>
                  </a:lnTo>
                  <a:lnTo>
                    <a:pt x="246" y="9"/>
                  </a:lnTo>
                  <a:lnTo>
                    <a:pt x="229" y="4"/>
                  </a:lnTo>
                  <a:lnTo>
                    <a:pt x="213"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4"/>
          <p:cNvGrpSpPr/>
          <p:nvPr/>
        </p:nvGrpSpPr>
        <p:grpSpPr>
          <a:xfrm>
            <a:off x="7312252" y="1805150"/>
            <a:ext cx="320632" cy="297478"/>
            <a:chOff x="9879013" y="2500313"/>
            <a:chExt cx="285750" cy="265113"/>
          </a:xfrm>
          <a:gradFill>
            <a:gsLst>
              <a:gs pos="0">
                <a:srgbClr val="024793"/>
              </a:gs>
              <a:gs pos="100000">
                <a:srgbClr val="33D360">
                  <a:alpha val="50000"/>
                </a:srgbClr>
              </a:gs>
            </a:gsLst>
            <a:lin ang="13500000" scaled="1"/>
          </a:gradFill>
          <a:effectLst/>
        </p:grpSpPr>
        <p:sp>
          <p:nvSpPr>
            <p:cNvPr id="46" name="Freeform 3859"/>
            <p:cNvSpPr>
              <a:spLocks noEditPoints="1"/>
            </p:cNvSpPr>
            <p:nvPr/>
          </p:nvSpPr>
          <p:spPr bwMode="auto">
            <a:xfrm>
              <a:off x="10031413" y="2500313"/>
              <a:ext cx="133350" cy="265113"/>
            </a:xfrm>
            <a:custGeom>
              <a:avLst/>
              <a:gdLst>
                <a:gd name="T0" fmla="*/ 156 w 420"/>
                <a:gd name="T1" fmla="*/ 795 h 832"/>
                <a:gd name="T2" fmla="*/ 95 w 420"/>
                <a:gd name="T3" fmla="*/ 761 h 832"/>
                <a:gd name="T4" fmla="*/ 51 w 420"/>
                <a:gd name="T5" fmla="*/ 708 h 832"/>
                <a:gd name="T6" fmla="*/ 31 w 420"/>
                <a:gd name="T7" fmla="*/ 640 h 832"/>
                <a:gd name="T8" fmla="*/ 38 w 420"/>
                <a:gd name="T9" fmla="*/ 576 h 832"/>
                <a:gd name="T10" fmla="*/ 73 w 420"/>
                <a:gd name="T11" fmla="*/ 517 h 832"/>
                <a:gd name="T12" fmla="*/ 128 w 420"/>
                <a:gd name="T13" fmla="*/ 469 h 832"/>
                <a:gd name="T14" fmla="*/ 186 w 420"/>
                <a:gd name="T15" fmla="*/ 446 h 832"/>
                <a:gd name="T16" fmla="*/ 224 w 420"/>
                <a:gd name="T17" fmla="*/ 444 h 832"/>
                <a:gd name="T18" fmla="*/ 263 w 420"/>
                <a:gd name="T19" fmla="*/ 451 h 832"/>
                <a:gd name="T20" fmla="*/ 300 w 420"/>
                <a:gd name="T21" fmla="*/ 470 h 832"/>
                <a:gd name="T22" fmla="*/ 344 w 420"/>
                <a:gd name="T23" fmla="*/ 505 h 832"/>
                <a:gd name="T24" fmla="*/ 378 w 420"/>
                <a:gd name="T25" fmla="*/ 556 h 832"/>
                <a:gd name="T26" fmla="*/ 390 w 420"/>
                <a:gd name="T27" fmla="*/ 609 h 832"/>
                <a:gd name="T28" fmla="*/ 383 w 420"/>
                <a:gd name="T29" fmla="*/ 676 h 832"/>
                <a:gd name="T30" fmla="*/ 350 w 420"/>
                <a:gd name="T31" fmla="*/ 737 h 832"/>
                <a:gd name="T32" fmla="*/ 296 w 420"/>
                <a:gd name="T33" fmla="*/ 781 h 832"/>
                <a:gd name="T34" fmla="*/ 228 w 420"/>
                <a:gd name="T35" fmla="*/ 802 h 832"/>
                <a:gd name="T36" fmla="*/ 388 w 420"/>
                <a:gd name="T37" fmla="*/ 508 h 832"/>
                <a:gd name="T38" fmla="*/ 208 w 420"/>
                <a:gd name="T39" fmla="*/ 178 h 832"/>
                <a:gd name="T40" fmla="*/ 145 w 420"/>
                <a:gd name="T41" fmla="*/ 20 h 832"/>
                <a:gd name="T42" fmla="*/ 109 w 420"/>
                <a:gd name="T43" fmla="*/ 4 h 832"/>
                <a:gd name="T44" fmla="*/ 66 w 420"/>
                <a:gd name="T45" fmla="*/ 0 h 832"/>
                <a:gd name="T46" fmla="*/ 27 w 420"/>
                <a:gd name="T47" fmla="*/ 11 h 832"/>
                <a:gd name="T48" fmla="*/ 2 w 420"/>
                <a:gd name="T49" fmla="*/ 28 h 832"/>
                <a:gd name="T50" fmla="*/ 0 w 420"/>
                <a:gd name="T51" fmla="*/ 263 h 832"/>
                <a:gd name="T52" fmla="*/ 55 w 420"/>
                <a:gd name="T53" fmla="*/ 273 h 832"/>
                <a:gd name="T54" fmla="*/ 97 w 420"/>
                <a:gd name="T55" fmla="*/ 293 h 832"/>
                <a:gd name="T56" fmla="*/ 125 w 420"/>
                <a:gd name="T57" fmla="*/ 320 h 832"/>
                <a:gd name="T58" fmla="*/ 135 w 420"/>
                <a:gd name="T59" fmla="*/ 352 h 832"/>
                <a:gd name="T60" fmla="*/ 131 w 420"/>
                <a:gd name="T61" fmla="*/ 362 h 832"/>
                <a:gd name="T62" fmla="*/ 120 w 420"/>
                <a:gd name="T63" fmla="*/ 367 h 832"/>
                <a:gd name="T64" fmla="*/ 109 w 420"/>
                <a:gd name="T65" fmla="*/ 362 h 832"/>
                <a:gd name="T66" fmla="*/ 105 w 420"/>
                <a:gd name="T67" fmla="*/ 352 h 832"/>
                <a:gd name="T68" fmla="*/ 97 w 420"/>
                <a:gd name="T69" fmla="*/ 333 h 832"/>
                <a:gd name="T70" fmla="*/ 76 w 420"/>
                <a:gd name="T71" fmla="*/ 315 h 832"/>
                <a:gd name="T72" fmla="*/ 0 w 420"/>
                <a:gd name="T73" fmla="*/ 293 h 832"/>
                <a:gd name="T74" fmla="*/ 2 w 420"/>
                <a:gd name="T75" fmla="*/ 648 h 832"/>
                <a:gd name="T76" fmla="*/ 27 w 420"/>
                <a:gd name="T77" fmla="*/ 725 h 832"/>
                <a:gd name="T78" fmla="*/ 78 w 420"/>
                <a:gd name="T79" fmla="*/ 786 h 832"/>
                <a:gd name="T80" fmla="*/ 149 w 420"/>
                <a:gd name="T81" fmla="*/ 823 h 832"/>
                <a:gd name="T82" fmla="*/ 221 w 420"/>
                <a:gd name="T83" fmla="*/ 832 h 832"/>
                <a:gd name="T84" fmla="*/ 272 w 420"/>
                <a:gd name="T85" fmla="*/ 823 h 832"/>
                <a:gd name="T86" fmla="*/ 344 w 420"/>
                <a:gd name="T87" fmla="*/ 785 h 832"/>
                <a:gd name="T88" fmla="*/ 396 w 420"/>
                <a:gd name="T89" fmla="*/ 723 h 832"/>
                <a:gd name="T90" fmla="*/ 418 w 420"/>
                <a:gd name="T91" fmla="*/ 654 h 832"/>
                <a:gd name="T92" fmla="*/ 420 w 420"/>
                <a:gd name="T93" fmla="*/ 608 h 832"/>
                <a:gd name="T94" fmla="*/ 408 w 420"/>
                <a:gd name="T95" fmla="*/ 55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0" h="832">
                  <a:moveTo>
                    <a:pt x="210" y="802"/>
                  </a:moveTo>
                  <a:lnTo>
                    <a:pt x="192" y="802"/>
                  </a:lnTo>
                  <a:lnTo>
                    <a:pt x="174" y="799"/>
                  </a:lnTo>
                  <a:lnTo>
                    <a:pt x="156" y="795"/>
                  </a:lnTo>
                  <a:lnTo>
                    <a:pt x="140" y="788"/>
                  </a:lnTo>
                  <a:lnTo>
                    <a:pt x="124" y="781"/>
                  </a:lnTo>
                  <a:lnTo>
                    <a:pt x="109" y="772"/>
                  </a:lnTo>
                  <a:lnTo>
                    <a:pt x="95" y="761"/>
                  </a:lnTo>
                  <a:lnTo>
                    <a:pt x="82" y="749"/>
                  </a:lnTo>
                  <a:lnTo>
                    <a:pt x="71" y="737"/>
                  </a:lnTo>
                  <a:lnTo>
                    <a:pt x="61" y="723"/>
                  </a:lnTo>
                  <a:lnTo>
                    <a:pt x="51" y="708"/>
                  </a:lnTo>
                  <a:lnTo>
                    <a:pt x="44" y="693"/>
                  </a:lnTo>
                  <a:lnTo>
                    <a:pt x="38" y="676"/>
                  </a:lnTo>
                  <a:lnTo>
                    <a:pt x="33" y="658"/>
                  </a:lnTo>
                  <a:lnTo>
                    <a:pt x="31" y="640"/>
                  </a:lnTo>
                  <a:lnTo>
                    <a:pt x="30" y="622"/>
                  </a:lnTo>
                  <a:lnTo>
                    <a:pt x="31" y="607"/>
                  </a:lnTo>
                  <a:lnTo>
                    <a:pt x="34" y="592"/>
                  </a:lnTo>
                  <a:lnTo>
                    <a:pt x="38" y="576"/>
                  </a:lnTo>
                  <a:lnTo>
                    <a:pt x="45" y="561"/>
                  </a:lnTo>
                  <a:lnTo>
                    <a:pt x="52" y="546"/>
                  </a:lnTo>
                  <a:lnTo>
                    <a:pt x="62" y="531"/>
                  </a:lnTo>
                  <a:lnTo>
                    <a:pt x="73" y="517"/>
                  </a:lnTo>
                  <a:lnTo>
                    <a:pt x="85" y="503"/>
                  </a:lnTo>
                  <a:lnTo>
                    <a:pt x="97" y="490"/>
                  </a:lnTo>
                  <a:lnTo>
                    <a:pt x="112" y="479"/>
                  </a:lnTo>
                  <a:lnTo>
                    <a:pt x="128" y="469"/>
                  </a:lnTo>
                  <a:lnTo>
                    <a:pt x="144" y="460"/>
                  </a:lnTo>
                  <a:lnTo>
                    <a:pt x="161" y="454"/>
                  </a:lnTo>
                  <a:lnTo>
                    <a:pt x="178" y="448"/>
                  </a:lnTo>
                  <a:lnTo>
                    <a:pt x="186" y="446"/>
                  </a:lnTo>
                  <a:lnTo>
                    <a:pt x="196" y="445"/>
                  </a:lnTo>
                  <a:lnTo>
                    <a:pt x="205" y="444"/>
                  </a:lnTo>
                  <a:lnTo>
                    <a:pt x="214" y="444"/>
                  </a:lnTo>
                  <a:lnTo>
                    <a:pt x="224" y="444"/>
                  </a:lnTo>
                  <a:lnTo>
                    <a:pt x="234" y="445"/>
                  </a:lnTo>
                  <a:lnTo>
                    <a:pt x="243" y="447"/>
                  </a:lnTo>
                  <a:lnTo>
                    <a:pt x="253" y="449"/>
                  </a:lnTo>
                  <a:lnTo>
                    <a:pt x="263" y="451"/>
                  </a:lnTo>
                  <a:lnTo>
                    <a:pt x="272" y="456"/>
                  </a:lnTo>
                  <a:lnTo>
                    <a:pt x="281" y="459"/>
                  </a:lnTo>
                  <a:lnTo>
                    <a:pt x="291" y="464"/>
                  </a:lnTo>
                  <a:lnTo>
                    <a:pt x="300" y="470"/>
                  </a:lnTo>
                  <a:lnTo>
                    <a:pt x="309" y="475"/>
                  </a:lnTo>
                  <a:lnTo>
                    <a:pt x="317" y="481"/>
                  </a:lnTo>
                  <a:lnTo>
                    <a:pt x="327" y="489"/>
                  </a:lnTo>
                  <a:lnTo>
                    <a:pt x="344" y="505"/>
                  </a:lnTo>
                  <a:lnTo>
                    <a:pt x="360" y="522"/>
                  </a:lnTo>
                  <a:lnTo>
                    <a:pt x="367" y="534"/>
                  </a:lnTo>
                  <a:lnTo>
                    <a:pt x="373" y="545"/>
                  </a:lnTo>
                  <a:lnTo>
                    <a:pt x="378" y="556"/>
                  </a:lnTo>
                  <a:lnTo>
                    <a:pt x="383" y="569"/>
                  </a:lnTo>
                  <a:lnTo>
                    <a:pt x="386" y="582"/>
                  </a:lnTo>
                  <a:lnTo>
                    <a:pt x="388" y="595"/>
                  </a:lnTo>
                  <a:lnTo>
                    <a:pt x="390" y="609"/>
                  </a:lnTo>
                  <a:lnTo>
                    <a:pt x="390" y="622"/>
                  </a:lnTo>
                  <a:lnTo>
                    <a:pt x="389" y="640"/>
                  </a:lnTo>
                  <a:lnTo>
                    <a:pt x="387" y="658"/>
                  </a:lnTo>
                  <a:lnTo>
                    <a:pt x="383" y="676"/>
                  </a:lnTo>
                  <a:lnTo>
                    <a:pt x="376" y="693"/>
                  </a:lnTo>
                  <a:lnTo>
                    <a:pt x="369" y="708"/>
                  </a:lnTo>
                  <a:lnTo>
                    <a:pt x="359" y="723"/>
                  </a:lnTo>
                  <a:lnTo>
                    <a:pt x="350" y="737"/>
                  </a:lnTo>
                  <a:lnTo>
                    <a:pt x="338" y="749"/>
                  </a:lnTo>
                  <a:lnTo>
                    <a:pt x="325" y="761"/>
                  </a:lnTo>
                  <a:lnTo>
                    <a:pt x="311" y="772"/>
                  </a:lnTo>
                  <a:lnTo>
                    <a:pt x="296" y="781"/>
                  </a:lnTo>
                  <a:lnTo>
                    <a:pt x="280" y="788"/>
                  </a:lnTo>
                  <a:lnTo>
                    <a:pt x="264" y="795"/>
                  </a:lnTo>
                  <a:lnTo>
                    <a:pt x="247" y="799"/>
                  </a:lnTo>
                  <a:lnTo>
                    <a:pt x="228" y="802"/>
                  </a:lnTo>
                  <a:lnTo>
                    <a:pt x="210" y="802"/>
                  </a:lnTo>
                  <a:close/>
                  <a:moveTo>
                    <a:pt x="390" y="515"/>
                  </a:moveTo>
                  <a:lnTo>
                    <a:pt x="389" y="511"/>
                  </a:lnTo>
                  <a:lnTo>
                    <a:pt x="388" y="508"/>
                  </a:lnTo>
                  <a:lnTo>
                    <a:pt x="269" y="240"/>
                  </a:lnTo>
                  <a:lnTo>
                    <a:pt x="268" y="238"/>
                  </a:lnTo>
                  <a:lnTo>
                    <a:pt x="266" y="236"/>
                  </a:lnTo>
                  <a:lnTo>
                    <a:pt x="208" y="178"/>
                  </a:lnTo>
                  <a:lnTo>
                    <a:pt x="154" y="31"/>
                  </a:lnTo>
                  <a:lnTo>
                    <a:pt x="153" y="28"/>
                  </a:lnTo>
                  <a:lnTo>
                    <a:pt x="151" y="26"/>
                  </a:lnTo>
                  <a:lnTo>
                    <a:pt x="145" y="20"/>
                  </a:lnTo>
                  <a:lnTo>
                    <a:pt x="137" y="15"/>
                  </a:lnTo>
                  <a:lnTo>
                    <a:pt x="129" y="11"/>
                  </a:lnTo>
                  <a:lnTo>
                    <a:pt x="119" y="6"/>
                  </a:lnTo>
                  <a:lnTo>
                    <a:pt x="109" y="4"/>
                  </a:lnTo>
                  <a:lnTo>
                    <a:pt x="100" y="2"/>
                  </a:lnTo>
                  <a:lnTo>
                    <a:pt x="89" y="0"/>
                  </a:lnTo>
                  <a:lnTo>
                    <a:pt x="77" y="0"/>
                  </a:lnTo>
                  <a:lnTo>
                    <a:pt x="66" y="0"/>
                  </a:lnTo>
                  <a:lnTo>
                    <a:pt x="56" y="2"/>
                  </a:lnTo>
                  <a:lnTo>
                    <a:pt x="45" y="4"/>
                  </a:lnTo>
                  <a:lnTo>
                    <a:pt x="35" y="6"/>
                  </a:lnTo>
                  <a:lnTo>
                    <a:pt x="27" y="11"/>
                  </a:lnTo>
                  <a:lnTo>
                    <a:pt x="18" y="15"/>
                  </a:lnTo>
                  <a:lnTo>
                    <a:pt x="11" y="20"/>
                  </a:lnTo>
                  <a:lnTo>
                    <a:pt x="4" y="26"/>
                  </a:lnTo>
                  <a:lnTo>
                    <a:pt x="2" y="28"/>
                  </a:lnTo>
                  <a:lnTo>
                    <a:pt x="1" y="31"/>
                  </a:lnTo>
                  <a:lnTo>
                    <a:pt x="0" y="33"/>
                  </a:lnTo>
                  <a:lnTo>
                    <a:pt x="0" y="36"/>
                  </a:lnTo>
                  <a:lnTo>
                    <a:pt x="0" y="263"/>
                  </a:lnTo>
                  <a:lnTo>
                    <a:pt x="14" y="265"/>
                  </a:lnTo>
                  <a:lnTo>
                    <a:pt x="28" y="267"/>
                  </a:lnTo>
                  <a:lnTo>
                    <a:pt x="42" y="270"/>
                  </a:lnTo>
                  <a:lnTo>
                    <a:pt x="55" y="273"/>
                  </a:lnTo>
                  <a:lnTo>
                    <a:pt x="66" y="278"/>
                  </a:lnTo>
                  <a:lnTo>
                    <a:pt x="77" y="282"/>
                  </a:lnTo>
                  <a:lnTo>
                    <a:pt x="88" y="287"/>
                  </a:lnTo>
                  <a:lnTo>
                    <a:pt x="97" y="293"/>
                  </a:lnTo>
                  <a:lnTo>
                    <a:pt x="106" y="299"/>
                  </a:lnTo>
                  <a:lnTo>
                    <a:pt x="114" y="306"/>
                  </a:lnTo>
                  <a:lnTo>
                    <a:pt x="120" y="312"/>
                  </a:lnTo>
                  <a:lnTo>
                    <a:pt x="125" y="320"/>
                  </a:lnTo>
                  <a:lnTo>
                    <a:pt x="130" y="327"/>
                  </a:lnTo>
                  <a:lnTo>
                    <a:pt x="133" y="336"/>
                  </a:lnTo>
                  <a:lnTo>
                    <a:pt x="134" y="343"/>
                  </a:lnTo>
                  <a:lnTo>
                    <a:pt x="135" y="352"/>
                  </a:lnTo>
                  <a:lnTo>
                    <a:pt x="135" y="355"/>
                  </a:lnTo>
                  <a:lnTo>
                    <a:pt x="134" y="358"/>
                  </a:lnTo>
                  <a:lnTo>
                    <a:pt x="133" y="360"/>
                  </a:lnTo>
                  <a:lnTo>
                    <a:pt x="131" y="362"/>
                  </a:lnTo>
                  <a:lnTo>
                    <a:pt x="129" y="365"/>
                  </a:lnTo>
                  <a:lnTo>
                    <a:pt x="125" y="366"/>
                  </a:lnTo>
                  <a:lnTo>
                    <a:pt x="123" y="367"/>
                  </a:lnTo>
                  <a:lnTo>
                    <a:pt x="120" y="367"/>
                  </a:lnTo>
                  <a:lnTo>
                    <a:pt x="117" y="367"/>
                  </a:lnTo>
                  <a:lnTo>
                    <a:pt x="115" y="366"/>
                  </a:lnTo>
                  <a:lnTo>
                    <a:pt x="111" y="365"/>
                  </a:lnTo>
                  <a:lnTo>
                    <a:pt x="109" y="362"/>
                  </a:lnTo>
                  <a:lnTo>
                    <a:pt x="107" y="360"/>
                  </a:lnTo>
                  <a:lnTo>
                    <a:pt x="106" y="358"/>
                  </a:lnTo>
                  <a:lnTo>
                    <a:pt x="105" y="355"/>
                  </a:lnTo>
                  <a:lnTo>
                    <a:pt x="105" y="352"/>
                  </a:lnTo>
                  <a:lnTo>
                    <a:pt x="105" y="347"/>
                  </a:lnTo>
                  <a:lnTo>
                    <a:pt x="103" y="342"/>
                  </a:lnTo>
                  <a:lnTo>
                    <a:pt x="101" y="338"/>
                  </a:lnTo>
                  <a:lnTo>
                    <a:pt x="97" y="333"/>
                  </a:lnTo>
                  <a:lnTo>
                    <a:pt x="93" y="328"/>
                  </a:lnTo>
                  <a:lnTo>
                    <a:pt x="89" y="324"/>
                  </a:lnTo>
                  <a:lnTo>
                    <a:pt x="82" y="320"/>
                  </a:lnTo>
                  <a:lnTo>
                    <a:pt x="76" y="315"/>
                  </a:lnTo>
                  <a:lnTo>
                    <a:pt x="61" y="308"/>
                  </a:lnTo>
                  <a:lnTo>
                    <a:pt x="43" y="301"/>
                  </a:lnTo>
                  <a:lnTo>
                    <a:pt x="22" y="297"/>
                  </a:lnTo>
                  <a:lnTo>
                    <a:pt x="0" y="293"/>
                  </a:lnTo>
                  <a:lnTo>
                    <a:pt x="0" y="626"/>
                  </a:lnTo>
                  <a:lnTo>
                    <a:pt x="0" y="626"/>
                  </a:lnTo>
                  <a:lnTo>
                    <a:pt x="0" y="627"/>
                  </a:lnTo>
                  <a:lnTo>
                    <a:pt x="2" y="648"/>
                  </a:lnTo>
                  <a:lnTo>
                    <a:pt x="5" y="669"/>
                  </a:lnTo>
                  <a:lnTo>
                    <a:pt x="11" y="688"/>
                  </a:lnTo>
                  <a:lnTo>
                    <a:pt x="18" y="707"/>
                  </a:lnTo>
                  <a:lnTo>
                    <a:pt x="27" y="725"/>
                  </a:lnTo>
                  <a:lnTo>
                    <a:pt x="37" y="742"/>
                  </a:lnTo>
                  <a:lnTo>
                    <a:pt x="49" y="758"/>
                  </a:lnTo>
                  <a:lnTo>
                    <a:pt x="63" y="772"/>
                  </a:lnTo>
                  <a:lnTo>
                    <a:pt x="78" y="786"/>
                  </a:lnTo>
                  <a:lnTo>
                    <a:pt x="94" y="798"/>
                  </a:lnTo>
                  <a:lnTo>
                    <a:pt x="111" y="807"/>
                  </a:lnTo>
                  <a:lnTo>
                    <a:pt x="130" y="816"/>
                  </a:lnTo>
                  <a:lnTo>
                    <a:pt x="149" y="823"/>
                  </a:lnTo>
                  <a:lnTo>
                    <a:pt x="168" y="829"/>
                  </a:lnTo>
                  <a:lnTo>
                    <a:pt x="189" y="831"/>
                  </a:lnTo>
                  <a:lnTo>
                    <a:pt x="210" y="832"/>
                  </a:lnTo>
                  <a:lnTo>
                    <a:pt x="221" y="832"/>
                  </a:lnTo>
                  <a:lnTo>
                    <a:pt x="232" y="831"/>
                  </a:lnTo>
                  <a:lnTo>
                    <a:pt x="242" y="830"/>
                  </a:lnTo>
                  <a:lnTo>
                    <a:pt x="253" y="828"/>
                  </a:lnTo>
                  <a:lnTo>
                    <a:pt x="272" y="823"/>
                  </a:lnTo>
                  <a:lnTo>
                    <a:pt x="292" y="816"/>
                  </a:lnTo>
                  <a:lnTo>
                    <a:pt x="311" y="807"/>
                  </a:lnTo>
                  <a:lnTo>
                    <a:pt x="328" y="797"/>
                  </a:lnTo>
                  <a:lnTo>
                    <a:pt x="344" y="785"/>
                  </a:lnTo>
                  <a:lnTo>
                    <a:pt x="359" y="771"/>
                  </a:lnTo>
                  <a:lnTo>
                    <a:pt x="372" y="756"/>
                  </a:lnTo>
                  <a:lnTo>
                    <a:pt x="385" y="740"/>
                  </a:lnTo>
                  <a:lnTo>
                    <a:pt x="396" y="723"/>
                  </a:lnTo>
                  <a:lnTo>
                    <a:pt x="404" y="704"/>
                  </a:lnTo>
                  <a:lnTo>
                    <a:pt x="411" y="685"/>
                  </a:lnTo>
                  <a:lnTo>
                    <a:pt x="416" y="665"/>
                  </a:lnTo>
                  <a:lnTo>
                    <a:pt x="418" y="654"/>
                  </a:lnTo>
                  <a:lnTo>
                    <a:pt x="419" y="643"/>
                  </a:lnTo>
                  <a:lnTo>
                    <a:pt x="420" y="633"/>
                  </a:lnTo>
                  <a:lnTo>
                    <a:pt x="420" y="622"/>
                  </a:lnTo>
                  <a:lnTo>
                    <a:pt x="420" y="608"/>
                  </a:lnTo>
                  <a:lnTo>
                    <a:pt x="418" y="593"/>
                  </a:lnTo>
                  <a:lnTo>
                    <a:pt x="416" y="579"/>
                  </a:lnTo>
                  <a:lnTo>
                    <a:pt x="413" y="565"/>
                  </a:lnTo>
                  <a:lnTo>
                    <a:pt x="408" y="552"/>
                  </a:lnTo>
                  <a:lnTo>
                    <a:pt x="403" y="539"/>
                  </a:lnTo>
                  <a:lnTo>
                    <a:pt x="397" y="526"/>
                  </a:lnTo>
                  <a:lnTo>
                    <a:pt x="390"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860"/>
            <p:cNvSpPr>
              <a:spLocks noEditPoints="1"/>
            </p:cNvSpPr>
            <p:nvPr/>
          </p:nvSpPr>
          <p:spPr bwMode="auto">
            <a:xfrm>
              <a:off x="9879013" y="2500313"/>
              <a:ext cx="133350" cy="265113"/>
            </a:xfrm>
            <a:custGeom>
              <a:avLst/>
              <a:gdLst>
                <a:gd name="T0" fmla="*/ 382 w 421"/>
                <a:gd name="T1" fmla="*/ 676 h 832"/>
                <a:gd name="T2" fmla="*/ 349 w 421"/>
                <a:gd name="T3" fmla="*/ 737 h 832"/>
                <a:gd name="T4" fmla="*/ 296 w 421"/>
                <a:gd name="T5" fmla="*/ 781 h 832"/>
                <a:gd name="T6" fmla="*/ 229 w 421"/>
                <a:gd name="T7" fmla="*/ 802 h 832"/>
                <a:gd name="T8" fmla="*/ 157 w 421"/>
                <a:gd name="T9" fmla="*/ 795 h 832"/>
                <a:gd name="T10" fmla="*/ 96 w 421"/>
                <a:gd name="T11" fmla="*/ 761 h 832"/>
                <a:gd name="T12" fmla="*/ 52 w 421"/>
                <a:gd name="T13" fmla="*/ 708 h 832"/>
                <a:gd name="T14" fmla="*/ 30 w 421"/>
                <a:gd name="T15" fmla="*/ 640 h 832"/>
                <a:gd name="T16" fmla="*/ 35 w 421"/>
                <a:gd name="T17" fmla="*/ 582 h 832"/>
                <a:gd name="T18" fmla="*/ 53 w 421"/>
                <a:gd name="T19" fmla="*/ 534 h 832"/>
                <a:gd name="T20" fmla="*/ 103 w 421"/>
                <a:gd name="T21" fmla="*/ 481 h 832"/>
                <a:gd name="T22" fmla="*/ 139 w 421"/>
                <a:gd name="T23" fmla="*/ 459 h 832"/>
                <a:gd name="T24" fmla="*/ 177 w 421"/>
                <a:gd name="T25" fmla="*/ 447 h 832"/>
                <a:gd name="T26" fmla="*/ 216 w 421"/>
                <a:gd name="T27" fmla="*/ 444 h 832"/>
                <a:gd name="T28" fmla="*/ 260 w 421"/>
                <a:gd name="T29" fmla="*/ 454 h 832"/>
                <a:gd name="T30" fmla="*/ 322 w 421"/>
                <a:gd name="T31" fmla="*/ 490 h 832"/>
                <a:gd name="T32" fmla="*/ 368 w 421"/>
                <a:gd name="T33" fmla="*/ 546 h 832"/>
                <a:gd name="T34" fmla="*/ 390 w 421"/>
                <a:gd name="T35" fmla="*/ 607 h 832"/>
                <a:gd name="T36" fmla="*/ 332 w 421"/>
                <a:gd name="T37" fmla="*/ 0 h 832"/>
                <a:gd name="T38" fmla="*/ 292 w 421"/>
                <a:gd name="T39" fmla="*/ 11 h 832"/>
                <a:gd name="T40" fmla="*/ 267 w 421"/>
                <a:gd name="T41" fmla="*/ 28 h 832"/>
                <a:gd name="T42" fmla="*/ 153 w 421"/>
                <a:gd name="T43" fmla="*/ 238 h 832"/>
                <a:gd name="T44" fmla="*/ 30 w 421"/>
                <a:gd name="T45" fmla="*/ 514 h 832"/>
                <a:gd name="T46" fmla="*/ 8 w 421"/>
                <a:gd name="T47" fmla="*/ 565 h 832"/>
                <a:gd name="T48" fmla="*/ 0 w 421"/>
                <a:gd name="T49" fmla="*/ 622 h 832"/>
                <a:gd name="T50" fmla="*/ 5 w 421"/>
                <a:gd name="T51" fmla="*/ 665 h 832"/>
                <a:gd name="T52" fmla="*/ 36 w 421"/>
                <a:gd name="T53" fmla="*/ 740 h 832"/>
                <a:gd name="T54" fmla="*/ 93 w 421"/>
                <a:gd name="T55" fmla="*/ 797 h 832"/>
                <a:gd name="T56" fmla="*/ 168 w 421"/>
                <a:gd name="T57" fmla="*/ 828 h 832"/>
                <a:gd name="T58" fmla="*/ 211 w 421"/>
                <a:gd name="T59" fmla="*/ 832 h 832"/>
                <a:gd name="T60" fmla="*/ 291 w 421"/>
                <a:gd name="T61" fmla="*/ 816 h 832"/>
                <a:gd name="T62" fmla="*/ 358 w 421"/>
                <a:gd name="T63" fmla="*/ 772 h 832"/>
                <a:gd name="T64" fmla="*/ 403 w 421"/>
                <a:gd name="T65" fmla="*/ 708 h 832"/>
                <a:gd name="T66" fmla="*/ 421 w 421"/>
                <a:gd name="T67" fmla="*/ 627 h 832"/>
                <a:gd name="T68" fmla="*/ 398 w 421"/>
                <a:gd name="T69" fmla="*/ 297 h 832"/>
                <a:gd name="T70" fmla="*/ 337 w 421"/>
                <a:gd name="T71" fmla="*/ 320 h 832"/>
                <a:gd name="T72" fmla="*/ 320 w 421"/>
                <a:gd name="T73" fmla="*/ 338 h 832"/>
                <a:gd name="T74" fmla="*/ 316 w 421"/>
                <a:gd name="T75" fmla="*/ 355 h 832"/>
                <a:gd name="T76" fmla="*/ 309 w 421"/>
                <a:gd name="T77" fmla="*/ 365 h 832"/>
                <a:gd name="T78" fmla="*/ 297 w 421"/>
                <a:gd name="T79" fmla="*/ 367 h 832"/>
                <a:gd name="T80" fmla="*/ 288 w 421"/>
                <a:gd name="T81" fmla="*/ 360 h 832"/>
                <a:gd name="T82" fmla="*/ 286 w 421"/>
                <a:gd name="T83" fmla="*/ 343 h 832"/>
                <a:gd name="T84" fmla="*/ 301 w 421"/>
                <a:gd name="T85" fmla="*/ 312 h 832"/>
                <a:gd name="T86" fmla="*/ 333 w 421"/>
                <a:gd name="T87" fmla="*/ 287 h 832"/>
                <a:gd name="T88" fmla="*/ 379 w 421"/>
                <a:gd name="T89" fmla="*/ 270 h 832"/>
                <a:gd name="T90" fmla="*/ 421 w 421"/>
                <a:gd name="T91" fmla="*/ 36 h 832"/>
                <a:gd name="T92" fmla="*/ 417 w 421"/>
                <a:gd name="T93" fmla="*/ 26 h 832"/>
                <a:gd name="T94" fmla="*/ 384 w 421"/>
                <a:gd name="T95" fmla="*/ 6 h 832"/>
                <a:gd name="T96" fmla="*/ 343 w 421"/>
                <a:gd name="T97"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1" h="832">
                  <a:moveTo>
                    <a:pt x="391" y="622"/>
                  </a:moveTo>
                  <a:lnTo>
                    <a:pt x="390" y="640"/>
                  </a:lnTo>
                  <a:lnTo>
                    <a:pt x="386" y="658"/>
                  </a:lnTo>
                  <a:lnTo>
                    <a:pt x="382" y="676"/>
                  </a:lnTo>
                  <a:lnTo>
                    <a:pt x="377" y="693"/>
                  </a:lnTo>
                  <a:lnTo>
                    <a:pt x="369" y="708"/>
                  </a:lnTo>
                  <a:lnTo>
                    <a:pt x="360" y="723"/>
                  </a:lnTo>
                  <a:lnTo>
                    <a:pt x="349" y="737"/>
                  </a:lnTo>
                  <a:lnTo>
                    <a:pt x="338" y="749"/>
                  </a:lnTo>
                  <a:lnTo>
                    <a:pt x="325" y="761"/>
                  </a:lnTo>
                  <a:lnTo>
                    <a:pt x="311" y="772"/>
                  </a:lnTo>
                  <a:lnTo>
                    <a:pt x="296" y="781"/>
                  </a:lnTo>
                  <a:lnTo>
                    <a:pt x="280" y="788"/>
                  </a:lnTo>
                  <a:lnTo>
                    <a:pt x="264" y="795"/>
                  </a:lnTo>
                  <a:lnTo>
                    <a:pt x="247" y="799"/>
                  </a:lnTo>
                  <a:lnTo>
                    <a:pt x="229" y="802"/>
                  </a:lnTo>
                  <a:lnTo>
                    <a:pt x="211" y="802"/>
                  </a:lnTo>
                  <a:lnTo>
                    <a:pt x="192" y="802"/>
                  </a:lnTo>
                  <a:lnTo>
                    <a:pt x="174" y="799"/>
                  </a:lnTo>
                  <a:lnTo>
                    <a:pt x="157" y="795"/>
                  </a:lnTo>
                  <a:lnTo>
                    <a:pt x="140" y="788"/>
                  </a:lnTo>
                  <a:lnTo>
                    <a:pt x="125" y="781"/>
                  </a:lnTo>
                  <a:lnTo>
                    <a:pt x="110" y="772"/>
                  </a:lnTo>
                  <a:lnTo>
                    <a:pt x="96" y="761"/>
                  </a:lnTo>
                  <a:lnTo>
                    <a:pt x="83" y="749"/>
                  </a:lnTo>
                  <a:lnTo>
                    <a:pt x="71" y="737"/>
                  </a:lnTo>
                  <a:lnTo>
                    <a:pt x="60" y="723"/>
                  </a:lnTo>
                  <a:lnTo>
                    <a:pt x="52" y="708"/>
                  </a:lnTo>
                  <a:lnTo>
                    <a:pt x="44" y="693"/>
                  </a:lnTo>
                  <a:lnTo>
                    <a:pt x="38" y="676"/>
                  </a:lnTo>
                  <a:lnTo>
                    <a:pt x="34" y="658"/>
                  </a:lnTo>
                  <a:lnTo>
                    <a:pt x="30" y="640"/>
                  </a:lnTo>
                  <a:lnTo>
                    <a:pt x="30" y="622"/>
                  </a:lnTo>
                  <a:lnTo>
                    <a:pt x="30" y="609"/>
                  </a:lnTo>
                  <a:lnTo>
                    <a:pt x="33" y="595"/>
                  </a:lnTo>
                  <a:lnTo>
                    <a:pt x="35" y="582"/>
                  </a:lnTo>
                  <a:lnTo>
                    <a:pt x="38" y="569"/>
                  </a:lnTo>
                  <a:lnTo>
                    <a:pt x="42" y="556"/>
                  </a:lnTo>
                  <a:lnTo>
                    <a:pt x="48" y="545"/>
                  </a:lnTo>
                  <a:lnTo>
                    <a:pt x="53" y="534"/>
                  </a:lnTo>
                  <a:lnTo>
                    <a:pt x="60" y="522"/>
                  </a:lnTo>
                  <a:lnTo>
                    <a:pt x="77" y="505"/>
                  </a:lnTo>
                  <a:lnTo>
                    <a:pt x="94" y="489"/>
                  </a:lnTo>
                  <a:lnTo>
                    <a:pt x="103" y="481"/>
                  </a:lnTo>
                  <a:lnTo>
                    <a:pt x="112" y="475"/>
                  </a:lnTo>
                  <a:lnTo>
                    <a:pt x="121" y="470"/>
                  </a:lnTo>
                  <a:lnTo>
                    <a:pt x="130" y="464"/>
                  </a:lnTo>
                  <a:lnTo>
                    <a:pt x="139" y="459"/>
                  </a:lnTo>
                  <a:lnTo>
                    <a:pt x="148" y="456"/>
                  </a:lnTo>
                  <a:lnTo>
                    <a:pt x="158" y="451"/>
                  </a:lnTo>
                  <a:lnTo>
                    <a:pt x="168" y="449"/>
                  </a:lnTo>
                  <a:lnTo>
                    <a:pt x="177" y="447"/>
                  </a:lnTo>
                  <a:lnTo>
                    <a:pt x="187" y="445"/>
                  </a:lnTo>
                  <a:lnTo>
                    <a:pt x="197" y="444"/>
                  </a:lnTo>
                  <a:lnTo>
                    <a:pt x="206" y="444"/>
                  </a:lnTo>
                  <a:lnTo>
                    <a:pt x="216" y="444"/>
                  </a:lnTo>
                  <a:lnTo>
                    <a:pt x="225" y="445"/>
                  </a:lnTo>
                  <a:lnTo>
                    <a:pt x="234" y="446"/>
                  </a:lnTo>
                  <a:lnTo>
                    <a:pt x="243" y="448"/>
                  </a:lnTo>
                  <a:lnTo>
                    <a:pt x="260" y="454"/>
                  </a:lnTo>
                  <a:lnTo>
                    <a:pt x="277" y="460"/>
                  </a:lnTo>
                  <a:lnTo>
                    <a:pt x="293" y="469"/>
                  </a:lnTo>
                  <a:lnTo>
                    <a:pt x="308" y="479"/>
                  </a:lnTo>
                  <a:lnTo>
                    <a:pt x="322" y="490"/>
                  </a:lnTo>
                  <a:lnTo>
                    <a:pt x="336" y="503"/>
                  </a:lnTo>
                  <a:lnTo>
                    <a:pt x="348" y="517"/>
                  </a:lnTo>
                  <a:lnTo>
                    <a:pt x="359" y="531"/>
                  </a:lnTo>
                  <a:lnTo>
                    <a:pt x="368" y="546"/>
                  </a:lnTo>
                  <a:lnTo>
                    <a:pt x="376" y="561"/>
                  </a:lnTo>
                  <a:lnTo>
                    <a:pt x="382" y="576"/>
                  </a:lnTo>
                  <a:lnTo>
                    <a:pt x="386" y="592"/>
                  </a:lnTo>
                  <a:lnTo>
                    <a:pt x="390" y="607"/>
                  </a:lnTo>
                  <a:lnTo>
                    <a:pt x="391" y="622"/>
                  </a:lnTo>
                  <a:lnTo>
                    <a:pt x="391" y="622"/>
                  </a:lnTo>
                  <a:close/>
                  <a:moveTo>
                    <a:pt x="343" y="0"/>
                  </a:moveTo>
                  <a:lnTo>
                    <a:pt x="332" y="0"/>
                  </a:lnTo>
                  <a:lnTo>
                    <a:pt x="321" y="2"/>
                  </a:lnTo>
                  <a:lnTo>
                    <a:pt x="310" y="4"/>
                  </a:lnTo>
                  <a:lnTo>
                    <a:pt x="301" y="6"/>
                  </a:lnTo>
                  <a:lnTo>
                    <a:pt x="292" y="11"/>
                  </a:lnTo>
                  <a:lnTo>
                    <a:pt x="284" y="15"/>
                  </a:lnTo>
                  <a:lnTo>
                    <a:pt x="276" y="20"/>
                  </a:lnTo>
                  <a:lnTo>
                    <a:pt x="270" y="26"/>
                  </a:lnTo>
                  <a:lnTo>
                    <a:pt x="267" y="28"/>
                  </a:lnTo>
                  <a:lnTo>
                    <a:pt x="266" y="31"/>
                  </a:lnTo>
                  <a:lnTo>
                    <a:pt x="213" y="178"/>
                  </a:lnTo>
                  <a:lnTo>
                    <a:pt x="155" y="236"/>
                  </a:lnTo>
                  <a:lnTo>
                    <a:pt x="153" y="238"/>
                  </a:lnTo>
                  <a:lnTo>
                    <a:pt x="152" y="240"/>
                  </a:lnTo>
                  <a:lnTo>
                    <a:pt x="31" y="510"/>
                  </a:lnTo>
                  <a:lnTo>
                    <a:pt x="31" y="513"/>
                  </a:lnTo>
                  <a:lnTo>
                    <a:pt x="30" y="514"/>
                  </a:lnTo>
                  <a:lnTo>
                    <a:pt x="24" y="525"/>
                  </a:lnTo>
                  <a:lnTo>
                    <a:pt x="18" y="538"/>
                  </a:lnTo>
                  <a:lnTo>
                    <a:pt x="12" y="551"/>
                  </a:lnTo>
                  <a:lnTo>
                    <a:pt x="8" y="565"/>
                  </a:lnTo>
                  <a:lnTo>
                    <a:pt x="5" y="579"/>
                  </a:lnTo>
                  <a:lnTo>
                    <a:pt x="3" y="593"/>
                  </a:lnTo>
                  <a:lnTo>
                    <a:pt x="0" y="607"/>
                  </a:lnTo>
                  <a:lnTo>
                    <a:pt x="0" y="622"/>
                  </a:lnTo>
                  <a:lnTo>
                    <a:pt x="0" y="633"/>
                  </a:lnTo>
                  <a:lnTo>
                    <a:pt x="1" y="643"/>
                  </a:lnTo>
                  <a:lnTo>
                    <a:pt x="3" y="654"/>
                  </a:lnTo>
                  <a:lnTo>
                    <a:pt x="5" y="665"/>
                  </a:lnTo>
                  <a:lnTo>
                    <a:pt x="9" y="685"/>
                  </a:lnTo>
                  <a:lnTo>
                    <a:pt x="16" y="704"/>
                  </a:lnTo>
                  <a:lnTo>
                    <a:pt x="25" y="723"/>
                  </a:lnTo>
                  <a:lnTo>
                    <a:pt x="36" y="740"/>
                  </a:lnTo>
                  <a:lnTo>
                    <a:pt x="48" y="756"/>
                  </a:lnTo>
                  <a:lnTo>
                    <a:pt x="62" y="771"/>
                  </a:lnTo>
                  <a:lnTo>
                    <a:pt x="77" y="785"/>
                  </a:lnTo>
                  <a:lnTo>
                    <a:pt x="93" y="797"/>
                  </a:lnTo>
                  <a:lnTo>
                    <a:pt x="110" y="807"/>
                  </a:lnTo>
                  <a:lnTo>
                    <a:pt x="128" y="816"/>
                  </a:lnTo>
                  <a:lnTo>
                    <a:pt x="147" y="823"/>
                  </a:lnTo>
                  <a:lnTo>
                    <a:pt x="168" y="828"/>
                  </a:lnTo>
                  <a:lnTo>
                    <a:pt x="178" y="830"/>
                  </a:lnTo>
                  <a:lnTo>
                    <a:pt x="189" y="831"/>
                  </a:lnTo>
                  <a:lnTo>
                    <a:pt x="200" y="832"/>
                  </a:lnTo>
                  <a:lnTo>
                    <a:pt x="211" y="832"/>
                  </a:lnTo>
                  <a:lnTo>
                    <a:pt x="232" y="831"/>
                  </a:lnTo>
                  <a:lnTo>
                    <a:pt x="252" y="829"/>
                  </a:lnTo>
                  <a:lnTo>
                    <a:pt x="272" y="823"/>
                  </a:lnTo>
                  <a:lnTo>
                    <a:pt x="291" y="816"/>
                  </a:lnTo>
                  <a:lnTo>
                    <a:pt x="309" y="807"/>
                  </a:lnTo>
                  <a:lnTo>
                    <a:pt x="326" y="798"/>
                  </a:lnTo>
                  <a:lnTo>
                    <a:pt x="343" y="786"/>
                  </a:lnTo>
                  <a:lnTo>
                    <a:pt x="358" y="772"/>
                  </a:lnTo>
                  <a:lnTo>
                    <a:pt x="370" y="758"/>
                  </a:lnTo>
                  <a:lnTo>
                    <a:pt x="383" y="742"/>
                  </a:lnTo>
                  <a:lnTo>
                    <a:pt x="394" y="725"/>
                  </a:lnTo>
                  <a:lnTo>
                    <a:pt x="403" y="708"/>
                  </a:lnTo>
                  <a:lnTo>
                    <a:pt x="410" y="688"/>
                  </a:lnTo>
                  <a:lnTo>
                    <a:pt x="415" y="669"/>
                  </a:lnTo>
                  <a:lnTo>
                    <a:pt x="419" y="648"/>
                  </a:lnTo>
                  <a:lnTo>
                    <a:pt x="421" y="627"/>
                  </a:lnTo>
                  <a:lnTo>
                    <a:pt x="421" y="626"/>
                  </a:lnTo>
                  <a:lnTo>
                    <a:pt x="421" y="626"/>
                  </a:lnTo>
                  <a:lnTo>
                    <a:pt x="421" y="293"/>
                  </a:lnTo>
                  <a:lnTo>
                    <a:pt x="398" y="297"/>
                  </a:lnTo>
                  <a:lnTo>
                    <a:pt x="377" y="301"/>
                  </a:lnTo>
                  <a:lnTo>
                    <a:pt x="360" y="308"/>
                  </a:lnTo>
                  <a:lnTo>
                    <a:pt x="344" y="315"/>
                  </a:lnTo>
                  <a:lnTo>
                    <a:pt x="337" y="320"/>
                  </a:lnTo>
                  <a:lnTo>
                    <a:pt x="332" y="324"/>
                  </a:lnTo>
                  <a:lnTo>
                    <a:pt x="328" y="328"/>
                  </a:lnTo>
                  <a:lnTo>
                    <a:pt x="323" y="333"/>
                  </a:lnTo>
                  <a:lnTo>
                    <a:pt x="320" y="338"/>
                  </a:lnTo>
                  <a:lnTo>
                    <a:pt x="318" y="342"/>
                  </a:lnTo>
                  <a:lnTo>
                    <a:pt x="316" y="347"/>
                  </a:lnTo>
                  <a:lnTo>
                    <a:pt x="316" y="352"/>
                  </a:lnTo>
                  <a:lnTo>
                    <a:pt x="316" y="355"/>
                  </a:lnTo>
                  <a:lnTo>
                    <a:pt x="315" y="358"/>
                  </a:lnTo>
                  <a:lnTo>
                    <a:pt x="312" y="360"/>
                  </a:lnTo>
                  <a:lnTo>
                    <a:pt x="311" y="362"/>
                  </a:lnTo>
                  <a:lnTo>
                    <a:pt x="309" y="365"/>
                  </a:lnTo>
                  <a:lnTo>
                    <a:pt x="306" y="366"/>
                  </a:lnTo>
                  <a:lnTo>
                    <a:pt x="304" y="367"/>
                  </a:lnTo>
                  <a:lnTo>
                    <a:pt x="301" y="367"/>
                  </a:lnTo>
                  <a:lnTo>
                    <a:pt x="297" y="367"/>
                  </a:lnTo>
                  <a:lnTo>
                    <a:pt x="294" y="366"/>
                  </a:lnTo>
                  <a:lnTo>
                    <a:pt x="292" y="365"/>
                  </a:lnTo>
                  <a:lnTo>
                    <a:pt x="290" y="362"/>
                  </a:lnTo>
                  <a:lnTo>
                    <a:pt x="288" y="360"/>
                  </a:lnTo>
                  <a:lnTo>
                    <a:pt x="287" y="358"/>
                  </a:lnTo>
                  <a:lnTo>
                    <a:pt x="286" y="355"/>
                  </a:lnTo>
                  <a:lnTo>
                    <a:pt x="286" y="352"/>
                  </a:lnTo>
                  <a:lnTo>
                    <a:pt x="286" y="343"/>
                  </a:lnTo>
                  <a:lnTo>
                    <a:pt x="288" y="336"/>
                  </a:lnTo>
                  <a:lnTo>
                    <a:pt x="291" y="327"/>
                  </a:lnTo>
                  <a:lnTo>
                    <a:pt x="295" y="320"/>
                  </a:lnTo>
                  <a:lnTo>
                    <a:pt x="301" y="312"/>
                  </a:lnTo>
                  <a:lnTo>
                    <a:pt x="307" y="306"/>
                  </a:lnTo>
                  <a:lnTo>
                    <a:pt x="315" y="299"/>
                  </a:lnTo>
                  <a:lnTo>
                    <a:pt x="323" y="293"/>
                  </a:lnTo>
                  <a:lnTo>
                    <a:pt x="333" y="287"/>
                  </a:lnTo>
                  <a:lnTo>
                    <a:pt x="344" y="282"/>
                  </a:lnTo>
                  <a:lnTo>
                    <a:pt x="354" y="278"/>
                  </a:lnTo>
                  <a:lnTo>
                    <a:pt x="366" y="273"/>
                  </a:lnTo>
                  <a:lnTo>
                    <a:pt x="379" y="270"/>
                  </a:lnTo>
                  <a:lnTo>
                    <a:pt x="392" y="267"/>
                  </a:lnTo>
                  <a:lnTo>
                    <a:pt x="406" y="265"/>
                  </a:lnTo>
                  <a:lnTo>
                    <a:pt x="421" y="263"/>
                  </a:lnTo>
                  <a:lnTo>
                    <a:pt x="421" y="36"/>
                  </a:lnTo>
                  <a:lnTo>
                    <a:pt x="421" y="33"/>
                  </a:lnTo>
                  <a:lnTo>
                    <a:pt x="420" y="31"/>
                  </a:lnTo>
                  <a:lnTo>
                    <a:pt x="419" y="28"/>
                  </a:lnTo>
                  <a:lnTo>
                    <a:pt x="417" y="26"/>
                  </a:lnTo>
                  <a:lnTo>
                    <a:pt x="410" y="20"/>
                  </a:lnTo>
                  <a:lnTo>
                    <a:pt x="403" y="15"/>
                  </a:lnTo>
                  <a:lnTo>
                    <a:pt x="394" y="11"/>
                  </a:lnTo>
                  <a:lnTo>
                    <a:pt x="384" y="6"/>
                  </a:lnTo>
                  <a:lnTo>
                    <a:pt x="375" y="4"/>
                  </a:lnTo>
                  <a:lnTo>
                    <a:pt x="365" y="2"/>
                  </a:lnTo>
                  <a:lnTo>
                    <a:pt x="354" y="0"/>
                  </a:lnTo>
                  <a:lnTo>
                    <a:pt x="343" y="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861"/>
            <p:cNvSpPr>
              <a:spLocks/>
            </p:cNvSpPr>
            <p:nvPr/>
          </p:nvSpPr>
          <p:spPr bwMode="auto">
            <a:xfrm>
              <a:off x="9902825" y="2659063"/>
              <a:ext cx="46038" cy="46038"/>
            </a:xfrm>
            <a:custGeom>
              <a:avLst/>
              <a:gdLst>
                <a:gd name="T0" fmla="*/ 2 w 144"/>
                <a:gd name="T1" fmla="*/ 132 h 143"/>
                <a:gd name="T2" fmla="*/ 4 w 144"/>
                <a:gd name="T3" fmla="*/ 137 h 143"/>
                <a:gd name="T4" fmla="*/ 7 w 144"/>
                <a:gd name="T5" fmla="*/ 140 h 143"/>
                <a:gd name="T6" fmla="*/ 12 w 144"/>
                <a:gd name="T7" fmla="*/ 143 h 143"/>
                <a:gd name="T8" fmla="*/ 19 w 144"/>
                <a:gd name="T9" fmla="*/ 143 h 143"/>
                <a:gd name="T10" fmla="*/ 24 w 144"/>
                <a:gd name="T11" fmla="*/ 140 h 143"/>
                <a:gd name="T12" fmla="*/ 28 w 144"/>
                <a:gd name="T13" fmla="*/ 137 h 143"/>
                <a:gd name="T14" fmla="*/ 31 w 144"/>
                <a:gd name="T15" fmla="*/ 132 h 143"/>
                <a:gd name="T16" fmla="*/ 32 w 144"/>
                <a:gd name="T17" fmla="*/ 118 h 143"/>
                <a:gd name="T18" fmla="*/ 35 w 144"/>
                <a:gd name="T19" fmla="*/ 98 h 143"/>
                <a:gd name="T20" fmla="*/ 42 w 144"/>
                <a:gd name="T21" fmla="*/ 81 h 143"/>
                <a:gd name="T22" fmla="*/ 53 w 144"/>
                <a:gd name="T23" fmla="*/ 65 h 143"/>
                <a:gd name="T24" fmla="*/ 67 w 144"/>
                <a:gd name="T25" fmla="*/ 52 h 143"/>
                <a:gd name="T26" fmla="*/ 82 w 144"/>
                <a:gd name="T27" fmla="*/ 41 h 143"/>
                <a:gd name="T28" fmla="*/ 100 w 144"/>
                <a:gd name="T29" fmla="*/ 34 h 143"/>
                <a:gd name="T30" fmla="*/ 120 w 144"/>
                <a:gd name="T31" fmla="*/ 30 h 143"/>
                <a:gd name="T32" fmla="*/ 132 w 144"/>
                <a:gd name="T33" fmla="*/ 30 h 143"/>
                <a:gd name="T34" fmla="*/ 138 w 144"/>
                <a:gd name="T35" fmla="*/ 26 h 143"/>
                <a:gd name="T36" fmla="*/ 142 w 144"/>
                <a:gd name="T37" fmla="*/ 23 h 143"/>
                <a:gd name="T38" fmla="*/ 144 w 144"/>
                <a:gd name="T39" fmla="*/ 18 h 143"/>
                <a:gd name="T40" fmla="*/ 144 w 144"/>
                <a:gd name="T41" fmla="*/ 11 h 143"/>
                <a:gd name="T42" fmla="*/ 142 w 144"/>
                <a:gd name="T43" fmla="*/ 6 h 143"/>
                <a:gd name="T44" fmla="*/ 138 w 144"/>
                <a:gd name="T45" fmla="*/ 2 h 143"/>
                <a:gd name="T46" fmla="*/ 132 w 144"/>
                <a:gd name="T47" fmla="*/ 0 h 143"/>
                <a:gd name="T48" fmla="*/ 116 w 144"/>
                <a:gd name="T49" fmla="*/ 0 h 143"/>
                <a:gd name="T50" fmla="*/ 92 w 144"/>
                <a:gd name="T51" fmla="*/ 5 h 143"/>
                <a:gd name="T52" fmla="*/ 68 w 144"/>
                <a:gd name="T53" fmla="*/ 15 h 143"/>
                <a:gd name="T54" fmla="*/ 48 w 144"/>
                <a:gd name="T55" fmla="*/ 29 h 143"/>
                <a:gd name="T56" fmla="*/ 31 w 144"/>
                <a:gd name="T57" fmla="*/ 46 h 143"/>
                <a:gd name="T58" fmla="*/ 17 w 144"/>
                <a:gd name="T59" fmla="*/ 67 h 143"/>
                <a:gd name="T60" fmla="*/ 7 w 144"/>
                <a:gd name="T61" fmla="*/ 90 h 143"/>
                <a:gd name="T62" fmla="*/ 2 w 144"/>
                <a:gd name="T63"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0" y="128"/>
                  </a:moveTo>
                  <a:lnTo>
                    <a:pt x="2" y="132"/>
                  </a:lnTo>
                  <a:lnTo>
                    <a:pt x="2" y="134"/>
                  </a:lnTo>
                  <a:lnTo>
                    <a:pt x="4" y="137"/>
                  </a:lnTo>
                  <a:lnTo>
                    <a:pt x="5" y="139"/>
                  </a:lnTo>
                  <a:lnTo>
                    <a:pt x="7" y="140"/>
                  </a:lnTo>
                  <a:lnTo>
                    <a:pt x="10" y="142"/>
                  </a:lnTo>
                  <a:lnTo>
                    <a:pt x="12" y="143"/>
                  </a:lnTo>
                  <a:lnTo>
                    <a:pt x="15" y="143"/>
                  </a:lnTo>
                  <a:lnTo>
                    <a:pt x="19" y="143"/>
                  </a:lnTo>
                  <a:lnTo>
                    <a:pt x="22" y="142"/>
                  </a:lnTo>
                  <a:lnTo>
                    <a:pt x="24" y="140"/>
                  </a:lnTo>
                  <a:lnTo>
                    <a:pt x="26" y="139"/>
                  </a:lnTo>
                  <a:lnTo>
                    <a:pt x="28" y="137"/>
                  </a:lnTo>
                  <a:lnTo>
                    <a:pt x="29" y="134"/>
                  </a:lnTo>
                  <a:lnTo>
                    <a:pt x="31" y="132"/>
                  </a:lnTo>
                  <a:lnTo>
                    <a:pt x="31" y="128"/>
                  </a:lnTo>
                  <a:lnTo>
                    <a:pt x="32" y="118"/>
                  </a:lnTo>
                  <a:lnTo>
                    <a:pt x="33" y="108"/>
                  </a:lnTo>
                  <a:lnTo>
                    <a:pt x="35" y="98"/>
                  </a:lnTo>
                  <a:lnTo>
                    <a:pt x="39" y="90"/>
                  </a:lnTo>
                  <a:lnTo>
                    <a:pt x="42" y="81"/>
                  </a:lnTo>
                  <a:lnTo>
                    <a:pt x="48" y="73"/>
                  </a:lnTo>
                  <a:lnTo>
                    <a:pt x="53" y="65"/>
                  </a:lnTo>
                  <a:lnTo>
                    <a:pt x="59" y="59"/>
                  </a:lnTo>
                  <a:lnTo>
                    <a:pt x="67" y="52"/>
                  </a:lnTo>
                  <a:lnTo>
                    <a:pt x="74" y="47"/>
                  </a:lnTo>
                  <a:lnTo>
                    <a:pt x="82" y="41"/>
                  </a:lnTo>
                  <a:lnTo>
                    <a:pt x="92" y="37"/>
                  </a:lnTo>
                  <a:lnTo>
                    <a:pt x="100" y="34"/>
                  </a:lnTo>
                  <a:lnTo>
                    <a:pt x="110" y="32"/>
                  </a:lnTo>
                  <a:lnTo>
                    <a:pt x="120" y="30"/>
                  </a:lnTo>
                  <a:lnTo>
                    <a:pt x="129" y="30"/>
                  </a:lnTo>
                  <a:lnTo>
                    <a:pt x="132" y="30"/>
                  </a:lnTo>
                  <a:lnTo>
                    <a:pt x="136" y="29"/>
                  </a:lnTo>
                  <a:lnTo>
                    <a:pt x="138" y="26"/>
                  </a:lnTo>
                  <a:lnTo>
                    <a:pt x="140" y="25"/>
                  </a:lnTo>
                  <a:lnTo>
                    <a:pt x="142" y="23"/>
                  </a:lnTo>
                  <a:lnTo>
                    <a:pt x="143" y="20"/>
                  </a:lnTo>
                  <a:lnTo>
                    <a:pt x="144" y="18"/>
                  </a:lnTo>
                  <a:lnTo>
                    <a:pt x="144" y="15"/>
                  </a:lnTo>
                  <a:lnTo>
                    <a:pt x="144" y="11"/>
                  </a:lnTo>
                  <a:lnTo>
                    <a:pt x="143" y="8"/>
                  </a:lnTo>
                  <a:lnTo>
                    <a:pt x="142" y="6"/>
                  </a:lnTo>
                  <a:lnTo>
                    <a:pt x="140" y="4"/>
                  </a:lnTo>
                  <a:lnTo>
                    <a:pt x="138" y="2"/>
                  </a:lnTo>
                  <a:lnTo>
                    <a:pt x="136" y="1"/>
                  </a:lnTo>
                  <a:lnTo>
                    <a:pt x="132" y="0"/>
                  </a:lnTo>
                  <a:lnTo>
                    <a:pt x="129" y="0"/>
                  </a:lnTo>
                  <a:lnTo>
                    <a:pt x="116" y="0"/>
                  </a:lnTo>
                  <a:lnTo>
                    <a:pt x="103" y="2"/>
                  </a:lnTo>
                  <a:lnTo>
                    <a:pt x="92" y="5"/>
                  </a:lnTo>
                  <a:lnTo>
                    <a:pt x="80" y="9"/>
                  </a:lnTo>
                  <a:lnTo>
                    <a:pt x="68" y="15"/>
                  </a:lnTo>
                  <a:lnTo>
                    <a:pt x="57" y="21"/>
                  </a:lnTo>
                  <a:lnTo>
                    <a:pt x="48" y="29"/>
                  </a:lnTo>
                  <a:lnTo>
                    <a:pt x="38" y="37"/>
                  </a:lnTo>
                  <a:lnTo>
                    <a:pt x="31" y="46"/>
                  </a:lnTo>
                  <a:lnTo>
                    <a:pt x="23" y="56"/>
                  </a:lnTo>
                  <a:lnTo>
                    <a:pt x="17" y="67"/>
                  </a:lnTo>
                  <a:lnTo>
                    <a:pt x="11" y="78"/>
                  </a:lnTo>
                  <a:lnTo>
                    <a:pt x="7" y="90"/>
                  </a:lnTo>
                  <a:lnTo>
                    <a:pt x="4" y="103"/>
                  </a:lnTo>
                  <a:lnTo>
                    <a:pt x="2" y="115"/>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62"/>
            <p:cNvSpPr>
              <a:spLocks/>
            </p:cNvSpPr>
            <p:nvPr/>
          </p:nvSpPr>
          <p:spPr bwMode="auto">
            <a:xfrm>
              <a:off x="10059988" y="2659063"/>
              <a:ext cx="44450" cy="46038"/>
            </a:xfrm>
            <a:custGeom>
              <a:avLst/>
              <a:gdLst>
                <a:gd name="T0" fmla="*/ 115 w 144"/>
                <a:gd name="T1" fmla="*/ 0 h 143"/>
                <a:gd name="T2" fmla="*/ 90 w 144"/>
                <a:gd name="T3" fmla="*/ 5 h 143"/>
                <a:gd name="T4" fmla="*/ 66 w 144"/>
                <a:gd name="T5" fmla="*/ 15 h 143"/>
                <a:gd name="T6" fmla="*/ 46 w 144"/>
                <a:gd name="T7" fmla="*/ 29 h 143"/>
                <a:gd name="T8" fmla="*/ 29 w 144"/>
                <a:gd name="T9" fmla="*/ 46 h 143"/>
                <a:gd name="T10" fmla="*/ 15 w 144"/>
                <a:gd name="T11" fmla="*/ 67 h 143"/>
                <a:gd name="T12" fmla="*/ 5 w 144"/>
                <a:gd name="T13" fmla="*/ 90 h 143"/>
                <a:gd name="T14" fmla="*/ 0 w 144"/>
                <a:gd name="T15" fmla="*/ 115 h 143"/>
                <a:gd name="T16" fmla="*/ 0 w 144"/>
                <a:gd name="T17" fmla="*/ 132 h 143"/>
                <a:gd name="T18" fmla="*/ 2 w 144"/>
                <a:gd name="T19" fmla="*/ 137 h 143"/>
                <a:gd name="T20" fmla="*/ 6 w 144"/>
                <a:gd name="T21" fmla="*/ 140 h 143"/>
                <a:gd name="T22" fmla="*/ 12 w 144"/>
                <a:gd name="T23" fmla="*/ 143 h 143"/>
                <a:gd name="T24" fmla="*/ 17 w 144"/>
                <a:gd name="T25" fmla="*/ 143 h 143"/>
                <a:gd name="T26" fmla="*/ 22 w 144"/>
                <a:gd name="T27" fmla="*/ 140 h 143"/>
                <a:gd name="T28" fmla="*/ 27 w 144"/>
                <a:gd name="T29" fmla="*/ 137 h 143"/>
                <a:gd name="T30" fmla="*/ 29 w 144"/>
                <a:gd name="T31" fmla="*/ 132 h 143"/>
                <a:gd name="T32" fmla="*/ 30 w 144"/>
                <a:gd name="T33" fmla="*/ 118 h 143"/>
                <a:gd name="T34" fmla="*/ 34 w 144"/>
                <a:gd name="T35" fmla="*/ 98 h 143"/>
                <a:gd name="T36" fmla="*/ 42 w 144"/>
                <a:gd name="T37" fmla="*/ 81 h 143"/>
                <a:gd name="T38" fmla="*/ 52 w 144"/>
                <a:gd name="T39" fmla="*/ 65 h 143"/>
                <a:gd name="T40" fmla="*/ 65 w 144"/>
                <a:gd name="T41" fmla="*/ 52 h 143"/>
                <a:gd name="T42" fmla="*/ 81 w 144"/>
                <a:gd name="T43" fmla="*/ 41 h 143"/>
                <a:gd name="T44" fmla="*/ 98 w 144"/>
                <a:gd name="T45" fmla="*/ 34 h 143"/>
                <a:gd name="T46" fmla="*/ 118 w 144"/>
                <a:gd name="T47" fmla="*/ 30 h 143"/>
                <a:gd name="T48" fmla="*/ 131 w 144"/>
                <a:gd name="T49" fmla="*/ 30 h 143"/>
                <a:gd name="T50" fmla="*/ 136 w 144"/>
                <a:gd name="T51" fmla="*/ 26 h 143"/>
                <a:gd name="T52" fmla="*/ 140 w 144"/>
                <a:gd name="T53" fmla="*/ 23 h 143"/>
                <a:gd name="T54" fmla="*/ 142 w 144"/>
                <a:gd name="T55" fmla="*/ 18 h 143"/>
                <a:gd name="T56" fmla="*/ 142 w 144"/>
                <a:gd name="T57" fmla="*/ 11 h 143"/>
                <a:gd name="T58" fmla="*/ 140 w 144"/>
                <a:gd name="T59" fmla="*/ 6 h 143"/>
                <a:gd name="T60" fmla="*/ 136 w 144"/>
                <a:gd name="T61" fmla="*/ 2 h 143"/>
                <a:gd name="T62" fmla="*/ 131 w 144"/>
                <a:gd name="T63" fmla="*/ 0 h 143"/>
                <a:gd name="T64" fmla="*/ 129 w 144"/>
                <a:gd name="T6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43">
                  <a:moveTo>
                    <a:pt x="129" y="0"/>
                  </a:moveTo>
                  <a:lnTo>
                    <a:pt x="115" y="0"/>
                  </a:lnTo>
                  <a:lnTo>
                    <a:pt x="102" y="2"/>
                  </a:lnTo>
                  <a:lnTo>
                    <a:pt x="90" y="5"/>
                  </a:lnTo>
                  <a:lnTo>
                    <a:pt x="78" y="9"/>
                  </a:lnTo>
                  <a:lnTo>
                    <a:pt x="66" y="15"/>
                  </a:lnTo>
                  <a:lnTo>
                    <a:pt x="57" y="21"/>
                  </a:lnTo>
                  <a:lnTo>
                    <a:pt x="46" y="29"/>
                  </a:lnTo>
                  <a:lnTo>
                    <a:pt x="37" y="37"/>
                  </a:lnTo>
                  <a:lnTo>
                    <a:pt x="29" y="46"/>
                  </a:lnTo>
                  <a:lnTo>
                    <a:pt x="21" y="56"/>
                  </a:lnTo>
                  <a:lnTo>
                    <a:pt x="15" y="67"/>
                  </a:lnTo>
                  <a:lnTo>
                    <a:pt x="9" y="78"/>
                  </a:lnTo>
                  <a:lnTo>
                    <a:pt x="5" y="90"/>
                  </a:lnTo>
                  <a:lnTo>
                    <a:pt x="2" y="103"/>
                  </a:lnTo>
                  <a:lnTo>
                    <a:pt x="0" y="115"/>
                  </a:lnTo>
                  <a:lnTo>
                    <a:pt x="0" y="128"/>
                  </a:lnTo>
                  <a:lnTo>
                    <a:pt x="0" y="132"/>
                  </a:lnTo>
                  <a:lnTo>
                    <a:pt x="1" y="134"/>
                  </a:lnTo>
                  <a:lnTo>
                    <a:pt x="2" y="137"/>
                  </a:lnTo>
                  <a:lnTo>
                    <a:pt x="4" y="139"/>
                  </a:lnTo>
                  <a:lnTo>
                    <a:pt x="6" y="140"/>
                  </a:lnTo>
                  <a:lnTo>
                    <a:pt x="8" y="142"/>
                  </a:lnTo>
                  <a:lnTo>
                    <a:pt x="12" y="143"/>
                  </a:lnTo>
                  <a:lnTo>
                    <a:pt x="15" y="143"/>
                  </a:lnTo>
                  <a:lnTo>
                    <a:pt x="17" y="143"/>
                  </a:lnTo>
                  <a:lnTo>
                    <a:pt x="20" y="142"/>
                  </a:lnTo>
                  <a:lnTo>
                    <a:pt x="22" y="140"/>
                  </a:lnTo>
                  <a:lnTo>
                    <a:pt x="24" y="139"/>
                  </a:lnTo>
                  <a:lnTo>
                    <a:pt x="27" y="137"/>
                  </a:lnTo>
                  <a:lnTo>
                    <a:pt x="28" y="134"/>
                  </a:lnTo>
                  <a:lnTo>
                    <a:pt x="29" y="132"/>
                  </a:lnTo>
                  <a:lnTo>
                    <a:pt x="30" y="128"/>
                  </a:lnTo>
                  <a:lnTo>
                    <a:pt x="30" y="118"/>
                  </a:lnTo>
                  <a:lnTo>
                    <a:pt x="31" y="108"/>
                  </a:lnTo>
                  <a:lnTo>
                    <a:pt x="34" y="98"/>
                  </a:lnTo>
                  <a:lnTo>
                    <a:pt x="37" y="90"/>
                  </a:lnTo>
                  <a:lnTo>
                    <a:pt x="42" y="81"/>
                  </a:lnTo>
                  <a:lnTo>
                    <a:pt x="46" y="73"/>
                  </a:lnTo>
                  <a:lnTo>
                    <a:pt x="52" y="65"/>
                  </a:lnTo>
                  <a:lnTo>
                    <a:pt x="59" y="59"/>
                  </a:lnTo>
                  <a:lnTo>
                    <a:pt x="65" y="52"/>
                  </a:lnTo>
                  <a:lnTo>
                    <a:pt x="73" y="47"/>
                  </a:lnTo>
                  <a:lnTo>
                    <a:pt x="81" y="41"/>
                  </a:lnTo>
                  <a:lnTo>
                    <a:pt x="90" y="37"/>
                  </a:lnTo>
                  <a:lnTo>
                    <a:pt x="98" y="34"/>
                  </a:lnTo>
                  <a:lnTo>
                    <a:pt x="108" y="32"/>
                  </a:lnTo>
                  <a:lnTo>
                    <a:pt x="118" y="30"/>
                  </a:lnTo>
                  <a:lnTo>
                    <a:pt x="129" y="30"/>
                  </a:lnTo>
                  <a:lnTo>
                    <a:pt x="131" y="30"/>
                  </a:lnTo>
                  <a:lnTo>
                    <a:pt x="134" y="29"/>
                  </a:lnTo>
                  <a:lnTo>
                    <a:pt x="136" y="26"/>
                  </a:lnTo>
                  <a:lnTo>
                    <a:pt x="138" y="25"/>
                  </a:lnTo>
                  <a:lnTo>
                    <a:pt x="140" y="23"/>
                  </a:lnTo>
                  <a:lnTo>
                    <a:pt x="141" y="20"/>
                  </a:lnTo>
                  <a:lnTo>
                    <a:pt x="142" y="18"/>
                  </a:lnTo>
                  <a:lnTo>
                    <a:pt x="144" y="15"/>
                  </a:lnTo>
                  <a:lnTo>
                    <a:pt x="142" y="11"/>
                  </a:lnTo>
                  <a:lnTo>
                    <a:pt x="141" y="8"/>
                  </a:lnTo>
                  <a:lnTo>
                    <a:pt x="140" y="6"/>
                  </a:lnTo>
                  <a:lnTo>
                    <a:pt x="138" y="4"/>
                  </a:lnTo>
                  <a:lnTo>
                    <a:pt x="136" y="2"/>
                  </a:lnTo>
                  <a:lnTo>
                    <a:pt x="134" y="1"/>
                  </a:lnTo>
                  <a:lnTo>
                    <a:pt x="131" y="0"/>
                  </a:lnTo>
                  <a:lnTo>
                    <a:pt x="129" y="0"/>
                  </a:lnTo>
                  <a:lnTo>
                    <a:pt x="1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0" name="Freeform 3091"/>
          <p:cNvSpPr>
            <a:spLocks noEditPoints="1"/>
          </p:cNvSpPr>
          <p:nvPr/>
        </p:nvSpPr>
        <p:spPr bwMode="auto">
          <a:xfrm>
            <a:off x="10069334" y="1789888"/>
            <a:ext cx="312740" cy="312740"/>
          </a:xfrm>
          <a:custGeom>
            <a:avLst/>
            <a:gdLst>
              <a:gd name="T0" fmla="*/ 175 w 360"/>
              <a:gd name="T1" fmla="*/ 322 h 359"/>
              <a:gd name="T2" fmla="*/ 166 w 360"/>
              <a:gd name="T3" fmla="*/ 319 h 359"/>
              <a:gd name="T4" fmla="*/ 161 w 360"/>
              <a:gd name="T5" fmla="*/ 313 h 359"/>
              <a:gd name="T6" fmla="*/ 157 w 360"/>
              <a:gd name="T7" fmla="*/ 303 h 359"/>
              <a:gd name="T8" fmla="*/ 157 w 360"/>
              <a:gd name="T9" fmla="*/ 294 h 359"/>
              <a:gd name="T10" fmla="*/ 161 w 360"/>
              <a:gd name="T11" fmla="*/ 286 h 359"/>
              <a:gd name="T12" fmla="*/ 166 w 360"/>
              <a:gd name="T13" fmla="*/ 280 h 359"/>
              <a:gd name="T14" fmla="*/ 175 w 360"/>
              <a:gd name="T15" fmla="*/ 276 h 359"/>
              <a:gd name="T16" fmla="*/ 184 w 360"/>
              <a:gd name="T17" fmla="*/ 276 h 359"/>
              <a:gd name="T18" fmla="*/ 194 w 360"/>
              <a:gd name="T19" fmla="*/ 280 h 359"/>
              <a:gd name="T20" fmla="*/ 200 w 360"/>
              <a:gd name="T21" fmla="*/ 286 h 359"/>
              <a:gd name="T22" fmla="*/ 203 w 360"/>
              <a:gd name="T23" fmla="*/ 294 h 359"/>
              <a:gd name="T24" fmla="*/ 203 w 360"/>
              <a:gd name="T25" fmla="*/ 303 h 359"/>
              <a:gd name="T26" fmla="*/ 200 w 360"/>
              <a:gd name="T27" fmla="*/ 313 h 359"/>
              <a:gd name="T28" fmla="*/ 194 w 360"/>
              <a:gd name="T29" fmla="*/ 319 h 359"/>
              <a:gd name="T30" fmla="*/ 184 w 360"/>
              <a:gd name="T31" fmla="*/ 322 h 359"/>
              <a:gd name="T32" fmla="*/ 168 w 360"/>
              <a:gd name="T33" fmla="*/ 140 h 359"/>
              <a:gd name="T34" fmla="*/ 171 w 360"/>
              <a:gd name="T35" fmla="*/ 132 h 359"/>
              <a:gd name="T36" fmla="*/ 180 w 360"/>
              <a:gd name="T37" fmla="*/ 128 h 359"/>
              <a:gd name="T38" fmla="*/ 188 w 360"/>
              <a:gd name="T39" fmla="*/ 132 h 359"/>
              <a:gd name="T40" fmla="*/ 191 w 360"/>
              <a:gd name="T41" fmla="*/ 140 h 359"/>
              <a:gd name="T42" fmla="*/ 191 w 360"/>
              <a:gd name="T43" fmla="*/ 244 h 359"/>
              <a:gd name="T44" fmla="*/ 184 w 360"/>
              <a:gd name="T45" fmla="*/ 250 h 359"/>
              <a:gd name="T46" fmla="*/ 175 w 360"/>
              <a:gd name="T47" fmla="*/ 250 h 359"/>
              <a:gd name="T48" fmla="*/ 169 w 360"/>
              <a:gd name="T49" fmla="*/ 244 h 359"/>
              <a:gd name="T50" fmla="*/ 168 w 360"/>
              <a:gd name="T51" fmla="*/ 140 h 359"/>
              <a:gd name="T52" fmla="*/ 190 w 360"/>
              <a:gd name="T53" fmla="*/ 6 h 359"/>
              <a:gd name="T54" fmla="*/ 187 w 360"/>
              <a:gd name="T55" fmla="*/ 1 h 359"/>
              <a:gd name="T56" fmla="*/ 180 w 360"/>
              <a:gd name="T57" fmla="*/ 0 h 359"/>
              <a:gd name="T58" fmla="*/ 174 w 360"/>
              <a:gd name="T59" fmla="*/ 1 h 359"/>
              <a:gd name="T60" fmla="*/ 169 w 360"/>
              <a:gd name="T61" fmla="*/ 6 h 359"/>
              <a:gd name="T62" fmla="*/ 1 w 360"/>
              <a:gd name="T63" fmla="*/ 344 h 359"/>
              <a:gd name="T64" fmla="*/ 1 w 360"/>
              <a:gd name="T65" fmla="*/ 351 h 359"/>
              <a:gd name="T66" fmla="*/ 4 w 360"/>
              <a:gd name="T67" fmla="*/ 356 h 359"/>
              <a:gd name="T68" fmla="*/ 9 w 360"/>
              <a:gd name="T69" fmla="*/ 358 h 359"/>
              <a:gd name="T70" fmla="*/ 347 w 360"/>
              <a:gd name="T71" fmla="*/ 359 h 359"/>
              <a:gd name="T72" fmla="*/ 348 w 360"/>
              <a:gd name="T73" fmla="*/ 359 h 359"/>
              <a:gd name="T74" fmla="*/ 357 w 360"/>
              <a:gd name="T75" fmla="*/ 356 h 359"/>
              <a:gd name="T76" fmla="*/ 360 w 360"/>
              <a:gd name="T77" fmla="*/ 347 h 359"/>
              <a:gd name="T78" fmla="*/ 358 w 360"/>
              <a:gd name="T79" fmla="*/ 34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359">
                <a:moveTo>
                  <a:pt x="180" y="322"/>
                </a:moveTo>
                <a:lnTo>
                  <a:pt x="175" y="322"/>
                </a:lnTo>
                <a:lnTo>
                  <a:pt x="171" y="321"/>
                </a:lnTo>
                <a:lnTo>
                  <a:pt x="166" y="319"/>
                </a:lnTo>
                <a:lnTo>
                  <a:pt x="163" y="316"/>
                </a:lnTo>
                <a:lnTo>
                  <a:pt x="161" y="313"/>
                </a:lnTo>
                <a:lnTo>
                  <a:pt x="158" y="308"/>
                </a:lnTo>
                <a:lnTo>
                  <a:pt x="157" y="303"/>
                </a:lnTo>
                <a:lnTo>
                  <a:pt x="156" y="299"/>
                </a:lnTo>
                <a:lnTo>
                  <a:pt x="157" y="294"/>
                </a:lnTo>
                <a:lnTo>
                  <a:pt x="158" y="290"/>
                </a:lnTo>
                <a:lnTo>
                  <a:pt x="161" y="286"/>
                </a:lnTo>
                <a:lnTo>
                  <a:pt x="163" y="282"/>
                </a:lnTo>
                <a:lnTo>
                  <a:pt x="166" y="280"/>
                </a:lnTo>
                <a:lnTo>
                  <a:pt x="171" y="277"/>
                </a:lnTo>
                <a:lnTo>
                  <a:pt x="175" y="276"/>
                </a:lnTo>
                <a:lnTo>
                  <a:pt x="180" y="275"/>
                </a:lnTo>
                <a:lnTo>
                  <a:pt x="184" y="276"/>
                </a:lnTo>
                <a:lnTo>
                  <a:pt x="189" y="277"/>
                </a:lnTo>
                <a:lnTo>
                  <a:pt x="194" y="280"/>
                </a:lnTo>
                <a:lnTo>
                  <a:pt x="197" y="282"/>
                </a:lnTo>
                <a:lnTo>
                  <a:pt x="200" y="286"/>
                </a:lnTo>
                <a:lnTo>
                  <a:pt x="202" y="290"/>
                </a:lnTo>
                <a:lnTo>
                  <a:pt x="203" y="294"/>
                </a:lnTo>
                <a:lnTo>
                  <a:pt x="205" y="299"/>
                </a:lnTo>
                <a:lnTo>
                  <a:pt x="203" y="303"/>
                </a:lnTo>
                <a:lnTo>
                  <a:pt x="202" y="308"/>
                </a:lnTo>
                <a:lnTo>
                  <a:pt x="200" y="313"/>
                </a:lnTo>
                <a:lnTo>
                  <a:pt x="197" y="316"/>
                </a:lnTo>
                <a:lnTo>
                  <a:pt x="194" y="319"/>
                </a:lnTo>
                <a:lnTo>
                  <a:pt x="189" y="321"/>
                </a:lnTo>
                <a:lnTo>
                  <a:pt x="184" y="322"/>
                </a:lnTo>
                <a:lnTo>
                  <a:pt x="180" y="322"/>
                </a:lnTo>
                <a:close/>
                <a:moveTo>
                  <a:pt x="168" y="140"/>
                </a:moveTo>
                <a:lnTo>
                  <a:pt x="169" y="136"/>
                </a:lnTo>
                <a:lnTo>
                  <a:pt x="171" y="132"/>
                </a:lnTo>
                <a:lnTo>
                  <a:pt x="175" y="130"/>
                </a:lnTo>
                <a:lnTo>
                  <a:pt x="180" y="128"/>
                </a:lnTo>
                <a:lnTo>
                  <a:pt x="184" y="130"/>
                </a:lnTo>
                <a:lnTo>
                  <a:pt x="188" y="132"/>
                </a:lnTo>
                <a:lnTo>
                  <a:pt x="191" y="136"/>
                </a:lnTo>
                <a:lnTo>
                  <a:pt x="191" y="140"/>
                </a:lnTo>
                <a:lnTo>
                  <a:pt x="191" y="239"/>
                </a:lnTo>
                <a:lnTo>
                  <a:pt x="191" y="244"/>
                </a:lnTo>
                <a:lnTo>
                  <a:pt x="188" y="247"/>
                </a:lnTo>
                <a:lnTo>
                  <a:pt x="184" y="250"/>
                </a:lnTo>
                <a:lnTo>
                  <a:pt x="180" y="251"/>
                </a:lnTo>
                <a:lnTo>
                  <a:pt x="175" y="250"/>
                </a:lnTo>
                <a:lnTo>
                  <a:pt x="171" y="247"/>
                </a:lnTo>
                <a:lnTo>
                  <a:pt x="169" y="244"/>
                </a:lnTo>
                <a:lnTo>
                  <a:pt x="168" y="239"/>
                </a:lnTo>
                <a:lnTo>
                  <a:pt x="168" y="140"/>
                </a:lnTo>
                <a:close/>
                <a:moveTo>
                  <a:pt x="358" y="339"/>
                </a:moveTo>
                <a:lnTo>
                  <a:pt x="190" y="6"/>
                </a:lnTo>
                <a:lnTo>
                  <a:pt x="189" y="4"/>
                </a:lnTo>
                <a:lnTo>
                  <a:pt x="187" y="1"/>
                </a:lnTo>
                <a:lnTo>
                  <a:pt x="183" y="0"/>
                </a:lnTo>
                <a:lnTo>
                  <a:pt x="180" y="0"/>
                </a:lnTo>
                <a:lnTo>
                  <a:pt x="177" y="0"/>
                </a:lnTo>
                <a:lnTo>
                  <a:pt x="174" y="1"/>
                </a:lnTo>
                <a:lnTo>
                  <a:pt x="171" y="4"/>
                </a:lnTo>
                <a:lnTo>
                  <a:pt x="169" y="6"/>
                </a:lnTo>
                <a:lnTo>
                  <a:pt x="1" y="341"/>
                </a:lnTo>
                <a:lnTo>
                  <a:pt x="1" y="344"/>
                </a:lnTo>
                <a:lnTo>
                  <a:pt x="0" y="347"/>
                </a:lnTo>
                <a:lnTo>
                  <a:pt x="1" y="351"/>
                </a:lnTo>
                <a:lnTo>
                  <a:pt x="2" y="353"/>
                </a:lnTo>
                <a:lnTo>
                  <a:pt x="4" y="356"/>
                </a:lnTo>
                <a:lnTo>
                  <a:pt x="7" y="357"/>
                </a:lnTo>
                <a:lnTo>
                  <a:pt x="9" y="358"/>
                </a:lnTo>
                <a:lnTo>
                  <a:pt x="12" y="359"/>
                </a:lnTo>
                <a:lnTo>
                  <a:pt x="347" y="359"/>
                </a:lnTo>
                <a:lnTo>
                  <a:pt x="347" y="359"/>
                </a:lnTo>
                <a:lnTo>
                  <a:pt x="348" y="359"/>
                </a:lnTo>
                <a:lnTo>
                  <a:pt x="352" y="358"/>
                </a:lnTo>
                <a:lnTo>
                  <a:pt x="357" y="356"/>
                </a:lnTo>
                <a:lnTo>
                  <a:pt x="359" y="352"/>
                </a:lnTo>
                <a:lnTo>
                  <a:pt x="360" y="347"/>
                </a:lnTo>
                <a:lnTo>
                  <a:pt x="359" y="343"/>
                </a:lnTo>
                <a:lnTo>
                  <a:pt x="358" y="340"/>
                </a:lnTo>
                <a:lnTo>
                  <a:pt x="358" y="339"/>
                </a:lnTo>
                <a:close/>
              </a:path>
            </a:pathLst>
          </a:custGeom>
          <a:gradFill>
            <a:gsLst>
              <a:gs pos="0">
                <a:srgbClr val="024793"/>
              </a:gs>
              <a:gs pos="100000">
                <a:srgbClr val="33D360">
                  <a:alpha val="50000"/>
                </a:srgbClr>
              </a:gs>
            </a:gsLst>
            <a:lin ang="13500000" scaled="1"/>
          </a:gra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79464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9364" b="6041"/>
          <a:stretch/>
        </p:blipFill>
        <p:spPr>
          <a:xfrm>
            <a:off x="0" y="0"/>
            <a:ext cx="12192002" cy="6883400"/>
          </a:xfrm>
          <a:prstGeom prst="rect">
            <a:avLst/>
          </a:prstGeom>
        </p:spPr>
      </p:pic>
      <p:sp>
        <p:nvSpPr>
          <p:cNvPr id="13" name="Rectangle 12"/>
          <p:cNvSpPr/>
          <p:nvPr/>
        </p:nvSpPr>
        <p:spPr>
          <a:xfrm>
            <a:off x="0" y="0"/>
            <a:ext cx="12191999" cy="6883400"/>
          </a:xfrm>
          <a:prstGeom prst="rect">
            <a:avLst/>
          </a:prstGeom>
          <a:gradFill>
            <a:gsLst>
              <a:gs pos="0">
                <a:schemeClr val="bg1">
                  <a:alpha val="80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236309" y="1440368"/>
            <a:ext cx="5718626" cy="984885"/>
          </a:xfrm>
          <a:prstGeom prst="rect">
            <a:avLst/>
          </a:prstGeom>
          <a:noFill/>
        </p:spPr>
        <p:txBody>
          <a:bodyPr wrap="square" lIns="0" tIns="0" rIns="0" bIns="0" rtlCol="0">
            <a:spAutoFit/>
          </a:bodyPr>
          <a:lstStyle/>
          <a:p>
            <a:pPr algn="ctr"/>
            <a:r>
              <a:rPr lang="en-US" sz="1600" dirty="0">
                <a:solidFill>
                  <a:schemeClr val="tx1">
                    <a:lumMod val="85000"/>
                    <a:lumOff val="15000"/>
                  </a:schemeClr>
                </a:solidFill>
              </a:rPr>
              <a:t>Contrary to popular belief, Lorem Ipsum is not simply random text. It has roots in a piece of classical Latin literature from 45 BC, making it over 2000 years old. Richard McClintock, a Latin professor at Hampden-Sydney College in Virginia</a:t>
            </a:r>
          </a:p>
        </p:txBody>
      </p:sp>
      <p:sp>
        <p:nvSpPr>
          <p:cNvPr id="11" name="TextBox 10"/>
          <p:cNvSpPr txBox="1"/>
          <p:nvPr/>
        </p:nvSpPr>
        <p:spPr>
          <a:xfrm>
            <a:off x="4696205" y="695130"/>
            <a:ext cx="2798844" cy="553998"/>
          </a:xfrm>
          <a:prstGeom prst="rect">
            <a:avLst/>
          </a:prstGeom>
          <a:noFill/>
        </p:spPr>
        <p:txBody>
          <a:bodyPr wrap="none" lIns="0" tIns="0" rIns="0" bIns="0" rtlCol="0">
            <a:spAutoFit/>
          </a:bodyPr>
          <a:lstStyle/>
          <a:p>
            <a:pPr algn="ctr"/>
            <a:r>
              <a:rPr lang="en-US" sz="3600" dirty="0">
                <a:solidFill>
                  <a:schemeClr val="tx2">
                    <a:lumMod val="75000"/>
                  </a:schemeClr>
                </a:solidFill>
                <a:latin typeface="+mj-lt"/>
              </a:rPr>
              <a:t>Step by Step</a:t>
            </a:r>
          </a:p>
        </p:txBody>
      </p:sp>
      <p:grpSp>
        <p:nvGrpSpPr>
          <p:cNvPr id="25" name="Group 24"/>
          <p:cNvGrpSpPr/>
          <p:nvPr/>
        </p:nvGrpSpPr>
        <p:grpSpPr>
          <a:xfrm>
            <a:off x="5125135" y="3692745"/>
            <a:ext cx="1940972" cy="1468597"/>
            <a:chOff x="930276" y="2322513"/>
            <a:chExt cx="2035175" cy="1539875"/>
          </a:xfrm>
        </p:grpSpPr>
        <p:sp>
          <p:nvSpPr>
            <p:cNvPr id="26"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8"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1030970" y="1756730"/>
            <a:ext cx="1940972" cy="1468597"/>
            <a:chOff x="930276" y="2322513"/>
            <a:chExt cx="2035175" cy="1539875"/>
          </a:xfrm>
        </p:grpSpPr>
        <p:sp>
          <p:nvSpPr>
            <p:cNvPr id="17"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9"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9" name="Group 28"/>
          <p:cNvGrpSpPr/>
          <p:nvPr/>
        </p:nvGrpSpPr>
        <p:grpSpPr>
          <a:xfrm flipH="1">
            <a:off x="9219300" y="1756730"/>
            <a:ext cx="1940972" cy="1468597"/>
            <a:chOff x="930276" y="2322513"/>
            <a:chExt cx="2035175" cy="1539875"/>
          </a:xfrm>
        </p:grpSpPr>
        <p:sp>
          <p:nvSpPr>
            <p:cNvPr id="30"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32" name="Oval 7"/>
            <p:cNvSpPr>
              <a:spLocks noChangeArrowheads="1"/>
            </p:cNvSpPr>
            <p:nvPr/>
          </p:nvSpPr>
          <p:spPr bwMode="auto">
            <a:xfrm>
              <a:off x="1417639" y="2322513"/>
              <a:ext cx="1060450" cy="1063625"/>
            </a:xfrm>
            <a:prstGeom prst="ellipse">
              <a:avLst/>
            </a:pr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2" name="Group 61"/>
          <p:cNvGrpSpPr/>
          <p:nvPr/>
        </p:nvGrpSpPr>
        <p:grpSpPr>
          <a:xfrm>
            <a:off x="3060678" y="2724737"/>
            <a:ext cx="1940972" cy="1468597"/>
            <a:chOff x="3061057" y="2995479"/>
            <a:chExt cx="1940972" cy="1468597"/>
          </a:xfrm>
        </p:grpSpPr>
        <p:sp>
          <p:nvSpPr>
            <p:cNvPr id="22" name="Freeform 5"/>
            <p:cNvSpPr>
              <a:spLocks/>
            </p:cNvSpPr>
            <p:nvPr/>
          </p:nvSpPr>
          <p:spPr bwMode="auto">
            <a:xfrm>
              <a:off x="3061057" y="3390638"/>
              <a:ext cx="1940972" cy="946261"/>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3067113" y="3861497"/>
              <a:ext cx="1928860" cy="602579"/>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7"/>
            <p:cNvSpPr>
              <a:spLocks noChangeArrowheads="1"/>
            </p:cNvSpPr>
            <p:nvPr/>
          </p:nvSpPr>
          <p:spPr bwMode="auto">
            <a:xfrm>
              <a:off x="3525861" y="2995479"/>
              <a:ext cx="1011365" cy="1014392"/>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flipH="1">
            <a:off x="7189592" y="2724737"/>
            <a:ext cx="1940972" cy="1468597"/>
            <a:chOff x="930276" y="2322513"/>
            <a:chExt cx="2035175" cy="1539875"/>
          </a:xfrm>
        </p:grpSpPr>
        <p:sp>
          <p:nvSpPr>
            <p:cNvPr id="34"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102960"/>
                </a:gs>
                <a:gs pos="100000">
                  <a:srgbClr val="18A7EE"/>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Oval 7"/>
            <p:cNvSpPr>
              <a:spLocks noChangeArrowheads="1"/>
            </p:cNvSpPr>
            <p:nvPr/>
          </p:nvSpPr>
          <p:spPr bwMode="auto">
            <a:xfrm>
              <a:off x="1417639" y="2322513"/>
              <a:ext cx="1060450" cy="1063625"/>
            </a:xfrm>
            <a:prstGeom prst="ellipse">
              <a:avLst/>
            </a:prstGeom>
            <a:gradFill flip="none" rotWithShape="1">
              <a:gsLst>
                <a:gs pos="100000">
                  <a:srgbClr val="102960"/>
                </a:gs>
                <a:gs pos="0">
                  <a:srgbClr val="18A7E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48" name="Freeform 15"/>
          <p:cNvSpPr>
            <a:spLocks/>
          </p:cNvSpPr>
          <p:nvPr/>
        </p:nvSpPr>
        <p:spPr bwMode="auto">
          <a:xfrm>
            <a:off x="2599947" y="2980464"/>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9" name="Freeform 15"/>
          <p:cNvSpPr>
            <a:spLocks/>
          </p:cNvSpPr>
          <p:nvPr/>
        </p:nvSpPr>
        <p:spPr bwMode="auto">
          <a:xfrm>
            <a:off x="4643502" y="3973427"/>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8" name="Freeform 19"/>
          <p:cNvSpPr>
            <a:spLocks/>
          </p:cNvSpPr>
          <p:nvPr/>
        </p:nvSpPr>
        <p:spPr bwMode="auto">
          <a:xfrm>
            <a:off x="6752234" y="4015091"/>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9" name="Freeform 19"/>
          <p:cNvSpPr>
            <a:spLocks/>
          </p:cNvSpPr>
          <p:nvPr/>
        </p:nvSpPr>
        <p:spPr bwMode="auto">
          <a:xfrm>
            <a:off x="8832705" y="3066835"/>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0" name="TextBox 59"/>
          <p:cNvSpPr txBox="1"/>
          <p:nvPr/>
        </p:nvSpPr>
        <p:spPr>
          <a:xfrm>
            <a:off x="874334" y="3398048"/>
            <a:ext cx="1632804"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1" name="TextBox 60"/>
          <p:cNvSpPr txBox="1"/>
          <p:nvPr/>
        </p:nvSpPr>
        <p:spPr>
          <a:xfrm>
            <a:off x="2938792" y="4385935"/>
            <a:ext cx="1598055"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3" name="TextBox 62"/>
          <p:cNvSpPr txBox="1"/>
          <p:nvPr/>
        </p:nvSpPr>
        <p:spPr>
          <a:xfrm>
            <a:off x="5001651" y="5366307"/>
            <a:ext cx="218794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4" name="TextBox 63"/>
          <p:cNvSpPr txBox="1"/>
          <p:nvPr/>
        </p:nvSpPr>
        <p:spPr>
          <a:xfrm>
            <a:off x="7655154" y="4385935"/>
            <a:ext cx="1632804"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5" name="TextBox 64"/>
          <p:cNvSpPr txBox="1"/>
          <p:nvPr/>
        </p:nvSpPr>
        <p:spPr>
          <a:xfrm>
            <a:off x="9719612" y="3398048"/>
            <a:ext cx="1598055"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67" name="Group 66"/>
          <p:cNvGrpSpPr/>
          <p:nvPr/>
        </p:nvGrpSpPr>
        <p:grpSpPr>
          <a:xfrm>
            <a:off x="5915440" y="4042868"/>
            <a:ext cx="360363" cy="361950"/>
            <a:chOff x="9161463" y="1803400"/>
            <a:chExt cx="360363" cy="361950"/>
          </a:xfrm>
          <a:solidFill>
            <a:schemeClr val="bg1"/>
          </a:solidFill>
        </p:grpSpPr>
        <p:sp>
          <p:nvSpPr>
            <p:cNvPr id="68" name="Freeform 101"/>
            <p:cNvSpPr>
              <a:spLocks/>
            </p:cNvSpPr>
            <p:nvPr/>
          </p:nvSpPr>
          <p:spPr bwMode="auto">
            <a:xfrm>
              <a:off x="9161463" y="1965325"/>
              <a:ext cx="168275" cy="93663"/>
            </a:xfrm>
            <a:custGeom>
              <a:avLst/>
              <a:gdLst>
                <a:gd name="T0" fmla="*/ 40 w 45"/>
                <a:gd name="T1" fmla="*/ 25 h 25"/>
                <a:gd name="T2" fmla="*/ 40 w 45"/>
                <a:gd name="T3" fmla="*/ 25 h 25"/>
                <a:gd name="T4" fmla="*/ 45 w 45"/>
                <a:gd name="T5" fmla="*/ 11 h 25"/>
                <a:gd name="T6" fmla="*/ 40 w 45"/>
                <a:gd name="T7" fmla="*/ 11 h 25"/>
                <a:gd name="T8" fmla="*/ 0 w 45"/>
                <a:gd name="T9" fmla="*/ 0 h 25"/>
                <a:gd name="T10" fmla="*/ 0 w 45"/>
                <a:gd name="T11" fmla="*/ 11 h 25"/>
                <a:gd name="T12" fmla="*/ 40 w 4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40" y="25"/>
                  </a:moveTo>
                  <a:cubicBezTo>
                    <a:pt x="40" y="25"/>
                    <a:pt x="40" y="25"/>
                    <a:pt x="40" y="25"/>
                  </a:cubicBezTo>
                  <a:cubicBezTo>
                    <a:pt x="40" y="20"/>
                    <a:pt x="42" y="15"/>
                    <a:pt x="45" y="11"/>
                  </a:cubicBezTo>
                  <a:cubicBezTo>
                    <a:pt x="43" y="11"/>
                    <a:pt x="42"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102"/>
            <p:cNvSpPr>
              <a:spLocks/>
            </p:cNvSpPr>
            <p:nvPr/>
          </p:nvSpPr>
          <p:spPr bwMode="auto">
            <a:xfrm>
              <a:off x="9161463" y="1897063"/>
              <a:ext cx="300038" cy="95250"/>
            </a:xfrm>
            <a:custGeom>
              <a:avLst/>
              <a:gdLst>
                <a:gd name="T0" fmla="*/ 40 w 80"/>
                <a:gd name="T1" fmla="*/ 25 h 25"/>
                <a:gd name="T2" fmla="*/ 48 w 80"/>
                <a:gd name="T3" fmla="*/ 25 h 25"/>
                <a:gd name="T4" fmla="*/ 70 w 80"/>
                <a:gd name="T5" fmla="*/ 15 h 25"/>
                <a:gd name="T6" fmla="*/ 78 w 80"/>
                <a:gd name="T7" fmla="*/ 16 h 25"/>
                <a:gd name="T8" fmla="*/ 80 w 80"/>
                <a:gd name="T9" fmla="*/ 15 h 25"/>
                <a:gd name="T10" fmla="*/ 80 w 80"/>
                <a:gd name="T11" fmla="*/ 2 h 25"/>
                <a:gd name="T12" fmla="*/ 40 w 80"/>
                <a:gd name="T13" fmla="*/ 11 h 25"/>
                <a:gd name="T14" fmla="*/ 0 w 80"/>
                <a:gd name="T15" fmla="*/ 0 h 25"/>
                <a:gd name="T16" fmla="*/ 0 w 80"/>
                <a:gd name="T17" fmla="*/ 11 h 25"/>
                <a:gd name="T18" fmla="*/ 40 w 80"/>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
                  <a:moveTo>
                    <a:pt x="40" y="25"/>
                  </a:moveTo>
                  <a:cubicBezTo>
                    <a:pt x="43" y="25"/>
                    <a:pt x="45" y="25"/>
                    <a:pt x="48" y="25"/>
                  </a:cubicBezTo>
                  <a:cubicBezTo>
                    <a:pt x="53" y="19"/>
                    <a:pt x="61" y="15"/>
                    <a:pt x="70" y="15"/>
                  </a:cubicBezTo>
                  <a:cubicBezTo>
                    <a:pt x="73" y="15"/>
                    <a:pt x="76" y="15"/>
                    <a:pt x="78" y="16"/>
                  </a:cubicBezTo>
                  <a:cubicBezTo>
                    <a:pt x="79" y="16"/>
                    <a:pt x="79" y="15"/>
                    <a:pt x="80" y="15"/>
                  </a:cubicBezTo>
                  <a:cubicBezTo>
                    <a:pt x="80" y="2"/>
                    <a:pt x="80" y="2"/>
                    <a:pt x="80" y="2"/>
                  </a:cubicBezTo>
                  <a:cubicBezTo>
                    <a:pt x="71" y="7"/>
                    <a:pt x="55"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03"/>
            <p:cNvSpPr>
              <a:spLocks/>
            </p:cNvSpPr>
            <p:nvPr/>
          </p:nvSpPr>
          <p:spPr bwMode="auto">
            <a:xfrm>
              <a:off x="9161463" y="1803400"/>
              <a:ext cx="300038" cy="120650"/>
            </a:xfrm>
            <a:custGeom>
              <a:avLst/>
              <a:gdLst>
                <a:gd name="T0" fmla="*/ 40 w 80"/>
                <a:gd name="T1" fmla="*/ 32 h 32"/>
                <a:gd name="T2" fmla="*/ 80 w 80"/>
                <a:gd name="T3" fmla="*/ 22 h 32"/>
                <a:gd name="T4" fmla="*/ 80 w 80"/>
                <a:gd name="T5" fmla="*/ 18 h 32"/>
                <a:gd name="T6" fmla="*/ 40 w 80"/>
                <a:gd name="T7" fmla="*/ 0 h 32"/>
                <a:gd name="T8" fmla="*/ 0 w 80"/>
                <a:gd name="T9" fmla="*/ 18 h 32"/>
                <a:gd name="T10" fmla="*/ 40 w 80"/>
                <a:gd name="T11" fmla="*/ 32 h 32"/>
              </a:gdLst>
              <a:ahLst/>
              <a:cxnLst>
                <a:cxn ang="0">
                  <a:pos x="T0" y="T1"/>
                </a:cxn>
                <a:cxn ang="0">
                  <a:pos x="T2" y="T3"/>
                </a:cxn>
                <a:cxn ang="0">
                  <a:pos x="T4" y="T5"/>
                </a:cxn>
                <a:cxn ang="0">
                  <a:pos x="T6" y="T7"/>
                </a:cxn>
                <a:cxn ang="0">
                  <a:pos x="T8" y="T9"/>
                </a:cxn>
                <a:cxn ang="0">
                  <a:pos x="T10" y="T11"/>
                </a:cxn>
              </a:cxnLst>
              <a:rect l="0" t="0" r="r" b="b"/>
              <a:pathLst>
                <a:path w="80" h="32">
                  <a:moveTo>
                    <a:pt x="40" y="32"/>
                  </a:moveTo>
                  <a:cubicBezTo>
                    <a:pt x="58" y="32"/>
                    <a:pt x="74" y="27"/>
                    <a:pt x="80" y="22"/>
                  </a:cubicBezTo>
                  <a:cubicBezTo>
                    <a:pt x="80" y="18"/>
                    <a:pt x="80" y="18"/>
                    <a:pt x="80" y="18"/>
                  </a:cubicBezTo>
                  <a:cubicBezTo>
                    <a:pt x="80" y="8"/>
                    <a:pt x="62" y="0"/>
                    <a:pt x="40" y="0"/>
                  </a:cubicBezTo>
                  <a:cubicBezTo>
                    <a:pt x="18" y="0"/>
                    <a:pt x="0" y="8"/>
                    <a:pt x="0" y="18"/>
                  </a:cubicBezTo>
                  <a:cubicBezTo>
                    <a:pt x="0" y="24"/>
                    <a:pt x="18" y="32"/>
                    <a:pt x="4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104"/>
            <p:cNvSpPr>
              <a:spLocks/>
            </p:cNvSpPr>
            <p:nvPr/>
          </p:nvSpPr>
          <p:spPr bwMode="auto">
            <a:xfrm>
              <a:off x="9161463" y="2033588"/>
              <a:ext cx="173038" cy="101600"/>
            </a:xfrm>
            <a:custGeom>
              <a:avLst/>
              <a:gdLst>
                <a:gd name="T0" fmla="*/ 40 w 46"/>
                <a:gd name="T1" fmla="*/ 11 h 27"/>
                <a:gd name="T2" fmla="*/ 0 w 46"/>
                <a:gd name="T3" fmla="*/ 0 h 27"/>
                <a:gd name="T4" fmla="*/ 0 w 46"/>
                <a:gd name="T5" fmla="*/ 9 h 27"/>
                <a:gd name="T6" fmla="*/ 40 w 46"/>
                <a:gd name="T7" fmla="*/ 27 h 27"/>
                <a:gd name="T8" fmla="*/ 46 w 46"/>
                <a:gd name="T9" fmla="*/ 27 h 27"/>
                <a:gd name="T10" fmla="*/ 40 w 46"/>
                <a:gd name="T11" fmla="*/ 11 h 27"/>
                <a:gd name="T12" fmla="*/ 40 w 46"/>
                <a:gd name="T13" fmla="*/ 11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40" y="11"/>
                  </a:moveTo>
                  <a:cubicBezTo>
                    <a:pt x="24" y="11"/>
                    <a:pt x="7" y="7"/>
                    <a:pt x="0" y="0"/>
                  </a:cubicBezTo>
                  <a:cubicBezTo>
                    <a:pt x="0" y="9"/>
                    <a:pt x="0" y="9"/>
                    <a:pt x="0" y="9"/>
                  </a:cubicBezTo>
                  <a:cubicBezTo>
                    <a:pt x="0" y="19"/>
                    <a:pt x="18" y="27"/>
                    <a:pt x="40" y="27"/>
                  </a:cubicBezTo>
                  <a:cubicBezTo>
                    <a:pt x="42" y="27"/>
                    <a:pt x="44" y="27"/>
                    <a:pt x="46" y="27"/>
                  </a:cubicBezTo>
                  <a:cubicBezTo>
                    <a:pt x="43" y="22"/>
                    <a:pt x="40" y="17"/>
                    <a:pt x="40" y="11"/>
                  </a:cubicBezTo>
                  <a:cubicBezTo>
                    <a:pt x="40" y="11"/>
                    <a:pt x="40" y="11"/>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05"/>
            <p:cNvSpPr>
              <a:spLocks noEditPoints="1"/>
            </p:cNvSpPr>
            <p:nvPr/>
          </p:nvSpPr>
          <p:spPr bwMode="auto">
            <a:xfrm>
              <a:off x="9326563" y="19685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32 w 52"/>
                <a:gd name="T11" fmla="*/ 30 h 52"/>
                <a:gd name="T12" fmla="*/ 22 w 52"/>
                <a:gd name="T13" fmla="*/ 30 h 52"/>
                <a:gd name="T14" fmla="*/ 22 w 52"/>
                <a:gd name="T15" fmla="*/ 13 h 52"/>
                <a:gd name="T16" fmla="*/ 24 w 52"/>
                <a:gd name="T17" fmla="*/ 11 h 52"/>
                <a:gd name="T18" fmla="*/ 26 w 52"/>
                <a:gd name="T19" fmla="*/ 13 h 52"/>
                <a:gd name="T20" fmla="*/ 26 w 52"/>
                <a:gd name="T21" fmla="*/ 26 h 52"/>
                <a:gd name="T22" fmla="*/ 32 w 52"/>
                <a:gd name="T23" fmla="*/ 26 h 52"/>
                <a:gd name="T24" fmla="*/ 35 w 52"/>
                <a:gd name="T25" fmla="*/ 28 h 52"/>
                <a:gd name="T26" fmla="*/ 32 w 52"/>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32" y="30"/>
                  </a:moveTo>
                  <a:cubicBezTo>
                    <a:pt x="22" y="30"/>
                    <a:pt x="22" y="30"/>
                    <a:pt x="22" y="30"/>
                  </a:cubicBezTo>
                  <a:cubicBezTo>
                    <a:pt x="22" y="13"/>
                    <a:pt x="22" y="13"/>
                    <a:pt x="22" y="13"/>
                  </a:cubicBezTo>
                  <a:cubicBezTo>
                    <a:pt x="22" y="12"/>
                    <a:pt x="23" y="11"/>
                    <a:pt x="24" y="11"/>
                  </a:cubicBezTo>
                  <a:cubicBezTo>
                    <a:pt x="25" y="11"/>
                    <a:pt x="26" y="12"/>
                    <a:pt x="26" y="13"/>
                  </a:cubicBezTo>
                  <a:cubicBezTo>
                    <a:pt x="26" y="26"/>
                    <a:pt x="26" y="26"/>
                    <a:pt x="26" y="26"/>
                  </a:cubicBezTo>
                  <a:cubicBezTo>
                    <a:pt x="32" y="26"/>
                    <a:pt x="32" y="26"/>
                    <a:pt x="32" y="26"/>
                  </a:cubicBezTo>
                  <a:cubicBezTo>
                    <a:pt x="34" y="26"/>
                    <a:pt x="35" y="27"/>
                    <a:pt x="35" y="28"/>
                  </a:cubicBezTo>
                  <a:cubicBezTo>
                    <a:pt x="35" y="29"/>
                    <a:pt x="34"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1821275" y="2113113"/>
            <a:ext cx="360363" cy="301626"/>
            <a:chOff x="2670175" y="2916238"/>
            <a:chExt cx="360363" cy="301626"/>
          </a:xfrm>
          <a:solidFill>
            <a:schemeClr val="bg1"/>
          </a:solidFill>
        </p:grpSpPr>
        <p:sp>
          <p:nvSpPr>
            <p:cNvPr id="75" name="Freeform 74"/>
            <p:cNvSpPr>
              <a:spLocks/>
            </p:cNvSpPr>
            <p:nvPr/>
          </p:nvSpPr>
          <p:spPr bwMode="auto">
            <a:xfrm>
              <a:off x="2970213" y="3067051"/>
              <a:ext cx="60325" cy="136525"/>
            </a:xfrm>
            <a:custGeom>
              <a:avLst/>
              <a:gdLst>
                <a:gd name="T0" fmla="*/ 14 w 16"/>
                <a:gd name="T1" fmla="*/ 0 h 36"/>
                <a:gd name="T2" fmla="*/ 2 w 16"/>
                <a:gd name="T3" fmla="*/ 0 h 36"/>
                <a:gd name="T4" fmla="*/ 0 w 16"/>
                <a:gd name="T5" fmla="*/ 2 h 36"/>
                <a:gd name="T6" fmla="*/ 0 w 16"/>
                <a:gd name="T7" fmla="*/ 34 h 36"/>
                <a:gd name="T8" fmla="*/ 2 w 16"/>
                <a:gd name="T9" fmla="*/ 36 h 36"/>
                <a:gd name="T10" fmla="*/ 14 w 16"/>
                <a:gd name="T11" fmla="*/ 36 h 36"/>
                <a:gd name="T12" fmla="*/ 16 w 16"/>
                <a:gd name="T13" fmla="*/ 34 h 36"/>
                <a:gd name="T14" fmla="*/ 16 w 16"/>
                <a:gd name="T15" fmla="*/ 2 h 36"/>
                <a:gd name="T16" fmla="*/ 14 w 1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6">
                  <a:moveTo>
                    <a:pt x="14" y="0"/>
                  </a:moveTo>
                  <a:cubicBezTo>
                    <a:pt x="2" y="0"/>
                    <a:pt x="2" y="0"/>
                    <a:pt x="2" y="0"/>
                  </a:cubicBezTo>
                  <a:cubicBezTo>
                    <a:pt x="1" y="0"/>
                    <a:pt x="0" y="1"/>
                    <a:pt x="0" y="2"/>
                  </a:cubicBezTo>
                  <a:cubicBezTo>
                    <a:pt x="0" y="34"/>
                    <a:pt x="0" y="34"/>
                    <a:pt x="0" y="34"/>
                  </a:cubicBezTo>
                  <a:cubicBezTo>
                    <a:pt x="0" y="35"/>
                    <a:pt x="1" y="36"/>
                    <a:pt x="2" y="36"/>
                  </a:cubicBezTo>
                  <a:cubicBezTo>
                    <a:pt x="14" y="36"/>
                    <a:pt x="14" y="36"/>
                    <a:pt x="14" y="36"/>
                  </a:cubicBezTo>
                  <a:cubicBezTo>
                    <a:pt x="15" y="36"/>
                    <a:pt x="16" y="35"/>
                    <a:pt x="16" y="3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75"/>
            <p:cNvSpPr>
              <a:spLocks/>
            </p:cNvSpPr>
            <p:nvPr/>
          </p:nvSpPr>
          <p:spPr bwMode="auto">
            <a:xfrm>
              <a:off x="2714625" y="2916238"/>
              <a:ext cx="225425" cy="196850"/>
            </a:xfrm>
            <a:custGeom>
              <a:avLst/>
              <a:gdLst>
                <a:gd name="T0" fmla="*/ 58 w 60"/>
                <a:gd name="T1" fmla="*/ 0 h 52"/>
                <a:gd name="T2" fmla="*/ 42 w 60"/>
                <a:gd name="T3" fmla="*/ 0 h 52"/>
                <a:gd name="T4" fmla="*/ 42 w 60"/>
                <a:gd name="T5" fmla="*/ 34 h 52"/>
                <a:gd name="T6" fmla="*/ 30 w 60"/>
                <a:gd name="T7" fmla="*/ 24 h 52"/>
                <a:gd name="T8" fmla="*/ 18 w 60"/>
                <a:gd name="T9" fmla="*/ 34 h 52"/>
                <a:gd name="T10" fmla="*/ 18 w 60"/>
                <a:gd name="T11" fmla="*/ 0 h 52"/>
                <a:gd name="T12" fmla="*/ 2 w 60"/>
                <a:gd name="T13" fmla="*/ 0 h 52"/>
                <a:gd name="T14" fmla="*/ 0 w 60"/>
                <a:gd name="T15" fmla="*/ 2 h 52"/>
                <a:gd name="T16" fmla="*/ 0 w 60"/>
                <a:gd name="T17" fmla="*/ 48 h 52"/>
                <a:gd name="T18" fmla="*/ 4 w 60"/>
                <a:gd name="T19" fmla="*/ 48 h 52"/>
                <a:gd name="T20" fmla="*/ 15 w 60"/>
                <a:gd name="T21" fmla="*/ 52 h 52"/>
                <a:gd name="T22" fmla="*/ 22 w 60"/>
                <a:gd name="T23" fmla="*/ 48 h 52"/>
                <a:gd name="T24" fmla="*/ 35 w 60"/>
                <a:gd name="T25" fmla="*/ 48 h 52"/>
                <a:gd name="T26" fmla="*/ 36 w 60"/>
                <a:gd name="T27" fmla="*/ 47 h 52"/>
                <a:gd name="T28" fmla="*/ 54 w 60"/>
                <a:gd name="T29" fmla="*/ 40 h 52"/>
                <a:gd name="T30" fmla="*/ 60 w 60"/>
                <a:gd name="T31" fmla="*/ 40 h 52"/>
                <a:gd name="T32" fmla="*/ 60 w 60"/>
                <a:gd name="T33" fmla="*/ 2 h 52"/>
                <a:gd name="T34" fmla="*/ 58 w 60"/>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52">
                  <a:moveTo>
                    <a:pt x="58" y="0"/>
                  </a:moveTo>
                  <a:cubicBezTo>
                    <a:pt x="42" y="0"/>
                    <a:pt x="42" y="0"/>
                    <a:pt x="42" y="0"/>
                  </a:cubicBezTo>
                  <a:cubicBezTo>
                    <a:pt x="42" y="34"/>
                    <a:pt x="42" y="34"/>
                    <a:pt x="42" y="34"/>
                  </a:cubicBezTo>
                  <a:cubicBezTo>
                    <a:pt x="30" y="24"/>
                    <a:pt x="30" y="24"/>
                    <a:pt x="30" y="24"/>
                  </a:cubicBezTo>
                  <a:cubicBezTo>
                    <a:pt x="18" y="34"/>
                    <a:pt x="18" y="34"/>
                    <a:pt x="18" y="34"/>
                  </a:cubicBezTo>
                  <a:cubicBezTo>
                    <a:pt x="18" y="0"/>
                    <a:pt x="18" y="0"/>
                    <a:pt x="18" y="0"/>
                  </a:cubicBezTo>
                  <a:cubicBezTo>
                    <a:pt x="2" y="0"/>
                    <a:pt x="2" y="0"/>
                    <a:pt x="2" y="0"/>
                  </a:cubicBezTo>
                  <a:cubicBezTo>
                    <a:pt x="1" y="0"/>
                    <a:pt x="0" y="1"/>
                    <a:pt x="0" y="2"/>
                  </a:cubicBezTo>
                  <a:cubicBezTo>
                    <a:pt x="0" y="48"/>
                    <a:pt x="0" y="48"/>
                    <a:pt x="0" y="48"/>
                  </a:cubicBezTo>
                  <a:cubicBezTo>
                    <a:pt x="1" y="48"/>
                    <a:pt x="2" y="48"/>
                    <a:pt x="4" y="48"/>
                  </a:cubicBezTo>
                  <a:cubicBezTo>
                    <a:pt x="15" y="52"/>
                    <a:pt x="15" y="52"/>
                    <a:pt x="15" y="52"/>
                  </a:cubicBezTo>
                  <a:cubicBezTo>
                    <a:pt x="16" y="50"/>
                    <a:pt x="19" y="48"/>
                    <a:pt x="22" y="48"/>
                  </a:cubicBezTo>
                  <a:cubicBezTo>
                    <a:pt x="35" y="48"/>
                    <a:pt x="35" y="48"/>
                    <a:pt x="35" y="48"/>
                  </a:cubicBezTo>
                  <a:cubicBezTo>
                    <a:pt x="35" y="48"/>
                    <a:pt x="35" y="48"/>
                    <a:pt x="36" y="47"/>
                  </a:cubicBezTo>
                  <a:cubicBezTo>
                    <a:pt x="39" y="45"/>
                    <a:pt x="46" y="40"/>
                    <a:pt x="54" y="40"/>
                  </a:cubicBezTo>
                  <a:cubicBezTo>
                    <a:pt x="60" y="40"/>
                    <a:pt x="60" y="40"/>
                    <a:pt x="60" y="40"/>
                  </a:cubicBezTo>
                  <a:cubicBezTo>
                    <a:pt x="60" y="2"/>
                    <a:pt x="60" y="2"/>
                    <a:pt x="60" y="2"/>
                  </a:cubicBezTo>
                  <a:cubicBezTo>
                    <a:pt x="60" y="1"/>
                    <a:pt x="59"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p:cNvSpPr>
            <p:nvPr/>
          </p:nvSpPr>
          <p:spPr bwMode="auto">
            <a:xfrm>
              <a:off x="2670175" y="3082926"/>
              <a:ext cx="285750" cy="134938"/>
            </a:xfrm>
            <a:custGeom>
              <a:avLst/>
              <a:gdLst>
                <a:gd name="T0" fmla="*/ 76 w 76"/>
                <a:gd name="T1" fmla="*/ 0 h 36"/>
                <a:gd name="T2" fmla="*/ 66 w 76"/>
                <a:gd name="T3" fmla="*/ 0 h 36"/>
                <a:gd name="T4" fmla="*/ 50 w 76"/>
                <a:gd name="T5" fmla="*/ 6 h 36"/>
                <a:gd name="T6" fmla="*/ 48 w 76"/>
                <a:gd name="T7" fmla="*/ 8 h 36"/>
                <a:gd name="T8" fmla="*/ 46 w 76"/>
                <a:gd name="T9" fmla="*/ 8 h 36"/>
                <a:gd name="T10" fmla="*/ 34 w 76"/>
                <a:gd name="T11" fmla="*/ 8 h 36"/>
                <a:gd name="T12" fmla="*/ 32 w 76"/>
                <a:gd name="T13" fmla="*/ 8 h 36"/>
                <a:gd name="T14" fmla="*/ 32 w 76"/>
                <a:gd name="T15" fmla="*/ 8 h 36"/>
                <a:gd name="T16" fmla="*/ 31 w 76"/>
                <a:gd name="T17" fmla="*/ 9 h 36"/>
                <a:gd name="T18" fmla="*/ 30 w 76"/>
                <a:gd name="T19" fmla="*/ 12 h 36"/>
                <a:gd name="T20" fmla="*/ 34 w 76"/>
                <a:gd name="T21" fmla="*/ 16 h 36"/>
                <a:gd name="T22" fmla="*/ 56 w 76"/>
                <a:gd name="T23" fmla="*/ 16 h 36"/>
                <a:gd name="T24" fmla="*/ 58 w 76"/>
                <a:gd name="T25" fmla="*/ 18 h 36"/>
                <a:gd name="T26" fmla="*/ 56 w 76"/>
                <a:gd name="T27" fmla="*/ 20 h 36"/>
                <a:gd name="T28" fmla="*/ 34 w 76"/>
                <a:gd name="T29" fmla="*/ 20 h 36"/>
                <a:gd name="T30" fmla="*/ 26 w 76"/>
                <a:gd name="T31" fmla="*/ 12 h 36"/>
                <a:gd name="T32" fmla="*/ 26 w 76"/>
                <a:gd name="T33" fmla="*/ 12 h 36"/>
                <a:gd name="T34" fmla="*/ 15 w 76"/>
                <a:gd name="T35" fmla="*/ 8 h 36"/>
                <a:gd name="T36" fmla="*/ 1 w 76"/>
                <a:gd name="T37" fmla="*/ 13 h 36"/>
                <a:gd name="T38" fmla="*/ 0 w 76"/>
                <a:gd name="T39" fmla="*/ 15 h 36"/>
                <a:gd name="T40" fmla="*/ 1 w 76"/>
                <a:gd name="T41" fmla="*/ 16 h 36"/>
                <a:gd name="T42" fmla="*/ 21 w 76"/>
                <a:gd name="T43" fmla="*/ 26 h 36"/>
                <a:gd name="T44" fmla="*/ 45 w 76"/>
                <a:gd name="T45" fmla="*/ 36 h 36"/>
                <a:gd name="T46" fmla="*/ 67 w 76"/>
                <a:gd name="T47" fmla="*/ 30 h 36"/>
                <a:gd name="T48" fmla="*/ 76 w 76"/>
                <a:gd name="T49" fmla="*/ 27 h 36"/>
                <a:gd name="T50" fmla="*/ 76 w 76"/>
                <a:gd name="T5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6">
                  <a:moveTo>
                    <a:pt x="76" y="0"/>
                  </a:moveTo>
                  <a:cubicBezTo>
                    <a:pt x="66" y="0"/>
                    <a:pt x="66" y="0"/>
                    <a:pt x="66" y="0"/>
                  </a:cubicBezTo>
                  <a:cubicBezTo>
                    <a:pt x="59" y="0"/>
                    <a:pt x="53" y="4"/>
                    <a:pt x="50" y="6"/>
                  </a:cubicBezTo>
                  <a:cubicBezTo>
                    <a:pt x="49" y="7"/>
                    <a:pt x="48" y="8"/>
                    <a:pt x="48" y="8"/>
                  </a:cubicBezTo>
                  <a:cubicBezTo>
                    <a:pt x="46" y="8"/>
                    <a:pt x="46" y="8"/>
                    <a:pt x="46" y="8"/>
                  </a:cubicBezTo>
                  <a:cubicBezTo>
                    <a:pt x="34" y="8"/>
                    <a:pt x="34" y="8"/>
                    <a:pt x="34" y="8"/>
                  </a:cubicBezTo>
                  <a:cubicBezTo>
                    <a:pt x="33" y="8"/>
                    <a:pt x="33" y="8"/>
                    <a:pt x="32" y="8"/>
                  </a:cubicBezTo>
                  <a:cubicBezTo>
                    <a:pt x="32" y="8"/>
                    <a:pt x="32" y="8"/>
                    <a:pt x="32" y="8"/>
                  </a:cubicBezTo>
                  <a:cubicBezTo>
                    <a:pt x="32" y="9"/>
                    <a:pt x="31" y="9"/>
                    <a:pt x="31" y="9"/>
                  </a:cubicBezTo>
                  <a:cubicBezTo>
                    <a:pt x="30" y="10"/>
                    <a:pt x="30" y="11"/>
                    <a:pt x="30" y="12"/>
                  </a:cubicBezTo>
                  <a:cubicBezTo>
                    <a:pt x="30" y="14"/>
                    <a:pt x="31" y="16"/>
                    <a:pt x="34" y="16"/>
                  </a:cubicBezTo>
                  <a:cubicBezTo>
                    <a:pt x="56" y="16"/>
                    <a:pt x="56" y="16"/>
                    <a:pt x="56" y="16"/>
                  </a:cubicBezTo>
                  <a:cubicBezTo>
                    <a:pt x="57" y="16"/>
                    <a:pt x="58" y="17"/>
                    <a:pt x="58" y="18"/>
                  </a:cubicBezTo>
                  <a:cubicBezTo>
                    <a:pt x="58" y="19"/>
                    <a:pt x="57" y="20"/>
                    <a:pt x="56" y="20"/>
                  </a:cubicBezTo>
                  <a:cubicBezTo>
                    <a:pt x="34" y="20"/>
                    <a:pt x="34" y="20"/>
                    <a:pt x="34" y="20"/>
                  </a:cubicBezTo>
                  <a:cubicBezTo>
                    <a:pt x="29" y="20"/>
                    <a:pt x="26" y="16"/>
                    <a:pt x="26" y="12"/>
                  </a:cubicBezTo>
                  <a:cubicBezTo>
                    <a:pt x="26" y="12"/>
                    <a:pt x="26" y="12"/>
                    <a:pt x="26" y="12"/>
                  </a:cubicBezTo>
                  <a:cubicBezTo>
                    <a:pt x="15" y="8"/>
                    <a:pt x="15" y="8"/>
                    <a:pt x="15" y="8"/>
                  </a:cubicBezTo>
                  <a:cubicBezTo>
                    <a:pt x="9" y="7"/>
                    <a:pt x="5" y="8"/>
                    <a:pt x="1" y="13"/>
                  </a:cubicBezTo>
                  <a:cubicBezTo>
                    <a:pt x="0" y="13"/>
                    <a:pt x="0" y="14"/>
                    <a:pt x="0" y="15"/>
                  </a:cubicBezTo>
                  <a:cubicBezTo>
                    <a:pt x="0" y="15"/>
                    <a:pt x="1" y="16"/>
                    <a:pt x="1" y="16"/>
                  </a:cubicBezTo>
                  <a:cubicBezTo>
                    <a:pt x="9" y="20"/>
                    <a:pt x="16" y="24"/>
                    <a:pt x="21" y="26"/>
                  </a:cubicBezTo>
                  <a:cubicBezTo>
                    <a:pt x="33" y="33"/>
                    <a:pt x="39" y="36"/>
                    <a:pt x="45" y="36"/>
                  </a:cubicBezTo>
                  <a:cubicBezTo>
                    <a:pt x="51" y="36"/>
                    <a:pt x="56" y="34"/>
                    <a:pt x="67" y="30"/>
                  </a:cubicBezTo>
                  <a:cubicBezTo>
                    <a:pt x="70" y="29"/>
                    <a:pt x="73" y="28"/>
                    <a:pt x="76" y="27"/>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3863683" y="3050958"/>
            <a:ext cx="360362" cy="361950"/>
            <a:chOff x="8440738" y="2535238"/>
            <a:chExt cx="360362" cy="361950"/>
          </a:xfrm>
          <a:solidFill>
            <a:schemeClr val="bg1"/>
          </a:solidFill>
        </p:grpSpPr>
        <p:sp>
          <p:nvSpPr>
            <p:cNvPr id="79" name="Freeform 78"/>
            <p:cNvSpPr>
              <a:spLocks noEditPoints="1"/>
            </p:cNvSpPr>
            <p:nvPr/>
          </p:nvSpPr>
          <p:spPr bwMode="auto">
            <a:xfrm>
              <a:off x="8440738" y="2655888"/>
              <a:ext cx="239713" cy="241300"/>
            </a:xfrm>
            <a:custGeom>
              <a:avLst/>
              <a:gdLst>
                <a:gd name="T0" fmla="*/ 32 w 64"/>
                <a:gd name="T1" fmla="*/ 0 h 64"/>
                <a:gd name="T2" fmla="*/ 32 w 64"/>
                <a:gd name="T3" fmla="*/ 0 h 64"/>
                <a:gd name="T4" fmla="*/ 0 w 64"/>
                <a:gd name="T5" fmla="*/ 32 h 64"/>
                <a:gd name="T6" fmla="*/ 32 w 64"/>
                <a:gd name="T7" fmla="*/ 64 h 64"/>
                <a:gd name="T8" fmla="*/ 64 w 64"/>
                <a:gd name="T9" fmla="*/ 32 h 64"/>
                <a:gd name="T10" fmla="*/ 64 w 64"/>
                <a:gd name="T11" fmla="*/ 32 h 64"/>
                <a:gd name="T12" fmla="*/ 32 w 64"/>
                <a:gd name="T13" fmla="*/ 0 h 64"/>
                <a:gd name="T14" fmla="*/ 32 w 64"/>
                <a:gd name="T15" fmla="*/ 30 h 64"/>
                <a:gd name="T16" fmla="*/ 40 w 64"/>
                <a:gd name="T17" fmla="*/ 38 h 64"/>
                <a:gd name="T18" fmla="*/ 34 w 64"/>
                <a:gd name="T19" fmla="*/ 46 h 64"/>
                <a:gd name="T20" fmla="*/ 34 w 64"/>
                <a:gd name="T21" fmla="*/ 48 h 64"/>
                <a:gd name="T22" fmla="*/ 32 w 64"/>
                <a:gd name="T23" fmla="*/ 50 h 64"/>
                <a:gd name="T24" fmla="*/ 30 w 64"/>
                <a:gd name="T25" fmla="*/ 48 h 64"/>
                <a:gd name="T26" fmla="*/ 30 w 64"/>
                <a:gd name="T27" fmla="*/ 46 h 64"/>
                <a:gd name="T28" fmla="*/ 24 w 64"/>
                <a:gd name="T29" fmla="*/ 38 h 64"/>
                <a:gd name="T30" fmla="*/ 26 w 64"/>
                <a:gd name="T31" fmla="*/ 36 h 64"/>
                <a:gd name="T32" fmla="*/ 28 w 64"/>
                <a:gd name="T33" fmla="*/ 38 h 64"/>
                <a:gd name="T34" fmla="*/ 32 w 64"/>
                <a:gd name="T35" fmla="*/ 42 h 64"/>
                <a:gd name="T36" fmla="*/ 36 w 64"/>
                <a:gd name="T37" fmla="*/ 38 h 64"/>
                <a:gd name="T38" fmla="*/ 32 w 64"/>
                <a:gd name="T39" fmla="*/ 34 h 64"/>
                <a:gd name="T40" fmla="*/ 24 w 64"/>
                <a:gd name="T41" fmla="*/ 26 h 64"/>
                <a:gd name="T42" fmla="*/ 30 w 64"/>
                <a:gd name="T43" fmla="*/ 18 h 64"/>
                <a:gd name="T44" fmla="*/ 30 w 64"/>
                <a:gd name="T45" fmla="*/ 16 h 64"/>
                <a:gd name="T46" fmla="*/ 32 w 64"/>
                <a:gd name="T47" fmla="*/ 14 h 64"/>
                <a:gd name="T48" fmla="*/ 34 w 64"/>
                <a:gd name="T49" fmla="*/ 16 h 64"/>
                <a:gd name="T50" fmla="*/ 34 w 64"/>
                <a:gd name="T51" fmla="*/ 18 h 64"/>
                <a:gd name="T52" fmla="*/ 40 w 64"/>
                <a:gd name="T53" fmla="*/ 26 h 64"/>
                <a:gd name="T54" fmla="*/ 38 w 64"/>
                <a:gd name="T55" fmla="*/ 28 h 64"/>
                <a:gd name="T56" fmla="*/ 36 w 64"/>
                <a:gd name="T57" fmla="*/ 26 h 64"/>
                <a:gd name="T58" fmla="*/ 32 w 64"/>
                <a:gd name="T59" fmla="*/ 22 h 64"/>
                <a:gd name="T60" fmla="*/ 28 w 64"/>
                <a:gd name="T61" fmla="*/ 26 h 64"/>
                <a:gd name="T62" fmla="*/ 32 w 64"/>
                <a:gd name="T6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32" y="0"/>
                  </a:moveTo>
                  <a:cubicBezTo>
                    <a:pt x="32" y="0"/>
                    <a:pt x="32" y="0"/>
                    <a:pt x="32" y="0"/>
                  </a:cubicBezTo>
                  <a:cubicBezTo>
                    <a:pt x="14" y="0"/>
                    <a:pt x="0" y="14"/>
                    <a:pt x="0" y="32"/>
                  </a:cubicBezTo>
                  <a:cubicBezTo>
                    <a:pt x="0" y="50"/>
                    <a:pt x="14" y="64"/>
                    <a:pt x="32" y="64"/>
                  </a:cubicBezTo>
                  <a:cubicBezTo>
                    <a:pt x="50" y="64"/>
                    <a:pt x="64" y="50"/>
                    <a:pt x="64" y="32"/>
                  </a:cubicBezTo>
                  <a:cubicBezTo>
                    <a:pt x="64" y="32"/>
                    <a:pt x="64" y="32"/>
                    <a:pt x="64" y="32"/>
                  </a:cubicBezTo>
                  <a:cubicBezTo>
                    <a:pt x="47" y="31"/>
                    <a:pt x="33" y="17"/>
                    <a:pt x="32" y="0"/>
                  </a:cubicBezTo>
                  <a:close/>
                  <a:moveTo>
                    <a:pt x="32" y="30"/>
                  </a:moveTo>
                  <a:cubicBezTo>
                    <a:pt x="36" y="30"/>
                    <a:pt x="40" y="34"/>
                    <a:pt x="40" y="38"/>
                  </a:cubicBezTo>
                  <a:cubicBezTo>
                    <a:pt x="40" y="42"/>
                    <a:pt x="37" y="45"/>
                    <a:pt x="34" y="46"/>
                  </a:cubicBezTo>
                  <a:cubicBezTo>
                    <a:pt x="34" y="48"/>
                    <a:pt x="34" y="48"/>
                    <a:pt x="34" y="48"/>
                  </a:cubicBezTo>
                  <a:cubicBezTo>
                    <a:pt x="34" y="49"/>
                    <a:pt x="33" y="50"/>
                    <a:pt x="32" y="50"/>
                  </a:cubicBezTo>
                  <a:cubicBezTo>
                    <a:pt x="31" y="50"/>
                    <a:pt x="30" y="49"/>
                    <a:pt x="30" y="48"/>
                  </a:cubicBezTo>
                  <a:cubicBezTo>
                    <a:pt x="30" y="46"/>
                    <a:pt x="30" y="46"/>
                    <a:pt x="30" y="46"/>
                  </a:cubicBezTo>
                  <a:cubicBezTo>
                    <a:pt x="27" y="45"/>
                    <a:pt x="24" y="42"/>
                    <a:pt x="24" y="38"/>
                  </a:cubicBezTo>
                  <a:cubicBezTo>
                    <a:pt x="24" y="37"/>
                    <a:pt x="25" y="36"/>
                    <a:pt x="26" y="36"/>
                  </a:cubicBezTo>
                  <a:cubicBezTo>
                    <a:pt x="27" y="36"/>
                    <a:pt x="28" y="37"/>
                    <a:pt x="28" y="38"/>
                  </a:cubicBezTo>
                  <a:cubicBezTo>
                    <a:pt x="28" y="40"/>
                    <a:pt x="30" y="42"/>
                    <a:pt x="32" y="42"/>
                  </a:cubicBezTo>
                  <a:cubicBezTo>
                    <a:pt x="34" y="42"/>
                    <a:pt x="36" y="40"/>
                    <a:pt x="36" y="38"/>
                  </a:cubicBezTo>
                  <a:cubicBezTo>
                    <a:pt x="36" y="36"/>
                    <a:pt x="34" y="34"/>
                    <a:pt x="32" y="34"/>
                  </a:cubicBezTo>
                  <a:cubicBezTo>
                    <a:pt x="28" y="34"/>
                    <a:pt x="24" y="30"/>
                    <a:pt x="24" y="26"/>
                  </a:cubicBezTo>
                  <a:cubicBezTo>
                    <a:pt x="24" y="22"/>
                    <a:pt x="27" y="19"/>
                    <a:pt x="30" y="18"/>
                  </a:cubicBezTo>
                  <a:cubicBezTo>
                    <a:pt x="30" y="16"/>
                    <a:pt x="30" y="16"/>
                    <a:pt x="30" y="16"/>
                  </a:cubicBezTo>
                  <a:cubicBezTo>
                    <a:pt x="30" y="15"/>
                    <a:pt x="31" y="14"/>
                    <a:pt x="32" y="14"/>
                  </a:cubicBezTo>
                  <a:cubicBezTo>
                    <a:pt x="33" y="14"/>
                    <a:pt x="34" y="15"/>
                    <a:pt x="34" y="16"/>
                  </a:cubicBezTo>
                  <a:cubicBezTo>
                    <a:pt x="34" y="18"/>
                    <a:pt x="34" y="18"/>
                    <a:pt x="34" y="18"/>
                  </a:cubicBezTo>
                  <a:cubicBezTo>
                    <a:pt x="37" y="19"/>
                    <a:pt x="40" y="22"/>
                    <a:pt x="40" y="26"/>
                  </a:cubicBezTo>
                  <a:cubicBezTo>
                    <a:pt x="40" y="27"/>
                    <a:pt x="39" y="28"/>
                    <a:pt x="38" y="28"/>
                  </a:cubicBezTo>
                  <a:cubicBezTo>
                    <a:pt x="37" y="28"/>
                    <a:pt x="36" y="27"/>
                    <a:pt x="36" y="26"/>
                  </a:cubicBezTo>
                  <a:cubicBezTo>
                    <a:pt x="36" y="24"/>
                    <a:pt x="34" y="22"/>
                    <a:pt x="32" y="22"/>
                  </a:cubicBezTo>
                  <a:cubicBezTo>
                    <a:pt x="30" y="22"/>
                    <a:pt x="28" y="24"/>
                    <a:pt x="28" y="26"/>
                  </a:cubicBezTo>
                  <a:cubicBezTo>
                    <a:pt x="28" y="28"/>
                    <a:pt x="30"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noEditPoints="1"/>
            </p:cNvSpPr>
            <p:nvPr/>
          </p:nvSpPr>
          <p:spPr bwMode="auto">
            <a:xfrm>
              <a:off x="8575675" y="2535238"/>
              <a:ext cx="225425" cy="227013"/>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28 h 60"/>
                <a:gd name="T12" fmla="*/ 38 w 60"/>
                <a:gd name="T13" fmla="*/ 36 h 60"/>
                <a:gd name="T14" fmla="*/ 32 w 60"/>
                <a:gd name="T15" fmla="*/ 43 h 60"/>
                <a:gd name="T16" fmla="*/ 32 w 60"/>
                <a:gd name="T17" fmla="*/ 45 h 60"/>
                <a:gd name="T18" fmla="*/ 30 w 60"/>
                <a:gd name="T19" fmla="*/ 47 h 60"/>
                <a:gd name="T20" fmla="*/ 28 w 60"/>
                <a:gd name="T21" fmla="*/ 45 h 60"/>
                <a:gd name="T22" fmla="*/ 28 w 60"/>
                <a:gd name="T23" fmla="*/ 43 h 60"/>
                <a:gd name="T24" fmla="*/ 22 w 60"/>
                <a:gd name="T25" fmla="*/ 36 h 60"/>
                <a:gd name="T26" fmla="*/ 24 w 60"/>
                <a:gd name="T27" fmla="*/ 34 h 60"/>
                <a:gd name="T28" fmla="*/ 26 w 60"/>
                <a:gd name="T29" fmla="*/ 36 h 60"/>
                <a:gd name="T30" fmla="*/ 30 w 60"/>
                <a:gd name="T31" fmla="*/ 39 h 60"/>
                <a:gd name="T32" fmla="*/ 34 w 60"/>
                <a:gd name="T33" fmla="*/ 36 h 60"/>
                <a:gd name="T34" fmla="*/ 30 w 60"/>
                <a:gd name="T35" fmla="*/ 32 h 60"/>
                <a:gd name="T36" fmla="*/ 22 w 60"/>
                <a:gd name="T37" fmla="*/ 24 h 60"/>
                <a:gd name="T38" fmla="*/ 28 w 60"/>
                <a:gd name="T39" fmla="*/ 17 h 60"/>
                <a:gd name="T40" fmla="*/ 28 w 60"/>
                <a:gd name="T41" fmla="*/ 15 h 60"/>
                <a:gd name="T42" fmla="*/ 30 w 60"/>
                <a:gd name="T43" fmla="*/ 13 h 60"/>
                <a:gd name="T44" fmla="*/ 32 w 60"/>
                <a:gd name="T45" fmla="*/ 15 h 60"/>
                <a:gd name="T46" fmla="*/ 32 w 60"/>
                <a:gd name="T47" fmla="*/ 17 h 60"/>
                <a:gd name="T48" fmla="*/ 38 w 60"/>
                <a:gd name="T49" fmla="*/ 24 h 60"/>
                <a:gd name="T50" fmla="*/ 36 w 60"/>
                <a:gd name="T51" fmla="*/ 26 h 60"/>
                <a:gd name="T52" fmla="*/ 34 w 60"/>
                <a:gd name="T53" fmla="*/ 24 h 60"/>
                <a:gd name="T54" fmla="*/ 30 w 60"/>
                <a:gd name="T55" fmla="*/ 21 h 60"/>
                <a:gd name="T56" fmla="*/ 26 w 60"/>
                <a:gd name="T57" fmla="*/ 24 h 60"/>
                <a:gd name="T58" fmla="*/ 30 w 60"/>
                <a:gd name="T5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28"/>
                  </a:moveTo>
                  <a:cubicBezTo>
                    <a:pt x="34" y="28"/>
                    <a:pt x="38" y="31"/>
                    <a:pt x="38" y="36"/>
                  </a:cubicBezTo>
                  <a:cubicBezTo>
                    <a:pt x="38" y="39"/>
                    <a:pt x="35" y="42"/>
                    <a:pt x="32" y="43"/>
                  </a:cubicBezTo>
                  <a:cubicBezTo>
                    <a:pt x="32" y="45"/>
                    <a:pt x="32" y="45"/>
                    <a:pt x="32" y="45"/>
                  </a:cubicBezTo>
                  <a:cubicBezTo>
                    <a:pt x="32" y="46"/>
                    <a:pt x="31" y="47"/>
                    <a:pt x="30" y="47"/>
                  </a:cubicBezTo>
                  <a:cubicBezTo>
                    <a:pt x="29" y="47"/>
                    <a:pt x="28" y="46"/>
                    <a:pt x="28" y="45"/>
                  </a:cubicBezTo>
                  <a:cubicBezTo>
                    <a:pt x="28" y="43"/>
                    <a:pt x="28" y="43"/>
                    <a:pt x="28" y="43"/>
                  </a:cubicBezTo>
                  <a:cubicBezTo>
                    <a:pt x="25" y="42"/>
                    <a:pt x="22" y="39"/>
                    <a:pt x="22" y="36"/>
                  </a:cubicBezTo>
                  <a:cubicBezTo>
                    <a:pt x="22" y="34"/>
                    <a:pt x="23" y="34"/>
                    <a:pt x="24" y="34"/>
                  </a:cubicBezTo>
                  <a:cubicBezTo>
                    <a:pt x="26" y="34"/>
                    <a:pt x="26" y="34"/>
                    <a:pt x="26" y="36"/>
                  </a:cubicBezTo>
                  <a:cubicBezTo>
                    <a:pt x="26" y="38"/>
                    <a:pt x="28" y="39"/>
                    <a:pt x="30" y="39"/>
                  </a:cubicBezTo>
                  <a:cubicBezTo>
                    <a:pt x="32" y="39"/>
                    <a:pt x="34" y="38"/>
                    <a:pt x="34" y="36"/>
                  </a:cubicBezTo>
                  <a:cubicBezTo>
                    <a:pt x="34" y="34"/>
                    <a:pt x="32" y="32"/>
                    <a:pt x="30" y="32"/>
                  </a:cubicBezTo>
                  <a:cubicBezTo>
                    <a:pt x="26" y="32"/>
                    <a:pt x="22" y="29"/>
                    <a:pt x="22" y="24"/>
                  </a:cubicBezTo>
                  <a:cubicBezTo>
                    <a:pt x="22" y="21"/>
                    <a:pt x="25" y="18"/>
                    <a:pt x="28" y="17"/>
                  </a:cubicBezTo>
                  <a:cubicBezTo>
                    <a:pt x="28" y="15"/>
                    <a:pt x="28" y="15"/>
                    <a:pt x="28" y="15"/>
                  </a:cubicBezTo>
                  <a:cubicBezTo>
                    <a:pt x="28" y="14"/>
                    <a:pt x="29" y="13"/>
                    <a:pt x="30" y="13"/>
                  </a:cubicBezTo>
                  <a:cubicBezTo>
                    <a:pt x="31" y="13"/>
                    <a:pt x="32" y="14"/>
                    <a:pt x="32" y="15"/>
                  </a:cubicBezTo>
                  <a:cubicBezTo>
                    <a:pt x="32" y="17"/>
                    <a:pt x="32" y="17"/>
                    <a:pt x="32" y="17"/>
                  </a:cubicBezTo>
                  <a:cubicBezTo>
                    <a:pt x="35" y="18"/>
                    <a:pt x="38" y="21"/>
                    <a:pt x="38" y="24"/>
                  </a:cubicBezTo>
                  <a:cubicBezTo>
                    <a:pt x="38" y="26"/>
                    <a:pt x="37" y="26"/>
                    <a:pt x="36" y="26"/>
                  </a:cubicBezTo>
                  <a:cubicBezTo>
                    <a:pt x="34" y="26"/>
                    <a:pt x="34" y="26"/>
                    <a:pt x="34" y="24"/>
                  </a:cubicBezTo>
                  <a:cubicBezTo>
                    <a:pt x="34" y="22"/>
                    <a:pt x="32" y="21"/>
                    <a:pt x="30" y="21"/>
                  </a:cubicBezTo>
                  <a:cubicBezTo>
                    <a:pt x="28" y="21"/>
                    <a:pt x="26" y="22"/>
                    <a:pt x="26" y="24"/>
                  </a:cubicBezTo>
                  <a:cubicBezTo>
                    <a:pt x="26" y="26"/>
                    <a:pt x="28"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2" name="Group 81"/>
          <p:cNvGrpSpPr/>
          <p:nvPr/>
        </p:nvGrpSpPr>
        <p:grpSpPr>
          <a:xfrm>
            <a:off x="7945301" y="3007885"/>
            <a:ext cx="429556" cy="410632"/>
            <a:chOff x="4833938" y="3983038"/>
            <a:chExt cx="360363" cy="344488"/>
          </a:xfrm>
          <a:solidFill>
            <a:schemeClr val="bg1"/>
          </a:solidFill>
        </p:grpSpPr>
        <p:sp>
          <p:nvSpPr>
            <p:cNvPr id="83" name="Freeform 82"/>
            <p:cNvSpPr>
              <a:spLocks/>
            </p:cNvSpPr>
            <p:nvPr/>
          </p:nvSpPr>
          <p:spPr bwMode="auto">
            <a:xfrm>
              <a:off x="4833938" y="4179888"/>
              <a:ext cx="74613" cy="128588"/>
            </a:xfrm>
            <a:custGeom>
              <a:avLst/>
              <a:gdLst>
                <a:gd name="T0" fmla="*/ 18 w 20"/>
                <a:gd name="T1" fmla="*/ 0 h 34"/>
                <a:gd name="T2" fmla="*/ 2 w 20"/>
                <a:gd name="T3" fmla="*/ 0 h 34"/>
                <a:gd name="T4" fmla="*/ 0 w 20"/>
                <a:gd name="T5" fmla="*/ 2 h 34"/>
                <a:gd name="T6" fmla="*/ 0 w 20"/>
                <a:gd name="T7" fmla="*/ 32 h 34"/>
                <a:gd name="T8" fmla="*/ 2 w 20"/>
                <a:gd name="T9" fmla="*/ 34 h 34"/>
                <a:gd name="T10" fmla="*/ 18 w 20"/>
                <a:gd name="T11" fmla="*/ 34 h 34"/>
                <a:gd name="T12" fmla="*/ 20 w 20"/>
                <a:gd name="T13" fmla="*/ 32 h 34"/>
                <a:gd name="T14" fmla="*/ 20 w 20"/>
                <a:gd name="T15" fmla="*/ 2 h 34"/>
                <a:gd name="T16" fmla="*/ 18 w 20"/>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4">
                  <a:moveTo>
                    <a:pt x="18" y="0"/>
                  </a:moveTo>
                  <a:cubicBezTo>
                    <a:pt x="2" y="0"/>
                    <a:pt x="2" y="0"/>
                    <a:pt x="2" y="0"/>
                  </a:cubicBezTo>
                  <a:cubicBezTo>
                    <a:pt x="1" y="0"/>
                    <a:pt x="0" y="1"/>
                    <a:pt x="0" y="2"/>
                  </a:cubicBezTo>
                  <a:cubicBezTo>
                    <a:pt x="0" y="32"/>
                    <a:pt x="0" y="32"/>
                    <a:pt x="0" y="32"/>
                  </a:cubicBezTo>
                  <a:cubicBezTo>
                    <a:pt x="0" y="33"/>
                    <a:pt x="1" y="34"/>
                    <a:pt x="2" y="34"/>
                  </a:cubicBezTo>
                  <a:cubicBezTo>
                    <a:pt x="18" y="34"/>
                    <a:pt x="18" y="34"/>
                    <a:pt x="18" y="34"/>
                  </a:cubicBezTo>
                  <a:cubicBezTo>
                    <a:pt x="19" y="34"/>
                    <a:pt x="20" y="33"/>
                    <a:pt x="20" y="32"/>
                  </a:cubicBezTo>
                  <a:cubicBezTo>
                    <a:pt x="20" y="2"/>
                    <a:pt x="20" y="2"/>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3"/>
            <p:cNvSpPr>
              <a:spLocks/>
            </p:cNvSpPr>
            <p:nvPr/>
          </p:nvSpPr>
          <p:spPr bwMode="auto">
            <a:xfrm>
              <a:off x="4916488" y="4194176"/>
              <a:ext cx="277813" cy="133350"/>
            </a:xfrm>
            <a:custGeom>
              <a:avLst/>
              <a:gdLst>
                <a:gd name="T0" fmla="*/ 73 w 74"/>
                <a:gd name="T1" fmla="*/ 13 h 35"/>
                <a:gd name="T2" fmla="*/ 59 w 74"/>
                <a:gd name="T3" fmla="*/ 8 h 35"/>
                <a:gd name="T4" fmla="*/ 47 w 74"/>
                <a:gd name="T5" fmla="*/ 12 h 35"/>
                <a:gd name="T6" fmla="*/ 47 w 74"/>
                <a:gd name="T7" fmla="*/ 14 h 35"/>
                <a:gd name="T8" fmla="*/ 45 w 74"/>
                <a:gd name="T9" fmla="*/ 21 h 35"/>
                <a:gd name="T10" fmla="*/ 38 w 74"/>
                <a:gd name="T11" fmla="*/ 24 h 35"/>
                <a:gd name="T12" fmla="*/ 18 w 74"/>
                <a:gd name="T13" fmla="*/ 24 h 35"/>
                <a:gd name="T14" fmla="*/ 16 w 74"/>
                <a:gd name="T15" fmla="*/ 22 h 35"/>
                <a:gd name="T16" fmla="*/ 18 w 74"/>
                <a:gd name="T17" fmla="*/ 20 h 35"/>
                <a:gd name="T18" fmla="*/ 38 w 74"/>
                <a:gd name="T19" fmla="*/ 20 h 35"/>
                <a:gd name="T20" fmla="*/ 42 w 74"/>
                <a:gd name="T21" fmla="*/ 18 h 35"/>
                <a:gd name="T22" fmla="*/ 43 w 74"/>
                <a:gd name="T23" fmla="*/ 14 h 35"/>
                <a:gd name="T24" fmla="*/ 38 w 74"/>
                <a:gd name="T25" fmla="*/ 8 h 35"/>
                <a:gd name="T26" fmla="*/ 27 w 74"/>
                <a:gd name="T27" fmla="*/ 8 h 35"/>
                <a:gd name="T28" fmla="*/ 26 w 74"/>
                <a:gd name="T29" fmla="*/ 8 h 35"/>
                <a:gd name="T30" fmla="*/ 25 w 74"/>
                <a:gd name="T31" fmla="*/ 7 h 35"/>
                <a:gd name="T32" fmla="*/ 8 w 74"/>
                <a:gd name="T33" fmla="*/ 0 h 35"/>
                <a:gd name="T34" fmla="*/ 2 w 74"/>
                <a:gd name="T35" fmla="*/ 0 h 35"/>
                <a:gd name="T36" fmla="*/ 0 w 74"/>
                <a:gd name="T37" fmla="*/ 2 h 35"/>
                <a:gd name="T38" fmla="*/ 0 w 74"/>
                <a:gd name="T39" fmla="*/ 24 h 35"/>
                <a:gd name="T40" fmla="*/ 1 w 74"/>
                <a:gd name="T41" fmla="*/ 26 h 35"/>
                <a:gd name="T42" fmla="*/ 16 w 74"/>
                <a:gd name="T43" fmla="*/ 31 h 35"/>
                <a:gd name="T44" fmla="*/ 32 w 74"/>
                <a:gd name="T45" fmla="*/ 35 h 35"/>
                <a:gd name="T46" fmla="*/ 49 w 74"/>
                <a:gd name="T47" fmla="*/ 29 h 35"/>
                <a:gd name="T48" fmla="*/ 73 w 74"/>
                <a:gd name="T49" fmla="*/ 16 h 35"/>
                <a:gd name="T50" fmla="*/ 74 w 74"/>
                <a:gd name="T51" fmla="*/ 14 h 35"/>
                <a:gd name="T52" fmla="*/ 73 w 74"/>
                <a:gd name="T53"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4" h="35">
                  <a:moveTo>
                    <a:pt x="73" y="13"/>
                  </a:moveTo>
                  <a:cubicBezTo>
                    <a:pt x="69" y="8"/>
                    <a:pt x="65" y="7"/>
                    <a:pt x="59" y="8"/>
                  </a:cubicBezTo>
                  <a:cubicBezTo>
                    <a:pt x="47" y="12"/>
                    <a:pt x="47" y="12"/>
                    <a:pt x="47" y="12"/>
                  </a:cubicBezTo>
                  <a:cubicBezTo>
                    <a:pt x="47" y="13"/>
                    <a:pt x="47" y="13"/>
                    <a:pt x="47" y="14"/>
                  </a:cubicBezTo>
                  <a:cubicBezTo>
                    <a:pt x="47" y="17"/>
                    <a:pt x="47" y="19"/>
                    <a:pt x="45" y="21"/>
                  </a:cubicBezTo>
                  <a:cubicBezTo>
                    <a:pt x="43" y="23"/>
                    <a:pt x="41" y="24"/>
                    <a:pt x="38" y="24"/>
                  </a:cubicBezTo>
                  <a:cubicBezTo>
                    <a:pt x="18" y="24"/>
                    <a:pt x="18" y="24"/>
                    <a:pt x="18" y="24"/>
                  </a:cubicBezTo>
                  <a:cubicBezTo>
                    <a:pt x="17" y="24"/>
                    <a:pt x="16" y="23"/>
                    <a:pt x="16" y="22"/>
                  </a:cubicBezTo>
                  <a:cubicBezTo>
                    <a:pt x="16" y="21"/>
                    <a:pt x="17" y="20"/>
                    <a:pt x="18" y="20"/>
                  </a:cubicBezTo>
                  <a:cubicBezTo>
                    <a:pt x="38" y="20"/>
                    <a:pt x="38" y="20"/>
                    <a:pt x="38" y="20"/>
                  </a:cubicBezTo>
                  <a:cubicBezTo>
                    <a:pt x="40" y="20"/>
                    <a:pt x="41" y="19"/>
                    <a:pt x="42" y="18"/>
                  </a:cubicBezTo>
                  <a:cubicBezTo>
                    <a:pt x="43" y="17"/>
                    <a:pt x="43" y="16"/>
                    <a:pt x="43" y="14"/>
                  </a:cubicBezTo>
                  <a:cubicBezTo>
                    <a:pt x="43" y="12"/>
                    <a:pt x="42" y="8"/>
                    <a:pt x="38" y="8"/>
                  </a:cubicBezTo>
                  <a:cubicBezTo>
                    <a:pt x="27" y="8"/>
                    <a:pt x="27" y="8"/>
                    <a:pt x="27" y="8"/>
                  </a:cubicBezTo>
                  <a:cubicBezTo>
                    <a:pt x="26" y="8"/>
                    <a:pt x="26" y="8"/>
                    <a:pt x="26" y="8"/>
                  </a:cubicBezTo>
                  <a:cubicBezTo>
                    <a:pt x="25" y="8"/>
                    <a:pt x="25" y="8"/>
                    <a:pt x="25" y="7"/>
                  </a:cubicBezTo>
                  <a:cubicBezTo>
                    <a:pt x="23" y="6"/>
                    <a:pt x="17" y="0"/>
                    <a:pt x="8" y="0"/>
                  </a:cubicBezTo>
                  <a:cubicBezTo>
                    <a:pt x="2" y="0"/>
                    <a:pt x="2" y="0"/>
                    <a:pt x="2" y="0"/>
                  </a:cubicBezTo>
                  <a:cubicBezTo>
                    <a:pt x="1" y="0"/>
                    <a:pt x="0" y="1"/>
                    <a:pt x="0" y="2"/>
                  </a:cubicBezTo>
                  <a:cubicBezTo>
                    <a:pt x="0" y="24"/>
                    <a:pt x="0" y="24"/>
                    <a:pt x="0" y="24"/>
                  </a:cubicBezTo>
                  <a:cubicBezTo>
                    <a:pt x="0" y="25"/>
                    <a:pt x="1" y="26"/>
                    <a:pt x="1" y="26"/>
                  </a:cubicBezTo>
                  <a:cubicBezTo>
                    <a:pt x="8" y="28"/>
                    <a:pt x="12" y="30"/>
                    <a:pt x="16" y="31"/>
                  </a:cubicBezTo>
                  <a:cubicBezTo>
                    <a:pt x="24" y="34"/>
                    <a:pt x="28" y="35"/>
                    <a:pt x="32" y="35"/>
                  </a:cubicBezTo>
                  <a:cubicBezTo>
                    <a:pt x="37" y="35"/>
                    <a:pt x="41" y="33"/>
                    <a:pt x="49" y="29"/>
                  </a:cubicBezTo>
                  <a:cubicBezTo>
                    <a:pt x="54" y="26"/>
                    <a:pt x="62" y="21"/>
                    <a:pt x="73" y="16"/>
                  </a:cubicBezTo>
                  <a:cubicBezTo>
                    <a:pt x="73" y="15"/>
                    <a:pt x="74" y="15"/>
                    <a:pt x="74" y="14"/>
                  </a:cubicBezTo>
                  <a:cubicBezTo>
                    <a:pt x="74" y="14"/>
                    <a:pt x="74" y="13"/>
                    <a:pt x="7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84"/>
            <p:cNvSpPr>
              <a:spLocks noEditPoints="1"/>
            </p:cNvSpPr>
            <p:nvPr/>
          </p:nvSpPr>
          <p:spPr bwMode="auto">
            <a:xfrm>
              <a:off x="5037138" y="3983038"/>
              <a:ext cx="104775" cy="106363"/>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85"/>
            <p:cNvSpPr>
              <a:spLocks noEditPoints="1"/>
            </p:cNvSpPr>
            <p:nvPr/>
          </p:nvSpPr>
          <p:spPr bwMode="auto">
            <a:xfrm>
              <a:off x="4968875" y="4089401"/>
              <a:ext cx="104775" cy="104775"/>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7" name="Group 86"/>
          <p:cNvGrpSpPr/>
          <p:nvPr/>
        </p:nvGrpSpPr>
        <p:grpSpPr>
          <a:xfrm>
            <a:off x="9971702" y="2057401"/>
            <a:ext cx="436166" cy="374950"/>
            <a:chOff x="5554663" y="2179638"/>
            <a:chExt cx="361950" cy="311151"/>
          </a:xfrm>
          <a:solidFill>
            <a:schemeClr val="bg1"/>
          </a:solidFill>
        </p:grpSpPr>
        <p:sp>
          <p:nvSpPr>
            <p:cNvPr id="88" name="Freeform 87"/>
            <p:cNvSpPr>
              <a:spLocks/>
            </p:cNvSpPr>
            <p:nvPr/>
          </p:nvSpPr>
          <p:spPr bwMode="auto">
            <a:xfrm>
              <a:off x="5630863" y="2298701"/>
              <a:ext cx="165100" cy="174625"/>
            </a:xfrm>
            <a:custGeom>
              <a:avLst/>
              <a:gdLst>
                <a:gd name="T0" fmla="*/ 42 w 44"/>
                <a:gd name="T1" fmla="*/ 0 h 46"/>
                <a:gd name="T2" fmla="*/ 21 w 44"/>
                <a:gd name="T3" fmla="*/ 0 h 46"/>
                <a:gd name="T4" fmla="*/ 0 w 44"/>
                <a:gd name="T5" fmla="*/ 12 h 46"/>
                <a:gd name="T6" fmla="*/ 0 w 44"/>
                <a:gd name="T7" fmla="*/ 12 h 46"/>
                <a:gd name="T8" fmla="*/ 0 w 44"/>
                <a:gd name="T9" fmla="*/ 44 h 46"/>
                <a:gd name="T10" fmla="*/ 1 w 44"/>
                <a:gd name="T11" fmla="*/ 45 h 46"/>
                <a:gd name="T12" fmla="*/ 2 w 44"/>
                <a:gd name="T13" fmla="*/ 46 h 46"/>
                <a:gd name="T14" fmla="*/ 9 w 44"/>
                <a:gd name="T15" fmla="*/ 46 h 46"/>
                <a:gd name="T16" fmla="*/ 9 w 44"/>
                <a:gd name="T17" fmla="*/ 44 h 46"/>
                <a:gd name="T18" fmla="*/ 18 w 44"/>
                <a:gd name="T19" fmla="*/ 35 h 46"/>
                <a:gd name="T20" fmla="*/ 27 w 44"/>
                <a:gd name="T21" fmla="*/ 44 h 46"/>
                <a:gd name="T22" fmla="*/ 27 w 44"/>
                <a:gd name="T23" fmla="*/ 46 h 46"/>
                <a:gd name="T24" fmla="*/ 42 w 44"/>
                <a:gd name="T25" fmla="*/ 46 h 46"/>
                <a:gd name="T26" fmla="*/ 44 w 44"/>
                <a:gd name="T27" fmla="*/ 44 h 46"/>
                <a:gd name="T28" fmla="*/ 44 w 44"/>
                <a:gd name="T29" fmla="*/ 2 h 46"/>
                <a:gd name="T30" fmla="*/ 42 w 44"/>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42" y="0"/>
                  </a:moveTo>
                  <a:cubicBezTo>
                    <a:pt x="21" y="0"/>
                    <a:pt x="21" y="0"/>
                    <a:pt x="21" y="0"/>
                  </a:cubicBezTo>
                  <a:cubicBezTo>
                    <a:pt x="16" y="7"/>
                    <a:pt x="9" y="12"/>
                    <a:pt x="0" y="12"/>
                  </a:cubicBezTo>
                  <a:cubicBezTo>
                    <a:pt x="0" y="12"/>
                    <a:pt x="0" y="12"/>
                    <a:pt x="0" y="12"/>
                  </a:cubicBezTo>
                  <a:cubicBezTo>
                    <a:pt x="0" y="44"/>
                    <a:pt x="0" y="44"/>
                    <a:pt x="0" y="44"/>
                  </a:cubicBezTo>
                  <a:cubicBezTo>
                    <a:pt x="0" y="44"/>
                    <a:pt x="0" y="45"/>
                    <a:pt x="1" y="45"/>
                  </a:cubicBezTo>
                  <a:cubicBezTo>
                    <a:pt x="1" y="46"/>
                    <a:pt x="1" y="46"/>
                    <a:pt x="2" y="46"/>
                  </a:cubicBezTo>
                  <a:cubicBezTo>
                    <a:pt x="9" y="46"/>
                    <a:pt x="9" y="46"/>
                    <a:pt x="9" y="46"/>
                  </a:cubicBezTo>
                  <a:cubicBezTo>
                    <a:pt x="9" y="45"/>
                    <a:pt x="9" y="45"/>
                    <a:pt x="9" y="44"/>
                  </a:cubicBezTo>
                  <a:cubicBezTo>
                    <a:pt x="9" y="39"/>
                    <a:pt x="13" y="35"/>
                    <a:pt x="18" y="35"/>
                  </a:cubicBezTo>
                  <a:cubicBezTo>
                    <a:pt x="23" y="35"/>
                    <a:pt x="27" y="39"/>
                    <a:pt x="27" y="44"/>
                  </a:cubicBezTo>
                  <a:cubicBezTo>
                    <a:pt x="27" y="45"/>
                    <a:pt x="27" y="45"/>
                    <a:pt x="27" y="46"/>
                  </a:cubicBezTo>
                  <a:cubicBezTo>
                    <a:pt x="42" y="46"/>
                    <a:pt x="42" y="46"/>
                    <a:pt x="42" y="46"/>
                  </a:cubicBezTo>
                  <a:cubicBezTo>
                    <a:pt x="43" y="46"/>
                    <a:pt x="44" y="45"/>
                    <a:pt x="44" y="44"/>
                  </a:cubicBezTo>
                  <a:cubicBezTo>
                    <a:pt x="44" y="2"/>
                    <a:pt x="44" y="2"/>
                    <a:pt x="44" y="2"/>
                  </a:cubicBezTo>
                  <a:cubicBezTo>
                    <a:pt x="44" y="1"/>
                    <a:pt x="43"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Oval 88"/>
            <p:cNvSpPr>
              <a:spLocks noChangeArrowheads="1"/>
            </p:cNvSpPr>
            <p:nvPr/>
          </p:nvSpPr>
          <p:spPr bwMode="auto">
            <a:xfrm>
              <a:off x="5821363"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Oval 89"/>
            <p:cNvSpPr>
              <a:spLocks noChangeArrowheads="1"/>
            </p:cNvSpPr>
            <p:nvPr/>
          </p:nvSpPr>
          <p:spPr bwMode="auto">
            <a:xfrm>
              <a:off x="5672138"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noEditPoints="1"/>
            </p:cNvSpPr>
            <p:nvPr/>
          </p:nvSpPr>
          <p:spPr bwMode="auto">
            <a:xfrm>
              <a:off x="5554663" y="2179638"/>
              <a:ext cx="150813" cy="149225"/>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16 w 40"/>
                <a:gd name="T11" fmla="*/ 10 h 40"/>
                <a:gd name="T12" fmla="*/ 18 w 40"/>
                <a:gd name="T13" fmla="*/ 8 h 40"/>
                <a:gd name="T14" fmla="*/ 20 w 40"/>
                <a:gd name="T15" fmla="*/ 10 h 40"/>
                <a:gd name="T16" fmla="*/ 20 w 40"/>
                <a:gd name="T17" fmla="*/ 20 h 40"/>
                <a:gd name="T18" fmla="*/ 26 w 40"/>
                <a:gd name="T19" fmla="*/ 20 h 40"/>
                <a:gd name="T20" fmla="*/ 28 w 40"/>
                <a:gd name="T21" fmla="*/ 22 h 40"/>
                <a:gd name="T22" fmla="*/ 26 w 40"/>
                <a:gd name="T23" fmla="*/ 24 h 40"/>
                <a:gd name="T24" fmla="*/ 18 w 40"/>
                <a:gd name="T25" fmla="*/ 24 h 40"/>
                <a:gd name="T26" fmla="*/ 16 w 40"/>
                <a:gd name="T27" fmla="*/ 22 h 40"/>
                <a:gd name="T28" fmla="*/ 16 w 40"/>
                <a:gd name="T29"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16" y="10"/>
                  </a:moveTo>
                  <a:cubicBezTo>
                    <a:pt x="16" y="9"/>
                    <a:pt x="17" y="8"/>
                    <a:pt x="18" y="8"/>
                  </a:cubicBezTo>
                  <a:cubicBezTo>
                    <a:pt x="19" y="8"/>
                    <a:pt x="20" y="9"/>
                    <a:pt x="20" y="10"/>
                  </a:cubicBezTo>
                  <a:cubicBezTo>
                    <a:pt x="20" y="20"/>
                    <a:pt x="20" y="20"/>
                    <a:pt x="20" y="20"/>
                  </a:cubicBezTo>
                  <a:cubicBezTo>
                    <a:pt x="26" y="20"/>
                    <a:pt x="26" y="20"/>
                    <a:pt x="26" y="20"/>
                  </a:cubicBezTo>
                  <a:cubicBezTo>
                    <a:pt x="27" y="20"/>
                    <a:pt x="28" y="21"/>
                    <a:pt x="28" y="22"/>
                  </a:cubicBezTo>
                  <a:cubicBezTo>
                    <a:pt x="28" y="23"/>
                    <a:pt x="27" y="24"/>
                    <a:pt x="26" y="24"/>
                  </a:cubicBezTo>
                  <a:cubicBezTo>
                    <a:pt x="18" y="24"/>
                    <a:pt x="18" y="24"/>
                    <a:pt x="18" y="24"/>
                  </a:cubicBezTo>
                  <a:cubicBezTo>
                    <a:pt x="17" y="24"/>
                    <a:pt x="16" y="23"/>
                    <a:pt x="16" y="2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5554663" y="2371726"/>
              <a:ext cx="60325" cy="14288"/>
            </a:xfrm>
            <a:custGeom>
              <a:avLst/>
              <a:gdLst>
                <a:gd name="T0" fmla="*/ 14 w 16"/>
                <a:gd name="T1" fmla="*/ 0 h 4"/>
                <a:gd name="T2" fmla="*/ 2 w 16"/>
                <a:gd name="T3" fmla="*/ 0 h 4"/>
                <a:gd name="T4" fmla="*/ 2 w 16"/>
                <a:gd name="T5" fmla="*/ 0 h 4"/>
                <a:gd name="T6" fmla="*/ 0 w 16"/>
                <a:gd name="T7" fmla="*/ 2 h 4"/>
                <a:gd name="T8" fmla="*/ 2 w 16"/>
                <a:gd name="T9" fmla="*/ 4 h 4"/>
                <a:gd name="T10" fmla="*/ 14 w 16"/>
                <a:gd name="T11" fmla="*/ 4 h 4"/>
                <a:gd name="T12" fmla="*/ 14 w 16"/>
                <a:gd name="T13" fmla="*/ 4 h 4"/>
                <a:gd name="T14" fmla="*/ 16 w 16"/>
                <a:gd name="T15" fmla="*/ 2 h 4"/>
                <a:gd name="T16" fmla="*/ 14 w 1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
                  <a:moveTo>
                    <a:pt x="14" y="0"/>
                  </a:moveTo>
                  <a:cubicBezTo>
                    <a:pt x="2" y="0"/>
                    <a:pt x="2" y="0"/>
                    <a:pt x="2" y="0"/>
                  </a:cubicBezTo>
                  <a:cubicBezTo>
                    <a:pt x="2" y="0"/>
                    <a:pt x="2" y="0"/>
                    <a:pt x="2" y="0"/>
                  </a:cubicBezTo>
                  <a:cubicBezTo>
                    <a:pt x="1" y="0"/>
                    <a:pt x="0" y="1"/>
                    <a:pt x="0" y="2"/>
                  </a:cubicBezTo>
                  <a:cubicBezTo>
                    <a:pt x="0" y="3"/>
                    <a:pt x="1" y="4"/>
                    <a:pt x="2" y="4"/>
                  </a:cubicBezTo>
                  <a:cubicBezTo>
                    <a:pt x="14" y="4"/>
                    <a:pt x="14" y="4"/>
                    <a:pt x="14"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92"/>
            <p:cNvSpPr>
              <a:spLocks/>
            </p:cNvSpPr>
            <p:nvPr/>
          </p:nvSpPr>
          <p:spPr bwMode="auto">
            <a:xfrm>
              <a:off x="5578475" y="2401888"/>
              <a:ext cx="36513" cy="14288"/>
            </a:xfrm>
            <a:custGeom>
              <a:avLst/>
              <a:gdLst>
                <a:gd name="T0" fmla="*/ 8 w 10"/>
                <a:gd name="T1" fmla="*/ 0 h 4"/>
                <a:gd name="T2" fmla="*/ 2 w 10"/>
                <a:gd name="T3" fmla="*/ 0 h 4"/>
                <a:gd name="T4" fmla="*/ 0 w 10"/>
                <a:gd name="T5" fmla="*/ 2 h 4"/>
                <a:gd name="T6" fmla="*/ 2 w 10"/>
                <a:gd name="T7" fmla="*/ 4 h 4"/>
                <a:gd name="T8" fmla="*/ 8 w 10"/>
                <a:gd name="T9" fmla="*/ 4 h 4"/>
                <a:gd name="T10" fmla="*/ 10 w 10"/>
                <a:gd name="T11" fmla="*/ 2 h 4"/>
                <a:gd name="T12" fmla="*/ 8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0"/>
                  </a:moveTo>
                  <a:cubicBezTo>
                    <a:pt x="2" y="0"/>
                    <a:pt x="2" y="0"/>
                    <a:pt x="2" y="0"/>
                  </a:cubicBezTo>
                  <a:cubicBezTo>
                    <a:pt x="1" y="0"/>
                    <a:pt x="0" y="1"/>
                    <a:pt x="0" y="2"/>
                  </a:cubicBezTo>
                  <a:cubicBezTo>
                    <a:pt x="0" y="3"/>
                    <a:pt x="1" y="4"/>
                    <a:pt x="2" y="4"/>
                  </a:cubicBezTo>
                  <a:cubicBezTo>
                    <a:pt x="8" y="4"/>
                    <a:pt x="8" y="4"/>
                    <a:pt x="8" y="4"/>
                  </a:cubicBezTo>
                  <a:cubicBezTo>
                    <a:pt x="9" y="4"/>
                    <a:pt x="10" y="3"/>
                    <a:pt x="10" y="2"/>
                  </a:cubicBezTo>
                  <a:cubicBezTo>
                    <a:pt x="10" y="1"/>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93"/>
            <p:cNvSpPr>
              <a:spLocks/>
            </p:cNvSpPr>
            <p:nvPr/>
          </p:nvSpPr>
          <p:spPr bwMode="auto">
            <a:xfrm>
              <a:off x="5592763" y="24304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94"/>
            <p:cNvSpPr>
              <a:spLocks noEditPoints="1"/>
            </p:cNvSpPr>
            <p:nvPr/>
          </p:nvSpPr>
          <p:spPr bwMode="auto">
            <a:xfrm>
              <a:off x="5803900" y="2344738"/>
              <a:ext cx="112713" cy="128588"/>
            </a:xfrm>
            <a:custGeom>
              <a:avLst/>
              <a:gdLst>
                <a:gd name="T0" fmla="*/ 30 w 30"/>
                <a:gd name="T1" fmla="*/ 18 h 34"/>
                <a:gd name="T2" fmla="*/ 30 w 30"/>
                <a:gd name="T3" fmla="*/ 17 h 34"/>
                <a:gd name="T4" fmla="*/ 30 w 30"/>
                <a:gd name="T5" fmla="*/ 17 h 34"/>
                <a:gd name="T6" fmla="*/ 30 w 30"/>
                <a:gd name="T7" fmla="*/ 17 h 34"/>
                <a:gd name="T8" fmla="*/ 20 w 30"/>
                <a:gd name="T9" fmla="*/ 1 h 34"/>
                <a:gd name="T10" fmla="*/ 18 w 30"/>
                <a:gd name="T11" fmla="*/ 0 h 34"/>
                <a:gd name="T12" fmla="*/ 2 w 30"/>
                <a:gd name="T13" fmla="*/ 0 h 34"/>
                <a:gd name="T14" fmla="*/ 0 w 30"/>
                <a:gd name="T15" fmla="*/ 2 h 34"/>
                <a:gd name="T16" fmla="*/ 0 w 30"/>
                <a:gd name="T17" fmla="*/ 18 h 34"/>
                <a:gd name="T18" fmla="*/ 0 w 30"/>
                <a:gd name="T19" fmla="*/ 32 h 34"/>
                <a:gd name="T20" fmla="*/ 2 w 30"/>
                <a:gd name="T21" fmla="*/ 34 h 34"/>
                <a:gd name="T22" fmla="*/ 3 w 30"/>
                <a:gd name="T23" fmla="*/ 34 h 34"/>
                <a:gd name="T24" fmla="*/ 3 w 30"/>
                <a:gd name="T25" fmla="*/ 32 h 34"/>
                <a:gd name="T26" fmla="*/ 12 w 30"/>
                <a:gd name="T27" fmla="*/ 23 h 34"/>
                <a:gd name="T28" fmla="*/ 21 w 30"/>
                <a:gd name="T29" fmla="*/ 32 h 34"/>
                <a:gd name="T30" fmla="*/ 21 w 30"/>
                <a:gd name="T31" fmla="*/ 34 h 34"/>
                <a:gd name="T32" fmla="*/ 28 w 30"/>
                <a:gd name="T33" fmla="*/ 34 h 34"/>
                <a:gd name="T34" fmla="*/ 30 w 30"/>
                <a:gd name="T35" fmla="*/ 32 h 34"/>
                <a:gd name="T36" fmla="*/ 30 w 30"/>
                <a:gd name="T37" fmla="*/ 18 h 34"/>
                <a:gd name="T38" fmla="*/ 30 w 30"/>
                <a:gd name="T39" fmla="*/ 18 h 34"/>
                <a:gd name="T40" fmla="*/ 4 w 30"/>
                <a:gd name="T41" fmla="*/ 16 h 34"/>
                <a:gd name="T42" fmla="*/ 4 w 30"/>
                <a:gd name="T43" fmla="*/ 4 h 34"/>
                <a:gd name="T44" fmla="*/ 17 w 30"/>
                <a:gd name="T45" fmla="*/ 4 h 34"/>
                <a:gd name="T46" fmla="*/ 24 w 30"/>
                <a:gd name="T47" fmla="*/ 16 h 34"/>
                <a:gd name="T48" fmla="*/ 4 w 30"/>
                <a:gd name="T4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4">
                  <a:moveTo>
                    <a:pt x="30" y="18"/>
                  </a:moveTo>
                  <a:cubicBezTo>
                    <a:pt x="30" y="18"/>
                    <a:pt x="30" y="17"/>
                    <a:pt x="30" y="17"/>
                  </a:cubicBezTo>
                  <a:cubicBezTo>
                    <a:pt x="30" y="17"/>
                    <a:pt x="30" y="17"/>
                    <a:pt x="30" y="17"/>
                  </a:cubicBezTo>
                  <a:cubicBezTo>
                    <a:pt x="30" y="17"/>
                    <a:pt x="30" y="17"/>
                    <a:pt x="30" y="17"/>
                  </a:cubicBezTo>
                  <a:cubicBezTo>
                    <a:pt x="20" y="1"/>
                    <a:pt x="20" y="1"/>
                    <a:pt x="20" y="1"/>
                  </a:cubicBezTo>
                  <a:cubicBezTo>
                    <a:pt x="19" y="0"/>
                    <a:pt x="19" y="0"/>
                    <a:pt x="18" y="0"/>
                  </a:cubicBezTo>
                  <a:cubicBezTo>
                    <a:pt x="2" y="0"/>
                    <a:pt x="2" y="0"/>
                    <a:pt x="2" y="0"/>
                  </a:cubicBezTo>
                  <a:cubicBezTo>
                    <a:pt x="1" y="0"/>
                    <a:pt x="0" y="1"/>
                    <a:pt x="0" y="2"/>
                  </a:cubicBezTo>
                  <a:cubicBezTo>
                    <a:pt x="0" y="18"/>
                    <a:pt x="0" y="18"/>
                    <a:pt x="0" y="18"/>
                  </a:cubicBezTo>
                  <a:cubicBezTo>
                    <a:pt x="0" y="32"/>
                    <a:pt x="0" y="32"/>
                    <a:pt x="0" y="32"/>
                  </a:cubicBezTo>
                  <a:cubicBezTo>
                    <a:pt x="0" y="33"/>
                    <a:pt x="1" y="34"/>
                    <a:pt x="2" y="34"/>
                  </a:cubicBezTo>
                  <a:cubicBezTo>
                    <a:pt x="3" y="34"/>
                    <a:pt x="3" y="34"/>
                    <a:pt x="3" y="34"/>
                  </a:cubicBezTo>
                  <a:cubicBezTo>
                    <a:pt x="3" y="33"/>
                    <a:pt x="3" y="33"/>
                    <a:pt x="3" y="32"/>
                  </a:cubicBezTo>
                  <a:cubicBezTo>
                    <a:pt x="3" y="27"/>
                    <a:pt x="7" y="23"/>
                    <a:pt x="12" y="23"/>
                  </a:cubicBezTo>
                  <a:cubicBezTo>
                    <a:pt x="17" y="23"/>
                    <a:pt x="21" y="27"/>
                    <a:pt x="21" y="32"/>
                  </a:cubicBezTo>
                  <a:cubicBezTo>
                    <a:pt x="21" y="33"/>
                    <a:pt x="21" y="33"/>
                    <a:pt x="21" y="34"/>
                  </a:cubicBezTo>
                  <a:cubicBezTo>
                    <a:pt x="28" y="34"/>
                    <a:pt x="28" y="34"/>
                    <a:pt x="28" y="34"/>
                  </a:cubicBezTo>
                  <a:cubicBezTo>
                    <a:pt x="29" y="34"/>
                    <a:pt x="30" y="33"/>
                    <a:pt x="30" y="32"/>
                  </a:cubicBezTo>
                  <a:cubicBezTo>
                    <a:pt x="30" y="18"/>
                    <a:pt x="30" y="18"/>
                    <a:pt x="30" y="18"/>
                  </a:cubicBezTo>
                  <a:cubicBezTo>
                    <a:pt x="30" y="18"/>
                    <a:pt x="30" y="18"/>
                    <a:pt x="30" y="18"/>
                  </a:cubicBezTo>
                  <a:close/>
                  <a:moveTo>
                    <a:pt x="4" y="16"/>
                  </a:moveTo>
                  <a:cubicBezTo>
                    <a:pt x="4" y="4"/>
                    <a:pt x="4" y="4"/>
                    <a:pt x="4" y="4"/>
                  </a:cubicBezTo>
                  <a:cubicBezTo>
                    <a:pt x="17" y="4"/>
                    <a:pt x="17" y="4"/>
                    <a:pt x="17" y="4"/>
                  </a:cubicBezTo>
                  <a:cubicBezTo>
                    <a:pt x="24" y="16"/>
                    <a:pt x="24" y="16"/>
                    <a:pt x="24" y="16"/>
                  </a:cubicBezTo>
                  <a:lnTo>
                    <a:pt x="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66507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7">
      <a:majorFont>
        <a:latin typeface="Avenir Heavy"/>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1059</TotalTime>
  <Words>1945</Words>
  <Application>Microsoft Office PowerPoint</Application>
  <PresentationFormat>Custom</PresentationFormat>
  <Paragraphs>265</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Presentation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READY TO BOOST THE IMPACT OF YOUR PRESENTATIONS?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Fauzy Lukman</dc:creator>
  <cp:lastModifiedBy>USER</cp:lastModifiedBy>
  <cp:revision>65</cp:revision>
  <dcterms:created xsi:type="dcterms:W3CDTF">2017-05-23T12:23:28Z</dcterms:created>
  <dcterms:modified xsi:type="dcterms:W3CDTF">2022-07-21T07:09:41Z</dcterms:modified>
</cp:coreProperties>
</file>