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47"/>
  </p:notesMasterIdLst>
  <p:sldIdLst>
    <p:sldId id="352" r:id="rId4"/>
    <p:sldId id="353" r:id="rId5"/>
    <p:sldId id="354" r:id="rId6"/>
    <p:sldId id="259" r:id="rId7"/>
    <p:sldId id="260" r:id="rId8"/>
    <p:sldId id="298" r:id="rId9"/>
    <p:sldId id="307" r:id="rId10"/>
    <p:sldId id="308" r:id="rId11"/>
    <p:sldId id="310" r:id="rId12"/>
    <p:sldId id="309" r:id="rId13"/>
    <p:sldId id="311" r:id="rId14"/>
    <p:sldId id="312" r:id="rId15"/>
    <p:sldId id="313" r:id="rId16"/>
    <p:sldId id="314" r:id="rId17"/>
    <p:sldId id="316" r:id="rId18"/>
    <p:sldId id="321" r:id="rId19"/>
    <p:sldId id="317" r:id="rId20"/>
    <p:sldId id="315" r:id="rId21"/>
    <p:sldId id="318" r:id="rId22"/>
    <p:sldId id="320" r:id="rId23"/>
    <p:sldId id="322" r:id="rId24"/>
    <p:sldId id="325" r:id="rId25"/>
    <p:sldId id="324" r:id="rId26"/>
    <p:sldId id="327" r:id="rId27"/>
    <p:sldId id="326" r:id="rId28"/>
    <p:sldId id="319" r:id="rId29"/>
    <p:sldId id="328" r:id="rId30"/>
    <p:sldId id="331" r:id="rId31"/>
    <p:sldId id="330" r:id="rId32"/>
    <p:sldId id="332" r:id="rId33"/>
    <p:sldId id="333" r:id="rId34"/>
    <p:sldId id="334" r:id="rId35"/>
    <p:sldId id="336" r:id="rId36"/>
    <p:sldId id="337" r:id="rId37"/>
    <p:sldId id="338" r:id="rId38"/>
    <p:sldId id="339" r:id="rId39"/>
    <p:sldId id="340" r:id="rId40"/>
    <p:sldId id="346" r:id="rId41"/>
    <p:sldId id="302" r:id="rId42"/>
    <p:sldId id="303" r:id="rId43"/>
    <p:sldId id="355" r:id="rId44"/>
    <p:sldId id="356" r:id="rId45"/>
    <p:sldId id="357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122" d="100"/>
          <a:sy n="122" d="100"/>
        </p:scale>
        <p:origin x="-150" y="-72"/>
      </p:cViewPr>
      <p:guideLst>
        <p:guide orient="horz" pos="22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55</c:v>
                </c:pt>
                <c:pt idx="2">
                  <c:v>70</c:v>
                </c:pt>
                <c:pt idx="3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D3-4EC5-ADED-46494D516B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45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D3-4EC5-ADED-46494D516B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D3-4EC5-ADED-46494D516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100"/>
        <c:axId val="173894272"/>
        <c:axId val="174108032"/>
      </c:barChart>
      <c:catAx>
        <c:axId val="173894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108032"/>
        <c:crosses val="autoZero"/>
        <c:auto val="1"/>
        <c:lblAlgn val="ctr"/>
        <c:lblOffset val="100"/>
        <c:noMultiLvlLbl val="0"/>
      </c:catAx>
      <c:valAx>
        <c:axId val="17410803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7389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55</c:v>
                </c:pt>
                <c:pt idx="2">
                  <c:v>70</c:v>
                </c:pt>
                <c:pt idx="3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D3-4EC5-ADED-46494D516B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45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D3-4EC5-ADED-46494D516B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D3-4EC5-ADED-46494D516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100"/>
        <c:axId val="182296576"/>
        <c:axId val="182298496"/>
      </c:barChart>
      <c:catAx>
        <c:axId val="182296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298496"/>
        <c:crosses val="autoZero"/>
        <c:auto val="1"/>
        <c:lblAlgn val="ctr"/>
        <c:lblOffset val="100"/>
        <c:noMultiLvlLbl val="0"/>
      </c:catAx>
      <c:valAx>
        <c:axId val="18229849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82296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55</c:v>
                </c:pt>
                <c:pt idx="2">
                  <c:v>70</c:v>
                </c:pt>
                <c:pt idx="3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D3-4EC5-ADED-46494D516B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45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D3-4EC5-ADED-46494D516B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D3-4EC5-ADED-46494D516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100"/>
        <c:axId val="10916608"/>
        <c:axId val="10918144"/>
      </c:barChart>
      <c:catAx>
        <c:axId val="10916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18144"/>
        <c:crosses val="autoZero"/>
        <c:auto val="1"/>
        <c:lblAlgn val="ctr"/>
        <c:lblOffset val="100"/>
        <c:noMultiLvlLbl val="0"/>
      </c:catAx>
      <c:valAx>
        <c:axId val="1091814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0916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55</c:v>
                </c:pt>
                <c:pt idx="2">
                  <c:v>70</c:v>
                </c:pt>
                <c:pt idx="3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D3-4EC5-ADED-46494D516B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45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D3-4EC5-ADED-46494D516B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D3-4EC5-ADED-46494D516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100"/>
        <c:axId val="10932992"/>
        <c:axId val="10934528"/>
      </c:barChart>
      <c:catAx>
        <c:axId val="10932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34528"/>
        <c:crosses val="autoZero"/>
        <c:auto val="1"/>
        <c:lblAlgn val="ctr"/>
        <c:lblOffset val="100"/>
        <c:noMultiLvlLbl val="0"/>
      </c:catAx>
      <c:valAx>
        <c:axId val="1093452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0932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Option 1</c:v>
                </c:pt>
                <c:pt idx="1">
                  <c:v>Option 2</c:v>
                </c:pt>
                <c:pt idx="2">
                  <c:v>Option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2.8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00-46E9-89EE-4B986F74DC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Option 1</c:v>
                </c:pt>
                <c:pt idx="1">
                  <c:v>Option 2</c:v>
                </c:pt>
                <c:pt idx="2">
                  <c:v>Option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4.4000000000000004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00-46E9-89EE-4B986F74DC0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Option 1</c:v>
                </c:pt>
                <c:pt idx="1">
                  <c:v>Option 2</c:v>
                </c:pt>
                <c:pt idx="2">
                  <c:v>Option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900-46E9-89EE-4B986F74DC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axId val="173869696"/>
        <c:axId val="173887872"/>
      </c:barChart>
      <c:catAx>
        <c:axId val="173869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en-US"/>
          </a:p>
        </c:txPr>
        <c:crossAx val="173887872"/>
        <c:crosses val="autoZero"/>
        <c:auto val="1"/>
        <c:lblAlgn val="ctr"/>
        <c:lblOffset val="100"/>
        <c:noMultiLvlLbl val="0"/>
      </c:catAx>
      <c:valAx>
        <c:axId val="173887872"/>
        <c:scaling>
          <c:orientation val="minMax"/>
        </c:scaling>
        <c:delete val="0"/>
        <c:axPos val="l"/>
        <c:majorGridlines>
          <c:spPr>
            <a:ln w="19050">
              <a:solidFill>
                <a:schemeClr val="bg1"/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en-US"/>
          </a:p>
        </c:txPr>
        <c:crossAx val="173869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EBFBF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8BE-483A-B833-CD3FE0BECF92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8BE-483A-B833-CD3FE0BECF9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8BE-483A-B833-CD3FE0BECF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EBFBF"/>
            </a:solidFill>
          </c:spPr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A9-4679-8ED4-FD05762CF14A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A9-4679-8ED4-FD05762CF14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7A9-4679-8ED4-FD05762CF1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E2-46DA-9CC9-0AACB36A458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6E2-46DA-9CC9-0AACB36A458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6E2-46DA-9CC9-0AACB36A4583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56E2-46DA-9CC9-0AACB36A4583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80</c:v>
                </c:pt>
                <c:pt idx="2">
                  <c:v>60</c:v>
                </c:pt>
                <c:pt idx="3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6E2-46DA-9CC9-0AACB36A45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2"/>
        <c:overlap val="100"/>
        <c:axId val="208889344"/>
        <c:axId val="208890880"/>
      </c:barChart>
      <c:catAx>
        <c:axId val="208889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8890880"/>
        <c:crosses val="autoZero"/>
        <c:auto val="1"/>
        <c:lblAlgn val="ctr"/>
        <c:lblOffset val="100"/>
        <c:noMultiLvlLbl val="0"/>
      </c:catAx>
      <c:valAx>
        <c:axId val="2088908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8889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EE2F0C99-057C-4B99-B006-B0EBE155A54F}"/>
              </a:ext>
            </a:extLst>
          </p:cNvPr>
          <p:cNvSpPr/>
          <p:nvPr userDrawn="1"/>
        </p:nvSpPr>
        <p:spPr>
          <a:xfrm>
            <a:off x="0" y="0"/>
            <a:ext cx="10077450" cy="6867525"/>
          </a:xfrm>
          <a:custGeom>
            <a:avLst/>
            <a:gdLst>
              <a:gd name="connsiteX0" fmla="*/ 0 w 10077450"/>
              <a:gd name="connsiteY0" fmla="*/ 0 h 6858000"/>
              <a:gd name="connsiteX1" fmla="*/ 10077450 w 10077450"/>
              <a:gd name="connsiteY1" fmla="*/ 0 h 6858000"/>
              <a:gd name="connsiteX2" fmla="*/ 10077450 w 10077450"/>
              <a:gd name="connsiteY2" fmla="*/ 6858000 h 6858000"/>
              <a:gd name="connsiteX3" fmla="*/ 0 w 10077450"/>
              <a:gd name="connsiteY3" fmla="*/ 6858000 h 6858000"/>
              <a:gd name="connsiteX4" fmla="*/ 0 w 10077450"/>
              <a:gd name="connsiteY4" fmla="*/ 0 h 6858000"/>
              <a:gd name="connsiteX0" fmla="*/ 0 w 10077450"/>
              <a:gd name="connsiteY0" fmla="*/ 0 h 6858000"/>
              <a:gd name="connsiteX1" fmla="*/ 10077450 w 10077450"/>
              <a:gd name="connsiteY1" fmla="*/ 0 h 6858000"/>
              <a:gd name="connsiteX2" fmla="*/ 7267575 w 10077450"/>
              <a:gd name="connsiteY2" fmla="*/ 6858000 h 6858000"/>
              <a:gd name="connsiteX3" fmla="*/ 0 w 10077450"/>
              <a:gd name="connsiteY3" fmla="*/ 6858000 h 6858000"/>
              <a:gd name="connsiteX4" fmla="*/ 0 w 10077450"/>
              <a:gd name="connsiteY4" fmla="*/ 0 h 6858000"/>
              <a:gd name="connsiteX0" fmla="*/ 0 w 10077450"/>
              <a:gd name="connsiteY0" fmla="*/ 0 h 6858000"/>
              <a:gd name="connsiteX1" fmla="*/ 10077450 w 10077450"/>
              <a:gd name="connsiteY1" fmla="*/ 0 h 6858000"/>
              <a:gd name="connsiteX2" fmla="*/ 6629400 w 10077450"/>
              <a:gd name="connsiteY2" fmla="*/ 6848475 h 6858000"/>
              <a:gd name="connsiteX3" fmla="*/ 0 w 10077450"/>
              <a:gd name="connsiteY3" fmla="*/ 6858000 h 6858000"/>
              <a:gd name="connsiteX4" fmla="*/ 0 w 10077450"/>
              <a:gd name="connsiteY4" fmla="*/ 0 h 6858000"/>
              <a:gd name="connsiteX0" fmla="*/ 0 w 10077450"/>
              <a:gd name="connsiteY0" fmla="*/ 0 h 6867525"/>
              <a:gd name="connsiteX1" fmla="*/ 10077450 w 10077450"/>
              <a:gd name="connsiteY1" fmla="*/ 0 h 6867525"/>
              <a:gd name="connsiteX2" fmla="*/ 6991350 w 10077450"/>
              <a:gd name="connsiteY2" fmla="*/ 6867525 h 6867525"/>
              <a:gd name="connsiteX3" fmla="*/ 0 w 10077450"/>
              <a:gd name="connsiteY3" fmla="*/ 6858000 h 6867525"/>
              <a:gd name="connsiteX4" fmla="*/ 0 w 10077450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7450" h="6867525">
                <a:moveTo>
                  <a:pt x="0" y="0"/>
                </a:moveTo>
                <a:lnTo>
                  <a:pt x="10077450" y="0"/>
                </a:lnTo>
                <a:lnTo>
                  <a:pt x="6991350" y="686752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8A451197-9943-44F2-90FA-CBF2DF75547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096000" y="1497527"/>
            <a:ext cx="5347063" cy="48774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71D551AE-BED6-43E8-9F27-248333CD033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-17320" y="4723"/>
            <a:ext cx="12217307" cy="4980589"/>
          </a:xfrm>
          <a:custGeom>
            <a:avLst/>
            <a:gdLst>
              <a:gd name="connsiteX0" fmla="*/ 0 w 12199988"/>
              <a:gd name="connsiteY0" fmla="*/ 4722 h 4985311"/>
              <a:gd name="connsiteX1" fmla="*/ 12199988 w 12199988"/>
              <a:gd name="connsiteY1" fmla="*/ 1273842 h 4985311"/>
              <a:gd name="connsiteX2" fmla="*/ 12199988 w 12199988"/>
              <a:gd name="connsiteY2" fmla="*/ 4985311 h 4985311"/>
              <a:gd name="connsiteX3" fmla="*/ 614 w 12199988"/>
              <a:gd name="connsiteY3" fmla="*/ 3621714 h 4985311"/>
              <a:gd name="connsiteX4" fmla="*/ 780 w 12199988"/>
              <a:gd name="connsiteY4" fmla="*/ 3692106 h 4985311"/>
              <a:gd name="connsiteX5" fmla="*/ 0 w 12199988"/>
              <a:gd name="connsiteY5" fmla="*/ 3692106 h 4985311"/>
              <a:gd name="connsiteX6" fmla="*/ 0 w 12199988"/>
              <a:gd name="connsiteY6" fmla="*/ 0 h 4985311"/>
              <a:gd name="connsiteX7" fmla="*/ 12199988 w 12199988"/>
              <a:gd name="connsiteY7" fmla="*/ 0 h 4985311"/>
              <a:gd name="connsiteX8" fmla="*/ 12199988 w 12199988"/>
              <a:gd name="connsiteY8" fmla="*/ 1 h 4985311"/>
              <a:gd name="connsiteX9" fmla="*/ 0 w 12199988"/>
              <a:gd name="connsiteY9" fmla="*/ 1 h 4985311"/>
              <a:gd name="connsiteX0" fmla="*/ 0 w 12199988"/>
              <a:gd name="connsiteY0" fmla="*/ 4722 h 4985311"/>
              <a:gd name="connsiteX1" fmla="*/ 12199988 w 12199988"/>
              <a:gd name="connsiteY1" fmla="*/ 1273842 h 4985311"/>
              <a:gd name="connsiteX2" fmla="*/ 12199988 w 12199988"/>
              <a:gd name="connsiteY2" fmla="*/ 4985311 h 4985311"/>
              <a:gd name="connsiteX3" fmla="*/ 614 w 12199988"/>
              <a:gd name="connsiteY3" fmla="*/ 3621714 h 4985311"/>
              <a:gd name="connsiteX4" fmla="*/ 780 w 12199988"/>
              <a:gd name="connsiteY4" fmla="*/ 3692106 h 4985311"/>
              <a:gd name="connsiteX5" fmla="*/ 0 w 12199988"/>
              <a:gd name="connsiteY5" fmla="*/ 4722 h 4985311"/>
              <a:gd name="connsiteX6" fmla="*/ 0 w 12199988"/>
              <a:gd name="connsiteY6" fmla="*/ 0 h 4985311"/>
              <a:gd name="connsiteX7" fmla="*/ 12199988 w 12199988"/>
              <a:gd name="connsiteY7" fmla="*/ 0 h 4985311"/>
              <a:gd name="connsiteX8" fmla="*/ 12199988 w 12199988"/>
              <a:gd name="connsiteY8" fmla="*/ 1 h 4985311"/>
              <a:gd name="connsiteX9" fmla="*/ 0 w 12199988"/>
              <a:gd name="connsiteY9" fmla="*/ 1 h 4985311"/>
              <a:gd name="connsiteX10" fmla="*/ 0 w 12199988"/>
              <a:gd name="connsiteY10" fmla="*/ 0 h 4985311"/>
              <a:gd name="connsiteX0" fmla="*/ 1524653 w 13724641"/>
              <a:gd name="connsiteY0" fmla="*/ 4722 h 4985311"/>
              <a:gd name="connsiteX1" fmla="*/ 13724641 w 13724641"/>
              <a:gd name="connsiteY1" fmla="*/ 1273842 h 4985311"/>
              <a:gd name="connsiteX2" fmla="*/ 13724641 w 13724641"/>
              <a:gd name="connsiteY2" fmla="*/ 4985311 h 4985311"/>
              <a:gd name="connsiteX3" fmla="*/ 1525267 w 13724641"/>
              <a:gd name="connsiteY3" fmla="*/ 3621714 h 4985311"/>
              <a:gd name="connsiteX4" fmla="*/ 1524653 w 13724641"/>
              <a:gd name="connsiteY4" fmla="*/ 4722 h 4985311"/>
              <a:gd name="connsiteX5" fmla="*/ 1524653 w 13724641"/>
              <a:gd name="connsiteY5" fmla="*/ 0 h 4985311"/>
              <a:gd name="connsiteX6" fmla="*/ 13724641 w 13724641"/>
              <a:gd name="connsiteY6" fmla="*/ 0 h 4985311"/>
              <a:gd name="connsiteX7" fmla="*/ 13724641 w 13724641"/>
              <a:gd name="connsiteY7" fmla="*/ 1 h 4985311"/>
              <a:gd name="connsiteX8" fmla="*/ 1524653 w 13724641"/>
              <a:gd name="connsiteY8" fmla="*/ 1 h 4985311"/>
              <a:gd name="connsiteX9" fmla="*/ 1524653 w 13724641"/>
              <a:gd name="connsiteY9" fmla="*/ 0 h 4985311"/>
              <a:gd name="connsiteX0" fmla="*/ 904861 w 13104849"/>
              <a:gd name="connsiteY0" fmla="*/ 4722 h 4985311"/>
              <a:gd name="connsiteX1" fmla="*/ 13104849 w 13104849"/>
              <a:gd name="connsiteY1" fmla="*/ 1273842 h 4985311"/>
              <a:gd name="connsiteX2" fmla="*/ 13104849 w 13104849"/>
              <a:gd name="connsiteY2" fmla="*/ 4985311 h 4985311"/>
              <a:gd name="connsiteX3" fmla="*/ 905475 w 13104849"/>
              <a:gd name="connsiteY3" fmla="*/ 3621714 h 4985311"/>
              <a:gd name="connsiteX4" fmla="*/ 904861 w 13104849"/>
              <a:gd name="connsiteY4" fmla="*/ 4722 h 4985311"/>
              <a:gd name="connsiteX5" fmla="*/ 904861 w 13104849"/>
              <a:gd name="connsiteY5" fmla="*/ 0 h 4985311"/>
              <a:gd name="connsiteX6" fmla="*/ 13104849 w 13104849"/>
              <a:gd name="connsiteY6" fmla="*/ 0 h 4985311"/>
              <a:gd name="connsiteX7" fmla="*/ 13104849 w 13104849"/>
              <a:gd name="connsiteY7" fmla="*/ 1 h 4985311"/>
              <a:gd name="connsiteX8" fmla="*/ 904861 w 13104849"/>
              <a:gd name="connsiteY8" fmla="*/ 1 h 4985311"/>
              <a:gd name="connsiteX9" fmla="*/ 904861 w 13104849"/>
              <a:gd name="connsiteY9" fmla="*/ 0 h 4985311"/>
              <a:gd name="connsiteX0" fmla="*/ 967846 w 13167834"/>
              <a:gd name="connsiteY0" fmla="*/ 4722 h 4985311"/>
              <a:gd name="connsiteX1" fmla="*/ 13167834 w 13167834"/>
              <a:gd name="connsiteY1" fmla="*/ 1273842 h 4985311"/>
              <a:gd name="connsiteX2" fmla="*/ 13167834 w 13167834"/>
              <a:gd name="connsiteY2" fmla="*/ 4985311 h 4985311"/>
              <a:gd name="connsiteX3" fmla="*/ 968460 w 13167834"/>
              <a:gd name="connsiteY3" fmla="*/ 3621714 h 4985311"/>
              <a:gd name="connsiteX4" fmla="*/ 752186 w 13167834"/>
              <a:gd name="connsiteY4" fmla="*/ 1069674 h 4985311"/>
              <a:gd name="connsiteX5" fmla="*/ 967846 w 13167834"/>
              <a:gd name="connsiteY5" fmla="*/ 4722 h 4985311"/>
              <a:gd name="connsiteX6" fmla="*/ 967846 w 13167834"/>
              <a:gd name="connsiteY6" fmla="*/ 0 h 4985311"/>
              <a:gd name="connsiteX7" fmla="*/ 13167834 w 13167834"/>
              <a:gd name="connsiteY7" fmla="*/ 0 h 4985311"/>
              <a:gd name="connsiteX8" fmla="*/ 13167834 w 13167834"/>
              <a:gd name="connsiteY8" fmla="*/ 1 h 4985311"/>
              <a:gd name="connsiteX9" fmla="*/ 967846 w 13167834"/>
              <a:gd name="connsiteY9" fmla="*/ 1 h 4985311"/>
              <a:gd name="connsiteX10" fmla="*/ 967846 w 13167834"/>
              <a:gd name="connsiteY10" fmla="*/ 0 h 4985311"/>
              <a:gd name="connsiteX0" fmla="*/ 1524653 w 13724641"/>
              <a:gd name="connsiteY0" fmla="*/ 4722 h 4985311"/>
              <a:gd name="connsiteX1" fmla="*/ 13724641 w 13724641"/>
              <a:gd name="connsiteY1" fmla="*/ 1273842 h 4985311"/>
              <a:gd name="connsiteX2" fmla="*/ 13724641 w 13724641"/>
              <a:gd name="connsiteY2" fmla="*/ 4985311 h 4985311"/>
              <a:gd name="connsiteX3" fmla="*/ 1525267 w 13724641"/>
              <a:gd name="connsiteY3" fmla="*/ 3621714 h 4985311"/>
              <a:gd name="connsiteX4" fmla="*/ 1524653 w 13724641"/>
              <a:gd name="connsiteY4" fmla="*/ 4722 h 4985311"/>
              <a:gd name="connsiteX5" fmla="*/ 1524653 w 13724641"/>
              <a:gd name="connsiteY5" fmla="*/ 0 h 4985311"/>
              <a:gd name="connsiteX6" fmla="*/ 13724641 w 13724641"/>
              <a:gd name="connsiteY6" fmla="*/ 0 h 4985311"/>
              <a:gd name="connsiteX7" fmla="*/ 13724641 w 13724641"/>
              <a:gd name="connsiteY7" fmla="*/ 1 h 4985311"/>
              <a:gd name="connsiteX8" fmla="*/ 1524653 w 13724641"/>
              <a:gd name="connsiteY8" fmla="*/ 1 h 4985311"/>
              <a:gd name="connsiteX9" fmla="*/ 1524653 w 13724641"/>
              <a:gd name="connsiteY9" fmla="*/ 0 h 4985311"/>
              <a:gd name="connsiteX0" fmla="*/ 1524653 w 13724641"/>
              <a:gd name="connsiteY0" fmla="*/ 4722 h 4985311"/>
              <a:gd name="connsiteX1" fmla="*/ 13724641 w 13724641"/>
              <a:gd name="connsiteY1" fmla="*/ 1273842 h 4985311"/>
              <a:gd name="connsiteX2" fmla="*/ 13724641 w 13724641"/>
              <a:gd name="connsiteY2" fmla="*/ 4985311 h 4985311"/>
              <a:gd name="connsiteX3" fmla="*/ 1525267 w 13724641"/>
              <a:gd name="connsiteY3" fmla="*/ 3621714 h 4985311"/>
              <a:gd name="connsiteX4" fmla="*/ 1524653 w 13724641"/>
              <a:gd name="connsiteY4" fmla="*/ 4722 h 4985311"/>
              <a:gd name="connsiteX5" fmla="*/ 1378004 w 13724641"/>
              <a:gd name="connsiteY5" fmla="*/ 353683 h 4985311"/>
              <a:gd name="connsiteX6" fmla="*/ 13724641 w 13724641"/>
              <a:gd name="connsiteY6" fmla="*/ 0 h 4985311"/>
              <a:gd name="connsiteX7" fmla="*/ 13724641 w 13724641"/>
              <a:gd name="connsiteY7" fmla="*/ 1 h 4985311"/>
              <a:gd name="connsiteX8" fmla="*/ 1524653 w 13724641"/>
              <a:gd name="connsiteY8" fmla="*/ 1 h 4985311"/>
              <a:gd name="connsiteX9" fmla="*/ 1378004 w 13724641"/>
              <a:gd name="connsiteY9" fmla="*/ 353683 h 4985311"/>
              <a:gd name="connsiteX0" fmla="*/ 1524653 w 13724641"/>
              <a:gd name="connsiteY0" fmla="*/ 4722 h 4985311"/>
              <a:gd name="connsiteX1" fmla="*/ 13724641 w 13724641"/>
              <a:gd name="connsiteY1" fmla="*/ 1273842 h 4985311"/>
              <a:gd name="connsiteX2" fmla="*/ 13724641 w 13724641"/>
              <a:gd name="connsiteY2" fmla="*/ 4985311 h 4985311"/>
              <a:gd name="connsiteX3" fmla="*/ 1525267 w 13724641"/>
              <a:gd name="connsiteY3" fmla="*/ 3621714 h 4985311"/>
              <a:gd name="connsiteX4" fmla="*/ 1524653 w 13724641"/>
              <a:gd name="connsiteY4" fmla="*/ 4722 h 4985311"/>
              <a:gd name="connsiteX5" fmla="*/ 1524653 w 13724641"/>
              <a:gd name="connsiteY5" fmla="*/ 1 h 4985311"/>
              <a:gd name="connsiteX6" fmla="*/ 13724641 w 13724641"/>
              <a:gd name="connsiteY6" fmla="*/ 0 h 4985311"/>
              <a:gd name="connsiteX7" fmla="*/ 13724641 w 13724641"/>
              <a:gd name="connsiteY7" fmla="*/ 1 h 4985311"/>
              <a:gd name="connsiteX8" fmla="*/ 1524653 w 13724641"/>
              <a:gd name="connsiteY8" fmla="*/ 1 h 4985311"/>
              <a:gd name="connsiteX0" fmla="*/ 1524653 w 13724641"/>
              <a:gd name="connsiteY0" fmla="*/ 4722 h 4985311"/>
              <a:gd name="connsiteX1" fmla="*/ 13724641 w 13724641"/>
              <a:gd name="connsiteY1" fmla="*/ 1273842 h 4985311"/>
              <a:gd name="connsiteX2" fmla="*/ 13724641 w 13724641"/>
              <a:gd name="connsiteY2" fmla="*/ 4985311 h 4985311"/>
              <a:gd name="connsiteX3" fmla="*/ 1525267 w 13724641"/>
              <a:gd name="connsiteY3" fmla="*/ 3621714 h 4985311"/>
              <a:gd name="connsiteX4" fmla="*/ 1524653 w 13724641"/>
              <a:gd name="connsiteY4" fmla="*/ 4722 h 4985311"/>
              <a:gd name="connsiteX5" fmla="*/ 1524653 w 13724641"/>
              <a:gd name="connsiteY5" fmla="*/ 1 h 4985311"/>
              <a:gd name="connsiteX6" fmla="*/ 13724641 w 13724641"/>
              <a:gd name="connsiteY6" fmla="*/ 0 h 4985311"/>
              <a:gd name="connsiteX7" fmla="*/ 1524653 w 13724641"/>
              <a:gd name="connsiteY7" fmla="*/ 1 h 4985311"/>
              <a:gd name="connsiteX0" fmla="*/ 1524653 w 13724641"/>
              <a:gd name="connsiteY0" fmla="*/ 0 h 4980589"/>
              <a:gd name="connsiteX1" fmla="*/ 13724641 w 13724641"/>
              <a:gd name="connsiteY1" fmla="*/ 1269120 h 4980589"/>
              <a:gd name="connsiteX2" fmla="*/ 13724641 w 13724641"/>
              <a:gd name="connsiteY2" fmla="*/ 4980589 h 4980589"/>
              <a:gd name="connsiteX3" fmla="*/ 1525267 w 13724641"/>
              <a:gd name="connsiteY3" fmla="*/ 3616992 h 4980589"/>
              <a:gd name="connsiteX4" fmla="*/ 1524653 w 13724641"/>
              <a:gd name="connsiteY4" fmla="*/ 0 h 4980589"/>
              <a:gd name="connsiteX0" fmla="*/ 912325 w 13112313"/>
              <a:gd name="connsiteY0" fmla="*/ 0 h 4980589"/>
              <a:gd name="connsiteX1" fmla="*/ 13112313 w 13112313"/>
              <a:gd name="connsiteY1" fmla="*/ 1269120 h 4980589"/>
              <a:gd name="connsiteX2" fmla="*/ 13112313 w 13112313"/>
              <a:gd name="connsiteY2" fmla="*/ 4980589 h 4980589"/>
              <a:gd name="connsiteX3" fmla="*/ 912939 w 13112313"/>
              <a:gd name="connsiteY3" fmla="*/ 3616992 h 4980589"/>
              <a:gd name="connsiteX4" fmla="*/ 912325 w 13112313"/>
              <a:gd name="connsiteY4" fmla="*/ 0 h 4980589"/>
              <a:gd name="connsiteX0" fmla="*/ 17319 w 12217307"/>
              <a:gd name="connsiteY0" fmla="*/ 0 h 4980589"/>
              <a:gd name="connsiteX1" fmla="*/ 12217307 w 12217307"/>
              <a:gd name="connsiteY1" fmla="*/ 1269120 h 4980589"/>
              <a:gd name="connsiteX2" fmla="*/ 12217307 w 12217307"/>
              <a:gd name="connsiteY2" fmla="*/ 4980589 h 4980589"/>
              <a:gd name="connsiteX3" fmla="*/ 17933 w 12217307"/>
              <a:gd name="connsiteY3" fmla="*/ 3616992 h 4980589"/>
              <a:gd name="connsiteX4" fmla="*/ 17319 w 12217307"/>
              <a:gd name="connsiteY4" fmla="*/ 0 h 4980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7307" h="4980589">
                <a:moveTo>
                  <a:pt x="17319" y="0"/>
                </a:moveTo>
                <a:lnTo>
                  <a:pt x="12217307" y="1269120"/>
                </a:lnTo>
                <a:lnTo>
                  <a:pt x="12217307" y="4980589"/>
                </a:lnTo>
                <a:lnTo>
                  <a:pt x="17933" y="3616992"/>
                </a:lnTo>
                <a:cubicBezTo>
                  <a:pt x="20436" y="2519475"/>
                  <a:pt x="-23208" y="874391"/>
                  <a:pt x="173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8">
            <a:extLst>
              <a:ext uri="{FF2B5EF4-FFF2-40B4-BE49-F238E27FC236}">
                <a16:creationId xmlns:a16="http://schemas.microsoft.com/office/drawing/2014/main" xmlns="" id="{741FE69B-6FE5-4702-B8AD-295AC9E2F0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7273" y="516579"/>
            <a:ext cx="6750120" cy="4002781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r>
              <a:rPr lang="en-US" altLang="ko-KR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D24E6CF-2A1C-42F2-ADB7-92901BB8368B}"/>
              </a:ext>
            </a:extLst>
          </p:cNvPr>
          <p:cNvGrpSpPr/>
          <p:nvPr userDrawn="1"/>
        </p:nvGrpSpPr>
        <p:grpSpPr>
          <a:xfrm>
            <a:off x="7965993" y="1722699"/>
            <a:ext cx="3309288" cy="4464142"/>
            <a:chOff x="5745956" y="3501865"/>
            <a:chExt cx="2146216" cy="289518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101071DA-A9A2-4296-8EBC-B825875638A4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09FD896B-2F20-45BA-8AD6-B65E080EA694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8BE06BD6-A3F2-4ACB-BEB7-C26B18FD59B0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C592BEDE-CC7C-4712-AEA9-33CD45DE69BA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F7F0F36E-9D9B-4B56-B221-F7D9634361EF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FC6ECF94-A999-4381-963C-743496A2D1C2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AEBBC1A-C72D-4097-BD56-8AEF43A9A928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320E3896-F776-450A-8DE9-04CBC2872854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46B42388-8E43-4C51-8B53-26D90CEECAB0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7A9619D5-5D31-4210-B38B-809F60B35F15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3" name="그림 개체 틀 2">
            <a:extLst>
              <a:ext uri="{FF2B5EF4-FFF2-40B4-BE49-F238E27FC236}">
                <a16:creationId xmlns:a16="http://schemas.microsoft.com/office/drawing/2014/main" xmlns="" id="{EEEA0169-D964-498C-B837-F23FDA5B91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69315" y="2050683"/>
            <a:ext cx="2912347" cy="37315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xmlns="" id="{393AC486-D71C-4EA6-9122-BF4FF20DA2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907EA69-8552-45A3-96EA-4E993AB620BD}"/>
              </a:ext>
            </a:extLst>
          </p:cNvPr>
          <p:cNvGrpSpPr/>
          <p:nvPr userDrawn="1"/>
        </p:nvGrpSpPr>
        <p:grpSpPr>
          <a:xfrm>
            <a:off x="10128899" y="46089"/>
            <a:ext cx="1939733" cy="1254512"/>
            <a:chOff x="8452997" y="7598"/>
            <a:chExt cx="2832224" cy="1831726"/>
          </a:xfrm>
        </p:grpSpPr>
        <p:sp>
          <p:nvSpPr>
            <p:cNvPr id="16" name="Oval 2">
              <a:extLst>
                <a:ext uri="{FF2B5EF4-FFF2-40B4-BE49-F238E27FC236}">
                  <a16:creationId xmlns:a16="http://schemas.microsoft.com/office/drawing/2014/main" xmlns="" id="{F386DE85-273C-44BD-9196-450E9F781368}"/>
                </a:ext>
              </a:extLst>
            </p:cNvPr>
            <p:cNvSpPr/>
            <p:nvPr/>
          </p:nvSpPr>
          <p:spPr>
            <a:xfrm rot="900000">
              <a:off x="10312037" y="70155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" name="Oval 2">
              <a:extLst>
                <a:ext uri="{FF2B5EF4-FFF2-40B4-BE49-F238E27FC236}">
                  <a16:creationId xmlns:a16="http://schemas.microsoft.com/office/drawing/2014/main" xmlns="" id="{2821DA99-EBB9-4729-8065-294E52073D68}"/>
                </a:ext>
              </a:extLst>
            </p:cNvPr>
            <p:cNvSpPr/>
            <p:nvPr/>
          </p:nvSpPr>
          <p:spPr>
            <a:xfrm rot="3175590">
              <a:off x="8973624" y="825948"/>
              <a:ext cx="1057756" cy="968996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" name="Oval 2">
              <a:extLst>
                <a:ext uri="{FF2B5EF4-FFF2-40B4-BE49-F238E27FC236}">
                  <a16:creationId xmlns:a16="http://schemas.microsoft.com/office/drawing/2014/main" xmlns="" id="{3EE42ACE-2756-4A39-AA5B-4032F71C5176}"/>
                </a:ext>
              </a:extLst>
            </p:cNvPr>
            <p:cNvSpPr/>
            <p:nvPr/>
          </p:nvSpPr>
          <p:spPr>
            <a:xfrm rot="8100000">
              <a:off x="9440769" y="7598"/>
              <a:ext cx="1844452" cy="1689680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9" name="Oval 2">
              <a:extLst>
                <a:ext uri="{FF2B5EF4-FFF2-40B4-BE49-F238E27FC236}">
                  <a16:creationId xmlns:a16="http://schemas.microsoft.com/office/drawing/2014/main" xmlns="" id="{0E7065C0-E285-4E79-BBF6-44D6F8608036}"/>
                </a:ext>
              </a:extLst>
            </p:cNvPr>
            <p:cNvSpPr/>
            <p:nvPr/>
          </p:nvSpPr>
          <p:spPr>
            <a:xfrm rot="18047012">
              <a:off x="8414328" y="18749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35B6C88-B4A3-40C2-BE34-CBCB3763ADF2}"/>
              </a:ext>
            </a:extLst>
          </p:cNvPr>
          <p:cNvGrpSpPr/>
          <p:nvPr userDrawn="1"/>
        </p:nvGrpSpPr>
        <p:grpSpPr>
          <a:xfrm>
            <a:off x="122846" y="46089"/>
            <a:ext cx="1939733" cy="1254512"/>
            <a:chOff x="8452997" y="7598"/>
            <a:chExt cx="2832224" cy="1831726"/>
          </a:xfrm>
        </p:grpSpPr>
        <p:sp>
          <p:nvSpPr>
            <p:cNvPr id="21" name="Oval 2">
              <a:extLst>
                <a:ext uri="{FF2B5EF4-FFF2-40B4-BE49-F238E27FC236}">
                  <a16:creationId xmlns:a16="http://schemas.microsoft.com/office/drawing/2014/main" xmlns="" id="{5FF8B918-94F6-4FD3-914C-13062FF30B33}"/>
                </a:ext>
              </a:extLst>
            </p:cNvPr>
            <p:cNvSpPr/>
            <p:nvPr/>
          </p:nvSpPr>
          <p:spPr>
            <a:xfrm rot="900000">
              <a:off x="10312037" y="70155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" name="Oval 2">
              <a:extLst>
                <a:ext uri="{FF2B5EF4-FFF2-40B4-BE49-F238E27FC236}">
                  <a16:creationId xmlns:a16="http://schemas.microsoft.com/office/drawing/2014/main" xmlns="" id="{9D193870-FBAC-4074-AAA9-7E7B3B2DEE8E}"/>
                </a:ext>
              </a:extLst>
            </p:cNvPr>
            <p:cNvSpPr/>
            <p:nvPr/>
          </p:nvSpPr>
          <p:spPr>
            <a:xfrm rot="3175590">
              <a:off x="8973624" y="825948"/>
              <a:ext cx="1057756" cy="968996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3" name="Oval 2">
              <a:extLst>
                <a:ext uri="{FF2B5EF4-FFF2-40B4-BE49-F238E27FC236}">
                  <a16:creationId xmlns:a16="http://schemas.microsoft.com/office/drawing/2014/main" xmlns="" id="{6F48F5BA-DACE-4C54-93DD-09C7D5CA98F7}"/>
                </a:ext>
              </a:extLst>
            </p:cNvPr>
            <p:cNvSpPr/>
            <p:nvPr/>
          </p:nvSpPr>
          <p:spPr>
            <a:xfrm rot="8100000">
              <a:off x="9440769" y="7598"/>
              <a:ext cx="1844452" cy="1689680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4" name="Oval 2">
              <a:extLst>
                <a:ext uri="{FF2B5EF4-FFF2-40B4-BE49-F238E27FC236}">
                  <a16:creationId xmlns:a16="http://schemas.microsoft.com/office/drawing/2014/main" xmlns="" id="{3E88BA0B-BB79-4044-96D4-BBDEE6C69661}"/>
                </a:ext>
              </a:extLst>
            </p:cNvPr>
            <p:cNvSpPr/>
            <p:nvPr/>
          </p:nvSpPr>
          <p:spPr>
            <a:xfrm rot="18047012">
              <a:off x="8414328" y="18749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>
            <a:extLst>
              <a:ext uri="{FF2B5EF4-FFF2-40B4-BE49-F238E27FC236}">
                <a16:creationId xmlns:a16="http://schemas.microsoft.com/office/drawing/2014/main" xmlns="" id="{3E40946B-9EDA-4B0C-AE98-E8DF96D9EBE9}"/>
              </a:ext>
            </a:extLst>
          </p:cNvPr>
          <p:cNvSpPr/>
          <p:nvPr userDrawn="1"/>
        </p:nvSpPr>
        <p:spPr>
          <a:xfrm>
            <a:off x="790576" y="800100"/>
            <a:ext cx="7258050" cy="5238750"/>
          </a:xfrm>
          <a:prstGeom prst="frame">
            <a:avLst>
              <a:gd name="adj1" fmla="val 86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BA0013-3175-48D6-98A6-7ABBB27AE4F1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872038" y="381000"/>
            <a:ext cx="2447925" cy="61531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B51291C6-7E26-4BA8-84E2-FF5115AFBC62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7696199" y="2933700"/>
            <a:ext cx="3705225" cy="2438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B6E6CCD-4CFA-414D-BF97-865E09297FEF}"/>
              </a:ext>
            </a:extLst>
          </p:cNvPr>
          <p:cNvGrpSpPr/>
          <p:nvPr userDrawn="1"/>
        </p:nvGrpSpPr>
        <p:grpSpPr>
          <a:xfrm>
            <a:off x="10128899" y="46089"/>
            <a:ext cx="1939733" cy="1254512"/>
            <a:chOff x="8452997" y="7598"/>
            <a:chExt cx="2832224" cy="18317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xmlns="" id="{486CC1ED-13FF-419E-A170-E7F6A6BACC34}"/>
                </a:ext>
              </a:extLst>
            </p:cNvPr>
            <p:cNvSpPr/>
            <p:nvPr/>
          </p:nvSpPr>
          <p:spPr>
            <a:xfrm rot="900000">
              <a:off x="10312037" y="70155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" name="Oval 2">
              <a:extLst>
                <a:ext uri="{FF2B5EF4-FFF2-40B4-BE49-F238E27FC236}">
                  <a16:creationId xmlns:a16="http://schemas.microsoft.com/office/drawing/2014/main" xmlns="" id="{BA59EE27-9AEB-49CD-A4CA-84A0E0FF0AC1}"/>
                </a:ext>
              </a:extLst>
            </p:cNvPr>
            <p:cNvSpPr/>
            <p:nvPr/>
          </p:nvSpPr>
          <p:spPr>
            <a:xfrm rot="3175590">
              <a:off x="8973624" y="825948"/>
              <a:ext cx="1057756" cy="968996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" name="Oval 2">
              <a:extLst>
                <a:ext uri="{FF2B5EF4-FFF2-40B4-BE49-F238E27FC236}">
                  <a16:creationId xmlns:a16="http://schemas.microsoft.com/office/drawing/2014/main" xmlns="" id="{424448CE-3ABA-4282-9CFE-DEE42E2B6F4C}"/>
                </a:ext>
              </a:extLst>
            </p:cNvPr>
            <p:cNvSpPr/>
            <p:nvPr/>
          </p:nvSpPr>
          <p:spPr>
            <a:xfrm rot="8100000">
              <a:off x="9440769" y="7598"/>
              <a:ext cx="1844452" cy="1689680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" name="Oval 2">
              <a:extLst>
                <a:ext uri="{FF2B5EF4-FFF2-40B4-BE49-F238E27FC236}">
                  <a16:creationId xmlns:a16="http://schemas.microsoft.com/office/drawing/2014/main" xmlns="" id="{7059B2AC-3989-4597-A340-ADC0D3E77981}"/>
                </a:ext>
              </a:extLst>
            </p:cNvPr>
            <p:cNvSpPr/>
            <p:nvPr/>
          </p:nvSpPr>
          <p:spPr>
            <a:xfrm rot="18047012">
              <a:off x="8414328" y="18749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5BF250F-82F8-4FD8-8AD9-06F1A6BC1892}"/>
              </a:ext>
            </a:extLst>
          </p:cNvPr>
          <p:cNvGrpSpPr/>
          <p:nvPr userDrawn="1"/>
        </p:nvGrpSpPr>
        <p:grpSpPr>
          <a:xfrm>
            <a:off x="122846" y="46089"/>
            <a:ext cx="1939733" cy="1254512"/>
            <a:chOff x="8452997" y="7598"/>
            <a:chExt cx="2832224" cy="1831726"/>
          </a:xfrm>
        </p:grpSpPr>
        <p:sp>
          <p:nvSpPr>
            <p:cNvPr id="9" name="Oval 2">
              <a:extLst>
                <a:ext uri="{FF2B5EF4-FFF2-40B4-BE49-F238E27FC236}">
                  <a16:creationId xmlns:a16="http://schemas.microsoft.com/office/drawing/2014/main" xmlns="" id="{03765026-7CA5-45A1-BF01-808425463449}"/>
                </a:ext>
              </a:extLst>
            </p:cNvPr>
            <p:cNvSpPr/>
            <p:nvPr/>
          </p:nvSpPr>
          <p:spPr>
            <a:xfrm rot="900000">
              <a:off x="10312037" y="70155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" name="Oval 2">
              <a:extLst>
                <a:ext uri="{FF2B5EF4-FFF2-40B4-BE49-F238E27FC236}">
                  <a16:creationId xmlns:a16="http://schemas.microsoft.com/office/drawing/2014/main" xmlns="" id="{B6877AFD-5168-4F7E-A36D-84511F610A00}"/>
                </a:ext>
              </a:extLst>
            </p:cNvPr>
            <p:cNvSpPr/>
            <p:nvPr/>
          </p:nvSpPr>
          <p:spPr>
            <a:xfrm rot="3175590">
              <a:off x="8973624" y="825948"/>
              <a:ext cx="1057756" cy="968996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1" name="Oval 2">
              <a:extLst>
                <a:ext uri="{FF2B5EF4-FFF2-40B4-BE49-F238E27FC236}">
                  <a16:creationId xmlns:a16="http://schemas.microsoft.com/office/drawing/2014/main" xmlns="" id="{246B5E92-6455-43C5-AA35-EFB8A9DA5248}"/>
                </a:ext>
              </a:extLst>
            </p:cNvPr>
            <p:cNvSpPr/>
            <p:nvPr/>
          </p:nvSpPr>
          <p:spPr>
            <a:xfrm rot="8100000">
              <a:off x="9440769" y="7598"/>
              <a:ext cx="1844452" cy="1689680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2" name="Oval 2">
              <a:extLst>
                <a:ext uri="{FF2B5EF4-FFF2-40B4-BE49-F238E27FC236}">
                  <a16:creationId xmlns:a16="http://schemas.microsoft.com/office/drawing/2014/main" xmlns="" id="{36CF1B02-E70B-404D-9E83-B391E8249C29}"/>
                </a:ext>
              </a:extLst>
            </p:cNvPr>
            <p:cNvSpPr/>
            <p:nvPr/>
          </p:nvSpPr>
          <p:spPr>
            <a:xfrm rot="18047012">
              <a:off x="8414328" y="18749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CD9E342-2A2F-4BF5-B702-12E1DF6B4A94}"/>
              </a:ext>
            </a:extLst>
          </p:cNvPr>
          <p:cNvSpPr/>
          <p:nvPr userDrawn="1"/>
        </p:nvSpPr>
        <p:spPr>
          <a:xfrm>
            <a:off x="0" y="-3600"/>
            <a:ext cx="12192000" cy="68616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3" name="Trapezoid 2">
            <a:extLst>
              <a:ext uri="{FF2B5EF4-FFF2-40B4-BE49-F238E27FC236}">
                <a16:creationId xmlns:a16="http://schemas.microsoft.com/office/drawing/2014/main" xmlns="" id="{DC594B7F-1220-45D3-BE68-5BD013571310}"/>
              </a:ext>
            </a:extLst>
          </p:cNvPr>
          <p:cNvSpPr/>
          <p:nvPr userDrawn="1"/>
        </p:nvSpPr>
        <p:spPr>
          <a:xfrm>
            <a:off x="536352" y="-3600"/>
            <a:ext cx="5181901" cy="6858000"/>
          </a:xfrm>
          <a:prstGeom prst="trapezoid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4" name="Round Same Side Corner Rectangle 6">
            <a:extLst>
              <a:ext uri="{FF2B5EF4-FFF2-40B4-BE49-F238E27FC236}">
                <a16:creationId xmlns:a16="http://schemas.microsoft.com/office/drawing/2014/main" xmlns="" id="{DA590A81-105F-4290-AE8D-B5173DCE4B3C}"/>
              </a:ext>
            </a:extLst>
          </p:cNvPr>
          <p:cNvSpPr/>
          <p:nvPr userDrawn="1"/>
        </p:nvSpPr>
        <p:spPr>
          <a:xfrm rot="10800000">
            <a:off x="223484" y="4547669"/>
            <a:ext cx="1531655" cy="2154490"/>
          </a:xfrm>
          <a:custGeom>
            <a:avLst/>
            <a:gdLst/>
            <a:ahLst/>
            <a:cxnLst/>
            <a:rect l="l" t="t" r="r" b="b"/>
            <a:pathLst>
              <a:path w="3411060" h="3965401">
                <a:moveTo>
                  <a:pt x="3062139" y="1800201"/>
                </a:moveTo>
                <a:lnTo>
                  <a:pt x="2702139" y="1800201"/>
                </a:lnTo>
                <a:lnTo>
                  <a:pt x="2702139" y="437210"/>
                </a:lnTo>
                <a:cubicBezTo>
                  <a:pt x="2702139" y="337799"/>
                  <a:pt x="2782728" y="257210"/>
                  <a:pt x="2882139" y="257210"/>
                </a:cubicBezTo>
                <a:cubicBezTo>
                  <a:pt x="2981550" y="257210"/>
                  <a:pt x="3062139" y="337799"/>
                  <a:pt x="3062139" y="437210"/>
                </a:cubicBezTo>
                <a:close/>
                <a:moveTo>
                  <a:pt x="686119" y="2160241"/>
                </a:moveTo>
                <a:lnTo>
                  <a:pt x="326119" y="2160241"/>
                </a:lnTo>
                <a:lnTo>
                  <a:pt x="326119" y="432251"/>
                </a:lnTo>
                <a:cubicBezTo>
                  <a:pt x="326119" y="332840"/>
                  <a:pt x="406708" y="252251"/>
                  <a:pt x="506119" y="252251"/>
                </a:cubicBezTo>
                <a:cubicBezTo>
                  <a:pt x="605530" y="252251"/>
                  <a:pt x="686119" y="332840"/>
                  <a:pt x="686119" y="432251"/>
                </a:cubicBezTo>
                <a:close/>
                <a:moveTo>
                  <a:pt x="1873559" y="3168352"/>
                </a:moveTo>
                <a:lnTo>
                  <a:pt x="1513559" y="3168352"/>
                </a:lnTo>
                <a:lnTo>
                  <a:pt x="1513559" y="432248"/>
                </a:lnTo>
                <a:cubicBezTo>
                  <a:pt x="1513559" y="332837"/>
                  <a:pt x="1594148" y="252248"/>
                  <a:pt x="1693559" y="252248"/>
                </a:cubicBezTo>
                <a:cubicBezTo>
                  <a:pt x="1792970" y="252248"/>
                  <a:pt x="1873559" y="332837"/>
                  <a:pt x="1873559" y="432248"/>
                </a:cubicBezTo>
                <a:close/>
                <a:moveTo>
                  <a:pt x="787520" y="3652135"/>
                </a:moveTo>
                <a:lnTo>
                  <a:pt x="787520" y="565496"/>
                </a:lnTo>
                <a:cubicBezTo>
                  <a:pt x="787520" y="360460"/>
                  <a:pt x="666637" y="194246"/>
                  <a:pt x="517520" y="194246"/>
                </a:cubicBezTo>
                <a:cubicBezTo>
                  <a:pt x="368403" y="194246"/>
                  <a:pt x="247520" y="360460"/>
                  <a:pt x="247520" y="565496"/>
                </a:cubicBezTo>
                <a:lnTo>
                  <a:pt x="247520" y="3652135"/>
                </a:lnTo>
                <a:close/>
                <a:moveTo>
                  <a:pt x="1974960" y="3652135"/>
                </a:moveTo>
                <a:lnTo>
                  <a:pt x="1974960" y="565496"/>
                </a:lnTo>
                <a:cubicBezTo>
                  <a:pt x="1974960" y="360460"/>
                  <a:pt x="1854077" y="194246"/>
                  <a:pt x="1704960" y="194246"/>
                </a:cubicBezTo>
                <a:cubicBezTo>
                  <a:pt x="1555843" y="194246"/>
                  <a:pt x="1434960" y="360460"/>
                  <a:pt x="1434960" y="565496"/>
                </a:cubicBezTo>
                <a:lnTo>
                  <a:pt x="1434960" y="3652135"/>
                </a:lnTo>
                <a:close/>
                <a:moveTo>
                  <a:pt x="3163540" y="3657096"/>
                </a:moveTo>
                <a:lnTo>
                  <a:pt x="3163540" y="570457"/>
                </a:lnTo>
                <a:cubicBezTo>
                  <a:pt x="3163540" y="365422"/>
                  <a:pt x="3042657" y="199207"/>
                  <a:pt x="2893540" y="199207"/>
                </a:cubicBezTo>
                <a:cubicBezTo>
                  <a:pt x="2744423" y="199207"/>
                  <a:pt x="2623540" y="365422"/>
                  <a:pt x="2623540" y="570457"/>
                </a:cubicBezTo>
                <a:lnTo>
                  <a:pt x="2623540" y="3657096"/>
                </a:lnTo>
                <a:close/>
                <a:moveTo>
                  <a:pt x="922929" y="3960440"/>
                </a:moveTo>
                <a:lnTo>
                  <a:pt x="112111" y="3960440"/>
                </a:lnTo>
                <a:cubicBezTo>
                  <a:pt x="50194" y="3960440"/>
                  <a:pt x="0" y="3891423"/>
                  <a:pt x="0" y="3806287"/>
                </a:cubicBezTo>
                <a:cubicBezTo>
                  <a:pt x="0" y="3721151"/>
                  <a:pt x="50194" y="3652135"/>
                  <a:pt x="112111" y="3652135"/>
                </a:cubicBezTo>
                <a:lnTo>
                  <a:pt x="121519" y="3652135"/>
                </a:lnTo>
                <a:lnTo>
                  <a:pt x="121519" y="544500"/>
                </a:lnTo>
                <a:cubicBezTo>
                  <a:pt x="121519" y="243780"/>
                  <a:pt x="298814" y="0"/>
                  <a:pt x="517519" y="0"/>
                </a:cubicBezTo>
                <a:cubicBezTo>
                  <a:pt x="736224" y="0"/>
                  <a:pt x="913519" y="243780"/>
                  <a:pt x="913519" y="544500"/>
                </a:cubicBezTo>
                <a:lnTo>
                  <a:pt x="913519" y="3652135"/>
                </a:lnTo>
                <a:lnTo>
                  <a:pt x="922929" y="3652135"/>
                </a:lnTo>
                <a:cubicBezTo>
                  <a:pt x="984846" y="3652135"/>
                  <a:pt x="1035040" y="3721151"/>
                  <a:pt x="1035040" y="3806287"/>
                </a:cubicBezTo>
                <a:cubicBezTo>
                  <a:pt x="1035040" y="3891423"/>
                  <a:pt x="984846" y="3960440"/>
                  <a:pt x="922929" y="3960440"/>
                </a:cubicBezTo>
                <a:close/>
                <a:moveTo>
                  <a:pt x="2110369" y="3960440"/>
                </a:moveTo>
                <a:lnTo>
                  <a:pt x="1299551" y="3960440"/>
                </a:lnTo>
                <a:cubicBezTo>
                  <a:pt x="1237634" y="3960440"/>
                  <a:pt x="1187440" y="3891423"/>
                  <a:pt x="1187440" y="3806287"/>
                </a:cubicBezTo>
                <a:cubicBezTo>
                  <a:pt x="1187440" y="3721151"/>
                  <a:pt x="1237634" y="3652135"/>
                  <a:pt x="1299551" y="3652135"/>
                </a:cubicBezTo>
                <a:lnTo>
                  <a:pt x="1308959" y="3652135"/>
                </a:lnTo>
                <a:lnTo>
                  <a:pt x="1308959" y="544500"/>
                </a:lnTo>
                <a:cubicBezTo>
                  <a:pt x="1308959" y="243780"/>
                  <a:pt x="1486254" y="0"/>
                  <a:pt x="1704959" y="0"/>
                </a:cubicBezTo>
                <a:cubicBezTo>
                  <a:pt x="1923664" y="0"/>
                  <a:pt x="2100959" y="243780"/>
                  <a:pt x="2100959" y="544500"/>
                </a:cubicBezTo>
                <a:lnTo>
                  <a:pt x="2100959" y="3652135"/>
                </a:lnTo>
                <a:lnTo>
                  <a:pt x="2110369" y="3652135"/>
                </a:lnTo>
                <a:cubicBezTo>
                  <a:pt x="2172286" y="3652135"/>
                  <a:pt x="2222480" y="3721151"/>
                  <a:pt x="2222480" y="3806287"/>
                </a:cubicBezTo>
                <a:cubicBezTo>
                  <a:pt x="2222480" y="3891423"/>
                  <a:pt x="2172286" y="3960440"/>
                  <a:pt x="2110369" y="3960440"/>
                </a:cubicBezTo>
                <a:close/>
                <a:moveTo>
                  <a:pt x="3298949" y="3965401"/>
                </a:moveTo>
                <a:lnTo>
                  <a:pt x="2488131" y="3965401"/>
                </a:lnTo>
                <a:cubicBezTo>
                  <a:pt x="2426214" y="3965401"/>
                  <a:pt x="2376020" y="3896384"/>
                  <a:pt x="2376020" y="3811249"/>
                </a:cubicBezTo>
                <a:cubicBezTo>
                  <a:pt x="2376020" y="3726113"/>
                  <a:pt x="2426214" y="3657096"/>
                  <a:pt x="2488131" y="3657096"/>
                </a:cubicBezTo>
                <a:lnTo>
                  <a:pt x="2497539" y="3657096"/>
                </a:lnTo>
                <a:lnTo>
                  <a:pt x="2497539" y="549461"/>
                </a:lnTo>
                <a:cubicBezTo>
                  <a:pt x="2497539" y="248741"/>
                  <a:pt x="2674834" y="4961"/>
                  <a:pt x="2893539" y="4961"/>
                </a:cubicBezTo>
                <a:cubicBezTo>
                  <a:pt x="3112244" y="4961"/>
                  <a:pt x="3289539" y="248741"/>
                  <a:pt x="3289539" y="549461"/>
                </a:cubicBezTo>
                <a:lnTo>
                  <a:pt x="3289539" y="3657096"/>
                </a:lnTo>
                <a:lnTo>
                  <a:pt x="3298949" y="3657096"/>
                </a:lnTo>
                <a:cubicBezTo>
                  <a:pt x="3360866" y="3657096"/>
                  <a:pt x="3411060" y="3726113"/>
                  <a:pt x="3411060" y="3811249"/>
                </a:cubicBezTo>
                <a:cubicBezTo>
                  <a:pt x="3411060" y="3896384"/>
                  <a:pt x="3360866" y="3965401"/>
                  <a:pt x="3298949" y="39654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" name="Round Same Side Corner Rectangle 6">
            <a:extLst>
              <a:ext uri="{FF2B5EF4-FFF2-40B4-BE49-F238E27FC236}">
                <a16:creationId xmlns:a16="http://schemas.microsoft.com/office/drawing/2014/main" xmlns="" id="{5E38D25B-1932-4B93-8440-3F680AC80EE4}"/>
              </a:ext>
            </a:extLst>
          </p:cNvPr>
          <p:cNvSpPr/>
          <p:nvPr userDrawn="1"/>
        </p:nvSpPr>
        <p:spPr>
          <a:xfrm rot="10800000">
            <a:off x="1810380" y="4547669"/>
            <a:ext cx="1531655" cy="2154490"/>
          </a:xfrm>
          <a:custGeom>
            <a:avLst/>
            <a:gdLst/>
            <a:ahLst/>
            <a:cxnLst/>
            <a:rect l="l" t="t" r="r" b="b"/>
            <a:pathLst>
              <a:path w="3411060" h="3965401">
                <a:moveTo>
                  <a:pt x="3062139" y="1800201"/>
                </a:moveTo>
                <a:lnTo>
                  <a:pt x="2702139" y="1800201"/>
                </a:lnTo>
                <a:lnTo>
                  <a:pt x="2702139" y="437210"/>
                </a:lnTo>
                <a:cubicBezTo>
                  <a:pt x="2702139" y="337799"/>
                  <a:pt x="2782728" y="257210"/>
                  <a:pt x="2882139" y="257210"/>
                </a:cubicBezTo>
                <a:cubicBezTo>
                  <a:pt x="2981550" y="257210"/>
                  <a:pt x="3062139" y="337799"/>
                  <a:pt x="3062139" y="437210"/>
                </a:cubicBezTo>
                <a:close/>
                <a:moveTo>
                  <a:pt x="686119" y="2160241"/>
                </a:moveTo>
                <a:lnTo>
                  <a:pt x="326119" y="2160241"/>
                </a:lnTo>
                <a:lnTo>
                  <a:pt x="326119" y="432251"/>
                </a:lnTo>
                <a:cubicBezTo>
                  <a:pt x="326119" y="332840"/>
                  <a:pt x="406708" y="252251"/>
                  <a:pt x="506119" y="252251"/>
                </a:cubicBezTo>
                <a:cubicBezTo>
                  <a:pt x="605530" y="252251"/>
                  <a:pt x="686119" y="332840"/>
                  <a:pt x="686119" y="432251"/>
                </a:cubicBezTo>
                <a:close/>
                <a:moveTo>
                  <a:pt x="1873559" y="3168352"/>
                </a:moveTo>
                <a:lnTo>
                  <a:pt x="1513559" y="3168352"/>
                </a:lnTo>
                <a:lnTo>
                  <a:pt x="1513559" y="432248"/>
                </a:lnTo>
                <a:cubicBezTo>
                  <a:pt x="1513559" y="332837"/>
                  <a:pt x="1594148" y="252248"/>
                  <a:pt x="1693559" y="252248"/>
                </a:cubicBezTo>
                <a:cubicBezTo>
                  <a:pt x="1792970" y="252248"/>
                  <a:pt x="1873559" y="332837"/>
                  <a:pt x="1873559" y="432248"/>
                </a:cubicBezTo>
                <a:close/>
                <a:moveTo>
                  <a:pt x="787520" y="3652135"/>
                </a:moveTo>
                <a:lnTo>
                  <a:pt x="787520" y="565496"/>
                </a:lnTo>
                <a:cubicBezTo>
                  <a:pt x="787520" y="360460"/>
                  <a:pt x="666637" y="194246"/>
                  <a:pt x="517520" y="194246"/>
                </a:cubicBezTo>
                <a:cubicBezTo>
                  <a:pt x="368403" y="194246"/>
                  <a:pt x="247520" y="360460"/>
                  <a:pt x="247520" y="565496"/>
                </a:cubicBezTo>
                <a:lnTo>
                  <a:pt x="247520" y="3652135"/>
                </a:lnTo>
                <a:close/>
                <a:moveTo>
                  <a:pt x="1974960" y="3652135"/>
                </a:moveTo>
                <a:lnTo>
                  <a:pt x="1974960" y="565496"/>
                </a:lnTo>
                <a:cubicBezTo>
                  <a:pt x="1974960" y="360460"/>
                  <a:pt x="1854077" y="194246"/>
                  <a:pt x="1704960" y="194246"/>
                </a:cubicBezTo>
                <a:cubicBezTo>
                  <a:pt x="1555843" y="194246"/>
                  <a:pt x="1434960" y="360460"/>
                  <a:pt x="1434960" y="565496"/>
                </a:cubicBezTo>
                <a:lnTo>
                  <a:pt x="1434960" y="3652135"/>
                </a:lnTo>
                <a:close/>
                <a:moveTo>
                  <a:pt x="3163540" y="3657096"/>
                </a:moveTo>
                <a:lnTo>
                  <a:pt x="3163540" y="570457"/>
                </a:lnTo>
                <a:cubicBezTo>
                  <a:pt x="3163540" y="365422"/>
                  <a:pt x="3042657" y="199207"/>
                  <a:pt x="2893540" y="199207"/>
                </a:cubicBezTo>
                <a:cubicBezTo>
                  <a:pt x="2744423" y="199207"/>
                  <a:pt x="2623540" y="365422"/>
                  <a:pt x="2623540" y="570457"/>
                </a:cubicBezTo>
                <a:lnTo>
                  <a:pt x="2623540" y="3657096"/>
                </a:lnTo>
                <a:close/>
                <a:moveTo>
                  <a:pt x="922929" y="3960440"/>
                </a:moveTo>
                <a:lnTo>
                  <a:pt x="112111" y="3960440"/>
                </a:lnTo>
                <a:cubicBezTo>
                  <a:pt x="50194" y="3960440"/>
                  <a:pt x="0" y="3891423"/>
                  <a:pt x="0" y="3806287"/>
                </a:cubicBezTo>
                <a:cubicBezTo>
                  <a:pt x="0" y="3721151"/>
                  <a:pt x="50194" y="3652135"/>
                  <a:pt x="112111" y="3652135"/>
                </a:cubicBezTo>
                <a:lnTo>
                  <a:pt x="121519" y="3652135"/>
                </a:lnTo>
                <a:lnTo>
                  <a:pt x="121519" y="544500"/>
                </a:lnTo>
                <a:cubicBezTo>
                  <a:pt x="121519" y="243780"/>
                  <a:pt x="298814" y="0"/>
                  <a:pt x="517519" y="0"/>
                </a:cubicBezTo>
                <a:cubicBezTo>
                  <a:pt x="736224" y="0"/>
                  <a:pt x="913519" y="243780"/>
                  <a:pt x="913519" y="544500"/>
                </a:cubicBezTo>
                <a:lnTo>
                  <a:pt x="913519" y="3652135"/>
                </a:lnTo>
                <a:lnTo>
                  <a:pt x="922929" y="3652135"/>
                </a:lnTo>
                <a:cubicBezTo>
                  <a:pt x="984846" y="3652135"/>
                  <a:pt x="1035040" y="3721151"/>
                  <a:pt x="1035040" y="3806287"/>
                </a:cubicBezTo>
                <a:cubicBezTo>
                  <a:pt x="1035040" y="3891423"/>
                  <a:pt x="984846" y="3960440"/>
                  <a:pt x="922929" y="3960440"/>
                </a:cubicBezTo>
                <a:close/>
                <a:moveTo>
                  <a:pt x="2110369" y="3960440"/>
                </a:moveTo>
                <a:lnTo>
                  <a:pt x="1299551" y="3960440"/>
                </a:lnTo>
                <a:cubicBezTo>
                  <a:pt x="1237634" y="3960440"/>
                  <a:pt x="1187440" y="3891423"/>
                  <a:pt x="1187440" y="3806287"/>
                </a:cubicBezTo>
                <a:cubicBezTo>
                  <a:pt x="1187440" y="3721151"/>
                  <a:pt x="1237634" y="3652135"/>
                  <a:pt x="1299551" y="3652135"/>
                </a:cubicBezTo>
                <a:lnTo>
                  <a:pt x="1308959" y="3652135"/>
                </a:lnTo>
                <a:lnTo>
                  <a:pt x="1308959" y="544500"/>
                </a:lnTo>
                <a:cubicBezTo>
                  <a:pt x="1308959" y="243780"/>
                  <a:pt x="1486254" y="0"/>
                  <a:pt x="1704959" y="0"/>
                </a:cubicBezTo>
                <a:cubicBezTo>
                  <a:pt x="1923664" y="0"/>
                  <a:pt x="2100959" y="243780"/>
                  <a:pt x="2100959" y="544500"/>
                </a:cubicBezTo>
                <a:lnTo>
                  <a:pt x="2100959" y="3652135"/>
                </a:lnTo>
                <a:lnTo>
                  <a:pt x="2110369" y="3652135"/>
                </a:lnTo>
                <a:cubicBezTo>
                  <a:pt x="2172286" y="3652135"/>
                  <a:pt x="2222480" y="3721151"/>
                  <a:pt x="2222480" y="3806287"/>
                </a:cubicBezTo>
                <a:cubicBezTo>
                  <a:pt x="2222480" y="3891423"/>
                  <a:pt x="2172286" y="3960440"/>
                  <a:pt x="2110369" y="3960440"/>
                </a:cubicBezTo>
                <a:close/>
                <a:moveTo>
                  <a:pt x="3298949" y="3965401"/>
                </a:moveTo>
                <a:lnTo>
                  <a:pt x="2488131" y="3965401"/>
                </a:lnTo>
                <a:cubicBezTo>
                  <a:pt x="2426214" y="3965401"/>
                  <a:pt x="2376020" y="3896384"/>
                  <a:pt x="2376020" y="3811249"/>
                </a:cubicBezTo>
                <a:cubicBezTo>
                  <a:pt x="2376020" y="3726113"/>
                  <a:pt x="2426214" y="3657096"/>
                  <a:pt x="2488131" y="3657096"/>
                </a:cubicBezTo>
                <a:lnTo>
                  <a:pt x="2497539" y="3657096"/>
                </a:lnTo>
                <a:lnTo>
                  <a:pt x="2497539" y="549461"/>
                </a:lnTo>
                <a:cubicBezTo>
                  <a:pt x="2497539" y="248741"/>
                  <a:pt x="2674834" y="4961"/>
                  <a:pt x="2893539" y="4961"/>
                </a:cubicBezTo>
                <a:cubicBezTo>
                  <a:pt x="3112244" y="4961"/>
                  <a:pt x="3289539" y="248741"/>
                  <a:pt x="3289539" y="549461"/>
                </a:cubicBezTo>
                <a:lnTo>
                  <a:pt x="3289539" y="3657096"/>
                </a:lnTo>
                <a:lnTo>
                  <a:pt x="3298949" y="3657096"/>
                </a:lnTo>
                <a:cubicBezTo>
                  <a:pt x="3360866" y="3657096"/>
                  <a:pt x="3411060" y="3726113"/>
                  <a:pt x="3411060" y="3811249"/>
                </a:cubicBezTo>
                <a:cubicBezTo>
                  <a:pt x="3411060" y="3896384"/>
                  <a:pt x="3360866" y="3965401"/>
                  <a:pt x="3298949" y="39654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" name="Round Same Side Corner Rectangle 6">
            <a:extLst>
              <a:ext uri="{FF2B5EF4-FFF2-40B4-BE49-F238E27FC236}">
                <a16:creationId xmlns:a16="http://schemas.microsoft.com/office/drawing/2014/main" xmlns="" id="{1D17A12B-4591-4F10-8E91-6A6679F6D7A8}"/>
              </a:ext>
            </a:extLst>
          </p:cNvPr>
          <p:cNvSpPr/>
          <p:nvPr userDrawn="1"/>
        </p:nvSpPr>
        <p:spPr>
          <a:xfrm rot="10800000">
            <a:off x="4984176" y="4547669"/>
            <a:ext cx="998463" cy="2154490"/>
          </a:xfrm>
          <a:custGeom>
            <a:avLst/>
            <a:gdLst/>
            <a:ahLst/>
            <a:cxnLst/>
            <a:rect l="l" t="t" r="r" b="b"/>
            <a:pathLst>
              <a:path w="998463" h="2154490">
                <a:moveTo>
                  <a:pt x="841789" y="978089"/>
                </a:moveTo>
                <a:lnTo>
                  <a:pt x="680139" y="978089"/>
                </a:lnTo>
                <a:lnTo>
                  <a:pt x="680139" y="237546"/>
                </a:lnTo>
                <a:cubicBezTo>
                  <a:pt x="680139" y="183534"/>
                  <a:pt x="716326" y="139748"/>
                  <a:pt x="760964" y="139748"/>
                </a:cubicBezTo>
                <a:cubicBezTo>
                  <a:pt x="805602" y="139748"/>
                  <a:pt x="841789" y="183534"/>
                  <a:pt x="841789" y="237546"/>
                </a:cubicBezTo>
                <a:close/>
                <a:moveTo>
                  <a:pt x="308085" y="1721436"/>
                </a:moveTo>
                <a:lnTo>
                  <a:pt x="146436" y="1721436"/>
                </a:lnTo>
                <a:lnTo>
                  <a:pt x="146436" y="234850"/>
                </a:lnTo>
                <a:cubicBezTo>
                  <a:pt x="146436" y="180838"/>
                  <a:pt x="182622" y="137052"/>
                  <a:pt x="227260" y="137052"/>
                </a:cubicBezTo>
                <a:cubicBezTo>
                  <a:pt x="271898" y="137052"/>
                  <a:pt x="308085" y="180838"/>
                  <a:pt x="308085" y="234850"/>
                </a:cubicBezTo>
                <a:close/>
                <a:moveTo>
                  <a:pt x="353617" y="1984286"/>
                </a:moveTo>
                <a:lnTo>
                  <a:pt x="353617" y="307247"/>
                </a:lnTo>
                <a:cubicBezTo>
                  <a:pt x="353617" y="195846"/>
                  <a:pt x="299337" y="105538"/>
                  <a:pt x="232380" y="105538"/>
                </a:cubicBezTo>
                <a:cubicBezTo>
                  <a:pt x="165422" y="105538"/>
                  <a:pt x="111143" y="195846"/>
                  <a:pt x="111143" y="307247"/>
                </a:cubicBezTo>
                <a:lnTo>
                  <a:pt x="111143" y="1984286"/>
                </a:lnTo>
                <a:close/>
                <a:moveTo>
                  <a:pt x="887320" y="1986981"/>
                </a:moveTo>
                <a:lnTo>
                  <a:pt x="887320" y="309942"/>
                </a:lnTo>
                <a:cubicBezTo>
                  <a:pt x="887320" y="198542"/>
                  <a:pt x="833041" y="108234"/>
                  <a:pt x="766083" y="108234"/>
                </a:cubicBezTo>
                <a:cubicBezTo>
                  <a:pt x="699126" y="108234"/>
                  <a:pt x="644846" y="198542"/>
                  <a:pt x="644846" y="309942"/>
                </a:cubicBezTo>
                <a:lnTo>
                  <a:pt x="644846" y="1986981"/>
                </a:lnTo>
                <a:close/>
                <a:moveTo>
                  <a:pt x="414419" y="2151795"/>
                </a:moveTo>
                <a:lnTo>
                  <a:pt x="50341" y="2151795"/>
                </a:lnTo>
                <a:cubicBezTo>
                  <a:pt x="22538" y="2151795"/>
                  <a:pt x="0" y="2114296"/>
                  <a:pt x="0" y="2068040"/>
                </a:cubicBezTo>
                <a:cubicBezTo>
                  <a:pt x="0" y="2021784"/>
                  <a:pt x="22538" y="1984286"/>
                  <a:pt x="50341" y="1984286"/>
                </a:cubicBezTo>
                <a:lnTo>
                  <a:pt x="54565" y="1984286"/>
                </a:lnTo>
                <a:lnTo>
                  <a:pt x="54565" y="295839"/>
                </a:lnTo>
                <a:cubicBezTo>
                  <a:pt x="54565" y="132451"/>
                  <a:pt x="134175" y="0"/>
                  <a:pt x="232379" y="0"/>
                </a:cubicBezTo>
                <a:cubicBezTo>
                  <a:pt x="330584" y="0"/>
                  <a:pt x="410194" y="132451"/>
                  <a:pt x="410194" y="295839"/>
                </a:cubicBezTo>
                <a:lnTo>
                  <a:pt x="410194" y="1984286"/>
                </a:lnTo>
                <a:lnTo>
                  <a:pt x="414419" y="1984286"/>
                </a:lnTo>
                <a:cubicBezTo>
                  <a:pt x="442221" y="1984286"/>
                  <a:pt x="464760" y="2021784"/>
                  <a:pt x="464760" y="2068040"/>
                </a:cubicBezTo>
                <a:cubicBezTo>
                  <a:pt x="464760" y="2114296"/>
                  <a:pt x="442221" y="2151795"/>
                  <a:pt x="414419" y="2151795"/>
                </a:cubicBezTo>
                <a:close/>
                <a:moveTo>
                  <a:pt x="948122" y="2154490"/>
                </a:moveTo>
                <a:lnTo>
                  <a:pt x="584044" y="2154490"/>
                </a:lnTo>
                <a:cubicBezTo>
                  <a:pt x="556242" y="2154490"/>
                  <a:pt x="533703" y="2116992"/>
                  <a:pt x="533703" y="2070736"/>
                </a:cubicBezTo>
                <a:cubicBezTo>
                  <a:pt x="533703" y="2024480"/>
                  <a:pt x="556242" y="1986981"/>
                  <a:pt x="584044" y="1986981"/>
                </a:cubicBezTo>
                <a:lnTo>
                  <a:pt x="588268" y="1986981"/>
                </a:lnTo>
                <a:lnTo>
                  <a:pt x="588268" y="298535"/>
                </a:lnTo>
                <a:cubicBezTo>
                  <a:pt x="588268" y="135147"/>
                  <a:pt x="667878" y="2696"/>
                  <a:pt x="766083" y="2696"/>
                </a:cubicBezTo>
                <a:cubicBezTo>
                  <a:pt x="864287" y="2696"/>
                  <a:pt x="943897" y="135147"/>
                  <a:pt x="943897" y="298535"/>
                </a:cubicBezTo>
                <a:lnTo>
                  <a:pt x="943897" y="1986981"/>
                </a:lnTo>
                <a:lnTo>
                  <a:pt x="948122" y="1986981"/>
                </a:lnTo>
                <a:cubicBezTo>
                  <a:pt x="975925" y="1986981"/>
                  <a:pt x="998463" y="2024480"/>
                  <a:pt x="998463" y="2070736"/>
                </a:cubicBezTo>
                <a:cubicBezTo>
                  <a:pt x="998463" y="2116992"/>
                  <a:pt x="975925" y="2154490"/>
                  <a:pt x="948122" y="215449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xmlns="" id="{2223FA27-13CB-4989-B07E-8B66DD0FAD33}"/>
              </a:ext>
            </a:extLst>
          </p:cNvPr>
          <p:cNvSpPr/>
          <p:nvPr userDrawn="1"/>
        </p:nvSpPr>
        <p:spPr>
          <a:xfrm rot="10800000">
            <a:off x="3397276" y="4547669"/>
            <a:ext cx="1531655" cy="2154490"/>
          </a:xfrm>
          <a:custGeom>
            <a:avLst/>
            <a:gdLst/>
            <a:ahLst/>
            <a:cxnLst/>
            <a:rect l="l" t="t" r="r" b="b"/>
            <a:pathLst>
              <a:path w="3411060" h="3965401">
                <a:moveTo>
                  <a:pt x="3062139" y="1800201"/>
                </a:moveTo>
                <a:lnTo>
                  <a:pt x="2702139" y="1800201"/>
                </a:lnTo>
                <a:lnTo>
                  <a:pt x="2702139" y="437210"/>
                </a:lnTo>
                <a:cubicBezTo>
                  <a:pt x="2702139" y="337799"/>
                  <a:pt x="2782728" y="257210"/>
                  <a:pt x="2882139" y="257210"/>
                </a:cubicBezTo>
                <a:cubicBezTo>
                  <a:pt x="2981550" y="257210"/>
                  <a:pt x="3062139" y="337799"/>
                  <a:pt x="3062139" y="437210"/>
                </a:cubicBezTo>
                <a:close/>
                <a:moveTo>
                  <a:pt x="686119" y="2160241"/>
                </a:moveTo>
                <a:lnTo>
                  <a:pt x="326119" y="2160241"/>
                </a:lnTo>
                <a:lnTo>
                  <a:pt x="326119" y="432251"/>
                </a:lnTo>
                <a:cubicBezTo>
                  <a:pt x="326119" y="332840"/>
                  <a:pt x="406708" y="252251"/>
                  <a:pt x="506119" y="252251"/>
                </a:cubicBezTo>
                <a:cubicBezTo>
                  <a:pt x="605530" y="252251"/>
                  <a:pt x="686119" y="332840"/>
                  <a:pt x="686119" y="432251"/>
                </a:cubicBezTo>
                <a:close/>
                <a:moveTo>
                  <a:pt x="1873559" y="3168352"/>
                </a:moveTo>
                <a:lnTo>
                  <a:pt x="1513559" y="3168352"/>
                </a:lnTo>
                <a:lnTo>
                  <a:pt x="1513559" y="432248"/>
                </a:lnTo>
                <a:cubicBezTo>
                  <a:pt x="1513559" y="332837"/>
                  <a:pt x="1594148" y="252248"/>
                  <a:pt x="1693559" y="252248"/>
                </a:cubicBezTo>
                <a:cubicBezTo>
                  <a:pt x="1792970" y="252248"/>
                  <a:pt x="1873559" y="332837"/>
                  <a:pt x="1873559" y="432248"/>
                </a:cubicBezTo>
                <a:close/>
                <a:moveTo>
                  <a:pt x="787520" y="3652135"/>
                </a:moveTo>
                <a:lnTo>
                  <a:pt x="787520" y="565496"/>
                </a:lnTo>
                <a:cubicBezTo>
                  <a:pt x="787520" y="360460"/>
                  <a:pt x="666637" y="194246"/>
                  <a:pt x="517520" y="194246"/>
                </a:cubicBezTo>
                <a:cubicBezTo>
                  <a:pt x="368403" y="194246"/>
                  <a:pt x="247520" y="360460"/>
                  <a:pt x="247520" y="565496"/>
                </a:cubicBezTo>
                <a:lnTo>
                  <a:pt x="247520" y="3652135"/>
                </a:lnTo>
                <a:close/>
                <a:moveTo>
                  <a:pt x="1974960" y="3652135"/>
                </a:moveTo>
                <a:lnTo>
                  <a:pt x="1974960" y="565496"/>
                </a:lnTo>
                <a:cubicBezTo>
                  <a:pt x="1974960" y="360460"/>
                  <a:pt x="1854077" y="194246"/>
                  <a:pt x="1704960" y="194246"/>
                </a:cubicBezTo>
                <a:cubicBezTo>
                  <a:pt x="1555843" y="194246"/>
                  <a:pt x="1434960" y="360460"/>
                  <a:pt x="1434960" y="565496"/>
                </a:cubicBezTo>
                <a:lnTo>
                  <a:pt x="1434960" y="3652135"/>
                </a:lnTo>
                <a:close/>
                <a:moveTo>
                  <a:pt x="3163540" y="3657096"/>
                </a:moveTo>
                <a:lnTo>
                  <a:pt x="3163540" y="570457"/>
                </a:lnTo>
                <a:cubicBezTo>
                  <a:pt x="3163540" y="365422"/>
                  <a:pt x="3042657" y="199207"/>
                  <a:pt x="2893540" y="199207"/>
                </a:cubicBezTo>
                <a:cubicBezTo>
                  <a:pt x="2744423" y="199207"/>
                  <a:pt x="2623540" y="365422"/>
                  <a:pt x="2623540" y="570457"/>
                </a:cubicBezTo>
                <a:lnTo>
                  <a:pt x="2623540" y="3657096"/>
                </a:lnTo>
                <a:close/>
                <a:moveTo>
                  <a:pt x="922929" y="3960440"/>
                </a:moveTo>
                <a:lnTo>
                  <a:pt x="112111" y="3960440"/>
                </a:lnTo>
                <a:cubicBezTo>
                  <a:pt x="50194" y="3960440"/>
                  <a:pt x="0" y="3891423"/>
                  <a:pt x="0" y="3806287"/>
                </a:cubicBezTo>
                <a:cubicBezTo>
                  <a:pt x="0" y="3721151"/>
                  <a:pt x="50194" y="3652135"/>
                  <a:pt x="112111" y="3652135"/>
                </a:cubicBezTo>
                <a:lnTo>
                  <a:pt x="121519" y="3652135"/>
                </a:lnTo>
                <a:lnTo>
                  <a:pt x="121519" y="544500"/>
                </a:lnTo>
                <a:cubicBezTo>
                  <a:pt x="121519" y="243780"/>
                  <a:pt x="298814" y="0"/>
                  <a:pt x="517519" y="0"/>
                </a:cubicBezTo>
                <a:cubicBezTo>
                  <a:pt x="736224" y="0"/>
                  <a:pt x="913519" y="243780"/>
                  <a:pt x="913519" y="544500"/>
                </a:cubicBezTo>
                <a:lnTo>
                  <a:pt x="913519" y="3652135"/>
                </a:lnTo>
                <a:lnTo>
                  <a:pt x="922929" y="3652135"/>
                </a:lnTo>
                <a:cubicBezTo>
                  <a:pt x="984846" y="3652135"/>
                  <a:pt x="1035040" y="3721151"/>
                  <a:pt x="1035040" y="3806287"/>
                </a:cubicBezTo>
                <a:cubicBezTo>
                  <a:pt x="1035040" y="3891423"/>
                  <a:pt x="984846" y="3960440"/>
                  <a:pt x="922929" y="3960440"/>
                </a:cubicBezTo>
                <a:close/>
                <a:moveTo>
                  <a:pt x="2110369" y="3960440"/>
                </a:moveTo>
                <a:lnTo>
                  <a:pt x="1299551" y="3960440"/>
                </a:lnTo>
                <a:cubicBezTo>
                  <a:pt x="1237634" y="3960440"/>
                  <a:pt x="1187440" y="3891423"/>
                  <a:pt x="1187440" y="3806287"/>
                </a:cubicBezTo>
                <a:cubicBezTo>
                  <a:pt x="1187440" y="3721151"/>
                  <a:pt x="1237634" y="3652135"/>
                  <a:pt x="1299551" y="3652135"/>
                </a:cubicBezTo>
                <a:lnTo>
                  <a:pt x="1308959" y="3652135"/>
                </a:lnTo>
                <a:lnTo>
                  <a:pt x="1308959" y="544500"/>
                </a:lnTo>
                <a:cubicBezTo>
                  <a:pt x="1308959" y="243780"/>
                  <a:pt x="1486254" y="0"/>
                  <a:pt x="1704959" y="0"/>
                </a:cubicBezTo>
                <a:cubicBezTo>
                  <a:pt x="1923664" y="0"/>
                  <a:pt x="2100959" y="243780"/>
                  <a:pt x="2100959" y="544500"/>
                </a:cubicBezTo>
                <a:lnTo>
                  <a:pt x="2100959" y="3652135"/>
                </a:lnTo>
                <a:lnTo>
                  <a:pt x="2110369" y="3652135"/>
                </a:lnTo>
                <a:cubicBezTo>
                  <a:pt x="2172286" y="3652135"/>
                  <a:pt x="2222480" y="3721151"/>
                  <a:pt x="2222480" y="3806287"/>
                </a:cubicBezTo>
                <a:cubicBezTo>
                  <a:pt x="2222480" y="3891423"/>
                  <a:pt x="2172286" y="3960440"/>
                  <a:pt x="2110369" y="3960440"/>
                </a:cubicBezTo>
                <a:close/>
                <a:moveTo>
                  <a:pt x="3298949" y="3965401"/>
                </a:moveTo>
                <a:lnTo>
                  <a:pt x="2488131" y="3965401"/>
                </a:lnTo>
                <a:cubicBezTo>
                  <a:pt x="2426214" y="3965401"/>
                  <a:pt x="2376020" y="3896384"/>
                  <a:pt x="2376020" y="3811249"/>
                </a:cubicBezTo>
                <a:cubicBezTo>
                  <a:pt x="2376020" y="3726113"/>
                  <a:pt x="2426214" y="3657096"/>
                  <a:pt x="2488131" y="3657096"/>
                </a:cubicBezTo>
                <a:lnTo>
                  <a:pt x="2497539" y="3657096"/>
                </a:lnTo>
                <a:lnTo>
                  <a:pt x="2497539" y="549461"/>
                </a:lnTo>
                <a:cubicBezTo>
                  <a:pt x="2497539" y="248741"/>
                  <a:pt x="2674834" y="4961"/>
                  <a:pt x="2893539" y="4961"/>
                </a:cubicBezTo>
                <a:cubicBezTo>
                  <a:pt x="3112244" y="4961"/>
                  <a:pt x="3289539" y="248741"/>
                  <a:pt x="3289539" y="549461"/>
                </a:cubicBezTo>
                <a:lnTo>
                  <a:pt x="3289539" y="3657096"/>
                </a:lnTo>
                <a:lnTo>
                  <a:pt x="3298949" y="3657096"/>
                </a:lnTo>
                <a:cubicBezTo>
                  <a:pt x="3360866" y="3657096"/>
                  <a:pt x="3411060" y="3726113"/>
                  <a:pt x="3411060" y="3811249"/>
                </a:cubicBezTo>
                <a:cubicBezTo>
                  <a:pt x="3411060" y="3896384"/>
                  <a:pt x="3360866" y="3965401"/>
                  <a:pt x="3298949" y="39654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Oval 2">
            <a:extLst>
              <a:ext uri="{FF2B5EF4-FFF2-40B4-BE49-F238E27FC236}">
                <a16:creationId xmlns:a16="http://schemas.microsoft.com/office/drawing/2014/main" xmlns="" id="{50FE5EDB-353D-4819-8536-54FF4CD221B5}"/>
              </a:ext>
            </a:extLst>
          </p:cNvPr>
          <p:cNvSpPr/>
          <p:nvPr userDrawn="1"/>
        </p:nvSpPr>
        <p:spPr>
          <a:xfrm rot="3709911">
            <a:off x="2541786" y="214508"/>
            <a:ext cx="1330091" cy="121848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/>
          </a:p>
        </p:txBody>
      </p:sp>
      <p:sp>
        <p:nvSpPr>
          <p:cNvPr id="9" name="Oval 2">
            <a:extLst>
              <a:ext uri="{FF2B5EF4-FFF2-40B4-BE49-F238E27FC236}">
                <a16:creationId xmlns:a16="http://schemas.microsoft.com/office/drawing/2014/main" xmlns="" id="{3F033201-E1AD-43E3-AF6A-051BE22D8948}"/>
              </a:ext>
            </a:extLst>
          </p:cNvPr>
          <p:cNvSpPr/>
          <p:nvPr userDrawn="1"/>
        </p:nvSpPr>
        <p:spPr>
          <a:xfrm rot="19437896">
            <a:off x="1667701" y="2395655"/>
            <a:ext cx="1858078" cy="1702162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0" name="Oval 2">
            <a:extLst>
              <a:ext uri="{FF2B5EF4-FFF2-40B4-BE49-F238E27FC236}">
                <a16:creationId xmlns:a16="http://schemas.microsoft.com/office/drawing/2014/main" xmlns="" id="{3F9B0A34-7188-4FDD-863C-EBC65D630008}"/>
              </a:ext>
            </a:extLst>
          </p:cNvPr>
          <p:cNvSpPr/>
          <p:nvPr userDrawn="1"/>
        </p:nvSpPr>
        <p:spPr>
          <a:xfrm rot="3709911">
            <a:off x="2771394" y="1888445"/>
            <a:ext cx="918800" cy="841701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1" name="Oval 2">
            <a:extLst>
              <a:ext uri="{FF2B5EF4-FFF2-40B4-BE49-F238E27FC236}">
                <a16:creationId xmlns:a16="http://schemas.microsoft.com/office/drawing/2014/main" xmlns="" id="{7A6715A2-CAC1-49C5-8765-42CA701FECBA}"/>
              </a:ext>
            </a:extLst>
          </p:cNvPr>
          <p:cNvSpPr/>
          <p:nvPr userDrawn="1"/>
        </p:nvSpPr>
        <p:spPr>
          <a:xfrm>
            <a:off x="1531849" y="771595"/>
            <a:ext cx="1103690" cy="1011076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2" name="Oval 2">
            <a:extLst>
              <a:ext uri="{FF2B5EF4-FFF2-40B4-BE49-F238E27FC236}">
                <a16:creationId xmlns:a16="http://schemas.microsoft.com/office/drawing/2014/main" xmlns="" id="{258AFF39-4CCD-49C9-804A-BD0143BD5B75}"/>
              </a:ext>
            </a:extLst>
          </p:cNvPr>
          <p:cNvSpPr/>
          <p:nvPr userDrawn="1"/>
        </p:nvSpPr>
        <p:spPr>
          <a:xfrm rot="19437896">
            <a:off x="3099160" y="566763"/>
            <a:ext cx="1858078" cy="1702162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3" name="Oval 2">
            <a:extLst>
              <a:ext uri="{FF2B5EF4-FFF2-40B4-BE49-F238E27FC236}">
                <a16:creationId xmlns:a16="http://schemas.microsoft.com/office/drawing/2014/main" xmlns="" id="{15E4A139-D6A2-45B0-BB23-6335B6CA08F7}"/>
              </a:ext>
            </a:extLst>
          </p:cNvPr>
          <p:cNvSpPr/>
          <p:nvPr userDrawn="1"/>
        </p:nvSpPr>
        <p:spPr>
          <a:xfrm rot="3709911">
            <a:off x="153430" y="1568340"/>
            <a:ext cx="918800" cy="841701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4" name="Oval 2">
            <a:extLst>
              <a:ext uri="{FF2B5EF4-FFF2-40B4-BE49-F238E27FC236}">
                <a16:creationId xmlns:a16="http://schemas.microsoft.com/office/drawing/2014/main" xmlns="" id="{5E09D454-B149-457D-9282-57777B1C71B3}"/>
              </a:ext>
            </a:extLst>
          </p:cNvPr>
          <p:cNvSpPr/>
          <p:nvPr userDrawn="1"/>
        </p:nvSpPr>
        <p:spPr>
          <a:xfrm rot="8100000">
            <a:off x="1367948" y="62020"/>
            <a:ext cx="957058" cy="876749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" name="Oval 2">
            <a:extLst>
              <a:ext uri="{FF2B5EF4-FFF2-40B4-BE49-F238E27FC236}">
                <a16:creationId xmlns:a16="http://schemas.microsoft.com/office/drawing/2014/main" xmlns="" id="{A7DB7F0E-E259-4591-A166-919BA9772816}"/>
              </a:ext>
            </a:extLst>
          </p:cNvPr>
          <p:cNvSpPr/>
          <p:nvPr userDrawn="1"/>
        </p:nvSpPr>
        <p:spPr>
          <a:xfrm rot="8100000">
            <a:off x="879296" y="1266839"/>
            <a:ext cx="2266749" cy="207654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xmlns="" id="{A0162662-A4CA-4E7B-B9BB-8501D24C337B}"/>
              </a:ext>
            </a:extLst>
          </p:cNvPr>
          <p:cNvSpPr/>
          <p:nvPr userDrawn="1"/>
        </p:nvSpPr>
        <p:spPr>
          <a:xfrm rot="5157174">
            <a:off x="3375634" y="1764038"/>
            <a:ext cx="1513674" cy="1386658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xmlns="" id="{C531793C-3E6E-4557-AF41-ADA8D2535276}"/>
              </a:ext>
            </a:extLst>
          </p:cNvPr>
          <p:cNvSpPr/>
          <p:nvPr userDrawn="1"/>
        </p:nvSpPr>
        <p:spPr>
          <a:xfrm rot="900000">
            <a:off x="3221006" y="2808606"/>
            <a:ext cx="1132658" cy="1037613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8" name="Oval 2">
            <a:extLst>
              <a:ext uri="{FF2B5EF4-FFF2-40B4-BE49-F238E27FC236}">
                <a16:creationId xmlns:a16="http://schemas.microsoft.com/office/drawing/2014/main" xmlns="" id="{BE1385B1-4303-463A-8367-C83E12562F63}"/>
              </a:ext>
            </a:extLst>
          </p:cNvPr>
          <p:cNvSpPr/>
          <p:nvPr userDrawn="1"/>
        </p:nvSpPr>
        <p:spPr>
          <a:xfrm rot="900000">
            <a:off x="1247188" y="3390926"/>
            <a:ext cx="1132658" cy="1037613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9" name="Oval 2">
            <a:extLst>
              <a:ext uri="{FF2B5EF4-FFF2-40B4-BE49-F238E27FC236}">
                <a16:creationId xmlns:a16="http://schemas.microsoft.com/office/drawing/2014/main" xmlns="" id="{D73C036B-0935-4737-8165-625272396AA5}"/>
              </a:ext>
            </a:extLst>
          </p:cNvPr>
          <p:cNvSpPr/>
          <p:nvPr userDrawn="1"/>
        </p:nvSpPr>
        <p:spPr>
          <a:xfrm rot="3709911">
            <a:off x="130473" y="3538235"/>
            <a:ext cx="918800" cy="841701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0" name="Oval 2">
            <a:extLst>
              <a:ext uri="{FF2B5EF4-FFF2-40B4-BE49-F238E27FC236}">
                <a16:creationId xmlns:a16="http://schemas.microsoft.com/office/drawing/2014/main" xmlns="" id="{0B7CCAE6-7C5F-472F-9E27-2AA7D384E78A}"/>
              </a:ext>
            </a:extLst>
          </p:cNvPr>
          <p:cNvSpPr/>
          <p:nvPr userDrawn="1"/>
        </p:nvSpPr>
        <p:spPr>
          <a:xfrm rot="3709911">
            <a:off x="3868988" y="3364828"/>
            <a:ext cx="1330091" cy="121848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/>
          </a:p>
        </p:txBody>
      </p:sp>
      <p:sp>
        <p:nvSpPr>
          <p:cNvPr id="21" name="Oval 2">
            <a:extLst>
              <a:ext uri="{FF2B5EF4-FFF2-40B4-BE49-F238E27FC236}">
                <a16:creationId xmlns:a16="http://schemas.microsoft.com/office/drawing/2014/main" xmlns="" id="{1D84F73A-CB7C-4444-9C59-6E50C0C856CB}"/>
              </a:ext>
            </a:extLst>
          </p:cNvPr>
          <p:cNvSpPr/>
          <p:nvPr userDrawn="1"/>
        </p:nvSpPr>
        <p:spPr>
          <a:xfrm rot="8100000">
            <a:off x="4751684" y="691456"/>
            <a:ext cx="957058" cy="876749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2" name="Oval 2">
            <a:extLst>
              <a:ext uri="{FF2B5EF4-FFF2-40B4-BE49-F238E27FC236}">
                <a16:creationId xmlns:a16="http://schemas.microsoft.com/office/drawing/2014/main" xmlns="" id="{43B619B2-BAF0-4113-9FD2-02BD94F84CBF}"/>
              </a:ext>
            </a:extLst>
          </p:cNvPr>
          <p:cNvSpPr/>
          <p:nvPr userDrawn="1"/>
        </p:nvSpPr>
        <p:spPr>
          <a:xfrm rot="8100000">
            <a:off x="4263032" y="1896275"/>
            <a:ext cx="2266749" cy="207654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3" name="Oval 2">
            <a:extLst>
              <a:ext uri="{FF2B5EF4-FFF2-40B4-BE49-F238E27FC236}">
                <a16:creationId xmlns:a16="http://schemas.microsoft.com/office/drawing/2014/main" xmlns="" id="{DF9F354E-8477-43C2-8974-82EFECFDF48A}"/>
              </a:ext>
            </a:extLst>
          </p:cNvPr>
          <p:cNvSpPr/>
          <p:nvPr userDrawn="1"/>
        </p:nvSpPr>
        <p:spPr>
          <a:xfrm rot="19437896">
            <a:off x="4744330" y="1861939"/>
            <a:ext cx="1299933" cy="1190852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4" name="Oval 2">
            <a:extLst>
              <a:ext uri="{FF2B5EF4-FFF2-40B4-BE49-F238E27FC236}">
                <a16:creationId xmlns:a16="http://schemas.microsoft.com/office/drawing/2014/main" xmlns="" id="{4C429AFA-360B-4C40-B56E-12939FB454E8}"/>
              </a:ext>
            </a:extLst>
          </p:cNvPr>
          <p:cNvSpPr/>
          <p:nvPr userDrawn="1"/>
        </p:nvSpPr>
        <p:spPr>
          <a:xfrm rot="900000">
            <a:off x="1987004" y="2561653"/>
            <a:ext cx="1009486" cy="924777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5" name="Oval 2">
            <a:extLst>
              <a:ext uri="{FF2B5EF4-FFF2-40B4-BE49-F238E27FC236}">
                <a16:creationId xmlns:a16="http://schemas.microsoft.com/office/drawing/2014/main" xmlns="" id="{53532355-6F7F-4563-86AF-1B1C79756642}"/>
              </a:ext>
            </a:extLst>
          </p:cNvPr>
          <p:cNvSpPr/>
          <p:nvPr userDrawn="1"/>
        </p:nvSpPr>
        <p:spPr>
          <a:xfrm rot="3709911">
            <a:off x="2519904" y="3533964"/>
            <a:ext cx="1038426" cy="9512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6" name="Oval 2">
            <a:extLst>
              <a:ext uri="{FF2B5EF4-FFF2-40B4-BE49-F238E27FC236}">
                <a16:creationId xmlns:a16="http://schemas.microsoft.com/office/drawing/2014/main" xmlns="" id="{A4840449-F460-4183-815C-07C00C3EF844}"/>
              </a:ext>
            </a:extLst>
          </p:cNvPr>
          <p:cNvSpPr/>
          <p:nvPr userDrawn="1"/>
        </p:nvSpPr>
        <p:spPr>
          <a:xfrm rot="3709911">
            <a:off x="3392173" y="302893"/>
            <a:ext cx="1038426" cy="9512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7" name="Oval 2">
            <a:extLst>
              <a:ext uri="{FF2B5EF4-FFF2-40B4-BE49-F238E27FC236}">
                <a16:creationId xmlns:a16="http://schemas.microsoft.com/office/drawing/2014/main" xmlns="" id="{9DC1323A-112D-4E3D-ACC4-B1D00F11B1EA}"/>
              </a:ext>
            </a:extLst>
          </p:cNvPr>
          <p:cNvSpPr/>
          <p:nvPr userDrawn="1"/>
        </p:nvSpPr>
        <p:spPr>
          <a:xfrm rot="900000">
            <a:off x="5090179" y="3170913"/>
            <a:ext cx="1132658" cy="1037613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8" name="Oval 2">
            <a:extLst>
              <a:ext uri="{FF2B5EF4-FFF2-40B4-BE49-F238E27FC236}">
                <a16:creationId xmlns:a16="http://schemas.microsoft.com/office/drawing/2014/main" xmlns="" id="{C111976B-DA89-4FAB-B1AC-1D3FEBB29110}"/>
              </a:ext>
            </a:extLst>
          </p:cNvPr>
          <p:cNvSpPr/>
          <p:nvPr userDrawn="1"/>
        </p:nvSpPr>
        <p:spPr>
          <a:xfrm rot="900000">
            <a:off x="5407036" y="1110970"/>
            <a:ext cx="1002682" cy="91854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F9C9B01A-A4FC-4689-BFD2-EBE5AA54E29F}"/>
              </a:ext>
            </a:extLst>
          </p:cNvPr>
          <p:cNvSpPr/>
          <p:nvPr userDrawn="1"/>
        </p:nvSpPr>
        <p:spPr>
          <a:xfrm>
            <a:off x="6207353" y="-3600"/>
            <a:ext cx="5984650" cy="686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29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FA09CE57-C6A5-43CB-B371-D4FEBE1B29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088834" y="1600200"/>
            <a:ext cx="1828800" cy="18288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0CD35665-249D-44C7-A06C-3A5D5CC4B40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088834" y="4067355"/>
            <a:ext cx="1828800" cy="18288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CAB7A424-0147-4BAC-AC7D-3505300F8D65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280639" y="1600200"/>
            <a:ext cx="1828800" cy="18288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10107F2E-D55F-4929-AB97-DE39B9E5740F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6280639" y="4067355"/>
            <a:ext cx="1828800" cy="18288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8260D00-C65D-447C-A1DF-F4BF3B2E9CC6}"/>
              </a:ext>
            </a:extLst>
          </p:cNvPr>
          <p:cNvGrpSpPr/>
          <p:nvPr userDrawn="1"/>
        </p:nvGrpSpPr>
        <p:grpSpPr>
          <a:xfrm>
            <a:off x="10128899" y="46089"/>
            <a:ext cx="1939733" cy="1254512"/>
            <a:chOff x="8452997" y="7598"/>
            <a:chExt cx="2832224" cy="1831726"/>
          </a:xfrm>
        </p:grpSpPr>
        <p:sp>
          <p:nvSpPr>
            <p:cNvPr id="9" name="Oval 2">
              <a:extLst>
                <a:ext uri="{FF2B5EF4-FFF2-40B4-BE49-F238E27FC236}">
                  <a16:creationId xmlns:a16="http://schemas.microsoft.com/office/drawing/2014/main" xmlns="" id="{90855EAB-0C04-4129-B025-E91032ADF9B0}"/>
                </a:ext>
              </a:extLst>
            </p:cNvPr>
            <p:cNvSpPr/>
            <p:nvPr/>
          </p:nvSpPr>
          <p:spPr>
            <a:xfrm rot="900000">
              <a:off x="10312037" y="70155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" name="Oval 2">
              <a:extLst>
                <a:ext uri="{FF2B5EF4-FFF2-40B4-BE49-F238E27FC236}">
                  <a16:creationId xmlns:a16="http://schemas.microsoft.com/office/drawing/2014/main" xmlns="" id="{0606E6F6-9933-4795-BC93-E046C75D5866}"/>
                </a:ext>
              </a:extLst>
            </p:cNvPr>
            <p:cNvSpPr/>
            <p:nvPr/>
          </p:nvSpPr>
          <p:spPr>
            <a:xfrm rot="3175590">
              <a:off x="8973624" y="825948"/>
              <a:ext cx="1057756" cy="968996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1" name="Oval 2">
              <a:extLst>
                <a:ext uri="{FF2B5EF4-FFF2-40B4-BE49-F238E27FC236}">
                  <a16:creationId xmlns:a16="http://schemas.microsoft.com/office/drawing/2014/main" xmlns="" id="{FD02B8E4-BC58-4A20-BBFF-AD8B920A292C}"/>
                </a:ext>
              </a:extLst>
            </p:cNvPr>
            <p:cNvSpPr/>
            <p:nvPr/>
          </p:nvSpPr>
          <p:spPr>
            <a:xfrm rot="8100000">
              <a:off x="9440769" y="7598"/>
              <a:ext cx="1844452" cy="1689680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2" name="Oval 2">
              <a:extLst>
                <a:ext uri="{FF2B5EF4-FFF2-40B4-BE49-F238E27FC236}">
                  <a16:creationId xmlns:a16="http://schemas.microsoft.com/office/drawing/2014/main" xmlns="" id="{B4DA75FC-EDAD-48A6-833A-9C93E7128103}"/>
                </a:ext>
              </a:extLst>
            </p:cNvPr>
            <p:cNvSpPr/>
            <p:nvPr/>
          </p:nvSpPr>
          <p:spPr>
            <a:xfrm rot="18047012">
              <a:off x="8414328" y="18749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7FD0B60-C29E-40C6-9EED-786BAC6D6260}"/>
              </a:ext>
            </a:extLst>
          </p:cNvPr>
          <p:cNvGrpSpPr/>
          <p:nvPr userDrawn="1"/>
        </p:nvGrpSpPr>
        <p:grpSpPr>
          <a:xfrm>
            <a:off x="122846" y="46089"/>
            <a:ext cx="1939733" cy="1254512"/>
            <a:chOff x="8452997" y="7598"/>
            <a:chExt cx="2832224" cy="1831726"/>
          </a:xfrm>
        </p:grpSpPr>
        <p:sp>
          <p:nvSpPr>
            <p:cNvPr id="14" name="Oval 2">
              <a:extLst>
                <a:ext uri="{FF2B5EF4-FFF2-40B4-BE49-F238E27FC236}">
                  <a16:creationId xmlns:a16="http://schemas.microsoft.com/office/drawing/2014/main" xmlns="" id="{AB542C0B-03F1-4CC0-AEE3-71301FE25A5A}"/>
                </a:ext>
              </a:extLst>
            </p:cNvPr>
            <p:cNvSpPr/>
            <p:nvPr/>
          </p:nvSpPr>
          <p:spPr>
            <a:xfrm rot="900000">
              <a:off x="10312037" y="70155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" name="Oval 2">
              <a:extLst>
                <a:ext uri="{FF2B5EF4-FFF2-40B4-BE49-F238E27FC236}">
                  <a16:creationId xmlns:a16="http://schemas.microsoft.com/office/drawing/2014/main" xmlns="" id="{5BF88E71-42D5-4C5F-BF3B-B76AD8F8F98E}"/>
                </a:ext>
              </a:extLst>
            </p:cNvPr>
            <p:cNvSpPr/>
            <p:nvPr/>
          </p:nvSpPr>
          <p:spPr>
            <a:xfrm rot="3175590">
              <a:off x="8973624" y="825948"/>
              <a:ext cx="1057756" cy="968996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6" name="Oval 2">
              <a:extLst>
                <a:ext uri="{FF2B5EF4-FFF2-40B4-BE49-F238E27FC236}">
                  <a16:creationId xmlns:a16="http://schemas.microsoft.com/office/drawing/2014/main" xmlns="" id="{23B1DF7D-F41E-47FE-9A18-CAD3B60D760B}"/>
                </a:ext>
              </a:extLst>
            </p:cNvPr>
            <p:cNvSpPr/>
            <p:nvPr/>
          </p:nvSpPr>
          <p:spPr>
            <a:xfrm rot="8100000">
              <a:off x="9440769" y="7598"/>
              <a:ext cx="1844452" cy="1689680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" name="Oval 2">
              <a:extLst>
                <a:ext uri="{FF2B5EF4-FFF2-40B4-BE49-F238E27FC236}">
                  <a16:creationId xmlns:a16="http://schemas.microsoft.com/office/drawing/2014/main" xmlns="" id="{F18FAA18-EFF0-4E7A-BAB9-4DE9F138004D}"/>
                </a:ext>
              </a:extLst>
            </p:cNvPr>
            <p:cNvSpPr/>
            <p:nvPr/>
          </p:nvSpPr>
          <p:spPr>
            <a:xfrm rot="18047012">
              <a:off x="8414328" y="187495"/>
              <a:ext cx="921642" cy="844304"/>
            </a:xfrm>
            <a:custGeom>
              <a:avLst/>
              <a:gdLst/>
              <a:ahLst/>
              <a:cxnLst/>
              <a:rect l="l" t="t" r="r" b="b"/>
              <a:pathLst>
                <a:path w="4744677" h="4346537">
                  <a:moveTo>
                    <a:pt x="4132609" y="0"/>
                  </a:moveTo>
                  <a:cubicBezTo>
                    <a:pt x="4470645" y="0"/>
                    <a:pt x="4744677" y="274032"/>
                    <a:pt x="4744677" y="612068"/>
                  </a:cubicBezTo>
                  <a:cubicBezTo>
                    <a:pt x="4744677" y="950104"/>
                    <a:pt x="4470645" y="1224136"/>
                    <a:pt x="4132609" y="1224136"/>
                  </a:cubicBezTo>
                  <a:cubicBezTo>
                    <a:pt x="4000619" y="1224136"/>
                    <a:pt x="3878387" y="1182357"/>
                    <a:pt x="3779124" y="1110304"/>
                  </a:cubicBezTo>
                  <a:lnTo>
                    <a:pt x="3136991" y="1745949"/>
                  </a:lnTo>
                  <a:cubicBezTo>
                    <a:pt x="3225188" y="1856579"/>
                    <a:pt x="3276364" y="1997017"/>
                    <a:pt x="3276364" y="2149407"/>
                  </a:cubicBezTo>
                  <a:cubicBezTo>
                    <a:pt x="3276364" y="2441531"/>
                    <a:pt x="3088309" y="2689732"/>
                    <a:pt x="2825694" y="2776754"/>
                  </a:cubicBezTo>
                  <a:lnTo>
                    <a:pt x="2979020" y="3414933"/>
                  </a:lnTo>
                  <a:cubicBezTo>
                    <a:pt x="2993560" y="3411152"/>
                    <a:pt x="3008526" y="3410433"/>
                    <a:pt x="3023660" y="3410433"/>
                  </a:cubicBezTo>
                  <a:cubicBezTo>
                    <a:pt x="3282158" y="3410433"/>
                    <a:pt x="3491712" y="3619987"/>
                    <a:pt x="3491712" y="3878485"/>
                  </a:cubicBezTo>
                  <a:cubicBezTo>
                    <a:pt x="3491712" y="4136983"/>
                    <a:pt x="3282158" y="4346537"/>
                    <a:pt x="3023660" y="4346537"/>
                  </a:cubicBezTo>
                  <a:cubicBezTo>
                    <a:pt x="2765162" y="4346537"/>
                    <a:pt x="2555608" y="4136983"/>
                    <a:pt x="2555608" y="3878485"/>
                  </a:cubicBezTo>
                  <a:cubicBezTo>
                    <a:pt x="2555608" y="3687272"/>
                    <a:pt x="2670270" y="3522840"/>
                    <a:pt x="2834857" y="3450806"/>
                  </a:cubicBezTo>
                  <a:lnTo>
                    <a:pt x="2680516" y="2808402"/>
                  </a:lnTo>
                  <a:cubicBezTo>
                    <a:pt x="2657679" y="2814229"/>
                    <a:pt x="2634131" y="2815481"/>
                    <a:pt x="2610290" y="2815481"/>
                  </a:cubicBezTo>
                  <a:cubicBezTo>
                    <a:pt x="2262990" y="2815481"/>
                    <a:pt x="1977773" y="2549678"/>
                    <a:pt x="1950334" y="2210098"/>
                  </a:cubicBezTo>
                  <a:lnTo>
                    <a:pt x="1140565" y="2210098"/>
                  </a:lnTo>
                  <a:cubicBezTo>
                    <a:pt x="1087517" y="2473312"/>
                    <a:pt x="854931" y="2671465"/>
                    <a:pt x="576064" y="2671465"/>
                  </a:cubicBezTo>
                  <a:cubicBezTo>
                    <a:pt x="257913" y="2671465"/>
                    <a:pt x="0" y="2413552"/>
                    <a:pt x="0" y="2095401"/>
                  </a:cubicBezTo>
                  <a:cubicBezTo>
                    <a:pt x="0" y="1777250"/>
                    <a:pt x="257913" y="1519337"/>
                    <a:pt x="576064" y="1519337"/>
                  </a:cubicBezTo>
                  <a:cubicBezTo>
                    <a:pt x="884345" y="1519337"/>
                    <a:pt x="1136067" y="1761496"/>
                    <a:pt x="1149172" y="2066082"/>
                  </a:cubicBezTo>
                  <a:lnTo>
                    <a:pt x="1952616" y="2066082"/>
                  </a:lnTo>
                  <a:cubicBezTo>
                    <a:pt x="1990606" y="1737340"/>
                    <a:pt x="2270784" y="1483333"/>
                    <a:pt x="2610290" y="1483333"/>
                  </a:cubicBezTo>
                  <a:cubicBezTo>
                    <a:pt x="2772012" y="1483333"/>
                    <a:pt x="2920272" y="1540968"/>
                    <a:pt x="3033700" y="1639167"/>
                  </a:cubicBezTo>
                  <a:lnTo>
                    <a:pt x="3670256" y="1009043"/>
                  </a:lnTo>
                  <a:cubicBezTo>
                    <a:pt x="3576170" y="903685"/>
                    <a:pt x="3520541" y="764373"/>
                    <a:pt x="3520541" y="612068"/>
                  </a:cubicBezTo>
                  <a:cubicBezTo>
                    <a:pt x="3520541" y="274032"/>
                    <a:pt x="3794573" y="0"/>
                    <a:pt x="413260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4E631968-A77A-4698-9B7D-151E6A6B00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6388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lIns="365760" anchor="ctr"/>
          <a:lstStyle>
            <a:lvl1pPr marL="0" indent="0" algn="l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</a:t>
            </a:r>
          </a:p>
          <a:p>
            <a:r>
              <a:rPr lang="en-US" altLang="ko-KR" dirty="0"/>
              <a:t>And Sand Back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7BEAFFA1-E436-479E-8580-F1FC2A5A893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48561" y="477308"/>
            <a:ext cx="2897717" cy="2731837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FB79516B-92CF-49AB-ADDA-17DE5CEDD4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48561" y="3648856"/>
            <a:ext cx="2897717" cy="2731837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90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9" r:id="rId16"/>
    <p:sldLayoutId id="2147483688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6943694" y="3343358"/>
            <a:ext cx="4990014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DNA Gene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6943695" y="5946508"/>
            <a:ext cx="4990013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656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xmlns="" id="{AAD266C5-A0D4-4329-B406-C02CED89331F}"/>
              </a:ext>
            </a:extLst>
          </p:cNvPr>
          <p:cNvSpPr>
            <a:spLocks noChangeAspect="1"/>
          </p:cNvSpPr>
          <p:nvPr/>
        </p:nvSpPr>
        <p:spPr>
          <a:xfrm>
            <a:off x="932176" y="1924678"/>
            <a:ext cx="3657600" cy="3657600"/>
          </a:xfrm>
          <a:prstGeom prst="donut">
            <a:avLst>
              <a:gd name="adj" fmla="val 18423"/>
            </a:avLst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A9FD4FD9-E5C7-4BA9-8D2E-C824891DFDC4}"/>
              </a:ext>
            </a:extLst>
          </p:cNvPr>
          <p:cNvSpPr/>
          <p:nvPr/>
        </p:nvSpPr>
        <p:spPr>
          <a:xfrm>
            <a:off x="2331735" y="5030352"/>
            <a:ext cx="810105" cy="81010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6EF39303-D2CB-4E1B-8FAF-3CBA129DAF07}"/>
              </a:ext>
            </a:extLst>
          </p:cNvPr>
          <p:cNvSpPr/>
          <p:nvPr/>
        </p:nvSpPr>
        <p:spPr>
          <a:xfrm>
            <a:off x="836504" y="2709965"/>
            <a:ext cx="810105" cy="81010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594100AC-4809-44C8-94A3-C7FAAB2D7DF2}"/>
              </a:ext>
            </a:extLst>
          </p:cNvPr>
          <p:cNvSpPr/>
          <p:nvPr/>
        </p:nvSpPr>
        <p:spPr>
          <a:xfrm>
            <a:off x="3830885" y="3997472"/>
            <a:ext cx="810105" cy="81010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32BA2614-865A-40A1-BF86-85ED7AD08733}"/>
              </a:ext>
            </a:extLst>
          </p:cNvPr>
          <p:cNvSpPr/>
          <p:nvPr/>
        </p:nvSpPr>
        <p:spPr>
          <a:xfrm>
            <a:off x="2331735" y="1717497"/>
            <a:ext cx="810105" cy="81010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DDA91594-6A4E-4B56-B41D-EACDDEA121C6}"/>
              </a:ext>
            </a:extLst>
          </p:cNvPr>
          <p:cNvSpPr/>
          <p:nvPr/>
        </p:nvSpPr>
        <p:spPr>
          <a:xfrm>
            <a:off x="836504" y="3997472"/>
            <a:ext cx="810105" cy="810105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119E6C1F-ECCF-40E1-98EC-8E59B0B8FC80}"/>
              </a:ext>
            </a:extLst>
          </p:cNvPr>
          <p:cNvSpPr/>
          <p:nvPr/>
        </p:nvSpPr>
        <p:spPr>
          <a:xfrm>
            <a:off x="3830885" y="2709965"/>
            <a:ext cx="810105" cy="810105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Isosceles Triangle 51">
            <a:extLst>
              <a:ext uri="{FF2B5EF4-FFF2-40B4-BE49-F238E27FC236}">
                <a16:creationId xmlns:a16="http://schemas.microsoft.com/office/drawing/2014/main" xmlns="" id="{974C695C-8C88-4057-85FF-D1129ED7FBC4}"/>
              </a:ext>
            </a:extLst>
          </p:cNvPr>
          <p:cNvSpPr/>
          <p:nvPr/>
        </p:nvSpPr>
        <p:spPr>
          <a:xfrm>
            <a:off x="1089098" y="4290726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" name="Oval 7">
            <a:extLst>
              <a:ext uri="{FF2B5EF4-FFF2-40B4-BE49-F238E27FC236}">
                <a16:creationId xmlns:a16="http://schemas.microsoft.com/office/drawing/2014/main" xmlns="" id="{5364B5A9-8122-4335-A9C1-99FE33DF6690}"/>
              </a:ext>
            </a:extLst>
          </p:cNvPr>
          <p:cNvSpPr/>
          <p:nvPr/>
        </p:nvSpPr>
        <p:spPr>
          <a:xfrm>
            <a:off x="2571402" y="5270019"/>
            <a:ext cx="330770" cy="33077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Rounded Rectangle 27">
            <a:extLst>
              <a:ext uri="{FF2B5EF4-FFF2-40B4-BE49-F238E27FC236}">
                <a16:creationId xmlns:a16="http://schemas.microsoft.com/office/drawing/2014/main" xmlns="" id="{9B29784F-3A88-45B3-8090-453DF41B656E}"/>
              </a:ext>
            </a:extLst>
          </p:cNvPr>
          <p:cNvSpPr/>
          <p:nvPr/>
        </p:nvSpPr>
        <p:spPr>
          <a:xfrm>
            <a:off x="1082984" y="2993211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xmlns="" id="{0C25B3C4-C495-4C95-AF58-F8B50EE733D3}"/>
              </a:ext>
            </a:extLst>
          </p:cNvPr>
          <p:cNvSpPr/>
          <p:nvPr/>
        </p:nvSpPr>
        <p:spPr>
          <a:xfrm>
            <a:off x="2575569" y="1983420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xmlns="" id="{505263C7-92A3-49B9-92FD-96922AEAFEFB}"/>
              </a:ext>
            </a:extLst>
          </p:cNvPr>
          <p:cNvSpPr/>
          <p:nvPr/>
        </p:nvSpPr>
        <p:spPr>
          <a:xfrm>
            <a:off x="4072126" y="2985505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자유형 176">
            <a:extLst>
              <a:ext uri="{FF2B5EF4-FFF2-40B4-BE49-F238E27FC236}">
                <a16:creationId xmlns:a16="http://schemas.microsoft.com/office/drawing/2014/main" xmlns="" id="{0FD94242-236F-49DC-97A8-C65ED38ED248}"/>
              </a:ext>
            </a:extLst>
          </p:cNvPr>
          <p:cNvSpPr/>
          <p:nvPr/>
        </p:nvSpPr>
        <p:spPr>
          <a:xfrm>
            <a:off x="4049924" y="4207290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45A65B5-56C2-4711-B453-D48C53801A4D}"/>
              </a:ext>
            </a:extLst>
          </p:cNvPr>
          <p:cNvGrpSpPr/>
          <p:nvPr/>
        </p:nvGrpSpPr>
        <p:grpSpPr>
          <a:xfrm>
            <a:off x="1846576" y="2764819"/>
            <a:ext cx="1828800" cy="1957877"/>
            <a:chOff x="8209276" y="2602894"/>
            <a:chExt cx="1828800" cy="1957877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8A2F8989-A6B1-41F6-8EE1-7A447E68ECF0}"/>
                </a:ext>
              </a:extLst>
            </p:cNvPr>
            <p:cNvSpPr/>
            <p:nvPr/>
          </p:nvSpPr>
          <p:spPr>
            <a:xfrm>
              <a:off x="8209276" y="2677153"/>
              <a:ext cx="1828800" cy="182880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3278347B-BC95-4B00-BCD3-7670429DC3EE}"/>
                </a:ext>
              </a:extLst>
            </p:cNvPr>
            <p:cNvSpPr/>
            <p:nvPr/>
          </p:nvSpPr>
          <p:spPr>
            <a:xfrm>
              <a:off x="9054271" y="2602894"/>
              <a:ext cx="131813" cy="1318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99E038DA-D526-4B45-892C-85B56CD0AC96}"/>
                </a:ext>
              </a:extLst>
            </p:cNvPr>
            <p:cNvSpPr/>
            <p:nvPr/>
          </p:nvSpPr>
          <p:spPr>
            <a:xfrm>
              <a:off x="9850019" y="3963687"/>
              <a:ext cx="131813" cy="13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EAFE3858-08D0-4EA9-B8CA-D502379DE5EE}"/>
                </a:ext>
              </a:extLst>
            </p:cNvPr>
            <p:cNvSpPr/>
            <p:nvPr/>
          </p:nvSpPr>
          <p:spPr>
            <a:xfrm>
              <a:off x="8246273" y="3963687"/>
              <a:ext cx="131813" cy="1318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43DD2DE4-8E83-4102-B117-01AEB54C19FE}"/>
                </a:ext>
              </a:extLst>
            </p:cNvPr>
            <p:cNvSpPr/>
            <p:nvPr/>
          </p:nvSpPr>
          <p:spPr>
            <a:xfrm>
              <a:off x="9850019" y="3091678"/>
              <a:ext cx="131813" cy="1318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111984FA-5BDA-4662-A776-A6ED74C95F60}"/>
                </a:ext>
              </a:extLst>
            </p:cNvPr>
            <p:cNvSpPr/>
            <p:nvPr/>
          </p:nvSpPr>
          <p:spPr>
            <a:xfrm>
              <a:off x="8246273" y="3091678"/>
              <a:ext cx="131813" cy="13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4DBB6FFD-4309-485F-81BD-276E5A06B8D3}"/>
                </a:ext>
              </a:extLst>
            </p:cNvPr>
            <p:cNvSpPr/>
            <p:nvPr/>
          </p:nvSpPr>
          <p:spPr>
            <a:xfrm>
              <a:off x="9054271" y="4428958"/>
              <a:ext cx="131813" cy="1318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092FABE-3C40-4879-95E0-7215BA543CCF}"/>
              </a:ext>
            </a:extLst>
          </p:cNvPr>
          <p:cNvSpPr txBox="1"/>
          <p:nvPr/>
        </p:nvSpPr>
        <p:spPr>
          <a:xfrm>
            <a:off x="6620516" y="1669872"/>
            <a:ext cx="5013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0027B0B-01B6-4C0A-A607-1F16C98D0E29}"/>
              </a:ext>
            </a:extLst>
          </p:cNvPr>
          <p:cNvGrpSpPr/>
          <p:nvPr/>
        </p:nvGrpSpPr>
        <p:grpSpPr>
          <a:xfrm>
            <a:off x="5129891" y="3455633"/>
            <a:ext cx="1869058" cy="2421214"/>
            <a:chOff x="-475010" y="1042170"/>
            <a:chExt cx="3859356" cy="24212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1A5A7F8-1602-4923-9E25-2071023F5EAB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6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B25A180-FD09-4C3C-BFFD-F1C20EC0C203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6E21E2EB-E80A-4BDE-BA35-16DAD7D708AC}"/>
              </a:ext>
            </a:extLst>
          </p:cNvPr>
          <p:cNvGrpSpPr/>
          <p:nvPr/>
        </p:nvGrpSpPr>
        <p:grpSpPr>
          <a:xfrm>
            <a:off x="7428523" y="3455633"/>
            <a:ext cx="1869058" cy="2421214"/>
            <a:chOff x="-475010" y="1042170"/>
            <a:chExt cx="3859356" cy="242121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98AD9587-9CCF-4DD5-B942-4B0AE6B4D51A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B7DDF97-D45C-4DF1-BF4C-DB6F4E523632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A1F52137-4089-4719-BA34-A377F5A1F570}"/>
              </a:ext>
            </a:extLst>
          </p:cNvPr>
          <p:cNvGrpSpPr/>
          <p:nvPr/>
        </p:nvGrpSpPr>
        <p:grpSpPr>
          <a:xfrm>
            <a:off x="9727154" y="3455633"/>
            <a:ext cx="1869058" cy="2421214"/>
            <a:chOff x="-475010" y="1042170"/>
            <a:chExt cx="3859356" cy="242121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8AC897EA-E744-4F6F-AEDA-4A50FA79C440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B8DC473-AA89-4521-86C2-D59DBC4B9878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3E91593-B3CB-4FC0-82C7-CE833476CD2C}"/>
              </a:ext>
            </a:extLst>
          </p:cNvPr>
          <p:cNvSpPr txBox="1"/>
          <p:nvPr/>
        </p:nvSpPr>
        <p:spPr>
          <a:xfrm>
            <a:off x="5135390" y="2322554"/>
            <a:ext cx="6499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F3B8605-0C67-4C9B-8F56-8655D10EE4B3}"/>
              </a:ext>
            </a:extLst>
          </p:cNvPr>
          <p:cNvGrpSpPr/>
          <p:nvPr/>
        </p:nvGrpSpPr>
        <p:grpSpPr>
          <a:xfrm>
            <a:off x="1923967" y="3089471"/>
            <a:ext cx="1535208" cy="1440792"/>
            <a:chOff x="509678" y="1797347"/>
            <a:chExt cx="2339381" cy="2195507"/>
          </a:xfrm>
        </p:grpSpPr>
        <p:sp>
          <p:nvSpPr>
            <p:cNvPr id="44" name="Rounded Rectangle 41">
              <a:extLst>
                <a:ext uri="{FF2B5EF4-FFF2-40B4-BE49-F238E27FC236}">
                  <a16:creationId xmlns:a16="http://schemas.microsoft.com/office/drawing/2014/main" xmlns="" id="{8721F130-DA58-4908-A37D-6FC87A44197A}"/>
                </a:ext>
              </a:extLst>
            </p:cNvPr>
            <p:cNvSpPr/>
            <p:nvPr/>
          </p:nvSpPr>
          <p:spPr>
            <a:xfrm rot="18063644">
              <a:off x="1724663" y="2419627"/>
              <a:ext cx="73094" cy="82300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5" name="Rounded Rectangle 62">
              <a:extLst>
                <a:ext uri="{FF2B5EF4-FFF2-40B4-BE49-F238E27FC236}">
                  <a16:creationId xmlns:a16="http://schemas.microsoft.com/office/drawing/2014/main" xmlns="" id="{2DFCF69F-06EF-4C1D-BC00-1B62CC0850DB}"/>
                </a:ext>
              </a:extLst>
            </p:cNvPr>
            <p:cNvSpPr/>
            <p:nvPr/>
          </p:nvSpPr>
          <p:spPr>
            <a:xfrm rot="18060000">
              <a:off x="1820802" y="2253850"/>
              <a:ext cx="73094" cy="73545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6" name="Rounded Rectangle 63">
              <a:extLst>
                <a:ext uri="{FF2B5EF4-FFF2-40B4-BE49-F238E27FC236}">
                  <a16:creationId xmlns:a16="http://schemas.microsoft.com/office/drawing/2014/main" xmlns="" id="{BBE6CD12-A304-410F-AB9E-0637A9C591C8}"/>
                </a:ext>
              </a:extLst>
            </p:cNvPr>
            <p:cNvSpPr/>
            <p:nvPr/>
          </p:nvSpPr>
          <p:spPr>
            <a:xfrm rot="18063644">
              <a:off x="1939567" y="2260617"/>
              <a:ext cx="73094" cy="40274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7" name="Rounded Rectangle 64">
              <a:extLst>
                <a:ext uri="{FF2B5EF4-FFF2-40B4-BE49-F238E27FC236}">
                  <a16:creationId xmlns:a16="http://schemas.microsoft.com/office/drawing/2014/main" xmlns="" id="{CEF8D441-8988-4A14-A207-8C5DC14C3782}"/>
                </a:ext>
              </a:extLst>
            </p:cNvPr>
            <p:cNvSpPr/>
            <p:nvPr/>
          </p:nvSpPr>
          <p:spPr>
            <a:xfrm rot="18063644">
              <a:off x="1574952" y="2602544"/>
              <a:ext cx="73094" cy="80549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8" name="Rounded Rectangle 65">
              <a:extLst>
                <a:ext uri="{FF2B5EF4-FFF2-40B4-BE49-F238E27FC236}">
                  <a16:creationId xmlns:a16="http://schemas.microsoft.com/office/drawing/2014/main" xmlns="" id="{91F586D2-CDEC-4305-AF5F-4CF471AF07F7}"/>
                </a:ext>
              </a:extLst>
            </p:cNvPr>
            <p:cNvSpPr/>
            <p:nvPr/>
          </p:nvSpPr>
          <p:spPr>
            <a:xfrm rot="18063644">
              <a:off x="1516856" y="2958046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9" name="Rounded Rectangle 66">
              <a:extLst>
                <a:ext uri="{FF2B5EF4-FFF2-40B4-BE49-F238E27FC236}">
                  <a16:creationId xmlns:a16="http://schemas.microsoft.com/office/drawing/2014/main" xmlns="" id="{D9A6C69D-A779-46EA-9051-62B3390E4C97}"/>
                </a:ext>
              </a:extLst>
            </p:cNvPr>
            <p:cNvSpPr/>
            <p:nvPr/>
          </p:nvSpPr>
          <p:spPr>
            <a:xfrm rot="18063644">
              <a:off x="1091076" y="3196078"/>
              <a:ext cx="73094" cy="73540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0" name="Rounded Rectangle 67">
              <a:extLst>
                <a:ext uri="{FF2B5EF4-FFF2-40B4-BE49-F238E27FC236}">
                  <a16:creationId xmlns:a16="http://schemas.microsoft.com/office/drawing/2014/main" xmlns="" id="{6A0AFC1E-572F-4ADD-BC79-3243D00CD976}"/>
                </a:ext>
              </a:extLst>
            </p:cNvPr>
            <p:cNvSpPr/>
            <p:nvPr/>
          </p:nvSpPr>
          <p:spPr>
            <a:xfrm rot="18063644">
              <a:off x="1223216" y="3180593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1" name="Rounded Rectangle 68">
              <a:extLst>
                <a:ext uri="{FF2B5EF4-FFF2-40B4-BE49-F238E27FC236}">
                  <a16:creationId xmlns:a16="http://schemas.microsoft.com/office/drawing/2014/main" xmlns="" id="{1B59AE88-E942-4283-BCEA-C079C0196E9E}"/>
                </a:ext>
              </a:extLst>
            </p:cNvPr>
            <p:cNvSpPr/>
            <p:nvPr/>
          </p:nvSpPr>
          <p:spPr>
            <a:xfrm rot="18063644">
              <a:off x="2339839" y="1665982"/>
              <a:ext cx="49373" cy="735455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2" name="Rounded Rectangle 69">
              <a:extLst>
                <a:ext uri="{FF2B5EF4-FFF2-40B4-BE49-F238E27FC236}">
                  <a16:creationId xmlns:a16="http://schemas.microsoft.com/office/drawing/2014/main" xmlns="" id="{D8992BAE-D09E-4EED-9EDC-AB21F7D0D149}"/>
                </a:ext>
              </a:extLst>
            </p:cNvPr>
            <p:cNvSpPr/>
            <p:nvPr/>
          </p:nvSpPr>
          <p:spPr>
            <a:xfrm rot="18063644">
              <a:off x="2213789" y="1953823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3" name="Oval 39">
              <a:extLst>
                <a:ext uri="{FF2B5EF4-FFF2-40B4-BE49-F238E27FC236}">
                  <a16:creationId xmlns:a16="http://schemas.microsoft.com/office/drawing/2014/main" xmlns="" id="{1671AAD0-B346-43BB-83B9-E24DD06751D6}"/>
                </a:ext>
              </a:extLst>
            </p:cNvPr>
            <p:cNvSpPr/>
            <p:nvPr/>
          </p:nvSpPr>
          <p:spPr>
            <a:xfrm rot="15291151" flipH="1">
              <a:off x="640729" y="1666296"/>
              <a:ext cx="1650865" cy="1912967"/>
            </a:xfrm>
            <a:custGeom>
              <a:avLst/>
              <a:gdLst/>
              <a:ahLst/>
              <a:cxnLst/>
              <a:rect l="l" t="t" r="r" b="b"/>
              <a:pathLst>
                <a:path w="1777921" h="2274057">
                  <a:moveTo>
                    <a:pt x="1535931" y="0"/>
                  </a:moveTo>
                  <a:cubicBezTo>
                    <a:pt x="1583748" y="0"/>
                    <a:pt x="1622512" y="36012"/>
                    <a:pt x="1622512" y="80435"/>
                  </a:cubicBezTo>
                  <a:cubicBezTo>
                    <a:pt x="1622512" y="91693"/>
                    <a:pt x="1620023" y="102411"/>
                    <a:pt x="1615448" y="112103"/>
                  </a:cubicBezTo>
                  <a:lnTo>
                    <a:pt x="1616074" y="113399"/>
                  </a:lnTo>
                  <a:lnTo>
                    <a:pt x="1584270" y="165850"/>
                  </a:lnTo>
                  <a:lnTo>
                    <a:pt x="1565188" y="222968"/>
                  </a:lnTo>
                  <a:cubicBezTo>
                    <a:pt x="1559887" y="244082"/>
                    <a:pt x="1554587" y="265418"/>
                    <a:pt x="1549286" y="286532"/>
                  </a:cubicBezTo>
                  <a:cubicBezTo>
                    <a:pt x="1548756" y="309868"/>
                    <a:pt x="1548226" y="332982"/>
                    <a:pt x="1547696" y="356318"/>
                  </a:cubicBezTo>
                  <a:cubicBezTo>
                    <a:pt x="1548226" y="378988"/>
                    <a:pt x="1548756" y="401880"/>
                    <a:pt x="1549286" y="424549"/>
                  </a:cubicBezTo>
                  <a:cubicBezTo>
                    <a:pt x="1552466" y="447885"/>
                    <a:pt x="1555647" y="470999"/>
                    <a:pt x="1558827" y="494336"/>
                  </a:cubicBezTo>
                  <a:lnTo>
                    <a:pt x="1573139" y="561011"/>
                  </a:lnTo>
                  <a:lnTo>
                    <a:pt x="1587451" y="627686"/>
                  </a:lnTo>
                  <a:cubicBezTo>
                    <a:pt x="1593281" y="646799"/>
                    <a:pt x="1599112" y="665691"/>
                    <a:pt x="1604943" y="684804"/>
                  </a:cubicBezTo>
                  <a:cubicBezTo>
                    <a:pt x="1610774" y="702362"/>
                    <a:pt x="1616428" y="719697"/>
                    <a:pt x="1622258" y="737255"/>
                  </a:cubicBezTo>
                  <a:cubicBezTo>
                    <a:pt x="1627029" y="751479"/>
                    <a:pt x="1631800" y="765925"/>
                    <a:pt x="1636570" y="780149"/>
                  </a:cubicBezTo>
                  <a:cubicBezTo>
                    <a:pt x="1641341" y="791706"/>
                    <a:pt x="1646111" y="803486"/>
                    <a:pt x="1650882" y="815043"/>
                  </a:cubicBezTo>
                  <a:lnTo>
                    <a:pt x="1660423" y="835712"/>
                  </a:lnTo>
                  <a:lnTo>
                    <a:pt x="1662013" y="840379"/>
                  </a:lnTo>
                  <a:lnTo>
                    <a:pt x="1708129" y="949948"/>
                  </a:lnTo>
                  <a:cubicBezTo>
                    <a:pt x="1719791" y="983730"/>
                    <a:pt x="1731275" y="1017735"/>
                    <a:pt x="1742937" y="1051517"/>
                  </a:cubicBezTo>
                  <a:lnTo>
                    <a:pt x="1766790" y="1146862"/>
                  </a:lnTo>
                  <a:cubicBezTo>
                    <a:pt x="1769440" y="1176421"/>
                    <a:pt x="1772090" y="1206203"/>
                    <a:pt x="1774741" y="1235762"/>
                  </a:cubicBezTo>
                  <a:cubicBezTo>
                    <a:pt x="1775801" y="1263765"/>
                    <a:pt x="1776861" y="1291991"/>
                    <a:pt x="1777921" y="1319995"/>
                  </a:cubicBezTo>
                  <a:cubicBezTo>
                    <a:pt x="1775801" y="1344887"/>
                    <a:pt x="1773681" y="1369556"/>
                    <a:pt x="1771560" y="1394448"/>
                  </a:cubicBezTo>
                  <a:cubicBezTo>
                    <a:pt x="1767850" y="1418896"/>
                    <a:pt x="1764139" y="1443121"/>
                    <a:pt x="1760429" y="1467569"/>
                  </a:cubicBezTo>
                  <a:cubicBezTo>
                    <a:pt x="1754598" y="1488682"/>
                    <a:pt x="1748768" y="1510018"/>
                    <a:pt x="1742937" y="1531132"/>
                  </a:cubicBezTo>
                  <a:cubicBezTo>
                    <a:pt x="1737106" y="1549135"/>
                    <a:pt x="1731452" y="1566915"/>
                    <a:pt x="1725621" y="1584917"/>
                  </a:cubicBezTo>
                  <a:lnTo>
                    <a:pt x="1706539" y="1631145"/>
                  </a:lnTo>
                  <a:lnTo>
                    <a:pt x="1685866" y="1672261"/>
                  </a:lnTo>
                  <a:lnTo>
                    <a:pt x="1665194" y="1704043"/>
                  </a:lnTo>
                  <a:cubicBezTo>
                    <a:pt x="1660423" y="1711377"/>
                    <a:pt x="1655653" y="1718934"/>
                    <a:pt x="1650882" y="1726268"/>
                  </a:cubicBezTo>
                  <a:lnTo>
                    <a:pt x="1639751" y="1738936"/>
                  </a:lnTo>
                  <a:cubicBezTo>
                    <a:pt x="1638690" y="1740492"/>
                    <a:pt x="1637630" y="1742270"/>
                    <a:pt x="1636570" y="1743826"/>
                  </a:cubicBezTo>
                  <a:lnTo>
                    <a:pt x="1576319" y="1810501"/>
                  </a:lnTo>
                  <a:lnTo>
                    <a:pt x="1509708" y="1866063"/>
                  </a:lnTo>
                  <a:lnTo>
                    <a:pt x="1431788" y="1912069"/>
                  </a:lnTo>
                  <a:lnTo>
                    <a:pt x="1354045" y="1946962"/>
                  </a:lnTo>
                  <a:lnTo>
                    <a:pt x="1273121" y="1978744"/>
                  </a:lnTo>
                  <a:lnTo>
                    <a:pt x="1192198" y="1997857"/>
                  </a:lnTo>
                  <a:lnTo>
                    <a:pt x="1114278" y="2015193"/>
                  </a:lnTo>
                  <a:lnTo>
                    <a:pt x="1041306" y="2026305"/>
                  </a:lnTo>
                  <a:lnTo>
                    <a:pt x="976284" y="2035862"/>
                  </a:lnTo>
                  <a:lnTo>
                    <a:pt x="920627" y="2038974"/>
                  </a:lnTo>
                  <a:lnTo>
                    <a:pt x="881049" y="2042307"/>
                  </a:lnTo>
                  <a:lnTo>
                    <a:pt x="850835" y="2042307"/>
                  </a:lnTo>
                  <a:lnTo>
                    <a:pt x="842884" y="2042307"/>
                  </a:lnTo>
                  <a:lnTo>
                    <a:pt x="726976" y="2035862"/>
                  </a:lnTo>
                  <a:lnTo>
                    <a:pt x="626970" y="2038974"/>
                  </a:lnTo>
                  <a:lnTo>
                    <a:pt x="536506" y="2050086"/>
                  </a:lnTo>
                  <a:lnTo>
                    <a:pt x="455582" y="2064532"/>
                  </a:lnTo>
                  <a:lnTo>
                    <a:pt x="390384" y="2081868"/>
                  </a:lnTo>
                  <a:lnTo>
                    <a:pt x="331723" y="2105649"/>
                  </a:lnTo>
                  <a:lnTo>
                    <a:pt x="282427" y="2127874"/>
                  </a:lnTo>
                  <a:lnTo>
                    <a:pt x="246029" y="2151654"/>
                  </a:lnTo>
                  <a:lnTo>
                    <a:pt x="214225" y="2173879"/>
                  </a:lnTo>
                  <a:lnTo>
                    <a:pt x="187192" y="2197882"/>
                  </a:lnTo>
                  <a:cubicBezTo>
                    <a:pt x="181361" y="2204105"/>
                    <a:pt x="175530" y="2210551"/>
                    <a:pt x="169700" y="2216774"/>
                  </a:cubicBezTo>
                  <a:cubicBezTo>
                    <a:pt x="165989" y="2222108"/>
                    <a:pt x="162455" y="2227442"/>
                    <a:pt x="158745" y="2232776"/>
                  </a:cubicBezTo>
                  <a:cubicBezTo>
                    <a:pt x="156625" y="2235443"/>
                    <a:pt x="154504" y="2237887"/>
                    <a:pt x="152384" y="2240554"/>
                  </a:cubicBezTo>
                  <a:cubicBezTo>
                    <a:pt x="139802" y="2247207"/>
                    <a:pt x="108649" y="2281215"/>
                    <a:pt x="83252" y="2272697"/>
                  </a:cubicBezTo>
                  <a:cubicBezTo>
                    <a:pt x="57855" y="2264179"/>
                    <a:pt x="0" y="2235424"/>
                    <a:pt x="0" y="2189445"/>
                  </a:cubicBezTo>
                  <a:cubicBezTo>
                    <a:pt x="0" y="2174502"/>
                    <a:pt x="3937" y="2160478"/>
                    <a:pt x="11964" y="2148998"/>
                  </a:cubicBezTo>
                  <a:cubicBezTo>
                    <a:pt x="22019" y="2131068"/>
                    <a:pt x="42226" y="2101798"/>
                    <a:pt x="60329" y="2081868"/>
                  </a:cubicBezTo>
                  <a:lnTo>
                    <a:pt x="120580" y="2029417"/>
                  </a:lnTo>
                  <a:lnTo>
                    <a:pt x="190372" y="1986745"/>
                  </a:lnTo>
                  <a:lnTo>
                    <a:pt x="263521" y="1951629"/>
                  </a:lnTo>
                  <a:lnTo>
                    <a:pt x="338084" y="1923181"/>
                  </a:lnTo>
                  <a:lnTo>
                    <a:pt x="412647" y="1902512"/>
                  </a:lnTo>
                  <a:lnTo>
                    <a:pt x="487209" y="1888288"/>
                  </a:lnTo>
                  <a:lnTo>
                    <a:pt x="560359" y="1877176"/>
                  </a:lnTo>
                  <a:lnTo>
                    <a:pt x="626970" y="1870730"/>
                  </a:lnTo>
                  <a:lnTo>
                    <a:pt x="684218" y="1867619"/>
                  </a:lnTo>
                  <a:lnTo>
                    <a:pt x="733337" y="1867619"/>
                  </a:lnTo>
                  <a:lnTo>
                    <a:pt x="771502" y="1867619"/>
                  </a:lnTo>
                  <a:lnTo>
                    <a:pt x="796768" y="1870730"/>
                  </a:lnTo>
                  <a:lnTo>
                    <a:pt x="804719" y="1870730"/>
                  </a:lnTo>
                  <a:lnTo>
                    <a:pt x="917447" y="1873842"/>
                  </a:lnTo>
                  <a:lnTo>
                    <a:pt x="1022223" y="1867619"/>
                  </a:lnTo>
                  <a:lnTo>
                    <a:pt x="1114278" y="1853395"/>
                  </a:lnTo>
                  <a:lnTo>
                    <a:pt x="1195378" y="1834281"/>
                  </a:lnTo>
                  <a:lnTo>
                    <a:pt x="1263580" y="1807167"/>
                  </a:lnTo>
                  <a:lnTo>
                    <a:pt x="1325421" y="1781830"/>
                  </a:lnTo>
                  <a:lnTo>
                    <a:pt x="1376308" y="1753382"/>
                  </a:lnTo>
                  <a:lnTo>
                    <a:pt x="1420656" y="1724712"/>
                  </a:lnTo>
                  <a:lnTo>
                    <a:pt x="1452460" y="1694486"/>
                  </a:lnTo>
                  <a:lnTo>
                    <a:pt x="1477904" y="1672261"/>
                  </a:lnTo>
                  <a:lnTo>
                    <a:pt x="1495396" y="1651592"/>
                  </a:lnTo>
                  <a:cubicBezTo>
                    <a:pt x="1499106" y="1647814"/>
                    <a:pt x="1502817" y="1644258"/>
                    <a:pt x="1506527" y="1640479"/>
                  </a:cubicBezTo>
                  <a:cubicBezTo>
                    <a:pt x="1507587" y="1639368"/>
                    <a:pt x="1508647" y="1638479"/>
                    <a:pt x="1509708" y="1637368"/>
                  </a:cubicBezTo>
                  <a:lnTo>
                    <a:pt x="1549286" y="1567581"/>
                  </a:lnTo>
                  <a:lnTo>
                    <a:pt x="1579500" y="1496017"/>
                  </a:lnTo>
                  <a:cubicBezTo>
                    <a:pt x="1585330" y="1471125"/>
                    <a:pt x="1591161" y="1446455"/>
                    <a:pt x="1596992" y="1421563"/>
                  </a:cubicBezTo>
                  <a:cubicBezTo>
                    <a:pt x="1599642" y="1396226"/>
                    <a:pt x="1602292" y="1370668"/>
                    <a:pt x="1604943" y="1345331"/>
                  </a:cubicBezTo>
                  <a:lnTo>
                    <a:pt x="1604943" y="1270655"/>
                  </a:lnTo>
                  <a:lnTo>
                    <a:pt x="1596992" y="1199313"/>
                  </a:lnTo>
                  <a:cubicBezTo>
                    <a:pt x="1592751" y="1174865"/>
                    <a:pt x="1588511" y="1150640"/>
                    <a:pt x="1584270" y="1126193"/>
                  </a:cubicBezTo>
                  <a:cubicBezTo>
                    <a:pt x="1579500" y="1105079"/>
                    <a:pt x="1574729" y="1083743"/>
                    <a:pt x="1569958" y="1062629"/>
                  </a:cubicBezTo>
                  <a:cubicBezTo>
                    <a:pt x="1564128" y="1042627"/>
                    <a:pt x="1558297" y="1022402"/>
                    <a:pt x="1552466" y="1002399"/>
                  </a:cubicBezTo>
                  <a:lnTo>
                    <a:pt x="1533384" y="949948"/>
                  </a:lnTo>
                  <a:cubicBezTo>
                    <a:pt x="1528083" y="935724"/>
                    <a:pt x="1522959" y="921278"/>
                    <a:pt x="1517659" y="907054"/>
                  </a:cubicBezTo>
                  <a:cubicBezTo>
                    <a:pt x="1512888" y="896608"/>
                    <a:pt x="1508117" y="885940"/>
                    <a:pt x="1503347" y="875495"/>
                  </a:cubicBezTo>
                  <a:lnTo>
                    <a:pt x="1495396" y="854825"/>
                  </a:lnTo>
                  <a:cubicBezTo>
                    <a:pt x="1493276" y="853270"/>
                    <a:pt x="1491155" y="851492"/>
                    <a:pt x="1489035" y="849936"/>
                  </a:cubicBezTo>
                  <a:lnTo>
                    <a:pt x="1446100" y="734144"/>
                  </a:lnTo>
                  <a:lnTo>
                    <a:pt x="1414296" y="629242"/>
                  </a:lnTo>
                  <a:cubicBezTo>
                    <a:pt x="1407405" y="597015"/>
                    <a:pt x="1400691" y="564789"/>
                    <a:pt x="1393800" y="532563"/>
                  </a:cubicBezTo>
                  <a:lnTo>
                    <a:pt x="1382668" y="445218"/>
                  </a:lnTo>
                  <a:cubicBezTo>
                    <a:pt x="1381608" y="418326"/>
                    <a:pt x="1380548" y="391212"/>
                    <a:pt x="1379488" y="364319"/>
                  </a:cubicBezTo>
                  <a:cubicBezTo>
                    <a:pt x="1380548" y="340539"/>
                    <a:pt x="1381608" y="316536"/>
                    <a:pt x="1382668" y="292755"/>
                  </a:cubicBezTo>
                  <a:cubicBezTo>
                    <a:pt x="1385319" y="271641"/>
                    <a:pt x="1387969" y="250305"/>
                    <a:pt x="1390619" y="229191"/>
                  </a:cubicBezTo>
                  <a:cubicBezTo>
                    <a:pt x="1394860" y="210745"/>
                    <a:pt x="1399100" y="192076"/>
                    <a:pt x="1403341" y="173629"/>
                  </a:cubicBezTo>
                  <a:cubicBezTo>
                    <a:pt x="1408112" y="158294"/>
                    <a:pt x="1412705" y="142958"/>
                    <a:pt x="1417476" y="127623"/>
                  </a:cubicBezTo>
                  <a:lnTo>
                    <a:pt x="1434968" y="89618"/>
                  </a:lnTo>
                  <a:lnTo>
                    <a:pt x="1449280" y="60948"/>
                  </a:lnTo>
                  <a:lnTo>
                    <a:pt x="1456101" y="49373"/>
                  </a:lnTo>
                  <a:cubicBezTo>
                    <a:pt x="1456198" y="49028"/>
                    <a:pt x="1456346" y="48707"/>
                    <a:pt x="1456642" y="48454"/>
                  </a:cubicBezTo>
                  <a:cubicBezTo>
                    <a:pt x="1457894" y="46305"/>
                    <a:pt x="1459153" y="44168"/>
                    <a:pt x="1460411" y="42057"/>
                  </a:cubicBezTo>
                  <a:lnTo>
                    <a:pt x="1469953" y="26055"/>
                  </a:lnTo>
                  <a:cubicBezTo>
                    <a:pt x="1470483" y="25610"/>
                    <a:pt x="1471013" y="24944"/>
                    <a:pt x="1471543" y="24499"/>
                  </a:cubicBezTo>
                  <a:lnTo>
                    <a:pt x="1474027" y="24499"/>
                  </a:lnTo>
                  <a:cubicBezTo>
                    <a:pt x="1489607" y="9327"/>
                    <a:pt x="1511597" y="0"/>
                    <a:pt x="1535931" y="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4" name="Oval 39">
              <a:extLst>
                <a:ext uri="{FF2B5EF4-FFF2-40B4-BE49-F238E27FC236}">
                  <a16:creationId xmlns:a16="http://schemas.microsoft.com/office/drawing/2014/main" xmlns="" id="{B2112362-7D12-44A1-8561-73E033722756}"/>
                </a:ext>
              </a:extLst>
            </p:cNvPr>
            <p:cNvSpPr/>
            <p:nvPr/>
          </p:nvSpPr>
          <p:spPr>
            <a:xfrm flipH="1" flipV="1">
              <a:off x="1198193" y="2079887"/>
              <a:ext cx="1650866" cy="1912967"/>
            </a:xfrm>
            <a:custGeom>
              <a:avLst/>
              <a:gdLst/>
              <a:ahLst/>
              <a:cxnLst/>
              <a:rect l="l" t="t" r="r" b="b"/>
              <a:pathLst>
                <a:path w="3393967" h="3932814">
                  <a:moveTo>
                    <a:pt x="1745685" y="3527152"/>
                  </a:moveTo>
                  <a:lnTo>
                    <a:pt x="1657171" y="3238316"/>
                  </a:lnTo>
                  <a:lnTo>
                    <a:pt x="1751363" y="3240672"/>
                  </a:lnTo>
                  <a:lnTo>
                    <a:pt x="1951375" y="3229909"/>
                  </a:lnTo>
                  <a:lnTo>
                    <a:pt x="2127104" y="3205310"/>
                  </a:lnTo>
                  <a:lnTo>
                    <a:pt x="2281920" y="3172254"/>
                  </a:lnTo>
                  <a:lnTo>
                    <a:pt x="2412114" y="3125362"/>
                  </a:lnTo>
                  <a:lnTo>
                    <a:pt x="2530166" y="3081544"/>
                  </a:lnTo>
                  <a:lnTo>
                    <a:pt x="2627307" y="3032345"/>
                  </a:lnTo>
                  <a:lnTo>
                    <a:pt x="2711965" y="2982762"/>
                  </a:lnTo>
                  <a:lnTo>
                    <a:pt x="2772677" y="2930489"/>
                  </a:lnTo>
                  <a:lnTo>
                    <a:pt x="2821249" y="2892052"/>
                  </a:lnTo>
                  <a:lnTo>
                    <a:pt x="2854640" y="2856307"/>
                  </a:lnTo>
                  <a:cubicBezTo>
                    <a:pt x="2861722" y="2849773"/>
                    <a:pt x="2868807" y="2843623"/>
                    <a:pt x="2875889" y="2837088"/>
                  </a:cubicBezTo>
                  <a:cubicBezTo>
                    <a:pt x="2877912" y="2835166"/>
                    <a:pt x="2879936" y="2833629"/>
                    <a:pt x="2881961" y="2831707"/>
                  </a:cubicBezTo>
                  <a:lnTo>
                    <a:pt x="2957514" y="2711016"/>
                  </a:lnTo>
                  <a:lnTo>
                    <a:pt x="3015191" y="2587251"/>
                  </a:lnTo>
                  <a:cubicBezTo>
                    <a:pt x="3026320" y="2544202"/>
                    <a:pt x="3037451" y="2501537"/>
                    <a:pt x="3048582" y="2458489"/>
                  </a:cubicBezTo>
                  <a:cubicBezTo>
                    <a:pt x="3053641" y="2414670"/>
                    <a:pt x="3058700" y="2370469"/>
                    <a:pt x="3063760" y="2326651"/>
                  </a:cubicBezTo>
                  <a:lnTo>
                    <a:pt x="3063760" y="2197504"/>
                  </a:lnTo>
                  <a:lnTo>
                    <a:pt x="3048582" y="2074124"/>
                  </a:lnTo>
                  <a:cubicBezTo>
                    <a:pt x="3040486" y="2031843"/>
                    <a:pt x="3032392" y="1989947"/>
                    <a:pt x="3024296" y="1947668"/>
                  </a:cubicBezTo>
                  <a:cubicBezTo>
                    <a:pt x="3015191" y="1911153"/>
                    <a:pt x="3006083" y="1874254"/>
                    <a:pt x="2996976" y="1837739"/>
                  </a:cubicBezTo>
                  <a:cubicBezTo>
                    <a:pt x="2985846" y="1803147"/>
                    <a:pt x="2974715" y="1768169"/>
                    <a:pt x="2963584" y="1733575"/>
                  </a:cubicBezTo>
                  <a:lnTo>
                    <a:pt x="2927157" y="1642865"/>
                  </a:lnTo>
                  <a:cubicBezTo>
                    <a:pt x="2917038" y="1618266"/>
                    <a:pt x="2907257" y="1593283"/>
                    <a:pt x="2897139" y="1568683"/>
                  </a:cubicBezTo>
                  <a:cubicBezTo>
                    <a:pt x="2888032" y="1550618"/>
                    <a:pt x="2878924" y="1532168"/>
                    <a:pt x="2869818" y="1514104"/>
                  </a:cubicBezTo>
                  <a:lnTo>
                    <a:pt x="2854640" y="1478357"/>
                  </a:lnTo>
                  <a:cubicBezTo>
                    <a:pt x="2850593" y="1475668"/>
                    <a:pt x="2846544" y="1472593"/>
                    <a:pt x="2842497" y="1469902"/>
                  </a:cubicBezTo>
                  <a:lnTo>
                    <a:pt x="2760536" y="1269648"/>
                  </a:lnTo>
                  <a:lnTo>
                    <a:pt x="2699824" y="1088228"/>
                  </a:lnTo>
                  <a:cubicBezTo>
                    <a:pt x="2686670" y="1032494"/>
                    <a:pt x="2673853" y="976761"/>
                    <a:pt x="2660698" y="921029"/>
                  </a:cubicBezTo>
                  <a:lnTo>
                    <a:pt x="2639448" y="769972"/>
                  </a:lnTo>
                  <a:cubicBezTo>
                    <a:pt x="2637424" y="723464"/>
                    <a:pt x="2635401" y="676573"/>
                    <a:pt x="2633377" y="630063"/>
                  </a:cubicBezTo>
                  <a:cubicBezTo>
                    <a:pt x="2635401" y="588937"/>
                    <a:pt x="2637424" y="547426"/>
                    <a:pt x="2639448" y="506298"/>
                  </a:cubicBezTo>
                  <a:cubicBezTo>
                    <a:pt x="2644508" y="469783"/>
                    <a:pt x="2649567" y="432884"/>
                    <a:pt x="2654626" y="396369"/>
                  </a:cubicBezTo>
                  <a:cubicBezTo>
                    <a:pt x="2662722" y="364468"/>
                    <a:pt x="2670816" y="332182"/>
                    <a:pt x="2678912" y="300279"/>
                  </a:cubicBezTo>
                  <a:cubicBezTo>
                    <a:pt x="2688019" y="273758"/>
                    <a:pt x="2696787" y="247236"/>
                    <a:pt x="2705895" y="220715"/>
                  </a:cubicBezTo>
                  <a:lnTo>
                    <a:pt x="2739286" y="154988"/>
                  </a:lnTo>
                  <a:lnTo>
                    <a:pt x="2766607" y="105405"/>
                  </a:lnTo>
                  <a:lnTo>
                    <a:pt x="2779628" y="85387"/>
                  </a:lnTo>
                  <a:cubicBezTo>
                    <a:pt x="2779813" y="84791"/>
                    <a:pt x="2780096" y="84235"/>
                    <a:pt x="2780661" y="83798"/>
                  </a:cubicBezTo>
                  <a:cubicBezTo>
                    <a:pt x="2783051" y="80081"/>
                    <a:pt x="2785454" y="76386"/>
                    <a:pt x="2787855" y="72735"/>
                  </a:cubicBezTo>
                  <a:lnTo>
                    <a:pt x="2806071" y="45060"/>
                  </a:lnTo>
                  <a:cubicBezTo>
                    <a:pt x="2807082" y="44291"/>
                    <a:pt x="2808094" y="43139"/>
                    <a:pt x="2809106" y="42369"/>
                  </a:cubicBezTo>
                  <a:lnTo>
                    <a:pt x="2813848" y="42369"/>
                  </a:lnTo>
                  <a:cubicBezTo>
                    <a:pt x="2843589" y="16131"/>
                    <a:pt x="2885567" y="0"/>
                    <a:pt x="2932020" y="0"/>
                  </a:cubicBezTo>
                  <a:cubicBezTo>
                    <a:pt x="3023300" y="0"/>
                    <a:pt x="3097299" y="62280"/>
                    <a:pt x="3097299" y="139107"/>
                  </a:cubicBezTo>
                  <a:cubicBezTo>
                    <a:pt x="3097299" y="158577"/>
                    <a:pt x="3092547" y="177113"/>
                    <a:pt x="3083814" y="193874"/>
                  </a:cubicBezTo>
                  <a:lnTo>
                    <a:pt x="3085009" y="196115"/>
                  </a:lnTo>
                  <a:lnTo>
                    <a:pt x="3024296" y="286826"/>
                  </a:lnTo>
                  <a:lnTo>
                    <a:pt x="2987870" y="385607"/>
                  </a:lnTo>
                  <a:cubicBezTo>
                    <a:pt x="2977750" y="422122"/>
                    <a:pt x="2967633" y="459021"/>
                    <a:pt x="2957514" y="495536"/>
                  </a:cubicBezTo>
                  <a:cubicBezTo>
                    <a:pt x="2956502" y="535894"/>
                    <a:pt x="2955490" y="575868"/>
                    <a:pt x="2954478" y="616226"/>
                  </a:cubicBezTo>
                  <a:cubicBezTo>
                    <a:pt x="2955490" y="655432"/>
                    <a:pt x="2956502" y="695022"/>
                    <a:pt x="2957514" y="734226"/>
                  </a:cubicBezTo>
                  <a:cubicBezTo>
                    <a:pt x="2963584" y="774584"/>
                    <a:pt x="2969657" y="814558"/>
                    <a:pt x="2975727" y="854918"/>
                  </a:cubicBezTo>
                  <a:lnTo>
                    <a:pt x="3003048" y="970227"/>
                  </a:lnTo>
                  <a:lnTo>
                    <a:pt x="3030369" y="1085537"/>
                  </a:lnTo>
                  <a:cubicBezTo>
                    <a:pt x="3041498" y="1118591"/>
                    <a:pt x="3052629" y="1151264"/>
                    <a:pt x="3063760" y="1184318"/>
                  </a:cubicBezTo>
                  <a:cubicBezTo>
                    <a:pt x="3074891" y="1214683"/>
                    <a:pt x="3085685" y="1244663"/>
                    <a:pt x="3096814" y="1275028"/>
                  </a:cubicBezTo>
                  <a:cubicBezTo>
                    <a:pt x="3105921" y="1299628"/>
                    <a:pt x="3115029" y="1324611"/>
                    <a:pt x="3124135" y="1349210"/>
                  </a:cubicBezTo>
                  <a:cubicBezTo>
                    <a:pt x="3133242" y="1369197"/>
                    <a:pt x="3142348" y="1389570"/>
                    <a:pt x="3151456" y="1409557"/>
                  </a:cubicBezTo>
                  <a:lnTo>
                    <a:pt x="3169669" y="1445302"/>
                  </a:lnTo>
                  <a:lnTo>
                    <a:pt x="3172704" y="1453374"/>
                  </a:lnTo>
                  <a:lnTo>
                    <a:pt x="3260737" y="1642865"/>
                  </a:lnTo>
                  <a:cubicBezTo>
                    <a:pt x="3283000" y="1701289"/>
                    <a:pt x="3304922" y="1760098"/>
                    <a:pt x="3327184" y="1818521"/>
                  </a:cubicBezTo>
                  <a:lnTo>
                    <a:pt x="3372718" y="1983413"/>
                  </a:lnTo>
                  <a:cubicBezTo>
                    <a:pt x="3377777" y="2034534"/>
                    <a:pt x="3382836" y="2086039"/>
                    <a:pt x="3387897" y="2137159"/>
                  </a:cubicBezTo>
                  <a:cubicBezTo>
                    <a:pt x="3389920" y="2185589"/>
                    <a:pt x="3391944" y="2234403"/>
                    <a:pt x="3393967" y="2282834"/>
                  </a:cubicBezTo>
                  <a:cubicBezTo>
                    <a:pt x="3389920" y="2325883"/>
                    <a:pt x="3385873" y="2368546"/>
                    <a:pt x="3381824" y="2411595"/>
                  </a:cubicBezTo>
                  <a:cubicBezTo>
                    <a:pt x="3374742" y="2453876"/>
                    <a:pt x="3367658" y="2495771"/>
                    <a:pt x="3360576" y="2538052"/>
                  </a:cubicBezTo>
                  <a:cubicBezTo>
                    <a:pt x="3349445" y="2574566"/>
                    <a:pt x="3338315" y="2611465"/>
                    <a:pt x="3327184" y="2647980"/>
                  </a:cubicBezTo>
                  <a:cubicBezTo>
                    <a:pt x="3316053" y="2679115"/>
                    <a:pt x="3305260" y="2709864"/>
                    <a:pt x="3294129" y="2740997"/>
                  </a:cubicBezTo>
                  <a:lnTo>
                    <a:pt x="3257702" y="2820945"/>
                  </a:lnTo>
                  <a:lnTo>
                    <a:pt x="3218238" y="2892052"/>
                  </a:lnTo>
                  <a:lnTo>
                    <a:pt x="3178777" y="2947017"/>
                  </a:lnTo>
                  <a:cubicBezTo>
                    <a:pt x="3169669" y="2959700"/>
                    <a:pt x="3160563" y="2972770"/>
                    <a:pt x="3151456" y="2985453"/>
                  </a:cubicBezTo>
                  <a:lnTo>
                    <a:pt x="3130207" y="3007362"/>
                  </a:lnTo>
                  <a:cubicBezTo>
                    <a:pt x="3128182" y="3010053"/>
                    <a:pt x="3126158" y="3013128"/>
                    <a:pt x="3124135" y="3015819"/>
                  </a:cubicBezTo>
                  <a:lnTo>
                    <a:pt x="3009118" y="3131128"/>
                  </a:lnTo>
                  <a:lnTo>
                    <a:pt x="2881961" y="3227218"/>
                  </a:lnTo>
                  <a:lnTo>
                    <a:pt x="2733216" y="3306782"/>
                  </a:lnTo>
                  <a:lnTo>
                    <a:pt x="2584808" y="3367127"/>
                  </a:lnTo>
                  <a:lnTo>
                    <a:pt x="2430328" y="3422092"/>
                  </a:lnTo>
                  <a:lnTo>
                    <a:pt x="2275850" y="3455146"/>
                  </a:lnTo>
                  <a:lnTo>
                    <a:pt x="2127104" y="3485128"/>
                  </a:lnTo>
                  <a:lnTo>
                    <a:pt x="1987804" y="3504345"/>
                  </a:lnTo>
                  <a:lnTo>
                    <a:pt x="1863680" y="3520873"/>
                  </a:lnTo>
                  <a:lnTo>
                    <a:pt x="1757433" y="3526255"/>
                  </a:lnTo>
                  <a:close/>
                  <a:moveTo>
                    <a:pt x="158924" y="3930462"/>
                  </a:moveTo>
                  <a:cubicBezTo>
                    <a:pt x="110443" y="3915731"/>
                    <a:pt x="0" y="3866001"/>
                    <a:pt x="0" y="3786484"/>
                  </a:cubicBezTo>
                  <a:cubicBezTo>
                    <a:pt x="0" y="3760641"/>
                    <a:pt x="7516" y="3736388"/>
                    <a:pt x="22839" y="3716534"/>
                  </a:cubicBezTo>
                  <a:cubicBezTo>
                    <a:pt x="42033" y="3685525"/>
                    <a:pt x="80608" y="3634905"/>
                    <a:pt x="115165" y="3600437"/>
                  </a:cubicBezTo>
                  <a:lnTo>
                    <a:pt x="230182" y="3509727"/>
                  </a:lnTo>
                  <a:lnTo>
                    <a:pt x="363411" y="3435929"/>
                  </a:lnTo>
                  <a:lnTo>
                    <a:pt x="503049" y="3375199"/>
                  </a:lnTo>
                  <a:lnTo>
                    <a:pt x="645387" y="3326000"/>
                  </a:lnTo>
                  <a:lnTo>
                    <a:pt x="787724" y="3290254"/>
                  </a:lnTo>
                  <a:lnTo>
                    <a:pt x="930059" y="3265655"/>
                  </a:lnTo>
                  <a:lnTo>
                    <a:pt x="1069699" y="3246438"/>
                  </a:lnTo>
                  <a:lnTo>
                    <a:pt x="1196856" y="3235290"/>
                  </a:lnTo>
                  <a:lnTo>
                    <a:pt x="1306140" y="3229909"/>
                  </a:lnTo>
                  <a:lnTo>
                    <a:pt x="1322155" y="3229909"/>
                  </a:lnTo>
                  <a:lnTo>
                    <a:pt x="1387858" y="3520878"/>
                  </a:lnTo>
                  <a:lnTo>
                    <a:pt x="1387763" y="3520873"/>
                  </a:lnTo>
                  <a:lnTo>
                    <a:pt x="1196856" y="3526255"/>
                  </a:lnTo>
                  <a:lnTo>
                    <a:pt x="1024165" y="3545473"/>
                  </a:lnTo>
                  <a:lnTo>
                    <a:pt x="869685" y="3570456"/>
                  </a:lnTo>
                  <a:lnTo>
                    <a:pt x="745225" y="3600437"/>
                  </a:lnTo>
                  <a:lnTo>
                    <a:pt x="633244" y="3641565"/>
                  </a:lnTo>
                  <a:lnTo>
                    <a:pt x="539140" y="3680001"/>
                  </a:lnTo>
                  <a:lnTo>
                    <a:pt x="469658" y="3721127"/>
                  </a:lnTo>
                  <a:lnTo>
                    <a:pt x="408946" y="3759564"/>
                  </a:lnTo>
                  <a:lnTo>
                    <a:pt x="357341" y="3801075"/>
                  </a:lnTo>
                  <a:cubicBezTo>
                    <a:pt x="346210" y="3811837"/>
                    <a:pt x="335079" y="3822985"/>
                    <a:pt x="323949" y="3833747"/>
                  </a:cubicBezTo>
                  <a:cubicBezTo>
                    <a:pt x="316865" y="3842972"/>
                    <a:pt x="310119" y="3852197"/>
                    <a:pt x="303037" y="3861422"/>
                  </a:cubicBezTo>
                  <a:cubicBezTo>
                    <a:pt x="298990" y="3866034"/>
                    <a:pt x="294941" y="3870261"/>
                    <a:pt x="290894" y="3874873"/>
                  </a:cubicBezTo>
                  <a:cubicBezTo>
                    <a:pt x="266876" y="3886379"/>
                    <a:pt x="207406" y="3945193"/>
                    <a:pt x="158924" y="3930462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9202A242-3F1C-4FAF-ACBB-C13EB3A8679F}"/>
              </a:ext>
            </a:extLst>
          </p:cNvPr>
          <p:cNvGrpSpPr/>
          <p:nvPr/>
        </p:nvGrpSpPr>
        <p:grpSpPr>
          <a:xfrm rot="3220531">
            <a:off x="5209826" y="1393744"/>
            <a:ext cx="1277130" cy="1198586"/>
            <a:chOff x="509678" y="1797347"/>
            <a:chExt cx="2339381" cy="2195507"/>
          </a:xfrm>
        </p:grpSpPr>
        <p:sp>
          <p:nvSpPr>
            <p:cNvPr id="56" name="Rounded Rectangle 41">
              <a:extLst>
                <a:ext uri="{FF2B5EF4-FFF2-40B4-BE49-F238E27FC236}">
                  <a16:creationId xmlns:a16="http://schemas.microsoft.com/office/drawing/2014/main" xmlns="" id="{A71F02C5-366C-460C-8999-CAE5B33F24AE}"/>
                </a:ext>
              </a:extLst>
            </p:cNvPr>
            <p:cNvSpPr/>
            <p:nvPr/>
          </p:nvSpPr>
          <p:spPr>
            <a:xfrm rot="18063644">
              <a:off x="1724663" y="2419627"/>
              <a:ext cx="73094" cy="82300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7" name="Rounded Rectangle 62">
              <a:extLst>
                <a:ext uri="{FF2B5EF4-FFF2-40B4-BE49-F238E27FC236}">
                  <a16:creationId xmlns:a16="http://schemas.microsoft.com/office/drawing/2014/main" xmlns="" id="{06DC27CF-33A6-47B7-82AB-16E6685D5E41}"/>
                </a:ext>
              </a:extLst>
            </p:cNvPr>
            <p:cNvSpPr/>
            <p:nvPr/>
          </p:nvSpPr>
          <p:spPr>
            <a:xfrm rot="18060000">
              <a:off x="1820802" y="2253850"/>
              <a:ext cx="73094" cy="73545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8" name="Rounded Rectangle 63">
              <a:extLst>
                <a:ext uri="{FF2B5EF4-FFF2-40B4-BE49-F238E27FC236}">
                  <a16:creationId xmlns:a16="http://schemas.microsoft.com/office/drawing/2014/main" xmlns="" id="{95149921-1495-4E1C-B6F5-1E6CC2A19355}"/>
                </a:ext>
              </a:extLst>
            </p:cNvPr>
            <p:cNvSpPr/>
            <p:nvPr/>
          </p:nvSpPr>
          <p:spPr>
            <a:xfrm rot="18063644">
              <a:off x="1939567" y="2260617"/>
              <a:ext cx="73094" cy="40274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9" name="Rounded Rectangle 64">
              <a:extLst>
                <a:ext uri="{FF2B5EF4-FFF2-40B4-BE49-F238E27FC236}">
                  <a16:creationId xmlns:a16="http://schemas.microsoft.com/office/drawing/2014/main" xmlns="" id="{A92BB420-262B-4098-BD78-26747F21DFB6}"/>
                </a:ext>
              </a:extLst>
            </p:cNvPr>
            <p:cNvSpPr/>
            <p:nvPr/>
          </p:nvSpPr>
          <p:spPr>
            <a:xfrm rot="18063644">
              <a:off x="1574952" y="2602544"/>
              <a:ext cx="73094" cy="80549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0" name="Rounded Rectangle 65">
              <a:extLst>
                <a:ext uri="{FF2B5EF4-FFF2-40B4-BE49-F238E27FC236}">
                  <a16:creationId xmlns:a16="http://schemas.microsoft.com/office/drawing/2014/main" xmlns="" id="{BD7A712B-2258-405D-9FD3-C6870E7D661D}"/>
                </a:ext>
              </a:extLst>
            </p:cNvPr>
            <p:cNvSpPr/>
            <p:nvPr/>
          </p:nvSpPr>
          <p:spPr>
            <a:xfrm rot="18063644">
              <a:off x="1516856" y="2958046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1" name="Rounded Rectangle 66">
              <a:extLst>
                <a:ext uri="{FF2B5EF4-FFF2-40B4-BE49-F238E27FC236}">
                  <a16:creationId xmlns:a16="http://schemas.microsoft.com/office/drawing/2014/main" xmlns="" id="{58E2DFE2-C7BB-4888-8181-A941520EBF60}"/>
                </a:ext>
              </a:extLst>
            </p:cNvPr>
            <p:cNvSpPr/>
            <p:nvPr/>
          </p:nvSpPr>
          <p:spPr>
            <a:xfrm rot="18063644">
              <a:off x="1091076" y="3196078"/>
              <a:ext cx="73094" cy="73540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2" name="Rounded Rectangle 67">
              <a:extLst>
                <a:ext uri="{FF2B5EF4-FFF2-40B4-BE49-F238E27FC236}">
                  <a16:creationId xmlns:a16="http://schemas.microsoft.com/office/drawing/2014/main" xmlns="" id="{06781A21-F61E-4B69-8320-5A949889EEDC}"/>
                </a:ext>
              </a:extLst>
            </p:cNvPr>
            <p:cNvSpPr/>
            <p:nvPr/>
          </p:nvSpPr>
          <p:spPr>
            <a:xfrm rot="18063644">
              <a:off x="1223216" y="3180593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3" name="Rounded Rectangle 68">
              <a:extLst>
                <a:ext uri="{FF2B5EF4-FFF2-40B4-BE49-F238E27FC236}">
                  <a16:creationId xmlns:a16="http://schemas.microsoft.com/office/drawing/2014/main" xmlns="" id="{2FE1E76E-628E-4F0A-895F-1FA8C7DDE147}"/>
                </a:ext>
              </a:extLst>
            </p:cNvPr>
            <p:cNvSpPr/>
            <p:nvPr/>
          </p:nvSpPr>
          <p:spPr>
            <a:xfrm rot="18063644">
              <a:off x="2339839" y="1665982"/>
              <a:ext cx="49373" cy="735455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4" name="Rounded Rectangle 69">
              <a:extLst>
                <a:ext uri="{FF2B5EF4-FFF2-40B4-BE49-F238E27FC236}">
                  <a16:creationId xmlns:a16="http://schemas.microsoft.com/office/drawing/2014/main" xmlns="" id="{A4F04ECA-3FCA-4809-812D-9D0F1A8B8815}"/>
                </a:ext>
              </a:extLst>
            </p:cNvPr>
            <p:cNvSpPr/>
            <p:nvPr/>
          </p:nvSpPr>
          <p:spPr>
            <a:xfrm rot="18063644">
              <a:off x="2213789" y="1953823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5" name="Oval 39">
              <a:extLst>
                <a:ext uri="{FF2B5EF4-FFF2-40B4-BE49-F238E27FC236}">
                  <a16:creationId xmlns:a16="http://schemas.microsoft.com/office/drawing/2014/main" xmlns="" id="{3DB73B9B-E69B-4270-8435-ACEE1731447B}"/>
                </a:ext>
              </a:extLst>
            </p:cNvPr>
            <p:cNvSpPr/>
            <p:nvPr/>
          </p:nvSpPr>
          <p:spPr>
            <a:xfrm rot="15291151" flipH="1">
              <a:off x="640729" y="1666296"/>
              <a:ext cx="1650865" cy="1912967"/>
            </a:xfrm>
            <a:custGeom>
              <a:avLst/>
              <a:gdLst/>
              <a:ahLst/>
              <a:cxnLst/>
              <a:rect l="l" t="t" r="r" b="b"/>
              <a:pathLst>
                <a:path w="1777921" h="2274057">
                  <a:moveTo>
                    <a:pt x="1535931" y="0"/>
                  </a:moveTo>
                  <a:cubicBezTo>
                    <a:pt x="1583748" y="0"/>
                    <a:pt x="1622512" y="36012"/>
                    <a:pt x="1622512" y="80435"/>
                  </a:cubicBezTo>
                  <a:cubicBezTo>
                    <a:pt x="1622512" y="91693"/>
                    <a:pt x="1620023" y="102411"/>
                    <a:pt x="1615448" y="112103"/>
                  </a:cubicBezTo>
                  <a:lnTo>
                    <a:pt x="1616074" y="113399"/>
                  </a:lnTo>
                  <a:lnTo>
                    <a:pt x="1584270" y="165850"/>
                  </a:lnTo>
                  <a:lnTo>
                    <a:pt x="1565188" y="222968"/>
                  </a:lnTo>
                  <a:cubicBezTo>
                    <a:pt x="1559887" y="244082"/>
                    <a:pt x="1554587" y="265418"/>
                    <a:pt x="1549286" y="286532"/>
                  </a:cubicBezTo>
                  <a:cubicBezTo>
                    <a:pt x="1548756" y="309868"/>
                    <a:pt x="1548226" y="332982"/>
                    <a:pt x="1547696" y="356318"/>
                  </a:cubicBezTo>
                  <a:cubicBezTo>
                    <a:pt x="1548226" y="378988"/>
                    <a:pt x="1548756" y="401880"/>
                    <a:pt x="1549286" y="424549"/>
                  </a:cubicBezTo>
                  <a:cubicBezTo>
                    <a:pt x="1552466" y="447885"/>
                    <a:pt x="1555647" y="470999"/>
                    <a:pt x="1558827" y="494336"/>
                  </a:cubicBezTo>
                  <a:lnTo>
                    <a:pt x="1573139" y="561011"/>
                  </a:lnTo>
                  <a:lnTo>
                    <a:pt x="1587451" y="627686"/>
                  </a:lnTo>
                  <a:cubicBezTo>
                    <a:pt x="1593281" y="646799"/>
                    <a:pt x="1599112" y="665691"/>
                    <a:pt x="1604943" y="684804"/>
                  </a:cubicBezTo>
                  <a:cubicBezTo>
                    <a:pt x="1610774" y="702362"/>
                    <a:pt x="1616428" y="719697"/>
                    <a:pt x="1622258" y="737255"/>
                  </a:cubicBezTo>
                  <a:cubicBezTo>
                    <a:pt x="1627029" y="751479"/>
                    <a:pt x="1631800" y="765925"/>
                    <a:pt x="1636570" y="780149"/>
                  </a:cubicBezTo>
                  <a:cubicBezTo>
                    <a:pt x="1641341" y="791706"/>
                    <a:pt x="1646111" y="803486"/>
                    <a:pt x="1650882" y="815043"/>
                  </a:cubicBezTo>
                  <a:lnTo>
                    <a:pt x="1660423" y="835712"/>
                  </a:lnTo>
                  <a:lnTo>
                    <a:pt x="1662013" y="840379"/>
                  </a:lnTo>
                  <a:lnTo>
                    <a:pt x="1708129" y="949948"/>
                  </a:lnTo>
                  <a:cubicBezTo>
                    <a:pt x="1719791" y="983730"/>
                    <a:pt x="1731275" y="1017735"/>
                    <a:pt x="1742937" y="1051517"/>
                  </a:cubicBezTo>
                  <a:lnTo>
                    <a:pt x="1766790" y="1146862"/>
                  </a:lnTo>
                  <a:cubicBezTo>
                    <a:pt x="1769440" y="1176421"/>
                    <a:pt x="1772090" y="1206203"/>
                    <a:pt x="1774741" y="1235762"/>
                  </a:cubicBezTo>
                  <a:cubicBezTo>
                    <a:pt x="1775801" y="1263765"/>
                    <a:pt x="1776861" y="1291991"/>
                    <a:pt x="1777921" y="1319995"/>
                  </a:cubicBezTo>
                  <a:cubicBezTo>
                    <a:pt x="1775801" y="1344887"/>
                    <a:pt x="1773681" y="1369556"/>
                    <a:pt x="1771560" y="1394448"/>
                  </a:cubicBezTo>
                  <a:cubicBezTo>
                    <a:pt x="1767850" y="1418896"/>
                    <a:pt x="1764139" y="1443121"/>
                    <a:pt x="1760429" y="1467569"/>
                  </a:cubicBezTo>
                  <a:cubicBezTo>
                    <a:pt x="1754598" y="1488682"/>
                    <a:pt x="1748768" y="1510018"/>
                    <a:pt x="1742937" y="1531132"/>
                  </a:cubicBezTo>
                  <a:cubicBezTo>
                    <a:pt x="1737106" y="1549135"/>
                    <a:pt x="1731452" y="1566915"/>
                    <a:pt x="1725621" y="1584917"/>
                  </a:cubicBezTo>
                  <a:lnTo>
                    <a:pt x="1706539" y="1631145"/>
                  </a:lnTo>
                  <a:lnTo>
                    <a:pt x="1685866" y="1672261"/>
                  </a:lnTo>
                  <a:lnTo>
                    <a:pt x="1665194" y="1704043"/>
                  </a:lnTo>
                  <a:cubicBezTo>
                    <a:pt x="1660423" y="1711377"/>
                    <a:pt x="1655653" y="1718934"/>
                    <a:pt x="1650882" y="1726268"/>
                  </a:cubicBezTo>
                  <a:lnTo>
                    <a:pt x="1639751" y="1738936"/>
                  </a:lnTo>
                  <a:cubicBezTo>
                    <a:pt x="1638690" y="1740492"/>
                    <a:pt x="1637630" y="1742270"/>
                    <a:pt x="1636570" y="1743826"/>
                  </a:cubicBezTo>
                  <a:lnTo>
                    <a:pt x="1576319" y="1810501"/>
                  </a:lnTo>
                  <a:lnTo>
                    <a:pt x="1509708" y="1866063"/>
                  </a:lnTo>
                  <a:lnTo>
                    <a:pt x="1431788" y="1912069"/>
                  </a:lnTo>
                  <a:lnTo>
                    <a:pt x="1354045" y="1946962"/>
                  </a:lnTo>
                  <a:lnTo>
                    <a:pt x="1273121" y="1978744"/>
                  </a:lnTo>
                  <a:lnTo>
                    <a:pt x="1192198" y="1997857"/>
                  </a:lnTo>
                  <a:lnTo>
                    <a:pt x="1114278" y="2015193"/>
                  </a:lnTo>
                  <a:lnTo>
                    <a:pt x="1041306" y="2026305"/>
                  </a:lnTo>
                  <a:lnTo>
                    <a:pt x="976284" y="2035862"/>
                  </a:lnTo>
                  <a:lnTo>
                    <a:pt x="920627" y="2038974"/>
                  </a:lnTo>
                  <a:lnTo>
                    <a:pt x="881049" y="2042307"/>
                  </a:lnTo>
                  <a:lnTo>
                    <a:pt x="850835" y="2042307"/>
                  </a:lnTo>
                  <a:lnTo>
                    <a:pt x="842884" y="2042307"/>
                  </a:lnTo>
                  <a:lnTo>
                    <a:pt x="726976" y="2035862"/>
                  </a:lnTo>
                  <a:lnTo>
                    <a:pt x="626970" y="2038974"/>
                  </a:lnTo>
                  <a:lnTo>
                    <a:pt x="536506" y="2050086"/>
                  </a:lnTo>
                  <a:lnTo>
                    <a:pt x="455582" y="2064532"/>
                  </a:lnTo>
                  <a:lnTo>
                    <a:pt x="390384" y="2081868"/>
                  </a:lnTo>
                  <a:lnTo>
                    <a:pt x="331723" y="2105649"/>
                  </a:lnTo>
                  <a:lnTo>
                    <a:pt x="282427" y="2127874"/>
                  </a:lnTo>
                  <a:lnTo>
                    <a:pt x="246029" y="2151654"/>
                  </a:lnTo>
                  <a:lnTo>
                    <a:pt x="214225" y="2173879"/>
                  </a:lnTo>
                  <a:lnTo>
                    <a:pt x="187192" y="2197882"/>
                  </a:lnTo>
                  <a:cubicBezTo>
                    <a:pt x="181361" y="2204105"/>
                    <a:pt x="175530" y="2210551"/>
                    <a:pt x="169700" y="2216774"/>
                  </a:cubicBezTo>
                  <a:cubicBezTo>
                    <a:pt x="165989" y="2222108"/>
                    <a:pt x="162455" y="2227442"/>
                    <a:pt x="158745" y="2232776"/>
                  </a:cubicBezTo>
                  <a:cubicBezTo>
                    <a:pt x="156625" y="2235443"/>
                    <a:pt x="154504" y="2237887"/>
                    <a:pt x="152384" y="2240554"/>
                  </a:cubicBezTo>
                  <a:cubicBezTo>
                    <a:pt x="139802" y="2247207"/>
                    <a:pt x="108649" y="2281215"/>
                    <a:pt x="83252" y="2272697"/>
                  </a:cubicBezTo>
                  <a:cubicBezTo>
                    <a:pt x="57855" y="2264179"/>
                    <a:pt x="0" y="2235424"/>
                    <a:pt x="0" y="2189445"/>
                  </a:cubicBezTo>
                  <a:cubicBezTo>
                    <a:pt x="0" y="2174502"/>
                    <a:pt x="3937" y="2160478"/>
                    <a:pt x="11964" y="2148998"/>
                  </a:cubicBezTo>
                  <a:cubicBezTo>
                    <a:pt x="22019" y="2131068"/>
                    <a:pt x="42226" y="2101798"/>
                    <a:pt x="60329" y="2081868"/>
                  </a:cubicBezTo>
                  <a:lnTo>
                    <a:pt x="120580" y="2029417"/>
                  </a:lnTo>
                  <a:lnTo>
                    <a:pt x="190372" y="1986745"/>
                  </a:lnTo>
                  <a:lnTo>
                    <a:pt x="263521" y="1951629"/>
                  </a:lnTo>
                  <a:lnTo>
                    <a:pt x="338084" y="1923181"/>
                  </a:lnTo>
                  <a:lnTo>
                    <a:pt x="412647" y="1902512"/>
                  </a:lnTo>
                  <a:lnTo>
                    <a:pt x="487209" y="1888288"/>
                  </a:lnTo>
                  <a:lnTo>
                    <a:pt x="560359" y="1877176"/>
                  </a:lnTo>
                  <a:lnTo>
                    <a:pt x="626970" y="1870730"/>
                  </a:lnTo>
                  <a:lnTo>
                    <a:pt x="684218" y="1867619"/>
                  </a:lnTo>
                  <a:lnTo>
                    <a:pt x="733337" y="1867619"/>
                  </a:lnTo>
                  <a:lnTo>
                    <a:pt x="771502" y="1867619"/>
                  </a:lnTo>
                  <a:lnTo>
                    <a:pt x="796768" y="1870730"/>
                  </a:lnTo>
                  <a:lnTo>
                    <a:pt x="804719" y="1870730"/>
                  </a:lnTo>
                  <a:lnTo>
                    <a:pt x="917447" y="1873842"/>
                  </a:lnTo>
                  <a:lnTo>
                    <a:pt x="1022223" y="1867619"/>
                  </a:lnTo>
                  <a:lnTo>
                    <a:pt x="1114278" y="1853395"/>
                  </a:lnTo>
                  <a:lnTo>
                    <a:pt x="1195378" y="1834281"/>
                  </a:lnTo>
                  <a:lnTo>
                    <a:pt x="1263580" y="1807167"/>
                  </a:lnTo>
                  <a:lnTo>
                    <a:pt x="1325421" y="1781830"/>
                  </a:lnTo>
                  <a:lnTo>
                    <a:pt x="1376308" y="1753382"/>
                  </a:lnTo>
                  <a:lnTo>
                    <a:pt x="1420656" y="1724712"/>
                  </a:lnTo>
                  <a:lnTo>
                    <a:pt x="1452460" y="1694486"/>
                  </a:lnTo>
                  <a:lnTo>
                    <a:pt x="1477904" y="1672261"/>
                  </a:lnTo>
                  <a:lnTo>
                    <a:pt x="1495396" y="1651592"/>
                  </a:lnTo>
                  <a:cubicBezTo>
                    <a:pt x="1499106" y="1647814"/>
                    <a:pt x="1502817" y="1644258"/>
                    <a:pt x="1506527" y="1640479"/>
                  </a:cubicBezTo>
                  <a:cubicBezTo>
                    <a:pt x="1507587" y="1639368"/>
                    <a:pt x="1508647" y="1638479"/>
                    <a:pt x="1509708" y="1637368"/>
                  </a:cubicBezTo>
                  <a:lnTo>
                    <a:pt x="1549286" y="1567581"/>
                  </a:lnTo>
                  <a:lnTo>
                    <a:pt x="1579500" y="1496017"/>
                  </a:lnTo>
                  <a:cubicBezTo>
                    <a:pt x="1585330" y="1471125"/>
                    <a:pt x="1591161" y="1446455"/>
                    <a:pt x="1596992" y="1421563"/>
                  </a:cubicBezTo>
                  <a:cubicBezTo>
                    <a:pt x="1599642" y="1396226"/>
                    <a:pt x="1602292" y="1370668"/>
                    <a:pt x="1604943" y="1345331"/>
                  </a:cubicBezTo>
                  <a:lnTo>
                    <a:pt x="1604943" y="1270655"/>
                  </a:lnTo>
                  <a:lnTo>
                    <a:pt x="1596992" y="1199313"/>
                  </a:lnTo>
                  <a:cubicBezTo>
                    <a:pt x="1592751" y="1174865"/>
                    <a:pt x="1588511" y="1150640"/>
                    <a:pt x="1584270" y="1126193"/>
                  </a:cubicBezTo>
                  <a:cubicBezTo>
                    <a:pt x="1579500" y="1105079"/>
                    <a:pt x="1574729" y="1083743"/>
                    <a:pt x="1569958" y="1062629"/>
                  </a:cubicBezTo>
                  <a:cubicBezTo>
                    <a:pt x="1564128" y="1042627"/>
                    <a:pt x="1558297" y="1022402"/>
                    <a:pt x="1552466" y="1002399"/>
                  </a:cubicBezTo>
                  <a:lnTo>
                    <a:pt x="1533384" y="949948"/>
                  </a:lnTo>
                  <a:cubicBezTo>
                    <a:pt x="1528083" y="935724"/>
                    <a:pt x="1522959" y="921278"/>
                    <a:pt x="1517659" y="907054"/>
                  </a:cubicBezTo>
                  <a:cubicBezTo>
                    <a:pt x="1512888" y="896608"/>
                    <a:pt x="1508117" y="885940"/>
                    <a:pt x="1503347" y="875495"/>
                  </a:cubicBezTo>
                  <a:lnTo>
                    <a:pt x="1495396" y="854825"/>
                  </a:lnTo>
                  <a:cubicBezTo>
                    <a:pt x="1493276" y="853270"/>
                    <a:pt x="1491155" y="851492"/>
                    <a:pt x="1489035" y="849936"/>
                  </a:cubicBezTo>
                  <a:lnTo>
                    <a:pt x="1446100" y="734144"/>
                  </a:lnTo>
                  <a:lnTo>
                    <a:pt x="1414296" y="629242"/>
                  </a:lnTo>
                  <a:cubicBezTo>
                    <a:pt x="1407405" y="597015"/>
                    <a:pt x="1400691" y="564789"/>
                    <a:pt x="1393800" y="532563"/>
                  </a:cubicBezTo>
                  <a:lnTo>
                    <a:pt x="1382668" y="445218"/>
                  </a:lnTo>
                  <a:cubicBezTo>
                    <a:pt x="1381608" y="418326"/>
                    <a:pt x="1380548" y="391212"/>
                    <a:pt x="1379488" y="364319"/>
                  </a:cubicBezTo>
                  <a:cubicBezTo>
                    <a:pt x="1380548" y="340539"/>
                    <a:pt x="1381608" y="316536"/>
                    <a:pt x="1382668" y="292755"/>
                  </a:cubicBezTo>
                  <a:cubicBezTo>
                    <a:pt x="1385319" y="271641"/>
                    <a:pt x="1387969" y="250305"/>
                    <a:pt x="1390619" y="229191"/>
                  </a:cubicBezTo>
                  <a:cubicBezTo>
                    <a:pt x="1394860" y="210745"/>
                    <a:pt x="1399100" y="192076"/>
                    <a:pt x="1403341" y="173629"/>
                  </a:cubicBezTo>
                  <a:cubicBezTo>
                    <a:pt x="1408112" y="158294"/>
                    <a:pt x="1412705" y="142958"/>
                    <a:pt x="1417476" y="127623"/>
                  </a:cubicBezTo>
                  <a:lnTo>
                    <a:pt x="1434968" y="89618"/>
                  </a:lnTo>
                  <a:lnTo>
                    <a:pt x="1449280" y="60948"/>
                  </a:lnTo>
                  <a:lnTo>
                    <a:pt x="1456101" y="49373"/>
                  </a:lnTo>
                  <a:cubicBezTo>
                    <a:pt x="1456198" y="49028"/>
                    <a:pt x="1456346" y="48707"/>
                    <a:pt x="1456642" y="48454"/>
                  </a:cubicBezTo>
                  <a:cubicBezTo>
                    <a:pt x="1457894" y="46305"/>
                    <a:pt x="1459153" y="44168"/>
                    <a:pt x="1460411" y="42057"/>
                  </a:cubicBezTo>
                  <a:lnTo>
                    <a:pt x="1469953" y="26055"/>
                  </a:lnTo>
                  <a:cubicBezTo>
                    <a:pt x="1470483" y="25610"/>
                    <a:pt x="1471013" y="24944"/>
                    <a:pt x="1471543" y="24499"/>
                  </a:cubicBezTo>
                  <a:lnTo>
                    <a:pt x="1474027" y="24499"/>
                  </a:lnTo>
                  <a:cubicBezTo>
                    <a:pt x="1489607" y="9327"/>
                    <a:pt x="1511597" y="0"/>
                    <a:pt x="1535931" y="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6" name="Oval 39">
              <a:extLst>
                <a:ext uri="{FF2B5EF4-FFF2-40B4-BE49-F238E27FC236}">
                  <a16:creationId xmlns:a16="http://schemas.microsoft.com/office/drawing/2014/main" xmlns="" id="{B5D4A888-A972-46A0-A7E2-0E4FEE33AD59}"/>
                </a:ext>
              </a:extLst>
            </p:cNvPr>
            <p:cNvSpPr/>
            <p:nvPr/>
          </p:nvSpPr>
          <p:spPr>
            <a:xfrm flipH="1" flipV="1">
              <a:off x="1198193" y="2079887"/>
              <a:ext cx="1650866" cy="1912967"/>
            </a:xfrm>
            <a:custGeom>
              <a:avLst/>
              <a:gdLst/>
              <a:ahLst/>
              <a:cxnLst/>
              <a:rect l="l" t="t" r="r" b="b"/>
              <a:pathLst>
                <a:path w="3393967" h="3932814">
                  <a:moveTo>
                    <a:pt x="1745685" y="3527152"/>
                  </a:moveTo>
                  <a:lnTo>
                    <a:pt x="1657171" y="3238316"/>
                  </a:lnTo>
                  <a:lnTo>
                    <a:pt x="1751363" y="3240672"/>
                  </a:lnTo>
                  <a:lnTo>
                    <a:pt x="1951375" y="3229909"/>
                  </a:lnTo>
                  <a:lnTo>
                    <a:pt x="2127104" y="3205310"/>
                  </a:lnTo>
                  <a:lnTo>
                    <a:pt x="2281920" y="3172254"/>
                  </a:lnTo>
                  <a:lnTo>
                    <a:pt x="2412114" y="3125362"/>
                  </a:lnTo>
                  <a:lnTo>
                    <a:pt x="2530166" y="3081544"/>
                  </a:lnTo>
                  <a:lnTo>
                    <a:pt x="2627307" y="3032345"/>
                  </a:lnTo>
                  <a:lnTo>
                    <a:pt x="2711965" y="2982762"/>
                  </a:lnTo>
                  <a:lnTo>
                    <a:pt x="2772677" y="2930489"/>
                  </a:lnTo>
                  <a:lnTo>
                    <a:pt x="2821249" y="2892052"/>
                  </a:lnTo>
                  <a:lnTo>
                    <a:pt x="2854640" y="2856307"/>
                  </a:lnTo>
                  <a:cubicBezTo>
                    <a:pt x="2861722" y="2849773"/>
                    <a:pt x="2868807" y="2843623"/>
                    <a:pt x="2875889" y="2837088"/>
                  </a:cubicBezTo>
                  <a:cubicBezTo>
                    <a:pt x="2877912" y="2835166"/>
                    <a:pt x="2879936" y="2833629"/>
                    <a:pt x="2881961" y="2831707"/>
                  </a:cubicBezTo>
                  <a:lnTo>
                    <a:pt x="2957514" y="2711016"/>
                  </a:lnTo>
                  <a:lnTo>
                    <a:pt x="3015191" y="2587251"/>
                  </a:lnTo>
                  <a:cubicBezTo>
                    <a:pt x="3026320" y="2544202"/>
                    <a:pt x="3037451" y="2501537"/>
                    <a:pt x="3048582" y="2458489"/>
                  </a:cubicBezTo>
                  <a:cubicBezTo>
                    <a:pt x="3053641" y="2414670"/>
                    <a:pt x="3058700" y="2370469"/>
                    <a:pt x="3063760" y="2326651"/>
                  </a:cubicBezTo>
                  <a:lnTo>
                    <a:pt x="3063760" y="2197504"/>
                  </a:lnTo>
                  <a:lnTo>
                    <a:pt x="3048582" y="2074124"/>
                  </a:lnTo>
                  <a:cubicBezTo>
                    <a:pt x="3040486" y="2031843"/>
                    <a:pt x="3032392" y="1989947"/>
                    <a:pt x="3024296" y="1947668"/>
                  </a:cubicBezTo>
                  <a:cubicBezTo>
                    <a:pt x="3015191" y="1911153"/>
                    <a:pt x="3006083" y="1874254"/>
                    <a:pt x="2996976" y="1837739"/>
                  </a:cubicBezTo>
                  <a:cubicBezTo>
                    <a:pt x="2985846" y="1803147"/>
                    <a:pt x="2974715" y="1768169"/>
                    <a:pt x="2963584" y="1733575"/>
                  </a:cubicBezTo>
                  <a:lnTo>
                    <a:pt x="2927157" y="1642865"/>
                  </a:lnTo>
                  <a:cubicBezTo>
                    <a:pt x="2917038" y="1618266"/>
                    <a:pt x="2907257" y="1593283"/>
                    <a:pt x="2897139" y="1568683"/>
                  </a:cubicBezTo>
                  <a:cubicBezTo>
                    <a:pt x="2888032" y="1550618"/>
                    <a:pt x="2878924" y="1532168"/>
                    <a:pt x="2869818" y="1514104"/>
                  </a:cubicBezTo>
                  <a:lnTo>
                    <a:pt x="2854640" y="1478357"/>
                  </a:lnTo>
                  <a:cubicBezTo>
                    <a:pt x="2850593" y="1475668"/>
                    <a:pt x="2846544" y="1472593"/>
                    <a:pt x="2842497" y="1469902"/>
                  </a:cubicBezTo>
                  <a:lnTo>
                    <a:pt x="2760536" y="1269648"/>
                  </a:lnTo>
                  <a:lnTo>
                    <a:pt x="2699824" y="1088228"/>
                  </a:lnTo>
                  <a:cubicBezTo>
                    <a:pt x="2686670" y="1032494"/>
                    <a:pt x="2673853" y="976761"/>
                    <a:pt x="2660698" y="921029"/>
                  </a:cubicBezTo>
                  <a:lnTo>
                    <a:pt x="2639448" y="769972"/>
                  </a:lnTo>
                  <a:cubicBezTo>
                    <a:pt x="2637424" y="723464"/>
                    <a:pt x="2635401" y="676573"/>
                    <a:pt x="2633377" y="630063"/>
                  </a:cubicBezTo>
                  <a:cubicBezTo>
                    <a:pt x="2635401" y="588937"/>
                    <a:pt x="2637424" y="547426"/>
                    <a:pt x="2639448" y="506298"/>
                  </a:cubicBezTo>
                  <a:cubicBezTo>
                    <a:pt x="2644508" y="469783"/>
                    <a:pt x="2649567" y="432884"/>
                    <a:pt x="2654626" y="396369"/>
                  </a:cubicBezTo>
                  <a:cubicBezTo>
                    <a:pt x="2662722" y="364468"/>
                    <a:pt x="2670816" y="332182"/>
                    <a:pt x="2678912" y="300279"/>
                  </a:cubicBezTo>
                  <a:cubicBezTo>
                    <a:pt x="2688019" y="273758"/>
                    <a:pt x="2696787" y="247236"/>
                    <a:pt x="2705895" y="220715"/>
                  </a:cubicBezTo>
                  <a:lnTo>
                    <a:pt x="2739286" y="154988"/>
                  </a:lnTo>
                  <a:lnTo>
                    <a:pt x="2766607" y="105405"/>
                  </a:lnTo>
                  <a:lnTo>
                    <a:pt x="2779628" y="85387"/>
                  </a:lnTo>
                  <a:cubicBezTo>
                    <a:pt x="2779813" y="84791"/>
                    <a:pt x="2780096" y="84235"/>
                    <a:pt x="2780661" y="83798"/>
                  </a:cubicBezTo>
                  <a:cubicBezTo>
                    <a:pt x="2783051" y="80081"/>
                    <a:pt x="2785454" y="76386"/>
                    <a:pt x="2787855" y="72735"/>
                  </a:cubicBezTo>
                  <a:lnTo>
                    <a:pt x="2806071" y="45060"/>
                  </a:lnTo>
                  <a:cubicBezTo>
                    <a:pt x="2807082" y="44291"/>
                    <a:pt x="2808094" y="43139"/>
                    <a:pt x="2809106" y="42369"/>
                  </a:cubicBezTo>
                  <a:lnTo>
                    <a:pt x="2813848" y="42369"/>
                  </a:lnTo>
                  <a:cubicBezTo>
                    <a:pt x="2843589" y="16131"/>
                    <a:pt x="2885567" y="0"/>
                    <a:pt x="2932020" y="0"/>
                  </a:cubicBezTo>
                  <a:cubicBezTo>
                    <a:pt x="3023300" y="0"/>
                    <a:pt x="3097299" y="62280"/>
                    <a:pt x="3097299" y="139107"/>
                  </a:cubicBezTo>
                  <a:cubicBezTo>
                    <a:pt x="3097299" y="158577"/>
                    <a:pt x="3092547" y="177113"/>
                    <a:pt x="3083814" y="193874"/>
                  </a:cubicBezTo>
                  <a:lnTo>
                    <a:pt x="3085009" y="196115"/>
                  </a:lnTo>
                  <a:lnTo>
                    <a:pt x="3024296" y="286826"/>
                  </a:lnTo>
                  <a:lnTo>
                    <a:pt x="2987870" y="385607"/>
                  </a:lnTo>
                  <a:cubicBezTo>
                    <a:pt x="2977750" y="422122"/>
                    <a:pt x="2967633" y="459021"/>
                    <a:pt x="2957514" y="495536"/>
                  </a:cubicBezTo>
                  <a:cubicBezTo>
                    <a:pt x="2956502" y="535894"/>
                    <a:pt x="2955490" y="575868"/>
                    <a:pt x="2954478" y="616226"/>
                  </a:cubicBezTo>
                  <a:cubicBezTo>
                    <a:pt x="2955490" y="655432"/>
                    <a:pt x="2956502" y="695022"/>
                    <a:pt x="2957514" y="734226"/>
                  </a:cubicBezTo>
                  <a:cubicBezTo>
                    <a:pt x="2963584" y="774584"/>
                    <a:pt x="2969657" y="814558"/>
                    <a:pt x="2975727" y="854918"/>
                  </a:cubicBezTo>
                  <a:lnTo>
                    <a:pt x="3003048" y="970227"/>
                  </a:lnTo>
                  <a:lnTo>
                    <a:pt x="3030369" y="1085537"/>
                  </a:lnTo>
                  <a:cubicBezTo>
                    <a:pt x="3041498" y="1118591"/>
                    <a:pt x="3052629" y="1151264"/>
                    <a:pt x="3063760" y="1184318"/>
                  </a:cubicBezTo>
                  <a:cubicBezTo>
                    <a:pt x="3074891" y="1214683"/>
                    <a:pt x="3085685" y="1244663"/>
                    <a:pt x="3096814" y="1275028"/>
                  </a:cubicBezTo>
                  <a:cubicBezTo>
                    <a:pt x="3105921" y="1299628"/>
                    <a:pt x="3115029" y="1324611"/>
                    <a:pt x="3124135" y="1349210"/>
                  </a:cubicBezTo>
                  <a:cubicBezTo>
                    <a:pt x="3133242" y="1369197"/>
                    <a:pt x="3142348" y="1389570"/>
                    <a:pt x="3151456" y="1409557"/>
                  </a:cubicBezTo>
                  <a:lnTo>
                    <a:pt x="3169669" y="1445302"/>
                  </a:lnTo>
                  <a:lnTo>
                    <a:pt x="3172704" y="1453374"/>
                  </a:lnTo>
                  <a:lnTo>
                    <a:pt x="3260737" y="1642865"/>
                  </a:lnTo>
                  <a:cubicBezTo>
                    <a:pt x="3283000" y="1701289"/>
                    <a:pt x="3304922" y="1760098"/>
                    <a:pt x="3327184" y="1818521"/>
                  </a:cubicBezTo>
                  <a:lnTo>
                    <a:pt x="3372718" y="1983413"/>
                  </a:lnTo>
                  <a:cubicBezTo>
                    <a:pt x="3377777" y="2034534"/>
                    <a:pt x="3382836" y="2086039"/>
                    <a:pt x="3387897" y="2137159"/>
                  </a:cubicBezTo>
                  <a:cubicBezTo>
                    <a:pt x="3389920" y="2185589"/>
                    <a:pt x="3391944" y="2234403"/>
                    <a:pt x="3393967" y="2282834"/>
                  </a:cubicBezTo>
                  <a:cubicBezTo>
                    <a:pt x="3389920" y="2325883"/>
                    <a:pt x="3385873" y="2368546"/>
                    <a:pt x="3381824" y="2411595"/>
                  </a:cubicBezTo>
                  <a:cubicBezTo>
                    <a:pt x="3374742" y="2453876"/>
                    <a:pt x="3367658" y="2495771"/>
                    <a:pt x="3360576" y="2538052"/>
                  </a:cubicBezTo>
                  <a:cubicBezTo>
                    <a:pt x="3349445" y="2574566"/>
                    <a:pt x="3338315" y="2611465"/>
                    <a:pt x="3327184" y="2647980"/>
                  </a:cubicBezTo>
                  <a:cubicBezTo>
                    <a:pt x="3316053" y="2679115"/>
                    <a:pt x="3305260" y="2709864"/>
                    <a:pt x="3294129" y="2740997"/>
                  </a:cubicBezTo>
                  <a:lnTo>
                    <a:pt x="3257702" y="2820945"/>
                  </a:lnTo>
                  <a:lnTo>
                    <a:pt x="3218238" y="2892052"/>
                  </a:lnTo>
                  <a:lnTo>
                    <a:pt x="3178777" y="2947017"/>
                  </a:lnTo>
                  <a:cubicBezTo>
                    <a:pt x="3169669" y="2959700"/>
                    <a:pt x="3160563" y="2972770"/>
                    <a:pt x="3151456" y="2985453"/>
                  </a:cubicBezTo>
                  <a:lnTo>
                    <a:pt x="3130207" y="3007362"/>
                  </a:lnTo>
                  <a:cubicBezTo>
                    <a:pt x="3128182" y="3010053"/>
                    <a:pt x="3126158" y="3013128"/>
                    <a:pt x="3124135" y="3015819"/>
                  </a:cubicBezTo>
                  <a:lnTo>
                    <a:pt x="3009118" y="3131128"/>
                  </a:lnTo>
                  <a:lnTo>
                    <a:pt x="2881961" y="3227218"/>
                  </a:lnTo>
                  <a:lnTo>
                    <a:pt x="2733216" y="3306782"/>
                  </a:lnTo>
                  <a:lnTo>
                    <a:pt x="2584808" y="3367127"/>
                  </a:lnTo>
                  <a:lnTo>
                    <a:pt x="2430328" y="3422092"/>
                  </a:lnTo>
                  <a:lnTo>
                    <a:pt x="2275850" y="3455146"/>
                  </a:lnTo>
                  <a:lnTo>
                    <a:pt x="2127104" y="3485128"/>
                  </a:lnTo>
                  <a:lnTo>
                    <a:pt x="1987804" y="3504345"/>
                  </a:lnTo>
                  <a:lnTo>
                    <a:pt x="1863680" y="3520873"/>
                  </a:lnTo>
                  <a:lnTo>
                    <a:pt x="1757433" y="3526255"/>
                  </a:lnTo>
                  <a:close/>
                  <a:moveTo>
                    <a:pt x="158924" y="3930462"/>
                  </a:moveTo>
                  <a:cubicBezTo>
                    <a:pt x="110443" y="3915731"/>
                    <a:pt x="0" y="3866001"/>
                    <a:pt x="0" y="3786484"/>
                  </a:cubicBezTo>
                  <a:cubicBezTo>
                    <a:pt x="0" y="3760641"/>
                    <a:pt x="7516" y="3736388"/>
                    <a:pt x="22839" y="3716534"/>
                  </a:cubicBezTo>
                  <a:cubicBezTo>
                    <a:pt x="42033" y="3685525"/>
                    <a:pt x="80608" y="3634905"/>
                    <a:pt x="115165" y="3600437"/>
                  </a:cubicBezTo>
                  <a:lnTo>
                    <a:pt x="230182" y="3509727"/>
                  </a:lnTo>
                  <a:lnTo>
                    <a:pt x="363411" y="3435929"/>
                  </a:lnTo>
                  <a:lnTo>
                    <a:pt x="503049" y="3375199"/>
                  </a:lnTo>
                  <a:lnTo>
                    <a:pt x="645387" y="3326000"/>
                  </a:lnTo>
                  <a:lnTo>
                    <a:pt x="787724" y="3290254"/>
                  </a:lnTo>
                  <a:lnTo>
                    <a:pt x="930059" y="3265655"/>
                  </a:lnTo>
                  <a:lnTo>
                    <a:pt x="1069699" y="3246438"/>
                  </a:lnTo>
                  <a:lnTo>
                    <a:pt x="1196856" y="3235290"/>
                  </a:lnTo>
                  <a:lnTo>
                    <a:pt x="1306140" y="3229909"/>
                  </a:lnTo>
                  <a:lnTo>
                    <a:pt x="1322155" y="3229909"/>
                  </a:lnTo>
                  <a:lnTo>
                    <a:pt x="1387858" y="3520878"/>
                  </a:lnTo>
                  <a:lnTo>
                    <a:pt x="1387763" y="3520873"/>
                  </a:lnTo>
                  <a:lnTo>
                    <a:pt x="1196856" y="3526255"/>
                  </a:lnTo>
                  <a:lnTo>
                    <a:pt x="1024165" y="3545473"/>
                  </a:lnTo>
                  <a:lnTo>
                    <a:pt x="869685" y="3570456"/>
                  </a:lnTo>
                  <a:lnTo>
                    <a:pt x="745225" y="3600437"/>
                  </a:lnTo>
                  <a:lnTo>
                    <a:pt x="633244" y="3641565"/>
                  </a:lnTo>
                  <a:lnTo>
                    <a:pt x="539140" y="3680001"/>
                  </a:lnTo>
                  <a:lnTo>
                    <a:pt x="469658" y="3721127"/>
                  </a:lnTo>
                  <a:lnTo>
                    <a:pt x="408946" y="3759564"/>
                  </a:lnTo>
                  <a:lnTo>
                    <a:pt x="357341" y="3801075"/>
                  </a:lnTo>
                  <a:cubicBezTo>
                    <a:pt x="346210" y="3811837"/>
                    <a:pt x="335079" y="3822985"/>
                    <a:pt x="323949" y="3833747"/>
                  </a:cubicBezTo>
                  <a:cubicBezTo>
                    <a:pt x="316865" y="3842972"/>
                    <a:pt x="310119" y="3852197"/>
                    <a:pt x="303037" y="3861422"/>
                  </a:cubicBezTo>
                  <a:cubicBezTo>
                    <a:pt x="298990" y="3866034"/>
                    <a:pt x="294941" y="3870261"/>
                    <a:pt x="290894" y="3874873"/>
                  </a:cubicBezTo>
                  <a:cubicBezTo>
                    <a:pt x="266876" y="3886379"/>
                    <a:pt x="207406" y="3945193"/>
                    <a:pt x="158924" y="3930462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0F84CF3-69BC-440C-A579-00076711FD0B}"/>
              </a:ext>
            </a:extLst>
          </p:cNvPr>
          <p:cNvGrpSpPr/>
          <p:nvPr/>
        </p:nvGrpSpPr>
        <p:grpSpPr>
          <a:xfrm>
            <a:off x="8214873" y="2622904"/>
            <a:ext cx="3433329" cy="1612191"/>
            <a:chOff x="539715" y="2566151"/>
            <a:chExt cx="3433329" cy="161219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22814A41-22BF-4CCE-83ED-2F9DBE946F70}"/>
                </a:ext>
              </a:extLst>
            </p:cNvPr>
            <p:cNvSpPr txBox="1"/>
            <p:nvPr/>
          </p:nvSpPr>
          <p:spPr>
            <a:xfrm>
              <a:off x="539716" y="2566151"/>
              <a:ext cx="3433328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44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AWESOME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FF6CC6C-D212-48B3-83DE-ACC650560473}"/>
                </a:ext>
              </a:extLst>
            </p:cNvPr>
            <p:cNvSpPr txBox="1"/>
            <p:nvPr/>
          </p:nvSpPr>
          <p:spPr>
            <a:xfrm>
              <a:off x="539716" y="3185937"/>
              <a:ext cx="3433328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GB" altLang="ko-KR" sz="3200" b="1" dirty="0">
                  <a:solidFill>
                    <a:schemeClr val="bg1"/>
                  </a:solidFill>
                  <a:cs typeface="Arial" pitchFamily="34" charset="0"/>
                </a:rPr>
                <a:t>PRESENTATION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3D1C8F19-80D7-457D-B370-9F5215C1970F}"/>
                </a:ext>
              </a:extLst>
            </p:cNvPr>
            <p:cNvSpPr txBox="1"/>
            <p:nvPr/>
          </p:nvSpPr>
          <p:spPr>
            <a:xfrm>
              <a:off x="539715" y="3716677"/>
              <a:ext cx="343332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1200" b="0" dirty="0">
                  <a:solidFill>
                    <a:schemeClr val="bg1"/>
                  </a:solidFill>
                  <a:cs typeface="Arial" pitchFamily="34" charset="0"/>
                </a:rPr>
                <a:t>AWESOME </a:t>
              </a:r>
              <a:r>
                <a:rPr lang="en-GB" altLang="ko-KR" sz="1200" b="0" dirty="0">
                  <a:solidFill>
                    <a:schemeClr val="bg1"/>
                  </a:solidFill>
                  <a:cs typeface="Arial" pitchFamily="34" charset="0"/>
                </a:rPr>
                <a:t>P</a:t>
              </a:r>
              <a:r>
                <a:rPr lang="en-US" altLang="ko-KR" sz="1200" b="0" dirty="0">
                  <a:solidFill>
                    <a:schemeClr val="bg1"/>
                  </a:solidFill>
                  <a:cs typeface="Arial" pitchFamily="34" charset="0"/>
                </a:rPr>
                <a:t>RESENTATION </a:t>
              </a:r>
              <a:r>
                <a:rPr lang="en-GB" altLang="ko-KR" sz="1200" b="0" dirty="0">
                  <a:solidFill>
                    <a:schemeClr val="bg1"/>
                  </a:solidFill>
                  <a:cs typeface="Arial" pitchFamily="34" charset="0"/>
                </a:rPr>
                <a:t>W</a:t>
              </a:r>
              <a:r>
                <a:rPr lang="en-US" altLang="ko-KR" sz="1200" b="0" dirty="0">
                  <a:solidFill>
                    <a:schemeClr val="bg1"/>
                  </a:solidFill>
                  <a:cs typeface="Arial" pitchFamily="34" charset="0"/>
                </a:rPr>
                <a:t>ITH </a:t>
              </a:r>
              <a:r>
                <a:rPr lang="en-GB" altLang="ko-KR" sz="1200" b="0" dirty="0">
                  <a:solidFill>
                    <a:schemeClr val="bg1"/>
                  </a:solidFill>
                  <a:cs typeface="Arial" pitchFamily="34" charset="0"/>
                </a:rPr>
                <a:t>A</a:t>
              </a:r>
              <a:r>
                <a:rPr lang="en-US" altLang="ko-KR" sz="1200" b="0" dirty="0">
                  <a:solidFill>
                    <a:schemeClr val="bg1"/>
                  </a:solidFill>
                  <a:cs typeface="Arial" pitchFamily="34" charset="0"/>
                </a:rPr>
                <a:t>LLPPT.COM</a:t>
              </a:r>
              <a:endParaRPr lang="ko-KR" altLang="en-US" sz="1200" b="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E00C4F3-6ACF-4D7D-9479-3D5EB43DBAC4}"/>
              </a:ext>
            </a:extLst>
          </p:cNvPr>
          <p:cNvSpPr txBox="1"/>
          <p:nvPr/>
        </p:nvSpPr>
        <p:spPr>
          <a:xfrm>
            <a:off x="6478215" y="5076657"/>
            <a:ext cx="51699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2000" dirty="0">
                <a:solidFill>
                  <a:schemeClr val="bg1"/>
                </a:solidFill>
              </a:rPr>
              <a:t>Get a modern PowerPoint  Presentation that is beautifully designed. </a:t>
            </a:r>
            <a:endParaRPr lang="ko-KR" alt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846028D5-70BD-4248-841E-90A5729786C9}"/>
              </a:ext>
            </a:extLst>
          </p:cNvPr>
          <p:cNvGrpSpPr/>
          <p:nvPr/>
        </p:nvGrpSpPr>
        <p:grpSpPr>
          <a:xfrm>
            <a:off x="991411" y="2186857"/>
            <a:ext cx="3650418" cy="3880562"/>
            <a:chOff x="2771800" y="2060848"/>
            <a:chExt cx="3653928" cy="3884295"/>
          </a:xfrm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xmlns="" id="{48BA3512-86E4-4D26-9042-AF6930AB7E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1800" y="2060848"/>
              <a:ext cx="3653928" cy="3884295"/>
            </a:xfrm>
            <a:custGeom>
              <a:avLst/>
              <a:gdLst>
                <a:gd name="T0" fmla="*/ 499 w 1598"/>
                <a:gd name="T1" fmla="*/ 1699 h 1699"/>
                <a:gd name="T2" fmla="*/ 421 w 1598"/>
                <a:gd name="T3" fmla="*/ 1514 h 1699"/>
                <a:gd name="T4" fmla="*/ 151 w 1598"/>
                <a:gd name="T5" fmla="*/ 1384 h 1699"/>
                <a:gd name="T6" fmla="*/ 138 w 1598"/>
                <a:gd name="T7" fmla="*/ 1299 h 1699"/>
                <a:gd name="T8" fmla="*/ 104 w 1598"/>
                <a:gd name="T9" fmla="*/ 1199 h 1699"/>
                <a:gd name="T10" fmla="*/ 98 w 1598"/>
                <a:gd name="T11" fmla="*/ 1123 h 1699"/>
                <a:gd name="T12" fmla="*/ 28 w 1598"/>
                <a:gd name="T13" fmla="*/ 934 h 1699"/>
                <a:gd name="T14" fmla="*/ 34 w 1598"/>
                <a:gd name="T15" fmla="*/ 929 h 1699"/>
                <a:gd name="T16" fmla="*/ 126 w 1598"/>
                <a:gd name="T17" fmla="*/ 790 h 1699"/>
                <a:gd name="T18" fmla="*/ 119 w 1598"/>
                <a:gd name="T19" fmla="*/ 721 h 1699"/>
                <a:gd name="T20" fmla="*/ 186 w 1598"/>
                <a:gd name="T21" fmla="*/ 291 h 1699"/>
                <a:gd name="T22" fmla="*/ 763 w 1598"/>
                <a:gd name="T23" fmla="*/ 4 h 1699"/>
                <a:gd name="T24" fmla="*/ 1306 w 1598"/>
                <a:gd name="T25" fmla="*/ 168 h 1699"/>
                <a:gd name="T26" fmla="*/ 1509 w 1598"/>
                <a:gd name="T27" fmla="*/ 937 h 1699"/>
                <a:gd name="T28" fmla="*/ 1179 w 1598"/>
                <a:gd name="T29" fmla="*/ 1560 h 1699"/>
                <a:gd name="T30" fmla="*/ 557 w 1598"/>
                <a:gd name="T31" fmla="*/ 1640 h 1699"/>
                <a:gd name="T32" fmla="*/ 1120 w 1598"/>
                <a:gd name="T33" fmla="*/ 1558 h 1699"/>
                <a:gd name="T34" fmla="*/ 1179 w 1598"/>
                <a:gd name="T35" fmla="*/ 1361 h 1699"/>
                <a:gd name="T36" fmla="*/ 1452 w 1598"/>
                <a:gd name="T37" fmla="*/ 922 h 1699"/>
                <a:gd name="T38" fmla="*/ 1388 w 1598"/>
                <a:gd name="T39" fmla="*/ 364 h 1699"/>
                <a:gd name="T40" fmla="*/ 1265 w 1598"/>
                <a:gd name="T41" fmla="*/ 210 h 1699"/>
                <a:gd name="T42" fmla="*/ 767 w 1598"/>
                <a:gd name="T43" fmla="*/ 63 h 1699"/>
                <a:gd name="T44" fmla="*/ 765 w 1598"/>
                <a:gd name="T45" fmla="*/ 63 h 1699"/>
                <a:gd name="T46" fmla="*/ 234 w 1598"/>
                <a:gd name="T47" fmla="*/ 325 h 1699"/>
                <a:gd name="T48" fmla="*/ 174 w 1598"/>
                <a:gd name="T49" fmla="*/ 699 h 1699"/>
                <a:gd name="T50" fmla="*/ 176 w 1598"/>
                <a:gd name="T51" fmla="*/ 705 h 1699"/>
                <a:gd name="T52" fmla="*/ 70 w 1598"/>
                <a:gd name="T53" fmla="*/ 976 h 1699"/>
                <a:gd name="T54" fmla="*/ 72 w 1598"/>
                <a:gd name="T55" fmla="*/ 998 h 1699"/>
                <a:gd name="T56" fmla="*/ 129 w 1598"/>
                <a:gd name="T57" fmla="*/ 1071 h 1699"/>
                <a:gd name="T58" fmla="*/ 142 w 1598"/>
                <a:gd name="T59" fmla="*/ 1078 h 1699"/>
                <a:gd name="T60" fmla="*/ 152 w 1598"/>
                <a:gd name="T61" fmla="*/ 1150 h 1699"/>
                <a:gd name="T62" fmla="*/ 148 w 1598"/>
                <a:gd name="T63" fmla="*/ 1157 h 1699"/>
                <a:gd name="T64" fmla="*/ 150 w 1598"/>
                <a:gd name="T65" fmla="*/ 1159 h 1699"/>
                <a:gd name="T66" fmla="*/ 163 w 1598"/>
                <a:gd name="T67" fmla="*/ 1215 h 1699"/>
                <a:gd name="T68" fmla="*/ 156 w 1598"/>
                <a:gd name="T69" fmla="*/ 1229 h 1699"/>
                <a:gd name="T70" fmla="*/ 159 w 1598"/>
                <a:gd name="T71" fmla="*/ 1235 h 1699"/>
                <a:gd name="T72" fmla="*/ 182 w 1598"/>
                <a:gd name="T73" fmla="*/ 1257 h 1699"/>
                <a:gd name="T74" fmla="*/ 210 w 1598"/>
                <a:gd name="T75" fmla="*/ 1384 h 1699"/>
                <a:gd name="T76" fmla="*/ 286 w 1598"/>
                <a:gd name="T77" fmla="*/ 1453 h 1699"/>
                <a:gd name="T78" fmla="*/ 555 w 1598"/>
                <a:gd name="T79" fmla="*/ 1559 h 1699"/>
                <a:gd name="T80" fmla="*/ 557 w 1598"/>
                <a:gd name="T81" fmla="*/ 1640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8" h="1699">
                  <a:moveTo>
                    <a:pt x="1179" y="1699"/>
                  </a:moveTo>
                  <a:cubicBezTo>
                    <a:pt x="499" y="1699"/>
                    <a:pt x="499" y="1699"/>
                    <a:pt x="499" y="1699"/>
                  </a:cubicBezTo>
                  <a:cubicBezTo>
                    <a:pt x="497" y="1573"/>
                    <a:pt x="497" y="1573"/>
                    <a:pt x="497" y="1573"/>
                  </a:cubicBezTo>
                  <a:cubicBezTo>
                    <a:pt x="485" y="1544"/>
                    <a:pt x="450" y="1514"/>
                    <a:pt x="421" y="1514"/>
                  </a:cubicBezTo>
                  <a:cubicBezTo>
                    <a:pt x="280" y="1512"/>
                    <a:pt x="280" y="1512"/>
                    <a:pt x="280" y="1512"/>
                  </a:cubicBezTo>
                  <a:cubicBezTo>
                    <a:pt x="178" y="1505"/>
                    <a:pt x="151" y="1425"/>
                    <a:pt x="151" y="1384"/>
                  </a:cubicBezTo>
                  <a:cubicBezTo>
                    <a:pt x="151" y="1383"/>
                    <a:pt x="151" y="1383"/>
                    <a:pt x="151" y="1383"/>
                  </a:cubicBezTo>
                  <a:cubicBezTo>
                    <a:pt x="152" y="1336"/>
                    <a:pt x="142" y="1309"/>
                    <a:pt x="138" y="1299"/>
                  </a:cubicBezTo>
                  <a:cubicBezTo>
                    <a:pt x="122" y="1287"/>
                    <a:pt x="112" y="1272"/>
                    <a:pt x="108" y="1264"/>
                  </a:cubicBezTo>
                  <a:cubicBezTo>
                    <a:pt x="92" y="1245"/>
                    <a:pt x="94" y="1220"/>
                    <a:pt x="104" y="1199"/>
                  </a:cubicBezTo>
                  <a:cubicBezTo>
                    <a:pt x="103" y="1197"/>
                    <a:pt x="102" y="1195"/>
                    <a:pt x="101" y="1193"/>
                  </a:cubicBezTo>
                  <a:cubicBezTo>
                    <a:pt x="83" y="1170"/>
                    <a:pt x="86" y="1143"/>
                    <a:pt x="98" y="1123"/>
                  </a:cubicBezTo>
                  <a:cubicBezTo>
                    <a:pt x="37" y="1100"/>
                    <a:pt x="19" y="1033"/>
                    <a:pt x="15" y="1016"/>
                  </a:cubicBezTo>
                  <a:cubicBezTo>
                    <a:pt x="0" y="978"/>
                    <a:pt x="16" y="947"/>
                    <a:pt x="28" y="934"/>
                  </a:cubicBezTo>
                  <a:cubicBezTo>
                    <a:pt x="31" y="931"/>
                    <a:pt x="31" y="931"/>
                    <a:pt x="31" y="931"/>
                  </a:cubicBezTo>
                  <a:cubicBezTo>
                    <a:pt x="34" y="929"/>
                    <a:pt x="34" y="929"/>
                    <a:pt x="34" y="929"/>
                  </a:cubicBezTo>
                  <a:cubicBezTo>
                    <a:pt x="125" y="874"/>
                    <a:pt x="126" y="796"/>
                    <a:pt x="126" y="792"/>
                  </a:cubicBezTo>
                  <a:cubicBezTo>
                    <a:pt x="126" y="790"/>
                    <a:pt x="126" y="790"/>
                    <a:pt x="126" y="790"/>
                  </a:cubicBezTo>
                  <a:cubicBezTo>
                    <a:pt x="126" y="788"/>
                    <a:pt x="126" y="788"/>
                    <a:pt x="126" y="788"/>
                  </a:cubicBezTo>
                  <a:cubicBezTo>
                    <a:pt x="128" y="772"/>
                    <a:pt x="123" y="739"/>
                    <a:pt x="119" y="721"/>
                  </a:cubicBezTo>
                  <a:cubicBezTo>
                    <a:pt x="97" y="671"/>
                    <a:pt x="95" y="582"/>
                    <a:pt x="95" y="572"/>
                  </a:cubicBezTo>
                  <a:cubicBezTo>
                    <a:pt x="91" y="427"/>
                    <a:pt x="182" y="296"/>
                    <a:pt x="186" y="291"/>
                  </a:cubicBezTo>
                  <a:cubicBezTo>
                    <a:pt x="187" y="290"/>
                    <a:pt x="187" y="290"/>
                    <a:pt x="187" y="290"/>
                  </a:cubicBezTo>
                  <a:cubicBezTo>
                    <a:pt x="406" y="13"/>
                    <a:pt x="736" y="4"/>
                    <a:pt x="763" y="4"/>
                  </a:cubicBezTo>
                  <a:cubicBezTo>
                    <a:pt x="791" y="1"/>
                    <a:pt x="819" y="0"/>
                    <a:pt x="847" y="0"/>
                  </a:cubicBezTo>
                  <a:cubicBezTo>
                    <a:pt x="1071" y="0"/>
                    <a:pt x="1220" y="91"/>
                    <a:pt x="1306" y="168"/>
                  </a:cubicBezTo>
                  <a:cubicBezTo>
                    <a:pt x="1395" y="247"/>
                    <a:pt x="1435" y="326"/>
                    <a:pt x="1440" y="337"/>
                  </a:cubicBezTo>
                  <a:cubicBezTo>
                    <a:pt x="1598" y="623"/>
                    <a:pt x="1516" y="916"/>
                    <a:pt x="1509" y="937"/>
                  </a:cubicBezTo>
                  <a:cubicBezTo>
                    <a:pt x="1452" y="1169"/>
                    <a:pt x="1254" y="1371"/>
                    <a:pt x="1226" y="1398"/>
                  </a:cubicBezTo>
                  <a:cubicBezTo>
                    <a:pt x="1186" y="1465"/>
                    <a:pt x="1179" y="1552"/>
                    <a:pt x="1179" y="1560"/>
                  </a:cubicBezTo>
                  <a:lnTo>
                    <a:pt x="1179" y="1699"/>
                  </a:lnTo>
                  <a:close/>
                  <a:moveTo>
                    <a:pt x="557" y="1640"/>
                  </a:moveTo>
                  <a:cubicBezTo>
                    <a:pt x="1120" y="1640"/>
                    <a:pt x="1120" y="1640"/>
                    <a:pt x="1120" y="1640"/>
                  </a:cubicBezTo>
                  <a:cubicBezTo>
                    <a:pt x="1120" y="1558"/>
                    <a:pt x="1120" y="1558"/>
                    <a:pt x="1120" y="1558"/>
                  </a:cubicBezTo>
                  <a:cubicBezTo>
                    <a:pt x="1120" y="1553"/>
                    <a:pt x="1126" y="1448"/>
                    <a:pt x="1177" y="1364"/>
                  </a:cubicBezTo>
                  <a:cubicBezTo>
                    <a:pt x="1179" y="1361"/>
                    <a:pt x="1179" y="1361"/>
                    <a:pt x="1179" y="1361"/>
                  </a:cubicBezTo>
                  <a:cubicBezTo>
                    <a:pt x="1182" y="1358"/>
                    <a:pt x="1182" y="1358"/>
                    <a:pt x="1182" y="1358"/>
                  </a:cubicBezTo>
                  <a:cubicBezTo>
                    <a:pt x="1184" y="1356"/>
                    <a:pt x="1396" y="1150"/>
                    <a:pt x="1452" y="922"/>
                  </a:cubicBezTo>
                  <a:cubicBezTo>
                    <a:pt x="1453" y="921"/>
                    <a:pt x="1453" y="921"/>
                    <a:pt x="1453" y="921"/>
                  </a:cubicBezTo>
                  <a:cubicBezTo>
                    <a:pt x="1454" y="918"/>
                    <a:pt x="1537" y="634"/>
                    <a:pt x="1388" y="364"/>
                  </a:cubicBezTo>
                  <a:cubicBezTo>
                    <a:pt x="1387" y="363"/>
                    <a:pt x="1387" y="363"/>
                    <a:pt x="1387" y="363"/>
                  </a:cubicBezTo>
                  <a:cubicBezTo>
                    <a:pt x="1386" y="362"/>
                    <a:pt x="1349" y="285"/>
                    <a:pt x="1265" y="210"/>
                  </a:cubicBezTo>
                  <a:cubicBezTo>
                    <a:pt x="1151" y="110"/>
                    <a:pt x="1011" y="59"/>
                    <a:pt x="847" y="59"/>
                  </a:cubicBezTo>
                  <a:cubicBezTo>
                    <a:pt x="821" y="59"/>
                    <a:pt x="794" y="60"/>
                    <a:pt x="767" y="63"/>
                  </a:cubicBezTo>
                  <a:cubicBezTo>
                    <a:pt x="766" y="63"/>
                    <a:pt x="766" y="63"/>
                    <a:pt x="766" y="63"/>
                  </a:cubicBezTo>
                  <a:cubicBezTo>
                    <a:pt x="765" y="63"/>
                    <a:pt x="765" y="63"/>
                    <a:pt x="765" y="63"/>
                  </a:cubicBezTo>
                  <a:cubicBezTo>
                    <a:pt x="761" y="63"/>
                    <a:pt x="681" y="64"/>
                    <a:pt x="575" y="97"/>
                  </a:cubicBezTo>
                  <a:cubicBezTo>
                    <a:pt x="434" y="140"/>
                    <a:pt x="320" y="217"/>
                    <a:pt x="234" y="325"/>
                  </a:cubicBezTo>
                  <a:cubicBezTo>
                    <a:pt x="227" y="335"/>
                    <a:pt x="151" y="450"/>
                    <a:pt x="154" y="571"/>
                  </a:cubicBezTo>
                  <a:cubicBezTo>
                    <a:pt x="154" y="595"/>
                    <a:pt x="159" y="666"/>
                    <a:pt x="174" y="699"/>
                  </a:cubicBezTo>
                  <a:cubicBezTo>
                    <a:pt x="175" y="702"/>
                    <a:pt x="175" y="702"/>
                    <a:pt x="175" y="702"/>
                  </a:cubicBezTo>
                  <a:cubicBezTo>
                    <a:pt x="176" y="705"/>
                    <a:pt x="176" y="705"/>
                    <a:pt x="176" y="705"/>
                  </a:cubicBezTo>
                  <a:cubicBezTo>
                    <a:pt x="177" y="710"/>
                    <a:pt x="189" y="761"/>
                    <a:pt x="185" y="794"/>
                  </a:cubicBezTo>
                  <a:cubicBezTo>
                    <a:pt x="184" y="812"/>
                    <a:pt x="177" y="908"/>
                    <a:pt x="70" y="976"/>
                  </a:cubicBezTo>
                  <a:cubicBezTo>
                    <a:pt x="68" y="979"/>
                    <a:pt x="66" y="986"/>
                    <a:pt x="70" y="995"/>
                  </a:cubicBezTo>
                  <a:cubicBezTo>
                    <a:pt x="72" y="998"/>
                    <a:pt x="72" y="998"/>
                    <a:pt x="72" y="998"/>
                  </a:cubicBezTo>
                  <a:cubicBezTo>
                    <a:pt x="72" y="1002"/>
                    <a:pt x="72" y="1002"/>
                    <a:pt x="72" y="1002"/>
                  </a:cubicBezTo>
                  <a:cubicBezTo>
                    <a:pt x="73" y="1002"/>
                    <a:pt x="84" y="1062"/>
                    <a:pt x="129" y="1071"/>
                  </a:cubicBezTo>
                  <a:cubicBezTo>
                    <a:pt x="136" y="1073"/>
                    <a:pt x="136" y="1073"/>
                    <a:pt x="136" y="1073"/>
                  </a:cubicBezTo>
                  <a:cubicBezTo>
                    <a:pt x="142" y="1078"/>
                    <a:pt x="142" y="1078"/>
                    <a:pt x="142" y="1078"/>
                  </a:cubicBezTo>
                  <a:cubicBezTo>
                    <a:pt x="154" y="1089"/>
                    <a:pt x="165" y="1112"/>
                    <a:pt x="154" y="1144"/>
                  </a:cubicBezTo>
                  <a:cubicBezTo>
                    <a:pt x="152" y="1150"/>
                    <a:pt x="152" y="1150"/>
                    <a:pt x="152" y="1150"/>
                  </a:cubicBezTo>
                  <a:cubicBezTo>
                    <a:pt x="149" y="1153"/>
                    <a:pt x="149" y="1153"/>
                    <a:pt x="149" y="1153"/>
                  </a:cubicBezTo>
                  <a:cubicBezTo>
                    <a:pt x="149" y="1154"/>
                    <a:pt x="148" y="1156"/>
                    <a:pt x="148" y="1157"/>
                  </a:cubicBezTo>
                  <a:cubicBezTo>
                    <a:pt x="148" y="1157"/>
                    <a:pt x="148" y="1157"/>
                    <a:pt x="148" y="1157"/>
                  </a:cubicBezTo>
                  <a:cubicBezTo>
                    <a:pt x="150" y="1159"/>
                    <a:pt x="150" y="1159"/>
                    <a:pt x="150" y="1159"/>
                  </a:cubicBezTo>
                  <a:cubicBezTo>
                    <a:pt x="152" y="1163"/>
                    <a:pt x="166" y="1185"/>
                    <a:pt x="164" y="1207"/>
                  </a:cubicBezTo>
                  <a:cubicBezTo>
                    <a:pt x="163" y="1215"/>
                    <a:pt x="163" y="1215"/>
                    <a:pt x="163" y="1215"/>
                  </a:cubicBezTo>
                  <a:cubicBezTo>
                    <a:pt x="159" y="1221"/>
                    <a:pt x="159" y="1221"/>
                    <a:pt x="159" y="1221"/>
                  </a:cubicBezTo>
                  <a:cubicBezTo>
                    <a:pt x="158" y="1223"/>
                    <a:pt x="157" y="1226"/>
                    <a:pt x="156" y="1229"/>
                  </a:cubicBezTo>
                  <a:cubicBezTo>
                    <a:pt x="157" y="1230"/>
                    <a:pt x="157" y="1230"/>
                    <a:pt x="157" y="1230"/>
                  </a:cubicBezTo>
                  <a:cubicBezTo>
                    <a:pt x="159" y="1235"/>
                    <a:pt x="159" y="1235"/>
                    <a:pt x="159" y="1235"/>
                  </a:cubicBezTo>
                  <a:cubicBezTo>
                    <a:pt x="161" y="1238"/>
                    <a:pt x="167" y="1248"/>
                    <a:pt x="176" y="1253"/>
                  </a:cubicBezTo>
                  <a:cubicBezTo>
                    <a:pt x="182" y="1257"/>
                    <a:pt x="182" y="1257"/>
                    <a:pt x="182" y="1257"/>
                  </a:cubicBezTo>
                  <a:cubicBezTo>
                    <a:pt x="185" y="1262"/>
                    <a:pt x="185" y="1262"/>
                    <a:pt x="185" y="1262"/>
                  </a:cubicBezTo>
                  <a:cubicBezTo>
                    <a:pt x="188" y="1266"/>
                    <a:pt x="212" y="1305"/>
                    <a:pt x="210" y="1384"/>
                  </a:cubicBezTo>
                  <a:cubicBezTo>
                    <a:pt x="210" y="1395"/>
                    <a:pt x="215" y="1449"/>
                    <a:pt x="285" y="1453"/>
                  </a:cubicBezTo>
                  <a:cubicBezTo>
                    <a:pt x="286" y="1453"/>
                    <a:pt x="286" y="1453"/>
                    <a:pt x="286" y="1453"/>
                  </a:cubicBezTo>
                  <a:cubicBezTo>
                    <a:pt x="429" y="1457"/>
                    <a:pt x="429" y="1457"/>
                    <a:pt x="429" y="1457"/>
                  </a:cubicBezTo>
                  <a:cubicBezTo>
                    <a:pt x="470" y="1460"/>
                    <a:pt x="533" y="1487"/>
                    <a:pt x="555" y="1559"/>
                  </a:cubicBezTo>
                  <a:cubicBezTo>
                    <a:pt x="556" y="1563"/>
                    <a:pt x="556" y="1563"/>
                    <a:pt x="556" y="1563"/>
                  </a:cubicBezTo>
                  <a:lnTo>
                    <a:pt x="557" y="164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7" name="Pie 6">
              <a:extLst>
                <a:ext uri="{FF2B5EF4-FFF2-40B4-BE49-F238E27FC236}">
                  <a16:creationId xmlns:a16="http://schemas.microsoft.com/office/drawing/2014/main" xmlns="" id="{7063811F-A643-4DE1-B53D-0C615EEC35D5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2276732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48" name="Pie 13">
              <a:extLst>
                <a:ext uri="{FF2B5EF4-FFF2-40B4-BE49-F238E27FC236}">
                  <a16:creationId xmlns:a16="http://schemas.microsoft.com/office/drawing/2014/main" xmlns="" id="{24F2C14E-97B0-4BD5-A98A-76B49E4DF1BC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5840500"/>
                <a:gd name="adj2" fmla="val 195899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9" name="Pie 14">
              <a:extLst>
                <a:ext uri="{FF2B5EF4-FFF2-40B4-BE49-F238E27FC236}">
                  <a16:creationId xmlns:a16="http://schemas.microsoft.com/office/drawing/2014/main" xmlns="" id="{8C7B0554-6617-43A9-B1E4-B53563FB5BFB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9138758"/>
                <a:gd name="adj2" fmla="val 13384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50" name="Pie 15">
              <a:extLst>
                <a:ext uri="{FF2B5EF4-FFF2-40B4-BE49-F238E27FC236}">
                  <a16:creationId xmlns:a16="http://schemas.microsoft.com/office/drawing/2014/main" xmlns="" id="{31EDB331-376A-4B81-8B29-F79CA2FCC7E4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798895"/>
                <a:gd name="adj2" fmla="val 40478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A1C44008-7C51-4EAB-BBFA-8DF90263B347}"/>
              </a:ext>
            </a:extLst>
          </p:cNvPr>
          <p:cNvGrpSpPr/>
          <p:nvPr/>
        </p:nvGrpSpPr>
        <p:grpSpPr>
          <a:xfrm>
            <a:off x="879403" y="1813638"/>
            <a:ext cx="4032340" cy="3953350"/>
            <a:chOff x="879403" y="1813638"/>
            <a:chExt cx="4032340" cy="3953350"/>
          </a:xfrm>
        </p:grpSpPr>
        <p:sp>
          <p:nvSpPr>
            <p:cNvPr id="52" name="Arc 51">
              <a:extLst>
                <a:ext uri="{FF2B5EF4-FFF2-40B4-BE49-F238E27FC236}">
                  <a16:creationId xmlns:a16="http://schemas.microsoft.com/office/drawing/2014/main" xmlns="" id="{12E8E59F-4A8B-4EBC-8625-B80A00B26243}"/>
                </a:ext>
              </a:extLst>
            </p:cNvPr>
            <p:cNvSpPr/>
            <p:nvPr/>
          </p:nvSpPr>
          <p:spPr>
            <a:xfrm>
              <a:off x="879403" y="1813638"/>
              <a:ext cx="3953351" cy="3953350"/>
            </a:xfrm>
            <a:prstGeom prst="arc">
              <a:avLst>
                <a:gd name="adj1" fmla="val 13483629"/>
                <a:gd name="adj2" fmla="val 2813791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xmlns="" id="{2C48569C-3CBD-4524-8EBD-E4CB843E5137}"/>
                </a:ext>
              </a:extLst>
            </p:cNvPr>
            <p:cNvSpPr/>
            <p:nvPr/>
          </p:nvSpPr>
          <p:spPr>
            <a:xfrm>
              <a:off x="1791611" y="1946801"/>
              <a:ext cx="240059" cy="240059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xmlns="" id="{6E788191-1559-474A-BC7F-DB178D6F9B27}"/>
                </a:ext>
              </a:extLst>
            </p:cNvPr>
            <p:cNvSpPr/>
            <p:nvPr/>
          </p:nvSpPr>
          <p:spPr>
            <a:xfrm>
              <a:off x="3672073" y="1946801"/>
              <a:ext cx="240059" cy="240059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DB0544BD-6C2A-4ACD-972C-78902C51CDC4}"/>
                </a:ext>
              </a:extLst>
            </p:cNvPr>
            <p:cNvSpPr/>
            <p:nvPr/>
          </p:nvSpPr>
          <p:spPr>
            <a:xfrm>
              <a:off x="4671684" y="3248604"/>
              <a:ext cx="240059" cy="240059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CEE50303-D616-4403-8A58-AB95AE23D4B2}"/>
                </a:ext>
              </a:extLst>
            </p:cNvPr>
            <p:cNvSpPr/>
            <p:nvPr/>
          </p:nvSpPr>
          <p:spPr>
            <a:xfrm>
              <a:off x="4429697" y="4749383"/>
              <a:ext cx="240059" cy="240059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64" name="Freeform 9">
            <a:extLst>
              <a:ext uri="{FF2B5EF4-FFF2-40B4-BE49-F238E27FC236}">
                <a16:creationId xmlns:a16="http://schemas.microsoft.com/office/drawing/2014/main" xmlns="" id="{8CE8F6A8-29BA-44FD-8B77-43892477EFCF}"/>
              </a:ext>
            </a:extLst>
          </p:cNvPr>
          <p:cNvSpPr>
            <a:spLocks/>
          </p:cNvSpPr>
          <p:nvPr/>
        </p:nvSpPr>
        <p:spPr bwMode="auto">
          <a:xfrm>
            <a:off x="3392562" y="4127138"/>
            <a:ext cx="370385" cy="377480"/>
          </a:xfrm>
          <a:custGeom>
            <a:avLst/>
            <a:gdLst>
              <a:gd name="T0" fmla="*/ 987 w 1776"/>
              <a:gd name="T1" fmla="*/ 23 h 1881"/>
              <a:gd name="T2" fmla="*/ 994 w 1776"/>
              <a:gd name="T3" fmla="*/ 296 h 1881"/>
              <a:gd name="T4" fmla="*/ 994 w 1776"/>
              <a:gd name="T5" fmla="*/ 612 h 1881"/>
              <a:gd name="T6" fmla="*/ 1071 w 1776"/>
              <a:gd name="T7" fmla="*/ 663 h 1881"/>
              <a:gd name="T8" fmla="*/ 1145 w 1776"/>
              <a:gd name="T9" fmla="*/ 580 h 1881"/>
              <a:gd name="T10" fmla="*/ 1252 w 1776"/>
              <a:gd name="T11" fmla="*/ 490 h 1881"/>
              <a:gd name="T12" fmla="*/ 1380 w 1776"/>
              <a:gd name="T13" fmla="*/ 556 h 1881"/>
              <a:gd name="T14" fmla="*/ 1527 w 1776"/>
              <a:gd name="T15" fmla="*/ 729 h 1881"/>
              <a:gd name="T16" fmla="*/ 1634 w 1776"/>
              <a:gd name="T17" fmla="*/ 956 h 1881"/>
              <a:gd name="T18" fmla="*/ 1722 w 1776"/>
              <a:gd name="T19" fmla="*/ 1294 h 1881"/>
              <a:gd name="T20" fmla="*/ 1771 w 1776"/>
              <a:gd name="T21" fmla="*/ 1549 h 1881"/>
              <a:gd name="T22" fmla="*/ 1767 w 1776"/>
              <a:gd name="T23" fmla="*/ 1734 h 1881"/>
              <a:gd name="T24" fmla="*/ 1694 w 1776"/>
              <a:gd name="T25" fmla="*/ 1860 h 1881"/>
              <a:gd name="T26" fmla="*/ 1591 w 1776"/>
              <a:gd name="T27" fmla="*/ 1854 h 1881"/>
              <a:gd name="T28" fmla="*/ 1462 w 1776"/>
              <a:gd name="T29" fmla="*/ 1781 h 1881"/>
              <a:gd name="T30" fmla="*/ 1362 w 1776"/>
              <a:gd name="T31" fmla="*/ 1707 h 1881"/>
              <a:gd name="T32" fmla="*/ 1212 w 1776"/>
              <a:gd name="T33" fmla="*/ 1605 h 1881"/>
              <a:gd name="T34" fmla="*/ 1031 w 1776"/>
              <a:gd name="T35" fmla="*/ 1500 h 1881"/>
              <a:gd name="T36" fmla="*/ 989 w 1776"/>
              <a:gd name="T37" fmla="*/ 1327 h 1881"/>
              <a:gd name="T38" fmla="*/ 1014 w 1776"/>
              <a:gd name="T39" fmla="*/ 1176 h 1881"/>
              <a:gd name="T40" fmla="*/ 989 w 1776"/>
              <a:gd name="T41" fmla="*/ 1036 h 1881"/>
              <a:gd name="T42" fmla="*/ 1034 w 1776"/>
              <a:gd name="T43" fmla="*/ 858 h 1881"/>
              <a:gd name="T44" fmla="*/ 1009 w 1776"/>
              <a:gd name="T45" fmla="*/ 776 h 1881"/>
              <a:gd name="T46" fmla="*/ 891 w 1776"/>
              <a:gd name="T47" fmla="*/ 720 h 1881"/>
              <a:gd name="T48" fmla="*/ 787 w 1776"/>
              <a:gd name="T49" fmla="*/ 770 h 1881"/>
              <a:gd name="T50" fmla="*/ 740 w 1776"/>
              <a:gd name="T51" fmla="*/ 874 h 1881"/>
              <a:gd name="T52" fmla="*/ 778 w 1776"/>
              <a:gd name="T53" fmla="*/ 1021 h 1881"/>
              <a:gd name="T54" fmla="*/ 754 w 1776"/>
              <a:gd name="T55" fmla="*/ 1149 h 1881"/>
              <a:gd name="T56" fmla="*/ 767 w 1776"/>
              <a:gd name="T57" fmla="*/ 1292 h 1881"/>
              <a:gd name="T58" fmla="*/ 783 w 1776"/>
              <a:gd name="T59" fmla="*/ 1432 h 1881"/>
              <a:gd name="T60" fmla="*/ 540 w 1776"/>
              <a:gd name="T61" fmla="*/ 1621 h 1881"/>
              <a:gd name="T62" fmla="*/ 371 w 1776"/>
              <a:gd name="T63" fmla="*/ 1736 h 1881"/>
              <a:gd name="T64" fmla="*/ 252 w 1776"/>
              <a:gd name="T65" fmla="*/ 1827 h 1881"/>
              <a:gd name="T66" fmla="*/ 143 w 1776"/>
              <a:gd name="T67" fmla="*/ 1881 h 1881"/>
              <a:gd name="T68" fmla="*/ 47 w 1776"/>
              <a:gd name="T69" fmla="*/ 1832 h 1881"/>
              <a:gd name="T70" fmla="*/ 3 w 1776"/>
              <a:gd name="T71" fmla="*/ 1690 h 1881"/>
              <a:gd name="T72" fmla="*/ 5 w 1776"/>
              <a:gd name="T73" fmla="*/ 1512 h 1881"/>
              <a:gd name="T74" fmla="*/ 47 w 1776"/>
              <a:gd name="T75" fmla="*/ 1285 h 1881"/>
              <a:gd name="T76" fmla="*/ 162 w 1776"/>
              <a:gd name="T77" fmla="*/ 912 h 1881"/>
              <a:gd name="T78" fmla="*/ 311 w 1776"/>
              <a:gd name="T79" fmla="*/ 656 h 1881"/>
              <a:gd name="T80" fmla="*/ 378 w 1776"/>
              <a:gd name="T81" fmla="*/ 563 h 1881"/>
              <a:gd name="T82" fmla="*/ 471 w 1776"/>
              <a:gd name="T83" fmla="*/ 492 h 1881"/>
              <a:gd name="T84" fmla="*/ 582 w 1776"/>
              <a:gd name="T85" fmla="*/ 538 h 1881"/>
              <a:gd name="T86" fmla="*/ 638 w 1776"/>
              <a:gd name="T87" fmla="*/ 660 h 1881"/>
              <a:gd name="T88" fmla="*/ 674 w 1776"/>
              <a:gd name="T89" fmla="*/ 716 h 1881"/>
              <a:gd name="T90" fmla="*/ 694 w 1776"/>
              <a:gd name="T91" fmla="*/ 690 h 1881"/>
              <a:gd name="T92" fmla="*/ 774 w 1776"/>
              <a:gd name="T93" fmla="*/ 632 h 1881"/>
              <a:gd name="T94" fmla="*/ 816 w 1776"/>
              <a:gd name="T95" fmla="*/ 461 h 1881"/>
              <a:gd name="T96" fmla="*/ 811 w 1776"/>
              <a:gd name="T97" fmla="*/ 185 h 1881"/>
              <a:gd name="T98" fmla="*/ 829 w 1776"/>
              <a:gd name="T99" fmla="*/ 16 h 1881"/>
              <a:gd name="T100" fmla="*/ 914 w 1776"/>
              <a:gd name="T101" fmla="*/ 0 h 1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76" h="1881">
                <a:moveTo>
                  <a:pt x="914" y="0"/>
                </a:moveTo>
                <a:lnTo>
                  <a:pt x="940" y="3"/>
                </a:lnTo>
                <a:lnTo>
                  <a:pt x="965" y="10"/>
                </a:lnTo>
                <a:lnTo>
                  <a:pt x="987" y="23"/>
                </a:lnTo>
                <a:lnTo>
                  <a:pt x="991" y="81"/>
                </a:lnTo>
                <a:lnTo>
                  <a:pt x="994" y="147"/>
                </a:lnTo>
                <a:lnTo>
                  <a:pt x="994" y="220"/>
                </a:lnTo>
                <a:lnTo>
                  <a:pt x="994" y="296"/>
                </a:lnTo>
                <a:lnTo>
                  <a:pt x="994" y="376"/>
                </a:lnTo>
                <a:lnTo>
                  <a:pt x="994" y="458"/>
                </a:lnTo>
                <a:lnTo>
                  <a:pt x="994" y="536"/>
                </a:lnTo>
                <a:lnTo>
                  <a:pt x="994" y="612"/>
                </a:lnTo>
                <a:lnTo>
                  <a:pt x="1020" y="629"/>
                </a:lnTo>
                <a:lnTo>
                  <a:pt x="1040" y="641"/>
                </a:lnTo>
                <a:lnTo>
                  <a:pt x="1056" y="652"/>
                </a:lnTo>
                <a:lnTo>
                  <a:pt x="1071" y="663"/>
                </a:lnTo>
                <a:lnTo>
                  <a:pt x="1085" y="674"/>
                </a:lnTo>
                <a:lnTo>
                  <a:pt x="1100" y="689"/>
                </a:lnTo>
                <a:lnTo>
                  <a:pt x="1122" y="629"/>
                </a:lnTo>
                <a:lnTo>
                  <a:pt x="1145" y="580"/>
                </a:lnTo>
                <a:lnTo>
                  <a:pt x="1171" y="543"/>
                </a:lnTo>
                <a:lnTo>
                  <a:pt x="1196" y="516"/>
                </a:lnTo>
                <a:lnTo>
                  <a:pt x="1223" y="498"/>
                </a:lnTo>
                <a:lnTo>
                  <a:pt x="1252" y="490"/>
                </a:lnTo>
                <a:lnTo>
                  <a:pt x="1282" y="494"/>
                </a:lnTo>
                <a:lnTo>
                  <a:pt x="1314" y="505"/>
                </a:lnTo>
                <a:lnTo>
                  <a:pt x="1345" y="525"/>
                </a:lnTo>
                <a:lnTo>
                  <a:pt x="1380" y="556"/>
                </a:lnTo>
                <a:lnTo>
                  <a:pt x="1414" y="594"/>
                </a:lnTo>
                <a:lnTo>
                  <a:pt x="1451" y="640"/>
                </a:lnTo>
                <a:lnTo>
                  <a:pt x="1491" y="683"/>
                </a:lnTo>
                <a:lnTo>
                  <a:pt x="1527" y="729"/>
                </a:lnTo>
                <a:lnTo>
                  <a:pt x="1558" y="778"/>
                </a:lnTo>
                <a:lnTo>
                  <a:pt x="1585" y="832"/>
                </a:lnTo>
                <a:lnTo>
                  <a:pt x="1611" y="890"/>
                </a:lnTo>
                <a:lnTo>
                  <a:pt x="1634" y="956"/>
                </a:lnTo>
                <a:lnTo>
                  <a:pt x="1656" y="1027"/>
                </a:lnTo>
                <a:lnTo>
                  <a:pt x="1678" y="1107"/>
                </a:lnTo>
                <a:lnTo>
                  <a:pt x="1700" y="1196"/>
                </a:lnTo>
                <a:lnTo>
                  <a:pt x="1722" y="1294"/>
                </a:lnTo>
                <a:lnTo>
                  <a:pt x="1747" y="1403"/>
                </a:lnTo>
                <a:lnTo>
                  <a:pt x="1756" y="1450"/>
                </a:lnTo>
                <a:lnTo>
                  <a:pt x="1765" y="1500"/>
                </a:lnTo>
                <a:lnTo>
                  <a:pt x="1771" y="1549"/>
                </a:lnTo>
                <a:lnTo>
                  <a:pt x="1774" y="1598"/>
                </a:lnTo>
                <a:lnTo>
                  <a:pt x="1776" y="1645"/>
                </a:lnTo>
                <a:lnTo>
                  <a:pt x="1774" y="1690"/>
                </a:lnTo>
                <a:lnTo>
                  <a:pt x="1767" y="1734"/>
                </a:lnTo>
                <a:lnTo>
                  <a:pt x="1756" y="1774"/>
                </a:lnTo>
                <a:lnTo>
                  <a:pt x="1742" y="1809"/>
                </a:lnTo>
                <a:lnTo>
                  <a:pt x="1722" y="1838"/>
                </a:lnTo>
                <a:lnTo>
                  <a:pt x="1694" y="1860"/>
                </a:lnTo>
                <a:lnTo>
                  <a:pt x="1674" y="1869"/>
                </a:lnTo>
                <a:lnTo>
                  <a:pt x="1649" y="1869"/>
                </a:lnTo>
                <a:lnTo>
                  <a:pt x="1622" y="1863"/>
                </a:lnTo>
                <a:lnTo>
                  <a:pt x="1591" y="1854"/>
                </a:lnTo>
                <a:lnTo>
                  <a:pt x="1558" y="1840"/>
                </a:lnTo>
                <a:lnTo>
                  <a:pt x="1527" y="1821"/>
                </a:lnTo>
                <a:lnTo>
                  <a:pt x="1494" y="1801"/>
                </a:lnTo>
                <a:lnTo>
                  <a:pt x="1462" y="1781"/>
                </a:lnTo>
                <a:lnTo>
                  <a:pt x="1432" y="1760"/>
                </a:lnTo>
                <a:lnTo>
                  <a:pt x="1405" y="1740"/>
                </a:lnTo>
                <a:lnTo>
                  <a:pt x="1382" y="1723"/>
                </a:lnTo>
                <a:lnTo>
                  <a:pt x="1362" y="1707"/>
                </a:lnTo>
                <a:lnTo>
                  <a:pt x="1347" y="1696"/>
                </a:lnTo>
                <a:lnTo>
                  <a:pt x="1305" y="1663"/>
                </a:lnTo>
                <a:lnTo>
                  <a:pt x="1260" y="1632"/>
                </a:lnTo>
                <a:lnTo>
                  <a:pt x="1212" y="1605"/>
                </a:lnTo>
                <a:lnTo>
                  <a:pt x="1163" y="1580"/>
                </a:lnTo>
                <a:lnTo>
                  <a:pt x="1114" y="1554"/>
                </a:lnTo>
                <a:lnTo>
                  <a:pt x="1071" y="1527"/>
                </a:lnTo>
                <a:lnTo>
                  <a:pt x="1031" y="1500"/>
                </a:lnTo>
                <a:lnTo>
                  <a:pt x="1000" y="1469"/>
                </a:lnTo>
                <a:lnTo>
                  <a:pt x="987" y="1420"/>
                </a:lnTo>
                <a:lnTo>
                  <a:pt x="985" y="1372"/>
                </a:lnTo>
                <a:lnTo>
                  <a:pt x="989" y="1327"/>
                </a:lnTo>
                <a:lnTo>
                  <a:pt x="996" y="1285"/>
                </a:lnTo>
                <a:lnTo>
                  <a:pt x="1003" y="1247"/>
                </a:lnTo>
                <a:lnTo>
                  <a:pt x="1011" y="1212"/>
                </a:lnTo>
                <a:lnTo>
                  <a:pt x="1014" y="1176"/>
                </a:lnTo>
                <a:lnTo>
                  <a:pt x="1009" y="1143"/>
                </a:lnTo>
                <a:lnTo>
                  <a:pt x="1002" y="1114"/>
                </a:lnTo>
                <a:lnTo>
                  <a:pt x="994" y="1089"/>
                </a:lnTo>
                <a:lnTo>
                  <a:pt x="989" y="1036"/>
                </a:lnTo>
                <a:lnTo>
                  <a:pt x="992" y="985"/>
                </a:lnTo>
                <a:lnTo>
                  <a:pt x="1003" y="938"/>
                </a:lnTo>
                <a:lnTo>
                  <a:pt x="1018" y="896"/>
                </a:lnTo>
                <a:lnTo>
                  <a:pt x="1034" y="858"/>
                </a:lnTo>
                <a:lnTo>
                  <a:pt x="1051" y="825"/>
                </a:lnTo>
                <a:lnTo>
                  <a:pt x="1040" y="810"/>
                </a:lnTo>
                <a:lnTo>
                  <a:pt x="1025" y="794"/>
                </a:lnTo>
                <a:lnTo>
                  <a:pt x="1009" y="776"/>
                </a:lnTo>
                <a:lnTo>
                  <a:pt x="989" y="758"/>
                </a:lnTo>
                <a:lnTo>
                  <a:pt x="963" y="743"/>
                </a:lnTo>
                <a:lnTo>
                  <a:pt x="931" y="729"/>
                </a:lnTo>
                <a:lnTo>
                  <a:pt x="891" y="720"/>
                </a:lnTo>
                <a:lnTo>
                  <a:pt x="856" y="732"/>
                </a:lnTo>
                <a:lnTo>
                  <a:pt x="829" y="743"/>
                </a:lnTo>
                <a:lnTo>
                  <a:pt x="805" y="756"/>
                </a:lnTo>
                <a:lnTo>
                  <a:pt x="787" y="770"/>
                </a:lnTo>
                <a:lnTo>
                  <a:pt x="769" y="789"/>
                </a:lnTo>
                <a:lnTo>
                  <a:pt x="751" y="810"/>
                </a:lnTo>
                <a:lnTo>
                  <a:pt x="727" y="840"/>
                </a:lnTo>
                <a:lnTo>
                  <a:pt x="740" y="874"/>
                </a:lnTo>
                <a:lnTo>
                  <a:pt x="752" y="909"/>
                </a:lnTo>
                <a:lnTo>
                  <a:pt x="765" y="945"/>
                </a:lnTo>
                <a:lnTo>
                  <a:pt x="774" y="983"/>
                </a:lnTo>
                <a:lnTo>
                  <a:pt x="778" y="1021"/>
                </a:lnTo>
                <a:lnTo>
                  <a:pt x="776" y="1056"/>
                </a:lnTo>
                <a:lnTo>
                  <a:pt x="769" y="1089"/>
                </a:lnTo>
                <a:lnTo>
                  <a:pt x="762" y="1120"/>
                </a:lnTo>
                <a:lnTo>
                  <a:pt x="754" y="1149"/>
                </a:lnTo>
                <a:lnTo>
                  <a:pt x="752" y="1183"/>
                </a:lnTo>
                <a:lnTo>
                  <a:pt x="754" y="1220"/>
                </a:lnTo>
                <a:lnTo>
                  <a:pt x="760" y="1256"/>
                </a:lnTo>
                <a:lnTo>
                  <a:pt x="767" y="1292"/>
                </a:lnTo>
                <a:lnTo>
                  <a:pt x="774" y="1330"/>
                </a:lnTo>
                <a:lnTo>
                  <a:pt x="782" y="1365"/>
                </a:lnTo>
                <a:lnTo>
                  <a:pt x="785" y="1400"/>
                </a:lnTo>
                <a:lnTo>
                  <a:pt x="783" y="1432"/>
                </a:lnTo>
                <a:lnTo>
                  <a:pt x="774" y="1461"/>
                </a:lnTo>
                <a:lnTo>
                  <a:pt x="760" y="1489"/>
                </a:lnTo>
                <a:lnTo>
                  <a:pt x="651" y="1556"/>
                </a:lnTo>
                <a:lnTo>
                  <a:pt x="540" y="1621"/>
                </a:lnTo>
                <a:lnTo>
                  <a:pt x="431" y="1689"/>
                </a:lnTo>
                <a:lnTo>
                  <a:pt x="416" y="1700"/>
                </a:lnTo>
                <a:lnTo>
                  <a:pt x="396" y="1716"/>
                </a:lnTo>
                <a:lnTo>
                  <a:pt x="371" y="1736"/>
                </a:lnTo>
                <a:lnTo>
                  <a:pt x="343" y="1758"/>
                </a:lnTo>
                <a:lnTo>
                  <a:pt x="314" y="1781"/>
                </a:lnTo>
                <a:lnTo>
                  <a:pt x="283" y="1805"/>
                </a:lnTo>
                <a:lnTo>
                  <a:pt x="252" y="1827"/>
                </a:lnTo>
                <a:lnTo>
                  <a:pt x="222" y="1847"/>
                </a:lnTo>
                <a:lnTo>
                  <a:pt x="192" y="1863"/>
                </a:lnTo>
                <a:lnTo>
                  <a:pt x="167" y="1874"/>
                </a:lnTo>
                <a:lnTo>
                  <a:pt x="143" y="1881"/>
                </a:lnTo>
                <a:lnTo>
                  <a:pt x="123" y="1880"/>
                </a:lnTo>
                <a:lnTo>
                  <a:pt x="92" y="1872"/>
                </a:lnTo>
                <a:lnTo>
                  <a:pt x="69" y="1856"/>
                </a:lnTo>
                <a:lnTo>
                  <a:pt x="47" y="1832"/>
                </a:lnTo>
                <a:lnTo>
                  <a:pt x="31" y="1803"/>
                </a:lnTo>
                <a:lnTo>
                  <a:pt x="18" y="1769"/>
                </a:lnTo>
                <a:lnTo>
                  <a:pt x="9" y="1730"/>
                </a:lnTo>
                <a:lnTo>
                  <a:pt x="3" y="1690"/>
                </a:lnTo>
                <a:lnTo>
                  <a:pt x="0" y="1647"/>
                </a:lnTo>
                <a:lnTo>
                  <a:pt x="0" y="1601"/>
                </a:lnTo>
                <a:lnTo>
                  <a:pt x="2" y="1558"/>
                </a:lnTo>
                <a:lnTo>
                  <a:pt x="5" y="1512"/>
                </a:lnTo>
                <a:lnTo>
                  <a:pt x="9" y="1470"/>
                </a:lnTo>
                <a:lnTo>
                  <a:pt x="16" y="1429"/>
                </a:lnTo>
                <a:lnTo>
                  <a:pt x="23" y="1392"/>
                </a:lnTo>
                <a:lnTo>
                  <a:pt x="47" y="1285"/>
                </a:lnTo>
                <a:lnTo>
                  <a:pt x="72" y="1183"/>
                </a:lnTo>
                <a:lnTo>
                  <a:pt x="100" y="1087"/>
                </a:lnTo>
                <a:lnTo>
                  <a:pt x="129" y="996"/>
                </a:lnTo>
                <a:lnTo>
                  <a:pt x="162" y="912"/>
                </a:lnTo>
                <a:lnTo>
                  <a:pt x="194" y="834"/>
                </a:lnTo>
                <a:lnTo>
                  <a:pt x="231" y="767"/>
                </a:lnTo>
                <a:lnTo>
                  <a:pt x="269" y="707"/>
                </a:lnTo>
                <a:lnTo>
                  <a:pt x="311" y="656"/>
                </a:lnTo>
                <a:lnTo>
                  <a:pt x="327" y="634"/>
                </a:lnTo>
                <a:lnTo>
                  <a:pt x="343" y="610"/>
                </a:lnTo>
                <a:lnTo>
                  <a:pt x="360" y="587"/>
                </a:lnTo>
                <a:lnTo>
                  <a:pt x="378" y="563"/>
                </a:lnTo>
                <a:lnTo>
                  <a:pt x="398" y="541"/>
                </a:lnTo>
                <a:lnTo>
                  <a:pt x="420" y="521"/>
                </a:lnTo>
                <a:lnTo>
                  <a:pt x="443" y="505"/>
                </a:lnTo>
                <a:lnTo>
                  <a:pt x="471" y="492"/>
                </a:lnTo>
                <a:lnTo>
                  <a:pt x="502" y="487"/>
                </a:lnTo>
                <a:lnTo>
                  <a:pt x="534" y="489"/>
                </a:lnTo>
                <a:lnTo>
                  <a:pt x="562" y="510"/>
                </a:lnTo>
                <a:lnTo>
                  <a:pt x="582" y="538"/>
                </a:lnTo>
                <a:lnTo>
                  <a:pt x="596" y="567"/>
                </a:lnTo>
                <a:lnTo>
                  <a:pt x="611" y="598"/>
                </a:lnTo>
                <a:lnTo>
                  <a:pt x="623" y="629"/>
                </a:lnTo>
                <a:lnTo>
                  <a:pt x="638" y="660"/>
                </a:lnTo>
                <a:lnTo>
                  <a:pt x="654" y="689"/>
                </a:lnTo>
                <a:lnTo>
                  <a:pt x="672" y="712"/>
                </a:lnTo>
                <a:lnTo>
                  <a:pt x="671" y="716"/>
                </a:lnTo>
                <a:lnTo>
                  <a:pt x="674" y="716"/>
                </a:lnTo>
                <a:lnTo>
                  <a:pt x="672" y="712"/>
                </a:lnTo>
                <a:lnTo>
                  <a:pt x="672" y="710"/>
                </a:lnTo>
                <a:lnTo>
                  <a:pt x="682" y="701"/>
                </a:lnTo>
                <a:lnTo>
                  <a:pt x="694" y="690"/>
                </a:lnTo>
                <a:lnTo>
                  <a:pt x="711" y="676"/>
                </a:lnTo>
                <a:lnTo>
                  <a:pt x="731" y="661"/>
                </a:lnTo>
                <a:lnTo>
                  <a:pt x="752" y="645"/>
                </a:lnTo>
                <a:lnTo>
                  <a:pt x="774" y="632"/>
                </a:lnTo>
                <a:lnTo>
                  <a:pt x="796" y="620"/>
                </a:lnTo>
                <a:lnTo>
                  <a:pt x="814" y="612"/>
                </a:lnTo>
                <a:lnTo>
                  <a:pt x="816" y="534"/>
                </a:lnTo>
                <a:lnTo>
                  <a:pt x="816" y="461"/>
                </a:lnTo>
                <a:lnTo>
                  <a:pt x="814" y="394"/>
                </a:lnTo>
                <a:lnTo>
                  <a:pt x="812" y="327"/>
                </a:lnTo>
                <a:lnTo>
                  <a:pt x="812" y="258"/>
                </a:lnTo>
                <a:lnTo>
                  <a:pt x="811" y="185"/>
                </a:lnTo>
                <a:lnTo>
                  <a:pt x="812" y="107"/>
                </a:lnTo>
                <a:lnTo>
                  <a:pt x="814" y="20"/>
                </a:lnTo>
                <a:lnTo>
                  <a:pt x="818" y="20"/>
                </a:lnTo>
                <a:lnTo>
                  <a:pt x="829" y="16"/>
                </a:lnTo>
                <a:lnTo>
                  <a:pt x="845" y="10"/>
                </a:lnTo>
                <a:lnTo>
                  <a:pt x="865" y="5"/>
                </a:lnTo>
                <a:lnTo>
                  <a:pt x="889" y="1"/>
                </a:lnTo>
                <a:lnTo>
                  <a:pt x="9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5" name="Freeform 9">
            <a:extLst>
              <a:ext uri="{FF2B5EF4-FFF2-40B4-BE49-F238E27FC236}">
                <a16:creationId xmlns:a16="http://schemas.microsoft.com/office/drawing/2014/main" xmlns="" id="{F83B56ED-0EB4-4864-937C-7236B8007BAA}"/>
              </a:ext>
            </a:extLst>
          </p:cNvPr>
          <p:cNvSpPr>
            <a:spLocks noEditPoints="1"/>
          </p:cNvSpPr>
          <p:nvPr/>
        </p:nvSpPr>
        <p:spPr bwMode="auto">
          <a:xfrm>
            <a:off x="3649431" y="3340314"/>
            <a:ext cx="276085" cy="388405"/>
          </a:xfrm>
          <a:custGeom>
            <a:avLst/>
            <a:gdLst>
              <a:gd name="T0" fmla="*/ 2311 w 2753"/>
              <a:gd name="T1" fmla="*/ 580 h 3873"/>
              <a:gd name="T2" fmla="*/ 2433 w 2753"/>
              <a:gd name="T3" fmla="*/ 735 h 3873"/>
              <a:gd name="T4" fmla="*/ 2415 w 2753"/>
              <a:gd name="T5" fmla="*/ 948 h 3873"/>
              <a:gd name="T6" fmla="*/ 2253 w 2753"/>
              <a:gd name="T7" fmla="*/ 1073 h 3873"/>
              <a:gd name="T8" fmla="*/ 2037 w 2753"/>
              <a:gd name="T9" fmla="*/ 1138 h 3873"/>
              <a:gd name="T10" fmla="*/ 1946 w 2753"/>
              <a:gd name="T11" fmla="*/ 1260 h 3873"/>
              <a:gd name="T12" fmla="*/ 2039 w 2753"/>
              <a:gd name="T13" fmla="*/ 1346 h 3873"/>
              <a:gd name="T14" fmla="*/ 2400 w 2753"/>
              <a:gd name="T15" fmla="*/ 1671 h 3873"/>
              <a:gd name="T16" fmla="*/ 2649 w 2753"/>
              <a:gd name="T17" fmla="*/ 2118 h 3873"/>
              <a:gd name="T18" fmla="*/ 2746 w 2753"/>
              <a:gd name="T19" fmla="*/ 2586 h 3873"/>
              <a:gd name="T20" fmla="*/ 2739 w 2753"/>
              <a:gd name="T21" fmla="*/ 3028 h 3873"/>
              <a:gd name="T22" fmla="*/ 2671 w 2753"/>
              <a:gd name="T23" fmla="*/ 3397 h 3873"/>
              <a:gd name="T24" fmla="*/ 2597 w 2753"/>
              <a:gd name="T25" fmla="*/ 3648 h 3873"/>
              <a:gd name="T26" fmla="*/ 2533 w 2753"/>
              <a:gd name="T27" fmla="*/ 3764 h 3873"/>
              <a:gd name="T28" fmla="*/ 2319 w 2753"/>
              <a:gd name="T29" fmla="*/ 3855 h 3873"/>
              <a:gd name="T30" fmla="*/ 1959 w 2753"/>
              <a:gd name="T31" fmla="*/ 3868 h 3873"/>
              <a:gd name="T32" fmla="*/ 1531 w 2753"/>
              <a:gd name="T33" fmla="*/ 3768 h 3873"/>
              <a:gd name="T34" fmla="*/ 1146 w 2753"/>
              <a:gd name="T35" fmla="*/ 3597 h 3873"/>
              <a:gd name="T36" fmla="*/ 846 w 2753"/>
              <a:gd name="T37" fmla="*/ 3420 h 3873"/>
              <a:gd name="T38" fmla="*/ 669 w 2753"/>
              <a:gd name="T39" fmla="*/ 3297 h 3873"/>
              <a:gd name="T40" fmla="*/ 562 w 2753"/>
              <a:gd name="T41" fmla="*/ 3206 h 3873"/>
              <a:gd name="T42" fmla="*/ 189 w 2753"/>
              <a:gd name="T43" fmla="*/ 2718 h 3873"/>
              <a:gd name="T44" fmla="*/ 0 w 2753"/>
              <a:gd name="T45" fmla="*/ 2148 h 3873"/>
              <a:gd name="T46" fmla="*/ 79 w 2753"/>
              <a:gd name="T47" fmla="*/ 1729 h 3873"/>
              <a:gd name="T48" fmla="*/ 217 w 2753"/>
              <a:gd name="T49" fmla="*/ 1491 h 3873"/>
              <a:gd name="T50" fmla="*/ 319 w 2753"/>
              <a:gd name="T51" fmla="*/ 1380 h 3873"/>
              <a:gd name="T52" fmla="*/ 368 w 2753"/>
              <a:gd name="T53" fmla="*/ 1135 h 3873"/>
              <a:gd name="T54" fmla="*/ 353 w 2753"/>
              <a:gd name="T55" fmla="*/ 831 h 3873"/>
              <a:gd name="T56" fmla="*/ 384 w 2753"/>
              <a:gd name="T57" fmla="*/ 675 h 3873"/>
              <a:gd name="T58" fmla="*/ 559 w 2753"/>
              <a:gd name="T59" fmla="*/ 591 h 3873"/>
              <a:gd name="T60" fmla="*/ 699 w 2753"/>
              <a:gd name="T61" fmla="*/ 664 h 3873"/>
              <a:gd name="T62" fmla="*/ 769 w 2753"/>
              <a:gd name="T63" fmla="*/ 866 h 3873"/>
              <a:gd name="T64" fmla="*/ 791 w 2753"/>
              <a:gd name="T65" fmla="*/ 1115 h 3873"/>
              <a:gd name="T66" fmla="*/ 1008 w 2753"/>
              <a:gd name="T67" fmla="*/ 1053 h 3873"/>
              <a:gd name="T68" fmla="*/ 1433 w 2753"/>
              <a:gd name="T69" fmla="*/ 700 h 3873"/>
              <a:gd name="T70" fmla="*/ 1737 w 2753"/>
              <a:gd name="T71" fmla="*/ 600 h 3873"/>
              <a:gd name="T72" fmla="*/ 2062 w 2753"/>
              <a:gd name="T73" fmla="*/ 557 h 3873"/>
              <a:gd name="T74" fmla="*/ 1277 w 2753"/>
              <a:gd name="T75" fmla="*/ 18 h 3873"/>
              <a:gd name="T76" fmla="*/ 1315 w 2753"/>
              <a:gd name="T77" fmla="*/ 111 h 3873"/>
              <a:gd name="T78" fmla="*/ 1329 w 2753"/>
              <a:gd name="T79" fmla="*/ 229 h 3873"/>
              <a:gd name="T80" fmla="*/ 1389 w 2753"/>
              <a:gd name="T81" fmla="*/ 278 h 3873"/>
              <a:gd name="T82" fmla="*/ 1471 w 2753"/>
              <a:gd name="T83" fmla="*/ 138 h 3873"/>
              <a:gd name="T84" fmla="*/ 1600 w 2753"/>
              <a:gd name="T85" fmla="*/ 22 h 3873"/>
              <a:gd name="T86" fmla="*/ 1671 w 2753"/>
              <a:gd name="T87" fmla="*/ 108 h 3873"/>
              <a:gd name="T88" fmla="*/ 1649 w 2753"/>
              <a:gd name="T89" fmla="*/ 249 h 3873"/>
              <a:gd name="T90" fmla="*/ 1666 w 2753"/>
              <a:gd name="T91" fmla="*/ 408 h 3873"/>
              <a:gd name="T92" fmla="*/ 1775 w 2753"/>
              <a:gd name="T93" fmla="*/ 511 h 3873"/>
              <a:gd name="T94" fmla="*/ 1529 w 2753"/>
              <a:gd name="T95" fmla="*/ 580 h 3873"/>
              <a:gd name="T96" fmla="*/ 1239 w 2753"/>
              <a:gd name="T97" fmla="*/ 735 h 3873"/>
              <a:gd name="T98" fmla="*/ 995 w 2753"/>
              <a:gd name="T99" fmla="*/ 958 h 3873"/>
              <a:gd name="T100" fmla="*/ 871 w 2753"/>
              <a:gd name="T101" fmla="*/ 1124 h 3873"/>
              <a:gd name="T102" fmla="*/ 855 w 2753"/>
              <a:gd name="T103" fmla="*/ 1100 h 3873"/>
              <a:gd name="T104" fmla="*/ 826 w 2753"/>
              <a:gd name="T105" fmla="*/ 798 h 3873"/>
              <a:gd name="T106" fmla="*/ 837 w 2753"/>
              <a:gd name="T107" fmla="*/ 658 h 3873"/>
              <a:gd name="T108" fmla="*/ 897 w 2753"/>
              <a:gd name="T109" fmla="*/ 555 h 3873"/>
              <a:gd name="T110" fmla="*/ 704 w 2753"/>
              <a:gd name="T111" fmla="*/ 437 h 3873"/>
              <a:gd name="T112" fmla="*/ 609 w 2753"/>
              <a:gd name="T113" fmla="*/ 320 h 3873"/>
              <a:gd name="T114" fmla="*/ 691 w 2753"/>
              <a:gd name="T115" fmla="*/ 206 h 3873"/>
              <a:gd name="T116" fmla="*/ 886 w 2753"/>
              <a:gd name="T117" fmla="*/ 251 h 3873"/>
              <a:gd name="T118" fmla="*/ 1144 w 2753"/>
              <a:gd name="T119" fmla="*/ 375 h 3873"/>
              <a:gd name="T120" fmla="*/ 1115 w 2753"/>
              <a:gd name="T121" fmla="*/ 189 h 3873"/>
              <a:gd name="T122" fmla="*/ 1120 w 2753"/>
              <a:gd name="T123" fmla="*/ 38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53" h="3873">
                <a:moveTo>
                  <a:pt x="2122" y="555"/>
                </a:moveTo>
                <a:lnTo>
                  <a:pt x="2180" y="557"/>
                </a:lnTo>
                <a:lnTo>
                  <a:pt x="2231" y="560"/>
                </a:lnTo>
                <a:lnTo>
                  <a:pt x="2275" y="568"/>
                </a:lnTo>
                <a:lnTo>
                  <a:pt x="2311" y="580"/>
                </a:lnTo>
                <a:lnTo>
                  <a:pt x="2346" y="598"/>
                </a:lnTo>
                <a:lnTo>
                  <a:pt x="2375" y="626"/>
                </a:lnTo>
                <a:lnTo>
                  <a:pt x="2399" y="658"/>
                </a:lnTo>
                <a:lnTo>
                  <a:pt x="2419" y="695"/>
                </a:lnTo>
                <a:lnTo>
                  <a:pt x="2433" y="735"/>
                </a:lnTo>
                <a:lnTo>
                  <a:pt x="2442" y="777"/>
                </a:lnTo>
                <a:lnTo>
                  <a:pt x="2444" y="820"/>
                </a:lnTo>
                <a:lnTo>
                  <a:pt x="2440" y="864"/>
                </a:lnTo>
                <a:lnTo>
                  <a:pt x="2431" y="908"/>
                </a:lnTo>
                <a:lnTo>
                  <a:pt x="2415" y="948"/>
                </a:lnTo>
                <a:lnTo>
                  <a:pt x="2391" y="984"/>
                </a:lnTo>
                <a:lnTo>
                  <a:pt x="2364" y="1013"/>
                </a:lnTo>
                <a:lnTo>
                  <a:pt x="2331" y="1037"/>
                </a:lnTo>
                <a:lnTo>
                  <a:pt x="2293" y="1057"/>
                </a:lnTo>
                <a:lnTo>
                  <a:pt x="2253" y="1073"/>
                </a:lnTo>
                <a:lnTo>
                  <a:pt x="2211" y="1086"/>
                </a:lnTo>
                <a:lnTo>
                  <a:pt x="2166" y="1098"/>
                </a:lnTo>
                <a:lnTo>
                  <a:pt x="2122" y="1111"/>
                </a:lnTo>
                <a:lnTo>
                  <a:pt x="2079" y="1124"/>
                </a:lnTo>
                <a:lnTo>
                  <a:pt x="2037" y="1138"/>
                </a:lnTo>
                <a:lnTo>
                  <a:pt x="1999" y="1157"/>
                </a:lnTo>
                <a:lnTo>
                  <a:pt x="1962" y="1178"/>
                </a:lnTo>
                <a:lnTo>
                  <a:pt x="1931" y="1204"/>
                </a:lnTo>
                <a:lnTo>
                  <a:pt x="1935" y="1235"/>
                </a:lnTo>
                <a:lnTo>
                  <a:pt x="1946" y="1260"/>
                </a:lnTo>
                <a:lnTo>
                  <a:pt x="1959" y="1282"/>
                </a:lnTo>
                <a:lnTo>
                  <a:pt x="1977" y="1302"/>
                </a:lnTo>
                <a:lnTo>
                  <a:pt x="1997" y="1318"/>
                </a:lnTo>
                <a:lnTo>
                  <a:pt x="2019" y="1333"/>
                </a:lnTo>
                <a:lnTo>
                  <a:pt x="2039" y="1346"/>
                </a:lnTo>
                <a:lnTo>
                  <a:pt x="2060" y="1360"/>
                </a:lnTo>
                <a:lnTo>
                  <a:pt x="2159" y="1433"/>
                </a:lnTo>
                <a:lnTo>
                  <a:pt x="2248" y="1509"/>
                </a:lnTo>
                <a:lnTo>
                  <a:pt x="2328" y="1588"/>
                </a:lnTo>
                <a:lnTo>
                  <a:pt x="2400" y="1671"/>
                </a:lnTo>
                <a:lnTo>
                  <a:pt x="2464" y="1757"/>
                </a:lnTo>
                <a:lnTo>
                  <a:pt x="2522" y="1844"/>
                </a:lnTo>
                <a:lnTo>
                  <a:pt x="2571" y="1933"/>
                </a:lnTo>
                <a:lnTo>
                  <a:pt x="2613" y="2026"/>
                </a:lnTo>
                <a:lnTo>
                  <a:pt x="2649" y="2118"/>
                </a:lnTo>
                <a:lnTo>
                  <a:pt x="2679" y="2211"/>
                </a:lnTo>
                <a:lnTo>
                  <a:pt x="2704" y="2304"/>
                </a:lnTo>
                <a:lnTo>
                  <a:pt x="2722" y="2398"/>
                </a:lnTo>
                <a:lnTo>
                  <a:pt x="2737" y="2493"/>
                </a:lnTo>
                <a:lnTo>
                  <a:pt x="2746" y="2586"/>
                </a:lnTo>
                <a:lnTo>
                  <a:pt x="2751" y="2677"/>
                </a:lnTo>
                <a:lnTo>
                  <a:pt x="2753" y="2768"/>
                </a:lnTo>
                <a:lnTo>
                  <a:pt x="2751" y="2857"/>
                </a:lnTo>
                <a:lnTo>
                  <a:pt x="2746" y="2942"/>
                </a:lnTo>
                <a:lnTo>
                  <a:pt x="2739" y="3028"/>
                </a:lnTo>
                <a:lnTo>
                  <a:pt x="2728" y="3108"/>
                </a:lnTo>
                <a:lnTo>
                  <a:pt x="2715" y="3186"/>
                </a:lnTo>
                <a:lnTo>
                  <a:pt x="2702" y="3260"/>
                </a:lnTo>
                <a:lnTo>
                  <a:pt x="2688" y="3331"/>
                </a:lnTo>
                <a:lnTo>
                  <a:pt x="2671" y="3397"/>
                </a:lnTo>
                <a:lnTo>
                  <a:pt x="2657" y="3458"/>
                </a:lnTo>
                <a:lnTo>
                  <a:pt x="2640" y="3515"/>
                </a:lnTo>
                <a:lnTo>
                  <a:pt x="2624" y="3564"/>
                </a:lnTo>
                <a:lnTo>
                  <a:pt x="2609" y="3609"/>
                </a:lnTo>
                <a:lnTo>
                  <a:pt x="2597" y="3648"/>
                </a:lnTo>
                <a:lnTo>
                  <a:pt x="2584" y="3680"/>
                </a:lnTo>
                <a:lnTo>
                  <a:pt x="2573" y="3704"/>
                </a:lnTo>
                <a:lnTo>
                  <a:pt x="2566" y="3722"/>
                </a:lnTo>
                <a:lnTo>
                  <a:pt x="2560" y="3733"/>
                </a:lnTo>
                <a:lnTo>
                  <a:pt x="2533" y="3764"/>
                </a:lnTo>
                <a:lnTo>
                  <a:pt x="2499" y="3789"/>
                </a:lnTo>
                <a:lnTo>
                  <a:pt x="2459" y="3811"/>
                </a:lnTo>
                <a:lnTo>
                  <a:pt x="2415" y="3829"/>
                </a:lnTo>
                <a:lnTo>
                  <a:pt x="2368" y="3844"/>
                </a:lnTo>
                <a:lnTo>
                  <a:pt x="2319" y="3855"/>
                </a:lnTo>
                <a:lnTo>
                  <a:pt x="2269" y="3862"/>
                </a:lnTo>
                <a:lnTo>
                  <a:pt x="2220" y="3868"/>
                </a:lnTo>
                <a:lnTo>
                  <a:pt x="2133" y="3873"/>
                </a:lnTo>
                <a:lnTo>
                  <a:pt x="2046" y="3873"/>
                </a:lnTo>
                <a:lnTo>
                  <a:pt x="1959" y="3868"/>
                </a:lnTo>
                <a:lnTo>
                  <a:pt x="1871" y="3855"/>
                </a:lnTo>
                <a:lnTo>
                  <a:pt x="1784" y="3838"/>
                </a:lnTo>
                <a:lnTo>
                  <a:pt x="1699" y="3818"/>
                </a:lnTo>
                <a:lnTo>
                  <a:pt x="1613" y="3795"/>
                </a:lnTo>
                <a:lnTo>
                  <a:pt x="1531" y="3768"/>
                </a:lnTo>
                <a:lnTo>
                  <a:pt x="1449" y="3737"/>
                </a:lnTo>
                <a:lnTo>
                  <a:pt x="1369" y="3704"/>
                </a:lnTo>
                <a:lnTo>
                  <a:pt x="1293" y="3669"/>
                </a:lnTo>
                <a:lnTo>
                  <a:pt x="1219" y="3635"/>
                </a:lnTo>
                <a:lnTo>
                  <a:pt x="1146" y="3597"/>
                </a:lnTo>
                <a:lnTo>
                  <a:pt x="1079" y="3560"/>
                </a:lnTo>
                <a:lnTo>
                  <a:pt x="1015" y="3524"/>
                </a:lnTo>
                <a:lnTo>
                  <a:pt x="953" y="3488"/>
                </a:lnTo>
                <a:lnTo>
                  <a:pt x="899" y="3453"/>
                </a:lnTo>
                <a:lnTo>
                  <a:pt x="846" y="3420"/>
                </a:lnTo>
                <a:lnTo>
                  <a:pt x="800" y="3389"/>
                </a:lnTo>
                <a:lnTo>
                  <a:pt x="759" y="3360"/>
                </a:lnTo>
                <a:lnTo>
                  <a:pt x="722" y="3335"/>
                </a:lnTo>
                <a:lnTo>
                  <a:pt x="693" y="3313"/>
                </a:lnTo>
                <a:lnTo>
                  <a:pt x="669" y="3297"/>
                </a:lnTo>
                <a:lnTo>
                  <a:pt x="653" y="3284"/>
                </a:lnTo>
                <a:lnTo>
                  <a:pt x="642" y="3275"/>
                </a:lnTo>
                <a:lnTo>
                  <a:pt x="640" y="3273"/>
                </a:lnTo>
                <a:lnTo>
                  <a:pt x="644" y="3277"/>
                </a:lnTo>
                <a:lnTo>
                  <a:pt x="562" y="3206"/>
                </a:lnTo>
                <a:lnTo>
                  <a:pt x="482" y="3124"/>
                </a:lnTo>
                <a:lnTo>
                  <a:pt x="402" y="3033"/>
                </a:lnTo>
                <a:lnTo>
                  <a:pt x="326" y="2935"/>
                </a:lnTo>
                <a:lnTo>
                  <a:pt x="255" y="2829"/>
                </a:lnTo>
                <a:lnTo>
                  <a:pt x="189" y="2718"/>
                </a:lnTo>
                <a:lnTo>
                  <a:pt x="131" y="2604"/>
                </a:lnTo>
                <a:lnTo>
                  <a:pt x="82" y="2484"/>
                </a:lnTo>
                <a:lnTo>
                  <a:pt x="40" y="2362"/>
                </a:lnTo>
                <a:lnTo>
                  <a:pt x="11" y="2240"/>
                </a:lnTo>
                <a:lnTo>
                  <a:pt x="0" y="2148"/>
                </a:lnTo>
                <a:lnTo>
                  <a:pt x="0" y="2057"/>
                </a:lnTo>
                <a:lnTo>
                  <a:pt x="9" y="1969"/>
                </a:lnTo>
                <a:lnTo>
                  <a:pt x="26" y="1886"/>
                </a:lnTo>
                <a:lnTo>
                  <a:pt x="51" y="1804"/>
                </a:lnTo>
                <a:lnTo>
                  <a:pt x="79" y="1729"/>
                </a:lnTo>
                <a:lnTo>
                  <a:pt x="111" y="1658"/>
                </a:lnTo>
                <a:lnTo>
                  <a:pt x="146" y="1595"/>
                </a:lnTo>
                <a:lnTo>
                  <a:pt x="180" y="1537"/>
                </a:lnTo>
                <a:lnTo>
                  <a:pt x="197" y="1513"/>
                </a:lnTo>
                <a:lnTo>
                  <a:pt x="217" y="1491"/>
                </a:lnTo>
                <a:lnTo>
                  <a:pt x="237" y="1471"/>
                </a:lnTo>
                <a:lnTo>
                  <a:pt x="259" y="1451"/>
                </a:lnTo>
                <a:lnTo>
                  <a:pt x="279" y="1429"/>
                </a:lnTo>
                <a:lnTo>
                  <a:pt x="300" y="1406"/>
                </a:lnTo>
                <a:lnTo>
                  <a:pt x="319" y="1380"/>
                </a:lnTo>
                <a:lnTo>
                  <a:pt x="335" y="1349"/>
                </a:lnTo>
                <a:lnTo>
                  <a:pt x="349" y="1313"/>
                </a:lnTo>
                <a:lnTo>
                  <a:pt x="359" y="1269"/>
                </a:lnTo>
                <a:lnTo>
                  <a:pt x="364" y="1220"/>
                </a:lnTo>
                <a:lnTo>
                  <a:pt x="368" y="1135"/>
                </a:lnTo>
                <a:lnTo>
                  <a:pt x="366" y="1058"/>
                </a:lnTo>
                <a:lnTo>
                  <a:pt x="364" y="989"/>
                </a:lnTo>
                <a:lnTo>
                  <a:pt x="360" y="929"/>
                </a:lnTo>
                <a:lnTo>
                  <a:pt x="357" y="877"/>
                </a:lnTo>
                <a:lnTo>
                  <a:pt x="353" y="831"/>
                </a:lnTo>
                <a:lnTo>
                  <a:pt x="353" y="789"/>
                </a:lnTo>
                <a:lnTo>
                  <a:pt x="355" y="755"/>
                </a:lnTo>
                <a:lnTo>
                  <a:pt x="359" y="724"/>
                </a:lnTo>
                <a:lnTo>
                  <a:pt x="369" y="698"/>
                </a:lnTo>
                <a:lnTo>
                  <a:pt x="384" y="675"/>
                </a:lnTo>
                <a:lnTo>
                  <a:pt x="406" y="653"/>
                </a:lnTo>
                <a:lnTo>
                  <a:pt x="435" y="635"/>
                </a:lnTo>
                <a:lnTo>
                  <a:pt x="473" y="617"/>
                </a:lnTo>
                <a:lnTo>
                  <a:pt x="520" y="600"/>
                </a:lnTo>
                <a:lnTo>
                  <a:pt x="559" y="591"/>
                </a:lnTo>
                <a:lnTo>
                  <a:pt x="593" y="591"/>
                </a:lnTo>
                <a:lnTo>
                  <a:pt x="624" y="598"/>
                </a:lnTo>
                <a:lnTo>
                  <a:pt x="651" y="615"/>
                </a:lnTo>
                <a:lnTo>
                  <a:pt x="677" y="635"/>
                </a:lnTo>
                <a:lnTo>
                  <a:pt x="699" y="664"/>
                </a:lnTo>
                <a:lnTo>
                  <a:pt x="717" y="697"/>
                </a:lnTo>
                <a:lnTo>
                  <a:pt x="733" y="733"/>
                </a:lnTo>
                <a:lnTo>
                  <a:pt x="748" y="775"/>
                </a:lnTo>
                <a:lnTo>
                  <a:pt x="760" y="818"/>
                </a:lnTo>
                <a:lnTo>
                  <a:pt x="769" y="866"/>
                </a:lnTo>
                <a:lnTo>
                  <a:pt x="777" y="915"/>
                </a:lnTo>
                <a:lnTo>
                  <a:pt x="782" y="964"/>
                </a:lnTo>
                <a:lnTo>
                  <a:pt x="788" y="1015"/>
                </a:lnTo>
                <a:lnTo>
                  <a:pt x="789" y="1066"/>
                </a:lnTo>
                <a:lnTo>
                  <a:pt x="791" y="1115"/>
                </a:lnTo>
                <a:lnTo>
                  <a:pt x="791" y="1164"/>
                </a:lnTo>
                <a:lnTo>
                  <a:pt x="791" y="1420"/>
                </a:lnTo>
                <a:lnTo>
                  <a:pt x="884" y="1224"/>
                </a:lnTo>
                <a:lnTo>
                  <a:pt x="942" y="1137"/>
                </a:lnTo>
                <a:lnTo>
                  <a:pt x="1008" y="1053"/>
                </a:lnTo>
                <a:lnTo>
                  <a:pt x="1080" y="969"/>
                </a:lnTo>
                <a:lnTo>
                  <a:pt x="1160" y="893"/>
                </a:lnTo>
                <a:lnTo>
                  <a:pt x="1248" y="820"/>
                </a:lnTo>
                <a:lnTo>
                  <a:pt x="1339" y="757"/>
                </a:lnTo>
                <a:lnTo>
                  <a:pt x="1433" y="700"/>
                </a:lnTo>
                <a:lnTo>
                  <a:pt x="1531" y="657"/>
                </a:lnTo>
                <a:lnTo>
                  <a:pt x="1573" y="642"/>
                </a:lnTo>
                <a:lnTo>
                  <a:pt x="1622" y="628"/>
                </a:lnTo>
                <a:lnTo>
                  <a:pt x="1679" y="613"/>
                </a:lnTo>
                <a:lnTo>
                  <a:pt x="1737" y="600"/>
                </a:lnTo>
                <a:lnTo>
                  <a:pt x="1800" y="588"/>
                </a:lnTo>
                <a:lnTo>
                  <a:pt x="1866" y="577"/>
                </a:lnTo>
                <a:lnTo>
                  <a:pt x="1931" y="568"/>
                </a:lnTo>
                <a:lnTo>
                  <a:pt x="1999" y="562"/>
                </a:lnTo>
                <a:lnTo>
                  <a:pt x="2062" y="557"/>
                </a:lnTo>
                <a:lnTo>
                  <a:pt x="2122" y="555"/>
                </a:lnTo>
                <a:close/>
                <a:moveTo>
                  <a:pt x="1200" y="0"/>
                </a:moveTo>
                <a:lnTo>
                  <a:pt x="1231" y="2"/>
                </a:lnTo>
                <a:lnTo>
                  <a:pt x="1257" y="8"/>
                </a:lnTo>
                <a:lnTo>
                  <a:pt x="1277" y="18"/>
                </a:lnTo>
                <a:lnTo>
                  <a:pt x="1291" y="31"/>
                </a:lnTo>
                <a:lnTo>
                  <a:pt x="1300" y="48"/>
                </a:lnTo>
                <a:lnTo>
                  <a:pt x="1308" y="68"/>
                </a:lnTo>
                <a:lnTo>
                  <a:pt x="1311" y="89"/>
                </a:lnTo>
                <a:lnTo>
                  <a:pt x="1315" y="111"/>
                </a:lnTo>
                <a:lnTo>
                  <a:pt x="1315" y="137"/>
                </a:lnTo>
                <a:lnTo>
                  <a:pt x="1317" y="160"/>
                </a:lnTo>
                <a:lnTo>
                  <a:pt x="1320" y="186"/>
                </a:lnTo>
                <a:lnTo>
                  <a:pt x="1324" y="208"/>
                </a:lnTo>
                <a:lnTo>
                  <a:pt x="1329" y="229"/>
                </a:lnTo>
                <a:lnTo>
                  <a:pt x="1339" y="249"/>
                </a:lnTo>
                <a:lnTo>
                  <a:pt x="1349" y="266"/>
                </a:lnTo>
                <a:lnTo>
                  <a:pt x="1364" y="278"/>
                </a:lnTo>
                <a:lnTo>
                  <a:pt x="1375" y="278"/>
                </a:lnTo>
                <a:lnTo>
                  <a:pt x="1389" y="278"/>
                </a:lnTo>
                <a:lnTo>
                  <a:pt x="1400" y="280"/>
                </a:lnTo>
                <a:lnTo>
                  <a:pt x="1420" y="246"/>
                </a:lnTo>
                <a:lnTo>
                  <a:pt x="1439" y="209"/>
                </a:lnTo>
                <a:lnTo>
                  <a:pt x="1455" y="173"/>
                </a:lnTo>
                <a:lnTo>
                  <a:pt x="1471" y="138"/>
                </a:lnTo>
                <a:lnTo>
                  <a:pt x="1489" y="104"/>
                </a:lnTo>
                <a:lnTo>
                  <a:pt x="1511" y="71"/>
                </a:lnTo>
                <a:lnTo>
                  <a:pt x="1537" y="42"/>
                </a:lnTo>
                <a:lnTo>
                  <a:pt x="1568" y="18"/>
                </a:lnTo>
                <a:lnTo>
                  <a:pt x="1600" y="22"/>
                </a:lnTo>
                <a:lnTo>
                  <a:pt x="1626" y="29"/>
                </a:lnTo>
                <a:lnTo>
                  <a:pt x="1646" y="44"/>
                </a:lnTo>
                <a:lnTo>
                  <a:pt x="1659" y="62"/>
                </a:lnTo>
                <a:lnTo>
                  <a:pt x="1668" y="82"/>
                </a:lnTo>
                <a:lnTo>
                  <a:pt x="1671" y="108"/>
                </a:lnTo>
                <a:lnTo>
                  <a:pt x="1673" y="133"/>
                </a:lnTo>
                <a:lnTo>
                  <a:pt x="1669" y="162"/>
                </a:lnTo>
                <a:lnTo>
                  <a:pt x="1664" y="191"/>
                </a:lnTo>
                <a:lnTo>
                  <a:pt x="1657" y="220"/>
                </a:lnTo>
                <a:lnTo>
                  <a:pt x="1649" y="249"/>
                </a:lnTo>
                <a:lnTo>
                  <a:pt x="1640" y="278"/>
                </a:lnTo>
                <a:lnTo>
                  <a:pt x="1633" y="304"/>
                </a:lnTo>
                <a:lnTo>
                  <a:pt x="1626" y="329"/>
                </a:lnTo>
                <a:lnTo>
                  <a:pt x="1620" y="349"/>
                </a:lnTo>
                <a:lnTo>
                  <a:pt x="1666" y="408"/>
                </a:lnTo>
                <a:lnTo>
                  <a:pt x="1717" y="458"/>
                </a:lnTo>
                <a:lnTo>
                  <a:pt x="1771" y="502"/>
                </a:lnTo>
                <a:lnTo>
                  <a:pt x="1773" y="504"/>
                </a:lnTo>
                <a:lnTo>
                  <a:pt x="1773" y="508"/>
                </a:lnTo>
                <a:lnTo>
                  <a:pt x="1775" y="511"/>
                </a:lnTo>
                <a:lnTo>
                  <a:pt x="1775" y="515"/>
                </a:lnTo>
                <a:lnTo>
                  <a:pt x="1777" y="517"/>
                </a:lnTo>
                <a:lnTo>
                  <a:pt x="1686" y="535"/>
                </a:lnTo>
                <a:lnTo>
                  <a:pt x="1604" y="557"/>
                </a:lnTo>
                <a:lnTo>
                  <a:pt x="1529" y="580"/>
                </a:lnTo>
                <a:lnTo>
                  <a:pt x="1462" y="606"/>
                </a:lnTo>
                <a:lnTo>
                  <a:pt x="1400" y="635"/>
                </a:lnTo>
                <a:lnTo>
                  <a:pt x="1342" y="666"/>
                </a:lnTo>
                <a:lnTo>
                  <a:pt x="1289" y="700"/>
                </a:lnTo>
                <a:lnTo>
                  <a:pt x="1239" y="735"/>
                </a:lnTo>
                <a:lnTo>
                  <a:pt x="1189" y="773"/>
                </a:lnTo>
                <a:lnTo>
                  <a:pt x="1140" y="813"/>
                </a:lnTo>
                <a:lnTo>
                  <a:pt x="1091" y="857"/>
                </a:lnTo>
                <a:lnTo>
                  <a:pt x="1039" y="908"/>
                </a:lnTo>
                <a:lnTo>
                  <a:pt x="995" y="958"/>
                </a:lnTo>
                <a:lnTo>
                  <a:pt x="955" y="1009"/>
                </a:lnTo>
                <a:lnTo>
                  <a:pt x="919" y="1060"/>
                </a:lnTo>
                <a:lnTo>
                  <a:pt x="880" y="1111"/>
                </a:lnTo>
                <a:lnTo>
                  <a:pt x="877" y="1115"/>
                </a:lnTo>
                <a:lnTo>
                  <a:pt x="871" y="1124"/>
                </a:lnTo>
                <a:lnTo>
                  <a:pt x="866" y="1135"/>
                </a:lnTo>
                <a:lnTo>
                  <a:pt x="860" y="1146"/>
                </a:lnTo>
                <a:lnTo>
                  <a:pt x="855" y="1153"/>
                </a:lnTo>
                <a:lnTo>
                  <a:pt x="851" y="1157"/>
                </a:lnTo>
                <a:lnTo>
                  <a:pt x="855" y="1100"/>
                </a:lnTo>
                <a:lnTo>
                  <a:pt x="855" y="1038"/>
                </a:lnTo>
                <a:lnTo>
                  <a:pt x="851" y="977"/>
                </a:lnTo>
                <a:lnTo>
                  <a:pt x="844" y="913"/>
                </a:lnTo>
                <a:lnTo>
                  <a:pt x="835" y="853"/>
                </a:lnTo>
                <a:lnTo>
                  <a:pt x="826" y="798"/>
                </a:lnTo>
                <a:lnTo>
                  <a:pt x="813" y="751"/>
                </a:lnTo>
                <a:lnTo>
                  <a:pt x="800" y="713"/>
                </a:lnTo>
                <a:lnTo>
                  <a:pt x="809" y="698"/>
                </a:lnTo>
                <a:lnTo>
                  <a:pt x="822" y="678"/>
                </a:lnTo>
                <a:lnTo>
                  <a:pt x="837" y="658"/>
                </a:lnTo>
                <a:lnTo>
                  <a:pt x="853" y="637"/>
                </a:lnTo>
                <a:lnTo>
                  <a:pt x="869" y="615"/>
                </a:lnTo>
                <a:lnTo>
                  <a:pt x="882" y="593"/>
                </a:lnTo>
                <a:lnTo>
                  <a:pt x="891" y="573"/>
                </a:lnTo>
                <a:lnTo>
                  <a:pt x="897" y="555"/>
                </a:lnTo>
                <a:lnTo>
                  <a:pt x="897" y="540"/>
                </a:lnTo>
                <a:lnTo>
                  <a:pt x="840" y="511"/>
                </a:lnTo>
                <a:lnTo>
                  <a:pt x="788" y="484"/>
                </a:lnTo>
                <a:lnTo>
                  <a:pt x="742" y="460"/>
                </a:lnTo>
                <a:lnTo>
                  <a:pt x="704" y="437"/>
                </a:lnTo>
                <a:lnTo>
                  <a:pt x="669" y="415"/>
                </a:lnTo>
                <a:lnTo>
                  <a:pt x="644" y="393"/>
                </a:lnTo>
                <a:lnTo>
                  <a:pt x="624" y="371"/>
                </a:lnTo>
                <a:lnTo>
                  <a:pt x="613" y="348"/>
                </a:lnTo>
                <a:lnTo>
                  <a:pt x="609" y="320"/>
                </a:lnTo>
                <a:lnTo>
                  <a:pt x="615" y="291"/>
                </a:lnTo>
                <a:lnTo>
                  <a:pt x="628" y="258"/>
                </a:lnTo>
                <a:lnTo>
                  <a:pt x="646" y="233"/>
                </a:lnTo>
                <a:lnTo>
                  <a:pt x="666" y="215"/>
                </a:lnTo>
                <a:lnTo>
                  <a:pt x="691" y="206"/>
                </a:lnTo>
                <a:lnTo>
                  <a:pt x="720" y="202"/>
                </a:lnTo>
                <a:lnTo>
                  <a:pt x="755" y="206"/>
                </a:lnTo>
                <a:lnTo>
                  <a:pt x="793" y="215"/>
                </a:lnTo>
                <a:lnTo>
                  <a:pt x="837" y="231"/>
                </a:lnTo>
                <a:lnTo>
                  <a:pt x="886" y="251"/>
                </a:lnTo>
                <a:lnTo>
                  <a:pt x="940" y="277"/>
                </a:lnTo>
                <a:lnTo>
                  <a:pt x="1000" y="308"/>
                </a:lnTo>
                <a:lnTo>
                  <a:pt x="1066" y="340"/>
                </a:lnTo>
                <a:lnTo>
                  <a:pt x="1137" y="378"/>
                </a:lnTo>
                <a:lnTo>
                  <a:pt x="1144" y="375"/>
                </a:lnTo>
                <a:lnTo>
                  <a:pt x="1142" y="338"/>
                </a:lnTo>
                <a:lnTo>
                  <a:pt x="1137" y="302"/>
                </a:lnTo>
                <a:lnTo>
                  <a:pt x="1129" y="264"/>
                </a:lnTo>
                <a:lnTo>
                  <a:pt x="1122" y="228"/>
                </a:lnTo>
                <a:lnTo>
                  <a:pt x="1115" y="189"/>
                </a:lnTo>
                <a:lnTo>
                  <a:pt x="1109" y="155"/>
                </a:lnTo>
                <a:lnTo>
                  <a:pt x="1106" y="120"/>
                </a:lnTo>
                <a:lnTo>
                  <a:pt x="1106" y="89"/>
                </a:lnTo>
                <a:lnTo>
                  <a:pt x="1111" y="62"/>
                </a:lnTo>
                <a:lnTo>
                  <a:pt x="1120" y="38"/>
                </a:lnTo>
                <a:lnTo>
                  <a:pt x="1137" y="18"/>
                </a:lnTo>
                <a:lnTo>
                  <a:pt x="1160" y="4"/>
                </a:lnTo>
                <a:lnTo>
                  <a:pt x="12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xmlns="" id="{33D01AB5-BC4F-46C8-B9A4-7C174F3A1452}"/>
              </a:ext>
            </a:extLst>
          </p:cNvPr>
          <p:cNvSpPr>
            <a:spLocks noEditPoints="1"/>
          </p:cNvSpPr>
          <p:nvPr/>
        </p:nvSpPr>
        <p:spPr bwMode="auto">
          <a:xfrm>
            <a:off x="2229980" y="2948173"/>
            <a:ext cx="487668" cy="353996"/>
          </a:xfrm>
          <a:custGeom>
            <a:avLst/>
            <a:gdLst>
              <a:gd name="T0" fmla="*/ 1418 w 1846"/>
              <a:gd name="T1" fmla="*/ 21 h 1340"/>
              <a:gd name="T2" fmla="*/ 1609 w 1846"/>
              <a:gd name="T3" fmla="*/ 47 h 1340"/>
              <a:gd name="T4" fmla="*/ 1771 w 1846"/>
              <a:gd name="T5" fmla="*/ 100 h 1340"/>
              <a:gd name="T6" fmla="*/ 1840 w 1846"/>
              <a:gd name="T7" fmla="*/ 191 h 1340"/>
              <a:gd name="T8" fmla="*/ 1787 w 1846"/>
              <a:gd name="T9" fmla="*/ 294 h 1340"/>
              <a:gd name="T10" fmla="*/ 1673 w 1846"/>
              <a:gd name="T11" fmla="*/ 385 h 1340"/>
              <a:gd name="T12" fmla="*/ 1560 w 1846"/>
              <a:gd name="T13" fmla="*/ 447 h 1340"/>
              <a:gd name="T14" fmla="*/ 1462 w 1846"/>
              <a:gd name="T15" fmla="*/ 498 h 1340"/>
              <a:gd name="T16" fmla="*/ 1380 w 1846"/>
              <a:gd name="T17" fmla="*/ 565 h 1340"/>
              <a:gd name="T18" fmla="*/ 1289 w 1846"/>
              <a:gd name="T19" fmla="*/ 605 h 1340"/>
              <a:gd name="T20" fmla="*/ 1198 w 1846"/>
              <a:gd name="T21" fmla="*/ 596 h 1340"/>
              <a:gd name="T22" fmla="*/ 1140 w 1846"/>
              <a:gd name="T23" fmla="*/ 527 h 1340"/>
              <a:gd name="T24" fmla="*/ 1107 w 1846"/>
              <a:gd name="T25" fmla="*/ 447 h 1340"/>
              <a:gd name="T26" fmla="*/ 1091 w 1846"/>
              <a:gd name="T27" fmla="*/ 371 h 1340"/>
              <a:gd name="T28" fmla="*/ 1091 w 1846"/>
              <a:gd name="T29" fmla="*/ 232 h 1340"/>
              <a:gd name="T30" fmla="*/ 1106 w 1846"/>
              <a:gd name="T31" fmla="*/ 129 h 1340"/>
              <a:gd name="T32" fmla="*/ 1138 w 1846"/>
              <a:gd name="T33" fmla="*/ 80 h 1340"/>
              <a:gd name="T34" fmla="*/ 1213 w 1846"/>
              <a:gd name="T35" fmla="*/ 32 h 1340"/>
              <a:gd name="T36" fmla="*/ 606 w 1846"/>
              <a:gd name="T37" fmla="*/ 0 h 1340"/>
              <a:gd name="T38" fmla="*/ 749 w 1846"/>
              <a:gd name="T39" fmla="*/ 9 h 1340"/>
              <a:gd name="T40" fmla="*/ 882 w 1846"/>
              <a:gd name="T41" fmla="*/ 45 h 1340"/>
              <a:gd name="T42" fmla="*/ 978 w 1846"/>
              <a:gd name="T43" fmla="*/ 111 h 1340"/>
              <a:gd name="T44" fmla="*/ 1018 w 1846"/>
              <a:gd name="T45" fmla="*/ 229 h 1340"/>
              <a:gd name="T46" fmla="*/ 1018 w 1846"/>
              <a:gd name="T47" fmla="*/ 401 h 1340"/>
              <a:gd name="T48" fmla="*/ 1049 w 1846"/>
              <a:gd name="T49" fmla="*/ 511 h 1340"/>
              <a:gd name="T50" fmla="*/ 1086 w 1846"/>
              <a:gd name="T51" fmla="*/ 600 h 1340"/>
              <a:gd name="T52" fmla="*/ 1071 w 1846"/>
              <a:gd name="T53" fmla="*/ 678 h 1340"/>
              <a:gd name="T54" fmla="*/ 1029 w 1846"/>
              <a:gd name="T55" fmla="*/ 731 h 1340"/>
              <a:gd name="T56" fmla="*/ 940 w 1846"/>
              <a:gd name="T57" fmla="*/ 807 h 1340"/>
              <a:gd name="T58" fmla="*/ 780 w 1846"/>
              <a:gd name="T59" fmla="*/ 907 h 1340"/>
              <a:gd name="T60" fmla="*/ 658 w 1846"/>
              <a:gd name="T61" fmla="*/ 1016 h 1340"/>
              <a:gd name="T62" fmla="*/ 564 w 1846"/>
              <a:gd name="T63" fmla="*/ 1147 h 1340"/>
              <a:gd name="T64" fmla="*/ 458 w 1846"/>
              <a:gd name="T65" fmla="*/ 1252 h 1340"/>
              <a:gd name="T66" fmla="*/ 344 w 1846"/>
              <a:gd name="T67" fmla="*/ 1320 h 1340"/>
              <a:gd name="T68" fmla="*/ 246 w 1846"/>
              <a:gd name="T69" fmla="*/ 1340 h 1340"/>
              <a:gd name="T70" fmla="*/ 169 w 1846"/>
              <a:gd name="T71" fmla="*/ 1287 h 1340"/>
              <a:gd name="T72" fmla="*/ 93 w 1846"/>
              <a:gd name="T73" fmla="*/ 1156 h 1340"/>
              <a:gd name="T74" fmla="*/ 33 w 1846"/>
              <a:gd name="T75" fmla="*/ 974 h 1340"/>
              <a:gd name="T76" fmla="*/ 2 w 1846"/>
              <a:gd name="T77" fmla="*/ 760 h 1340"/>
              <a:gd name="T78" fmla="*/ 11 w 1846"/>
              <a:gd name="T79" fmla="*/ 540 h 1340"/>
              <a:gd name="T80" fmla="*/ 77 w 1846"/>
              <a:gd name="T81" fmla="*/ 332 h 1340"/>
              <a:gd name="T82" fmla="*/ 211 w 1846"/>
              <a:gd name="T83" fmla="*/ 161 h 1340"/>
              <a:gd name="T84" fmla="*/ 364 w 1846"/>
              <a:gd name="T85" fmla="*/ 60 h 1340"/>
              <a:gd name="T86" fmla="*/ 509 w 1846"/>
              <a:gd name="T87" fmla="*/ 1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46" h="1340">
                <a:moveTo>
                  <a:pt x="1289" y="20"/>
                </a:moveTo>
                <a:lnTo>
                  <a:pt x="1353" y="20"/>
                </a:lnTo>
                <a:lnTo>
                  <a:pt x="1418" y="21"/>
                </a:lnTo>
                <a:lnTo>
                  <a:pt x="1484" y="27"/>
                </a:lnTo>
                <a:lnTo>
                  <a:pt x="1547" y="36"/>
                </a:lnTo>
                <a:lnTo>
                  <a:pt x="1609" y="47"/>
                </a:lnTo>
                <a:lnTo>
                  <a:pt x="1669" y="61"/>
                </a:lnTo>
                <a:lnTo>
                  <a:pt x="1722" y="78"/>
                </a:lnTo>
                <a:lnTo>
                  <a:pt x="1771" y="100"/>
                </a:lnTo>
                <a:lnTo>
                  <a:pt x="1813" y="123"/>
                </a:lnTo>
                <a:lnTo>
                  <a:pt x="1846" y="151"/>
                </a:lnTo>
                <a:lnTo>
                  <a:pt x="1840" y="191"/>
                </a:lnTo>
                <a:lnTo>
                  <a:pt x="1827" y="229"/>
                </a:lnTo>
                <a:lnTo>
                  <a:pt x="1809" y="263"/>
                </a:lnTo>
                <a:lnTo>
                  <a:pt x="1787" y="294"/>
                </a:lnTo>
                <a:lnTo>
                  <a:pt x="1762" y="320"/>
                </a:lnTo>
                <a:lnTo>
                  <a:pt x="1717" y="356"/>
                </a:lnTo>
                <a:lnTo>
                  <a:pt x="1673" y="385"/>
                </a:lnTo>
                <a:lnTo>
                  <a:pt x="1633" y="409"/>
                </a:lnTo>
                <a:lnTo>
                  <a:pt x="1595" y="429"/>
                </a:lnTo>
                <a:lnTo>
                  <a:pt x="1560" y="447"/>
                </a:lnTo>
                <a:lnTo>
                  <a:pt x="1526" y="463"/>
                </a:lnTo>
                <a:lnTo>
                  <a:pt x="1493" y="480"/>
                </a:lnTo>
                <a:lnTo>
                  <a:pt x="1462" y="498"/>
                </a:lnTo>
                <a:lnTo>
                  <a:pt x="1431" y="520"/>
                </a:lnTo>
                <a:lnTo>
                  <a:pt x="1402" y="547"/>
                </a:lnTo>
                <a:lnTo>
                  <a:pt x="1380" y="565"/>
                </a:lnTo>
                <a:lnTo>
                  <a:pt x="1353" y="581"/>
                </a:lnTo>
                <a:lnTo>
                  <a:pt x="1322" y="594"/>
                </a:lnTo>
                <a:lnTo>
                  <a:pt x="1289" y="605"/>
                </a:lnTo>
                <a:lnTo>
                  <a:pt x="1257" y="609"/>
                </a:lnTo>
                <a:lnTo>
                  <a:pt x="1226" y="605"/>
                </a:lnTo>
                <a:lnTo>
                  <a:pt x="1198" y="596"/>
                </a:lnTo>
                <a:lnTo>
                  <a:pt x="1177" y="578"/>
                </a:lnTo>
                <a:lnTo>
                  <a:pt x="1157" y="554"/>
                </a:lnTo>
                <a:lnTo>
                  <a:pt x="1140" y="527"/>
                </a:lnTo>
                <a:lnTo>
                  <a:pt x="1126" y="498"/>
                </a:lnTo>
                <a:lnTo>
                  <a:pt x="1115" y="471"/>
                </a:lnTo>
                <a:lnTo>
                  <a:pt x="1107" y="447"/>
                </a:lnTo>
                <a:lnTo>
                  <a:pt x="1102" y="431"/>
                </a:lnTo>
                <a:lnTo>
                  <a:pt x="1097" y="405"/>
                </a:lnTo>
                <a:lnTo>
                  <a:pt x="1091" y="371"/>
                </a:lnTo>
                <a:lnTo>
                  <a:pt x="1089" y="327"/>
                </a:lnTo>
                <a:lnTo>
                  <a:pt x="1089" y="281"/>
                </a:lnTo>
                <a:lnTo>
                  <a:pt x="1091" y="232"/>
                </a:lnTo>
                <a:lnTo>
                  <a:pt x="1095" y="183"/>
                </a:lnTo>
                <a:lnTo>
                  <a:pt x="1102" y="140"/>
                </a:lnTo>
                <a:lnTo>
                  <a:pt x="1106" y="129"/>
                </a:lnTo>
                <a:lnTo>
                  <a:pt x="1113" y="114"/>
                </a:lnTo>
                <a:lnTo>
                  <a:pt x="1124" y="98"/>
                </a:lnTo>
                <a:lnTo>
                  <a:pt x="1138" y="80"/>
                </a:lnTo>
                <a:lnTo>
                  <a:pt x="1158" y="63"/>
                </a:lnTo>
                <a:lnTo>
                  <a:pt x="1184" y="47"/>
                </a:lnTo>
                <a:lnTo>
                  <a:pt x="1213" y="32"/>
                </a:lnTo>
                <a:lnTo>
                  <a:pt x="1249" y="23"/>
                </a:lnTo>
                <a:lnTo>
                  <a:pt x="1289" y="20"/>
                </a:lnTo>
                <a:close/>
                <a:moveTo>
                  <a:pt x="606" y="0"/>
                </a:moveTo>
                <a:lnTo>
                  <a:pt x="653" y="0"/>
                </a:lnTo>
                <a:lnTo>
                  <a:pt x="702" y="3"/>
                </a:lnTo>
                <a:lnTo>
                  <a:pt x="749" y="9"/>
                </a:lnTo>
                <a:lnTo>
                  <a:pt x="797" y="18"/>
                </a:lnTo>
                <a:lnTo>
                  <a:pt x="840" y="31"/>
                </a:lnTo>
                <a:lnTo>
                  <a:pt x="882" y="45"/>
                </a:lnTo>
                <a:lnTo>
                  <a:pt x="918" y="63"/>
                </a:lnTo>
                <a:lnTo>
                  <a:pt x="951" y="85"/>
                </a:lnTo>
                <a:lnTo>
                  <a:pt x="978" y="111"/>
                </a:lnTo>
                <a:lnTo>
                  <a:pt x="998" y="138"/>
                </a:lnTo>
                <a:lnTo>
                  <a:pt x="1009" y="171"/>
                </a:lnTo>
                <a:lnTo>
                  <a:pt x="1018" y="229"/>
                </a:lnTo>
                <a:lnTo>
                  <a:pt x="1020" y="289"/>
                </a:lnTo>
                <a:lnTo>
                  <a:pt x="1018" y="345"/>
                </a:lnTo>
                <a:lnTo>
                  <a:pt x="1018" y="401"/>
                </a:lnTo>
                <a:lnTo>
                  <a:pt x="1026" y="456"/>
                </a:lnTo>
                <a:lnTo>
                  <a:pt x="1035" y="481"/>
                </a:lnTo>
                <a:lnTo>
                  <a:pt x="1049" y="511"/>
                </a:lnTo>
                <a:lnTo>
                  <a:pt x="1064" y="540"/>
                </a:lnTo>
                <a:lnTo>
                  <a:pt x="1077" y="569"/>
                </a:lnTo>
                <a:lnTo>
                  <a:pt x="1086" y="600"/>
                </a:lnTo>
                <a:lnTo>
                  <a:pt x="1087" y="631"/>
                </a:lnTo>
                <a:lnTo>
                  <a:pt x="1078" y="663"/>
                </a:lnTo>
                <a:lnTo>
                  <a:pt x="1071" y="678"/>
                </a:lnTo>
                <a:lnTo>
                  <a:pt x="1060" y="694"/>
                </a:lnTo>
                <a:lnTo>
                  <a:pt x="1047" y="712"/>
                </a:lnTo>
                <a:lnTo>
                  <a:pt x="1029" y="731"/>
                </a:lnTo>
                <a:lnTo>
                  <a:pt x="1007" y="754"/>
                </a:lnTo>
                <a:lnTo>
                  <a:pt x="977" y="778"/>
                </a:lnTo>
                <a:lnTo>
                  <a:pt x="940" y="807"/>
                </a:lnTo>
                <a:lnTo>
                  <a:pt x="895" y="840"/>
                </a:lnTo>
                <a:lnTo>
                  <a:pt x="833" y="874"/>
                </a:lnTo>
                <a:lnTo>
                  <a:pt x="780" y="907"/>
                </a:lnTo>
                <a:lnTo>
                  <a:pt x="735" y="941"/>
                </a:lnTo>
                <a:lnTo>
                  <a:pt x="695" y="978"/>
                </a:lnTo>
                <a:lnTo>
                  <a:pt x="658" y="1016"/>
                </a:lnTo>
                <a:lnTo>
                  <a:pt x="624" y="1060"/>
                </a:lnTo>
                <a:lnTo>
                  <a:pt x="589" y="1107"/>
                </a:lnTo>
                <a:lnTo>
                  <a:pt x="564" y="1147"/>
                </a:lnTo>
                <a:lnTo>
                  <a:pt x="531" y="1185"/>
                </a:lnTo>
                <a:lnTo>
                  <a:pt x="497" y="1221"/>
                </a:lnTo>
                <a:lnTo>
                  <a:pt x="458" y="1252"/>
                </a:lnTo>
                <a:lnTo>
                  <a:pt x="420" y="1280"/>
                </a:lnTo>
                <a:lnTo>
                  <a:pt x="382" y="1303"/>
                </a:lnTo>
                <a:lnTo>
                  <a:pt x="344" y="1320"/>
                </a:lnTo>
                <a:lnTo>
                  <a:pt x="307" y="1332"/>
                </a:lnTo>
                <a:lnTo>
                  <a:pt x="275" y="1340"/>
                </a:lnTo>
                <a:lnTo>
                  <a:pt x="246" y="1340"/>
                </a:lnTo>
                <a:lnTo>
                  <a:pt x="220" y="1331"/>
                </a:lnTo>
                <a:lnTo>
                  <a:pt x="195" y="1314"/>
                </a:lnTo>
                <a:lnTo>
                  <a:pt x="169" y="1287"/>
                </a:lnTo>
                <a:lnTo>
                  <a:pt x="144" y="1251"/>
                </a:lnTo>
                <a:lnTo>
                  <a:pt x="118" y="1207"/>
                </a:lnTo>
                <a:lnTo>
                  <a:pt x="93" y="1156"/>
                </a:lnTo>
                <a:lnTo>
                  <a:pt x="71" y="1100"/>
                </a:lnTo>
                <a:lnTo>
                  <a:pt x="51" y="1040"/>
                </a:lnTo>
                <a:lnTo>
                  <a:pt x="33" y="974"/>
                </a:lnTo>
                <a:lnTo>
                  <a:pt x="18" y="905"/>
                </a:lnTo>
                <a:lnTo>
                  <a:pt x="7" y="832"/>
                </a:lnTo>
                <a:lnTo>
                  <a:pt x="2" y="760"/>
                </a:lnTo>
                <a:lnTo>
                  <a:pt x="0" y="687"/>
                </a:lnTo>
                <a:lnTo>
                  <a:pt x="4" y="612"/>
                </a:lnTo>
                <a:lnTo>
                  <a:pt x="11" y="540"/>
                </a:lnTo>
                <a:lnTo>
                  <a:pt x="27" y="467"/>
                </a:lnTo>
                <a:lnTo>
                  <a:pt x="49" y="398"/>
                </a:lnTo>
                <a:lnTo>
                  <a:pt x="77" y="332"/>
                </a:lnTo>
                <a:lnTo>
                  <a:pt x="113" y="271"/>
                </a:lnTo>
                <a:lnTo>
                  <a:pt x="158" y="214"/>
                </a:lnTo>
                <a:lnTo>
                  <a:pt x="211" y="161"/>
                </a:lnTo>
                <a:lnTo>
                  <a:pt x="264" y="120"/>
                </a:lnTo>
                <a:lnTo>
                  <a:pt x="313" y="85"/>
                </a:lnTo>
                <a:lnTo>
                  <a:pt x="364" y="60"/>
                </a:lnTo>
                <a:lnTo>
                  <a:pt x="413" y="41"/>
                </a:lnTo>
                <a:lnTo>
                  <a:pt x="460" y="27"/>
                </a:lnTo>
                <a:lnTo>
                  <a:pt x="509" y="16"/>
                </a:lnTo>
                <a:lnTo>
                  <a:pt x="558" y="7"/>
                </a:lnTo>
                <a:lnTo>
                  <a:pt x="60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4989D054-CEC5-4D14-9092-9C74776D4155}"/>
              </a:ext>
            </a:extLst>
          </p:cNvPr>
          <p:cNvSpPr>
            <a:spLocks/>
          </p:cNvSpPr>
          <p:nvPr/>
        </p:nvSpPr>
        <p:spPr bwMode="auto">
          <a:xfrm>
            <a:off x="2992927" y="2801005"/>
            <a:ext cx="399527" cy="409133"/>
          </a:xfrm>
          <a:custGeom>
            <a:avLst/>
            <a:gdLst>
              <a:gd name="T0" fmla="*/ 1754 w 3785"/>
              <a:gd name="T1" fmla="*/ 114 h 3876"/>
              <a:gd name="T2" fmla="*/ 1771 w 3785"/>
              <a:gd name="T3" fmla="*/ 367 h 3876"/>
              <a:gd name="T4" fmla="*/ 1818 w 3785"/>
              <a:gd name="T5" fmla="*/ 614 h 3876"/>
              <a:gd name="T6" fmla="*/ 1902 w 3785"/>
              <a:gd name="T7" fmla="*/ 796 h 3876"/>
              <a:gd name="T8" fmla="*/ 2038 w 3785"/>
              <a:gd name="T9" fmla="*/ 858 h 3876"/>
              <a:gd name="T10" fmla="*/ 2180 w 3785"/>
              <a:gd name="T11" fmla="*/ 802 h 3876"/>
              <a:gd name="T12" fmla="*/ 2320 w 3785"/>
              <a:gd name="T13" fmla="*/ 722 h 3876"/>
              <a:gd name="T14" fmla="*/ 2609 w 3785"/>
              <a:gd name="T15" fmla="*/ 640 h 3876"/>
              <a:gd name="T16" fmla="*/ 2954 w 3785"/>
              <a:gd name="T17" fmla="*/ 674 h 3876"/>
              <a:gd name="T18" fmla="*/ 3298 w 3785"/>
              <a:gd name="T19" fmla="*/ 856 h 3876"/>
              <a:gd name="T20" fmla="*/ 3556 w 3785"/>
              <a:gd name="T21" fmla="*/ 1133 h 3876"/>
              <a:gd name="T22" fmla="*/ 3704 w 3785"/>
              <a:gd name="T23" fmla="*/ 1473 h 3876"/>
              <a:gd name="T24" fmla="*/ 3776 w 3785"/>
              <a:gd name="T25" fmla="*/ 1871 h 3876"/>
              <a:gd name="T26" fmla="*/ 3771 w 3785"/>
              <a:gd name="T27" fmla="*/ 2284 h 3876"/>
              <a:gd name="T28" fmla="*/ 3674 w 3785"/>
              <a:gd name="T29" fmla="*/ 2671 h 3876"/>
              <a:gd name="T30" fmla="*/ 3467 w 3785"/>
              <a:gd name="T31" fmla="*/ 3049 h 3876"/>
              <a:gd name="T32" fmla="*/ 3198 w 3785"/>
              <a:gd name="T33" fmla="*/ 3334 h 3876"/>
              <a:gd name="T34" fmla="*/ 2900 w 3785"/>
              <a:gd name="T35" fmla="*/ 3536 h 3876"/>
              <a:gd name="T36" fmla="*/ 2609 w 3785"/>
              <a:gd name="T37" fmla="*/ 3667 h 3876"/>
              <a:gd name="T38" fmla="*/ 2300 w 3785"/>
              <a:gd name="T39" fmla="*/ 3738 h 3876"/>
              <a:gd name="T40" fmla="*/ 1933 w 3785"/>
              <a:gd name="T41" fmla="*/ 3720 h 3876"/>
              <a:gd name="T42" fmla="*/ 1602 w 3785"/>
              <a:gd name="T43" fmla="*/ 3634 h 3876"/>
              <a:gd name="T44" fmla="*/ 1262 w 3785"/>
              <a:gd name="T45" fmla="*/ 3469 h 3876"/>
              <a:gd name="T46" fmla="*/ 913 w 3785"/>
              <a:gd name="T47" fmla="*/ 3256 h 3876"/>
              <a:gd name="T48" fmla="*/ 842 w 3785"/>
              <a:gd name="T49" fmla="*/ 3214 h 3876"/>
              <a:gd name="T50" fmla="*/ 753 w 3785"/>
              <a:gd name="T51" fmla="*/ 3174 h 3876"/>
              <a:gd name="T52" fmla="*/ 658 w 3785"/>
              <a:gd name="T53" fmla="*/ 3164 h 3876"/>
              <a:gd name="T54" fmla="*/ 571 w 3785"/>
              <a:gd name="T55" fmla="*/ 3213 h 3876"/>
              <a:gd name="T56" fmla="*/ 504 w 3785"/>
              <a:gd name="T57" fmla="*/ 3347 h 3876"/>
              <a:gd name="T58" fmla="*/ 467 w 3785"/>
              <a:gd name="T59" fmla="*/ 3596 h 3876"/>
              <a:gd name="T60" fmla="*/ 382 w 3785"/>
              <a:gd name="T61" fmla="*/ 3873 h 3876"/>
              <a:gd name="T62" fmla="*/ 16 w 3785"/>
              <a:gd name="T63" fmla="*/ 3869 h 3876"/>
              <a:gd name="T64" fmla="*/ 2 w 3785"/>
              <a:gd name="T65" fmla="*/ 3682 h 3876"/>
              <a:gd name="T66" fmla="*/ 9 w 3785"/>
              <a:gd name="T67" fmla="*/ 3413 h 3876"/>
              <a:gd name="T68" fmla="*/ 64 w 3785"/>
              <a:gd name="T69" fmla="*/ 3125 h 3876"/>
              <a:gd name="T70" fmla="*/ 182 w 3785"/>
              <a:gd name="T71" fmla="*/ 2867 h 3876"/>
              <a:gd name="T72" fmla="*/ 382 w 3785"/>
              <a:gd name="T73" fmla="*/ 2689 h 3876"/>
              <a:gd name="T74" fmla="*/ 556 w 3785"/>
              <a:gd name="T75" fmla="*/ 2647 h 3876"/>
              <a:gd name="T76" fmla="*/ 714 w 3785"/>
              <a:gd name="T77" fmla="*/ 2684 h 3876"/>
              <a:gd name="T78" fmla="*/ 971 w 3785"/>
              <a:gd name="T79" fmla="*/ 2734 h 3876"/>
              <a:gd name="T80" fmla="*/ 1387 w 3785"/>
              <a:gd name="T81" fmla="*/ 2694 h 3876"/>
              <a:gd name="T82" fmla="*/ 1711 w 3785"/>
              <a:gd name="T83" fmla="*/ 2527 h 3876"/>
              <a:gd name="T84" fmla="*/ 1909 w 3785"/>
              <a:gd name="T85" fmla="*/ 2273 h 3876"/>
              <a:gd name="T86" fmla="*/ 1973 w 3785"/>
              <a:gd name="T87" fmla="*/ 1993 h 3876"/>
              <a:gd name="T88" fmla="*/ 1916 w 3785"/>
              <a:gd name="T89" fmla="*/ 1658 h 3876"/>
              <a:gd name="T90" fmla="*/ 1760 w 3785"/>
              <a:gd name="T91" fmla="*/ 1404 h 3876"/>
              <a:gd name="T92" fmla="*/ 1564 w 3785"/>
              <a:gd name="T93" fmla="*/ 1238 h 3876"/>
              <a:gd name="T94" fmla="*/ 1387 w 3785"/>
              <a:gd name="T95" fmla="*/ 1056 h 3876"/>
              <a:gd name="T96" fmla="*/ 1300 w 3785"/>
              <a:gd name="T97" fmla="*/ 807 h 3876"/>
              <a:gd name="T98" fmla="*/ 1260 w 3785"/>
              <a:gd name="T99" fmla="*/ 585 h 3876"/>
              <a:gd name="T100" fmla="*/ 1251 w 3785"/>
              <a:gd name="T101" fmla="*/ 485 h 3876"/>
              <a:gd name="T102" fmla="*/ 1236 w 3785"/>
              <a:gd name="T103" fmla="*/ 293 h 3876"/>
              <a:gd name="T104" fmla="*/ 1236 w 3785"/>
              <a:gd name="T105" fmla="*/ 85 h 3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85" h="3876">
                <a:moveTo>
                  <a:pt x="1245" y="0"/>
                </a:moveTo>
                <a:lnTo>
                  <a:pt x="1753" y="4"/>
                </a:lnTo>
                <a:lnTo>
                  <a:pt x="1753" y="56"/>
                </a:lnTo>
                <a:lnTo>
                  <a:pt x="1754" y="114"/>
                </a:lnTo>
                <a:lnTo>
                  <a:pt x="1756" y="174"/>
                </a:lnTo>
                <a:lnTo>
                  <a:pt x="1760" y="238"/>
                </a:lnTo>
                <a:lnTo>
                  <a:pt x="1765" y="302"/>
                </a:lnTo>
                <a:lnTo>
                  <a:pt x="1771" y="367"/>
                </a:lnTo>
                <a:lnTo>
                  <a:pt x="1780" y="433"/>
                </a:lnTo>
                <a:lnTo>
                  <a:pt x="1791" y="494"/>
                </a:lnTo>
                <a:lnTo>
                  <a:pt x="1804" y="556"/>
                </a:lnTo>
                <a:lnTo>
                  <a:pt x="1818" y="614"/>
                </a:lnTo>
                <a:lnTo>
                  <a:pt x="1836" y="669"/>
                </a:lnTo>
                <a:lnTo>
                  <a:pt x="1854" y="718"/>
                </a:lnTo>
                <a:lnTo>
                  <a:pt x="1878" y="760"/>
                </a:lnTo>
                <a:lnTo>
                  <a:pt x="1902" y="796"/>
                </a:lnTo>
                <a:lnTo>
                  <a:pt x="1931" y="825"/>
                </a:lnTo>
                <a:lnTo>
                  <a:pt x="1962" y="844"/>
                </a:lnTo>
                <a:lnTo>
                  <a:pt x="2000" y="856"/>
                </a:lnTo>
                <a:lnTo>
                  <a:pt x="2038" y="858"/>
                </a:lnTo>
                <a:lnTo>
                  <a:pt x="2076" y="851"/>
                </a:lnTo>
                <a:lnTo>
                  <a:pt x="2113" y="838"/>
                </a:lnTo>
                <a:lnTo>
                  <a:pt x="2147" y="822"/>
                </a:lnTo>
                <a:lnTo>
                  <a:pt x="2180" y="802"/>
                </a:lnTo>
                <a:lnTo>
                  <a:pt x="2211" y="782"/>
                </a:lnTo>
                <a:lnTo>
                  <a:pt x="2240" y="764"/>
                </a:lnTo>
                <a:lnTo>
                  <a:pt x="2265" y="747"/>
                </a:lnTo>
                <a:lnTo>
                  <a:pt x="2320" y="722"/>
                </a:lnTo>
                <a:lnTo>
                  <a:pt x="2384" y="696"/>
                </a:lnTo>
                <a:lnTo>
                  <a:pt x="2454" y="673"/>
                </a:lnTo>
                <a:lnTo>
                  <a:pt x="2531" y="653"/>
                </a:lnTo>
                <a:lnTo>
                  <a:pt x="2609" y="640"/>
                </a:lnTo>
                <a:lnTo>
                  <a:pt x="2693" y="633"/>
                </a:lnTo>
                <a:lnTo>
                  <a:pt x="2774" y="636"/>
                </a:lnTo>
                <a:lnTo>
                  <a:pt x="2856" y="649"/>
                </a:lnTo>
                <a:lnTo>
                  <a:pt x="2954" y="674"/>
                </a:lnTo>
                <a:lnTo>
                  <a:pt x="3047" y="709"/>
                </a:lnTo>
                <a:lnTo>
                  <a:pt x="3136" y="751"/>
                </a:lnTo>
                <a:lnTo>
                  <a:pt x="3220" y="800"/>
                </a:lnTo>
                <a:lnTo>
                  <a:pt x="3298" y="856"/>
                </a:lnTo>
                <a:lnTo>
                  <a:pt x="3373" y="918"/>
                </a:lnTo>
                <a:lnTo>
                  <a:pt x="3440" y="985"/>
                </a:lnTo>
                <a:lnTo>
                  <a:pt x="3502" y="1056"/>
                </a:lnTo>
                <a:lnTo>
                  <a:pt x="3556" y="1133"/>
                </a:lnTo>
                <a:lnTo>
                  <a:pt x="3604" y="1213"/>
                </a:lnTo>
                <a:lnTo>
                  <a:pt x="3645" y="1296"/>
                </a:lnTo>
                <a:lnTo>
                  <a:pt x="3678" y="1384"/>
                </a:lnTo>
                <a:lnTo>
                  <a:pt x="3704" y="1473"/>
                </a:lnTo>
                <a:lnTo>
                  <a:pt x="3724" y="1567"/>
                </a:lnTo>
                <a:lnTo>
                  <a:pt x="3744" y="1665"/>
                </a:lnTo>
                <a:lnTo>
                  <a:pt x="3762" y="1769"/>
                </a:lnTo>
                <a:lnTo>
                  <a:pt x="3776" y="1871"/>
                </a:lnTo>
                <a:lnTo>
                  <a:pt x="3784" y="1974"/>
                </a:lnTo>
                <a:lnTo>
                  <a:pt x="3785" y="2078"/>
                </a:lnTo>
                <a:lnTo>
                  <a:pt x="3780" y="2182"/>
                </a:lnTo>
                <a:lnTo>
                  <a:pt x="3771" y="2284"/>
                </a:lnTo>
                <a:lnTo>
                  <a:pt x="3756" y="2380"/>
                </a:lnTo>
                <a:lnTo>
                  <a:pt x="3736" y="2473"/>
                </a:lnTo>
                <a:lnTo>
                  <a:pt x="3713" y="2560"/>
                </a:lnTo>
                <a:lnTo>
                  <a:pt x="3674" y="2671"/>
                </a:lnTo>
                <a:lnTo>
                  <a:pt x="3631" y="2774"/>
                </a:lnTo>
                <a:lnTo>
                  <a:pt x="3582" y="2873"/>
                </a:lnTo>
                <a:lnTo>
                  <a:pt x="3527" y="2964"/>
                </a:lnTo>
                <a:lnTo>
                  <a:pt x="3467" y="3049"/>
                </a:lnTo>
                <a:lnTo>
                  <a:pt x="3404" y="3129"/>
                </a:lnTo>
                <a:lnTo>
                  <a:pt x="3338" y="3204"/>
                </a:lnTo>
                <a:lnTo>
                  <a:pt x="3269" y="3271"/>
                </a:lnTo>
                <a:lnTo>
                  <a:pt x="3198" y="3334"/>
                </a:lnTo>
                <a:lnTo>
                  <a:pt x="3124" y="3393"/>
                </a:lnTo>
                <a:lnTo>
                  <a:pt x="3049" y="3445"/>
                </a:lnTo>
                <a:lnTo>
                  <a:pt x="2974" y="3493"/>
                </a:lnTo>
                <a:lnTo>
                  <a:pt x="2900" y="3536"/>
                </a:lnTo>
                <a:lnTo>
                  <a:pt x="2825" y="3576"/>
                </a:lnTo>
                <a:lnTo>
                  <a:pt x="2751" y="3611"/>
                </a:lnTo>
                <a:lnTo>
                  <a:pt x="2680" y="3640"/>
                </a:lnTo>
                <a:lnTo>
                  <a:pt x="2609" y="3667"/>
                </a:lnTo>
                <a:lnTo>
                  <a:pt x="2542" y="3689"/>
                </a:lnTo>
                <a:lnTo>
                  <a:pt x="2476" y="3709"/>
                </a:lnTo>
                <a:lnTo>
                  <a:pt x="2391" y="3727"/>
                </a:lnTo>
                <a:lnTo>
                  <a:pt x="2300" y="3738"/>
                </a:lnTo>
                <a:lnTo>
                  <a:pt x="2209" y="3742"/>
                </a:lnTo>
                <a:lnTo>
                  <a:pt x="2116" y="3740"/>
                </a:lnTo>
                <a:lnTo>
                  <a:pt x="2025" y="3733"/>
                </a:lnTo>
                <a:lnTo>
                  <a:pt x="1933" y="3720"/>
                </a:lnTo>
                <a:lnTo>
                  <a:pt x="1845" y="3704"/>
                </a:lnTo>
                <a:lnTo>
                  <a:pt x="1760" y="3682"/>
                </a:lnTo>
                <a:lnTo>
                  <a:pt x="1678" y="3660"/>
                </a:lnTo>
                <a:lnTo>
                  <a:pt x="1602" y="3634"/>
                </a:lnTo>
                <a:lnTo>
                  <a:pt x="1533" y="3607"/>
                </a:lnTo>
                <a:lnTo>
                  <a:pt x="1438" y="3565"/>
                </a:lnTo>
                <a:lnTo>
                  <a:pt x="1347" y="3518"/>
                </a:lnTo>
                <a:lnTo>
                  <a:pt x="1262" y="3469"/>
                </a:lnTo>
                <a:lnTo>
                  <a:pt x="1176" y="3416"/>
                </a:lnTo>
                <a:lnTo>
                  <a:pt x="1093" y="3364"/>
                </a:lnTo>
                <a:lnTo>
                  <a:pt x="1005" y="3309"/>
                </a:lnTo>
                <a:lnTo>
                  <a:pt x="913" y="3256"/>
                </a:lnTo>
                <a:lnTo>
                  <a:pt x="898" y="3247"/>
                </a:lnTo>
                <a:lnTo>
                  <a:pt x="880" y="3236"/>
                </a:lnTo>
                <a:lnTo>
                  <a:pt x="862" y="3225"/>
                </a:lnTo>
                <a:lnTo>
                  <a:pt x="842" y="3214"/>
                </a:lnTo>
                <a:lnTo>
                  <a:pt x="820" y="3204"/>
                </a:lnTo>
                <a:lnTo>
                  <a:pt x="798" y="3193"/>
                </a:lnTo>
                <a:lnTo>
                  <a:pt x="776" y="3184"/>
                </a:lnTo>
                <a:lnTo>
                  <a:pt x="753" y="3174"/>
                </a:lnTo>
                <a:lnTo>
                  <a:pt x="729" y="3167"/>
                </a:lnTo>
                <a:lnTo>
                  <a:pt x="705" y="3164"/>
                </a:lnTo>
                <a:lnTo>
                  <a:pt x="682" y="3162"/>
                </a:lnTo>
                <a:lnTo>
                  <a:pt x="658" y="3164"/>
                </a:lnTo>
                <a:lnTo>
                  <a:pt x="636" y="3169"/>
                </a:lnTo>
                <a:lnTo>
                  <a:pt x="613" y="3178"/>
                </a:lnTo>
                <a:lnTo>
                  <a:pt x="591" y="3193"/>
                </a:lnTo>
                <a:lnTo>
                  <a:pt x="571" y="3213"/>
                </a:lnTo>
                <a:lnTo>
                  <a:pt x="553" y="3236"/>
                </a:lnTo>
                <a:lnTo>
                  <a:pt x="534" y="3267"/>
                </a:lnTo>
                <a:lnTo>
                  <a:pt x="518" y="3304"/>
                </a:lnTo>
                <a:lnTo>
                  <a:pt x="504" y="3347"/>
                </a:lnTo>
                <a:lnTo>
                  <a:pt x="491" y="3396"/>
                </a:lnTo>
                <a:lnTo>
                  <a:pt x="482" y="3454"/>
                </a:lnTo>
                <a:lnTo>
                  <a:pt x="473" y="3522"/>
                </a:lnTo>
                <a:lnTo>
                  <a:pt x="467" y="3596"/>
                </a:lnTo>
                <a:lnTo>
                  <a:pt x="465" y="3680"/>
                </a:lnTo>
                <a:lnTo>
                  <a:pt x="465" y="3773"/>
                </a:lnTo>
                <a:lnTo>
                  <a:pt x="469" y="3876"/>
                </a:lnTo>
                <a:lnTo>
                  <a:pt x="382" y="3873"/>
                </a:lnTo>
                <a:lnTo>
                  <a:pt x="291" y="3865"/>
                </a:lnTo>
                <a:lnTo>
                  <a:pt x="200" y="3862"/>
                </a:lnTo>
                <a:lnTo>
                  <a:pt x="107" y="3862"/>
                </a:lnTo>
                <a:lnTo>
                  <a:pt x="16" y="3869"/>
                </a:lnTo>
                <a:lnTo>
                  <a:pt x="16" y="3840"/>
                </a:lnTo>
                <a:lnTo>
                  <a:pt x="11" y="3793"/>
                </a:lnTo>
                <a:lnTo>
                  <a:pt x="5" y="3740"/>
                </a:lnTo>
                <a:lnTo>
                  <a:pt x="2" y="3682"/>
                </a:lnTo>
                <a:lnTo>
                  <a:pt x="0" y="3618"/>
                </a:lnTo>
                <a:lnTo>
                  <a:pt x="0" y="3553"/>
                </a:lnTo>
                <a:lnTo>
                  <a:pt x="4" y="3484"/>
                </a:lnTo>
                <a:lnTo>
                  <a:pt x="9" y="3413"/>
                </a:lnTo>
                <a:lnTo>
                  <a:pt x="16" y="3342"/>
                </a:lnTo>
                <a:lnTo>
                  <a:pt x="29" y="3269"/>
                </a:lnTo>
                <a:lnTo>
                  <a:pt x="44" y="3196"/>
                </a:lnTo>
                <a:lnTo>
                  <a:pt x="64" y="3125"/>
                </a:lnTo>
                <a:lnTo>
                  <a:pt x="85" y="3056"/>
                </a:lnTo>
                <a:lnTo>
                  <a:pt x="113" y="2989"/>
                </a:lnTo>
                <a:lnTo>
                  <a:pt x="145" y="2925"/>
                </a:lnTo>
                <a:lnTo>
                  <a:pt x="182" y="2867"/>
                </a:lnTo>
                <a:lnTo>
                  <a:pt x="224" y="2813"/>
                </a:lnTo>
                <a:lnTo>
                  <a:pt x="271" y="2765"/>
                </a:lnTo>
                <a:lnTo>
                  <a:pt x="324" y="2724"/>
                </a:lnTo>
                <a:lnTo>
                  <a:pt x="382" y="2689"/>
                </a:lnTo>
                <a:lnTo>
                  <a:pt x="429" y="2667"/>
                </a:lnTo>
                <a:lnTo>
                  <a:pt x="474" y="2654"/>
                </a:lnTo>
                <a:lnTo>
                  <a:pt x="516" y="2649"/>
                </a:lnTo>
                <a:lnTo>
                  <a:pt x="556" y="2647"/>
                </a:lnTo>
                <a:lnTo>
                  <a:pt x="594" y="2653"/>
                </a:lnTo>
                <a:lnTo>
                  <a:pt x="633" y="2662"/>
                </a:lnTo>
                <a:lnTo>
                  <a:pt x="673" y="2673"/>
                </a:lnTo>
                <a:lnTo>
                  <a:pt x="714" y="2684"/>
                </a:lnTo>
                <a:lnTo>
                  <a:pt x="758" y="2698"/>
                </a:lnTo>
                <a:lnTo>
                  <a:pt x="805" y="2709"/>
                </a:lnTo>
                <a:lnTo>
                  <a:pt x="856" y="2720"/>
                </a:lnTo>
                <a:lnTo>
                  <a:pt x="971" y="2734"/>
                </a:lnTo>
                <a:lnTo>
                  <a:pt x="1082" y="2738"/>
                </a:lnTo>
                <a:lnTo>
                  <a:pt x="1189" y="2733"/>
                </a:lnTo>
                <a:lnTo>
                  <a:pt x="1291" y="2718"/>
                </a:lnTo>
                <a:lnTo>
                  <a:pt x="1387" y="2694"/>
                </a:lnTo>
                <a:lnTo>
                  <a:pt x="1478" y="2664"/>
                </a:lnTo>
                <a:lnTo>
                  <a:pt x="1562" y="2625"/>
                </a:lnTo>
                <a:lnTo>
                  <a:pt x="1640" y="2580"/>
                </a:lnTo>
                <a:lnTo>
                  <a:pt x="1711" y="2527"/>
                </a:lnTo>
                <a:lnTo>
                  <a:pt x="1773" y="2471"/>
                </a:lnTo>
                <a:lnTo>
                  <a:pt x="1827" y="2409"/>
                </a:lnTo>
                <a:lnTo>
                  <a:pt x="1873" y="2342"/>
                </a:lnTo>
                <a:lnTo>
                  <a:pt x="1909" y="2273"/>
                </a:lnTo>
                <a:lnTo>
                  <a:pt x="1931" y="2213"/>
                </a:lnTo>
                <a:lnTo>
                  <a:pt x="1947" y="2149"/>
                </a:lnTo>
                <a:lnTo>
                  <a:pt x="1962" y="2084"/>
                </a:lnTo>
                <a:lnTo>
                  <a:pt x="1973" y="1993"/>
                </a:lnTo>
                <a:lnTo>
                  <a:pt x="1971" y="1904"/>
                </a:lnTo>
                <a:lnTo>
                  <a:pt x="1962" y="1818"/>
                </a:lnTo>
                <a:lnTo>
                  <a:pt x="1942" y="1736"/>
                </a:lnTo>
                <a:lnTo>
                  <a:pt x="1916" y="1658"/>
                </a:lnTo>
                <a:lnTo>
                  <a:pt x="1884" y="1585"/>
                </a:lnTo>
                <a:lnTo>
                  <a:pt x="1845" y="1518"/>
                </a:lnTo>
                <a:lnTo>
                  <a:pt x="1804" y="1458"/>
                </a:lnTo>
                <a:lnTo>
                  <a:pt x="1760" y="1404"/>
                </a:lnTo>
                <a:lnTo>
                  <a:pt x="1714" y="1356"/>
                </a:lnTo>
                <a:lnTo>
                  <a:pt x="1669" y="1316"/>
                </a:lnTo>
                <a:lnTo>
                  <a:pt x="1618" y="1278"/>
                </a:lnTo>
                <a:lnTo>
                  <a:pt x="1564" y="1238"/>
                </a:lnTo>
                <a:lnTo>
                  <a:pt x="1513" y="1198"/>
                </a:lnTo>
                <a:lnTo>
                  <a:pt x="1464" y="1156"/>
                </a:lnTo>
                <a:lnTo>
                  <a:pt x="1422" y="1107"/>
                </a:lnTo>
                <a:lnTo>
                  <a:pt x="1387" y="1056"/>
                </a:lnTo>
                <a:lnTo>
                  <a:pt x="1358" y="1000"/>
                </a:lnTo>
                <a:lnTo>
                  <a:pt x="1334" y="938"/>
                </a:lnTo>
                <a:lnTo>
                  <a:pt x="1316" y="874"/>
                </a:lnTo>
                <a:lnTo>
                  <a:pt x="1300" y="807"/>
                </a:lnTo>
                <a:lnTo>
                  <a:pt x="1285" y="736"/>
                </a:lnTo>
                <a:lnTo>
                  <a:pt x="1273" y="664"/>
                </a:lnTo>
                <a:lnTo>
                  <a:pt x="1262" y="589"/>
                </a:lnTo>
                <a:lnTo>
                  <a:pt x="1260" y="585"/>
                </a:lnTo>
                <a:lnTo>
                  <a:pt x="1258" y="574"/>
                </a:lnTo>
                <a:lnTo>
                  <a:pt x="1256" y="553"/>
                </a:lnTo>
                <a:lnTo>
                  <a:pt x="1253" y="522"/>
                </a:lnTo>
                <a:lnTo>
                  <a:pt x="1251" y="485"/>
                </a:lnTo>
                <a:lnTo>
                  <a:pt x="1247" y="442"/>
                </a:lnTo>
                <a:lnTo>
                  <a:pt x="1244" y="394"/>
                </a:lnTo>
                <a:lnTo>
                  <a:pt x="1240" y="345"/>
                </a:lnTo>
                <a:lnTo>
                  <a:pt x="1236" y="293"/>
                </a:lnTo>
                <a:lnTo>
                  <a:pt x="1234" y="238"/>
                </a:lnTo>
                <a:lnTo>
                  <a:pt x="1234" y="185"/>
                </a:lnTo>
                <a:lnTo>
                  <a:pt x="1234" y="134"/>
                </a:lnTo>
                <a:lnTo>
                  <a:pt x="1236" y="85"/>
                </a:lnTo>
                <a:lnTo>
                  <a:pt x="1240" y="40"/>
                </a:lnTo>
                <a:lnTo>
                  <a:pt x="12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62B43238-0158-4330-82EE-4D2243FD3FF0}"/>
              </a:ext>
            </a:extLst>
          </p:cNvPr>
          <p:cNvGrpSpPr/>
          <p:nvPr/>
        </p:nvGrpSpPr>
        <p:grpSpPr>
          <a:xfrm>
            <a:off x="6629847" y="2801005"/>
            <a:ext cx="4714503" cy="711368"/>
            <a:chOff x="3017859" y="4310610"/>
            <a:chExt cx="1870812" cy="71136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AFC8DC26-829E-430B-8660-132CCE271F35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D8509547-7A4E-495C-8A34-8FDFD5DC3BBD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8D1F2EF9-11E4-4070-A3B7-AA228BDD6993}"/>
              </a:ext>
            </a:extLst>
          </p:cNvPr>
          <p:cNvGrpSpPr/>
          <p:nvPr/>
        </p:nvGrpSpPr>
        <p:grpSpPr>
          <a:xfrm>
            <a:off x="6629847" y="3686199"/>
            <a:ext cx="4714503" cy="711368"/>
            <a:chOff x="3017859" y="4310610"/>
            <a:chExt cx="1870812" cy="71136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6615E8F6-160C-491B-B4FD-1D5D7C6056E5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998D9BF1-CC03-445D-8020-C110F8EC914D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EA3EEF27-A0A7-40A8-A56B-9057586F2C0D}"/>
              </a:ext>
            </a:extLst>
          </p:cNvPr>
          <p:cNvGrpSpPr/>
          <p:nvPr/>
        </p:nvGrpSpPr>
        <p:grpSpPr>
          <a:xfrm>
            <a:off x="6629847" y="4571395"/>
            <a:ext cx="4714503" cy="711368"/>
            <a:chOff x="3017859" y="4310610"/>
            <a:chExt cx="1870812" cy="711368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CA1427F5-910B-4424-800F-6AF385B05DD3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B9AC35C7-85CA-454B-92E0-4B2A7B83F745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7458DB34-7F46-4504-9170-61932D9260AC}"/>
              </a:ext>
            </a:extLst>
          </p:cNvPr>
          <p:cNvSpPr/>
          <p:nvPr/>
        </p:nvSpPr>
        <p:spPr>
          <a:xfrm>
            <a:off x="5710777" y="2832655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DC3E49E-49EB-4AFF-8410-825C3220FD8D}"/>
              </a:ext>
            </a:extLst>
          </p:cNvPr>
          <p:cNvSpPr/>
          <p:nvPr/>
        </p:nvSpPr>
        <p:spPr>
          <a:xfrm>
            <a:off x="5710777" y="3717849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E0D39CBE-5387-4AAA-855F-E6C21185BA3A}"/>
              </a:ext>
            </a:extLst>
          </p:cNvPr>
          <p:cNvSpPr/>
          <p:nvPr/>
        </p:nvSpPr>
        <p:spPr>
          <a:xfrm>
            <a:off x="5710777" y="4603044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EC0B6F66-5671-490C-A9CC-F51A83288C9D}"/>
              </a:ext>
            </a:extLst>
          </p:cNvPr>
          <p:cNvGrpSpPr/>
          <p:nvPr/>
        </p:nvGrpSpPr>
        <p:grpSpPr>
          <a:xfrm>
            <a:off x="6629847" y="5456589"/>
            <a:ext cx="4714503" cy="711368"/>
            <a:chOff x="3017859" y="4310610"/>
            <a:chExt cx="1870812" cy="711368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AE040CE9-B1C5-47C2-A577-B23E171810CD}"/>
                </a:ext>
              </a:extLst>
            </p:cNvPr>
            <p:cNvSpPr txBox="1"/>
            <p:nvPr/>
          </p:nvSpPr>
          <p:spPr>
            <a:xfrm>
              <a:off x="3021856" y="4560313"/>
              <a:ext cx="1866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01A9499C-C934-4F51-9BD5-9BF87CC62047}"/>
                </a:ext>
              </a:extLst>
            </p:cNvPr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xmlns="" id="{80232C1A-6DD3-448E-BD98-1ABA63E76907}"/>
              </a:ext>
            </a:extLst>
          </p:cNvPr>
          <p:cNvSpPr/>
          <p:nvPr/>
        </p:nvSpPr>
        <p:spPr>
          <a:xfrm>
            <a:off x="5710777" y="5488239"/>
            <a:ext cx="64807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5" name="Freeform 9">
            <a:extLst>
              <a:ext uri="{FF2B5EF4-FFF2-40B4-BE49-F238E27FC236}">
                <a16:creationId xmlns:a16="http://schemas.microsoft.com/office/drawing/2014/main" xmlns="" id="{2F057F1F-F85E-4C7A-B27D-90B8B08D7FE1}"/>
              </a:ext>
            </a:extLst>
          </p:cNvPr>
          <p:cNvSpPr>
            <a:spLocks noEditPoints="1"/>
          </p:cNvSpPr>
          <p:nvPr/>
        </p:nvSpPr>
        <p:spPr bwMode="auto">
          <a:xfrm>
            <a:off x="5894843" y="3858659"/>
            <a:ext cx="279942" cy="393830"/>
          </a:xfrm>
          <a:custGeom>
            <a:avLst/>
            <a:gdLst>
              <a:gd name="T0" fmla="*/ 2311 w 2753"/>
              <a:gd name="T1" fmla="*/ 580 h 3873"/>
              <a:gd name="T2" fmla="*/ 2433 w 2753"/>
              <a:gd name="T3" fmla="*/ 735 h 3873"/>
              <a:gd name="T4" fmla="*/ 2415 w 2753"/>
              <a:gd name="T5" fmla="*/ 948 h 3873"/>
              <a:gd name="T6" fmla="*/ 2253 w 2753"/>
              <a:gd name="T7" fmla="*/ 1073 h 3873"/>
              <a:gd name="T8" fmla="*/ 2037 w 2753"/>
              <a:gd name="T9" fmla="*/ 1138 h 3873"/>
              <a:gd name="T10" fmla="*/ 1946 w 2753"/>
              <a:gd name="T11" fmla="*/ 1260 h 3873"/>
              <a:gd name="T12" fmla="*/ 2039 w 2753"/>
              <a:gd name="T13" fmla="*/ 1346 h 3873"/>
              <a:gd name="T14" fmla="*/ 2400 w 2753"/>
              <a:gd name="T15" fmla="*/ 1671 h 3873"/>
              <a:gd name="T16" fmla="*/ 2649 w 2753"/>
              <a:gd name="T17" fmla="*/ 2118 h 3873"/>
              <a:gd name="T18" fmla="*/ 2746 w 2753"/>
              <a:gd name="T19" fmla="*/ 2586 h 3873"/>
              <a:gd name="T20" fmla="*/ 2739 w 2753"/>
              <a:gd name="T21" fmla="*/ 3028 h 3873"/>
              <a:gd name="T22" fmla="*/ 2671 w 2753"/>
              <a:gd name="T23" fmla="*/ 3397 h 3873"/>
              <a:gd name="T24" fmla="*/ 2597 w 2753"/>
              <a:gd name="T25" fmla="*/ 3648 h 3873"/>
              <a:gd name="T26" fmla="*/ 2533 w 2753"/>
              <a:gd name="T27" fmla="*/ 3764 h 3873"/>
              <a:gd name="T28" fmla="*/ 2319 w 2753"/>
              <a:gd name="T29" fmla="*/ 3855 h 3873"/>
              <a:gd name="T30" fmla="*/ 1959 w 2753"/>
              <a:gd name="T31" fmla="*/ 3868 h 3873"/>
              <a:gd name="T32" fmla="*/ 1531 w 2753"/>
              <a:gd name="T33" fmla="*/ 3768 h 3873"/>
              <a:gd name="T34" fmla="*/ 1146 w 2753"/>
              <a:gd name="T35" fmla="*/ 3597 h 3873"/>
              <a:gd name="T36" fmla="*/ 846 w 2753"/>
              <a:gd name="T37" fmla="*/ 3420 h 3873"/>
              <a:gd name="T38" fmla="*/ 669 w 2753"/>
              <a:gd name="T39" fmla="*/ 3297 h 3873"/>
              <a:gd name="T40" fmla="*/ 562 w 2753"/>
              <a:gd name="T41" fmla="*/ 3206 h 3873"/>
              <a:gd name="T42" fmla="*/ 189 w 2753"/>
              <a:gd name="T43" fmla="*/ 2718 h 3873"/>
              <a:gd name="T44" fmla="*/ 0 w 2753"/>
              <a:gd name="T45" fmla="*/ 2148 h 3873"/>
              <a:gd name="T46" fmla="*/ 79 w 2753"/>
              <a:gd name="T47" fmla="*/ 1729 h 3873"/>
              <a:gd name="T48" fmla="*/ 217 w 2753"/>
              <a:gd name="T49" fmla="*/ 1491 h 3873"/>
              <a:gd name="T50" fmla="*/ 319 w 2753"/>
              <a:gd name="T51" fmla="*/ 1380 h 3873"/>
              <a:gd name="T52" fmla="*/ 368 w 2753"/>
              <a:gd name="T53" fmla="*/ 1135 h 3873"/>
              <a:gd name="T54" fmla="*/ 353 w 2753"/>
              <a:gd name="T55" fmla="*/ 831 h 3873"/>
              <a:gd name="T56" fmla="*/ 384 w 2753"/>
              <a:gd name="T57" fmla="*/ 675 h 3873"/>
              <a:gd name="T58" fmla="*/ 559 w 2753"/>
              <a:gd name="T59" fmla="*/ 591 h 3873"/>
              <a:gd name="T60" fmla="*/ 699 w 2753"/>
              <a:gd name="T61" fmla="*/ 664 h 3873"/>
              <a:gd name="T62" fmla="*/ 769 w 2753"/>
              <a:gd name="T63" fmla="*/ 866 h 3873"/>
              <a:gd name="T64" fmla="*/ 791 w 2753"/>
              <a:gd name="T65" fmla="*/ 1115 h 3873"/>
              <a:gd name="T66" fmla="*/ 1008 w 2753"/>
              <a:gd name="T67" fmla="*/ 1053 h 3873"/>
              <a:gd name="T68" fmla="*/ 1433 w 2753"/>
              <a:gd name="T69" fmla="*/ 700 h 3873"/>
              <a:gd name="T70" fmla="*/ 1737 w 2753"/>
              <a:gd name="T71" fmla="*/ 600 h 3873"/>
              <a:gd name="T72" fmla="*/ 2062 w 2753"/>
              <a:gd name="T73" fmla="*/ 557 h 3873"/>
              <a:gd name="T74" fmla="*/ 1277 w 2753"/>
              <a:gd name="T75" fmla="*/ 18 h 3873"/>
              <a:gd name="T76" fmla="*/ 1315 w 2753"/>
              <a:gd name="T77" fmla="*/ 111 h 3873"/>
              <a:gd name="T78" fmla="*/ 1329 w 2753"/>
              <a:gd name="T79" fmla="*/ 229 h 3873"/>
              <a:gd name="T80" fmla="*/ 1389 w 2753"/>
              <a:gd name="T81" fmla="*/ 278 h 3873"/>
              <a:gd name="T82" fmla="*/ 1471 w 2753"/>
              <a:gd name="T83" fmla="*/ 138 h 3873"/>
              <a:gd name="T84" fmla="*/ 1600 w 2753"/>
              <a:gd name="T85" fmla="*/ 22 h 3873"/>
              <a:gd name="T86" fmla="*/ 1671 w 2753"/>
              <a:gd name="T87" fmla="*/ 108 h 3873"/>
              <a:gd name="T88" fmla="*/ 1649 w 2753"/>
              <a:gd name="T89" fmla="*/ 249 h 3873"/>
              <a:gd name="T90" fmla="*/ 1666 w 2753"/>
              <a:gd name="T91" fmla="*/ 408 h 3873"/>
              <a:gd name="T92" fmla="*/ 1775 w 2753"/>
              <a:gd name="T93" fmla="*/ 511 h 3873"/>
              <a:gd name="T94" fmla="*/ 1529 w 2753"/>
              <a:gd name="T95" fmla="*/ 580 h 3873"/>
              <a:gd name="T96" fmla="*/ 1239 w 2753"/>
              <a:gd name="T97" fmla="*/ 735 h 3873"/>
              <a:gd name="T98" fmla="*/ 995 w 2753"/>
              <a:gd name="T99" fmla="*/ 958 h 3873"/>
              <a:gd name="T100" fmla="*/ 871 w 2753"/>
              <a:gd name="T101" fmla="*/ 1124 h 3873"/>
              <a:gd name="T102" fmla="*/ 855 w 2753"/>
              <a:gd name="T103" fmla="*/ 1100 h 3873"/>
              <a:gd name="T104" fmla="*/ 826 w 2753"/>
              <a:gd name="T105" fmla="*/ 798 h 3873"/>
              <a:gd name="T106" fmla="*/ 837 w 2753"/>
              <a:gd name="T107" fmla="*/ 658 h 3873"/>
              <a:gd name="T108" fmla="*/ 897 w 2753"/>
              <a:gd name="T109" fmla="*/ 555 h 3873"/>
              <a:gd name="T110" fmla="*/ 704 w 2753"/>
              <a:gd name="T111" fmla="*/ 437 h 3873"/>
              <a:gd name="T112" fmla="*/ 609 w 2753"/>
              <a:gd name="T113" fmla="*/ 320 h 3873"/>
              <a:gd name="T114" fmla="*/ 691 w 2753"/>
              <a:gd name="T115" fmla="*/ 206 h 3873"/>
              <a:gd name="T116" fmla="*/ 886 w 2753"/>
              <a:gd name="T117" fmla="*/ 251 h 3873"/>
              <a:gd name="T118" fmla="*/ 1144 w 2753"/>
              <a:gd name="T119" fmla="*/ 375 h 3873"/>
              <a:gd name="T120" fmla="*/ 1115 w 2753"/>
              <a:gd name="T121" fmla="*/ 189 h 3873"/>
              <a:gd name="T122" fmla="*/ 1120 w 2753"/>
              <a:gd name="T123" fmla="*/ 38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53" h="3873">
                <a:moveTo>
                  <a:pt x="2122" y="555"/>
                </a:moveTo>
                <a:lnTo>
                  <a:pt x="2180" y="557"/>
                </a:lnTo>
                <a:lnTo>
                  <a:pt x="2231" y="560"/>
                </a:lnTo>
                <a:lnTo>
                  <a:pt x="2275" y="568"/>
                </a:lnTo>
                <a:lnTo>
                  <a:pt x="2311" y="580"/>
                </a:lnTo>
                <a:lnTo>
                  <a:pt x="2346" y="598"/>
                </a:lnTo>
                <a:lnTo>
                  <a:pt x="2375" y="626"/>
                </a:lnTo>
                <a:lnTo>
                  <a:pt x="2399" y="658"/>
                </a:lnTo>
                <a:lnTo>
                  <a:pt x="2419" y="695"/>
                </a:lnTo>
                <a:lnTo>
                  <a:pt x="2433" y="735"/>
                </a:lnTo>
                <a:lnTo>
                  <a:pt x="2442" y="777"/>
                </a:lnTo>
                <a:lnTo>
                  <a:pt x="2444" y="820"/>
                </a:lnTo>
                <a:lnTo>
                  <a:pt x="2440" y="864"/>
                </a:lnTo>
                <a:lnTo>
                  <a:pt x="2431" y="908"/>
                </a:lnTo>
                <a:lnTo>
                  <a:pt x="2415" y="948"/>
                </a:lnTo>
                <a:lnTo>
                  <a:pt x="2391" y="984"/>
                </a:lnTo>
                <a:lnTo>
                  <a:pt x="2364" y="1013"/>
                </a:lnTo>
                <a:lnTo>
                  <a:pt x="2331" y="1037"/>
                </a:lnTo>
                <a:lnTo>
                  <a:pt x="2293" y="1057"/>
                </a:lnTo>
                <a:lnTo>
                  <a:pt x="2253" y="1073"/>
                </a:lnTo>
                <a:lnTo>
                  <a:pt x="2211" y="1086"/>
                </a:lnTo>
                <a:lnTo>
                  <a:pt x="2166" y="1098"/>
                </a:lnTo>
                <a:lnTo>
                  <a:pt x="2122" y="1111"/>
                </a:lnTo>
                <a:lnTo>
                  <a:pt x="2079" y="1124"/>
                </a:lnTo>
                <a:lnTo>
                  <a:pt x="2037" y="1138"/>
                </a:lnTo>
                <a:lnTo>
                  <a:pt x="1999" y="1157"/>
                </a:lnTo>
                <a:lnTo>
                  <a:pt x="1962" y="1178"/>
                </a:lnTo>
                <a:lnTo>
                  <a:pt x="1931" y="1204"/>
                </a:lnTo>
                <a:lnTo>
                  <a:pt x="1935" y="1235"/>
                </a:lnTo>
                <a:lnTo>
                  <a:pt x="1946" y="1260"/>
                </a:lnTo>
                <a:lnTo>
                  <a:pt x="1959" y="1282"/>
                </a:lnTo>
                <a:lnTo>
                  <a:pt x="1977" y="1302"/>
                </a:lnTo>
                <a:lnTo>
                  <a:pt x="1997" y="1318"/>
                </a:lnTo>
                <a:lnTo>
                  <a:pt x="2019" y="1333"/>
                </a:lnTo>
                <a:lnTo>
                  <a:pt x="2039" y="1346"/>
                </a:lnTo>
                <a:lnTo>
                  <a:pt x="2060" y="1360"/>
                </a:lnTo>
                <a:lnTo>
                  <a:pt x="2159" y="1433"/>
                </a:lnTo>
                <a:lnTo>
                  <a:pt x="2248" y="1509"/>
                </a:lnTo>
                <a:lnTo>
                  <a:pt x="2328" y="1588"/>
                </a:lnTo>
                <a:lnTo>
                  <a:pt x="2400" y="1671"/>
                </a:lnTo>
                <a:lnTo>
                  <a:pt x="2464" y="1757"/>
                </a:lnTo>
                <a:lnTo>
                  <a:pt x="2522" y="1844"/>
                </a:lnTo>
                <a:lnTo>
                  <a:pt x="2571" y="1933"/>
                </a:lnTo>
                <a:lnTo>
                  <a:pt x="2613" y="2026"/>
                </a:lnTo>
                <a:lnTo>
                  <a:pt x="2649" y="2118"/>
                </a:lnTo>
                <a:lnTo>
                  <a:pt x="2679" y="2211"/>
                </a:lnTo>
                <a:lnTo>
                  <a:pt x="2704" y="2304"/>
                </a:lnTo>
                <a:lnTo>
                  <a:pt x="2722" y="2398"/>
                </a:lnTo>
                <a:lnTo>
                  <a:pt x="2737" y="2493"/>
                </a:lnTo>
                <a:lnTo>
                  <a:pt x="2746" y="2586"/>
                </a:lnTo>
                <a:lnTo>
                  <a:pt x="2751" y="2677"/>
                </a:lnTo>
                <a:lnTo>
                  <a:pt x="2753" y="2768"/>
                </a:lnTo>
                <a:lnTo>
                  <a:pt x="2751" y="2857"/>
                </a:lnTo>
                <a:lnTo>
                  <a:pt x="2746" y="2942"/>
                </a:lnTo>
                <a:lnTo>
                  <a:pt x="2739" y="3028"/>
                </a:lnTo>
                <a:lnTo>
                  <a:pt x="2728" y="3108"/>
                </a:lnTo>
                <a:lnTo>
                  <a:pt x="2715" y="3186"/>
                </a:lnTo>
                <a:lnTo>
                  <a:pt x="2702" y="3260"/>
                </a:lnTo>
                <a:lnTo>
                  <a:pt x="2688" y="3331"/>
                </a:lnTo>
                <a:lnTo>
                  <a:pt x="2671" y="3397"/>
                </a:lnTo>
                <a:lnTo>
                  <a:pt x="2657" y="3458"/>
                </a:lnTo>
                <a:lnTo>
                  <a:pt x="2640" y="3515"/>
                </a:lnTo>
                <a:lnTo>
                  <a:pt x="2624" y="3564"/>
                </a:lnTo>
                <a:lnTo>
                  <a:pt x="2609" y="3609"/>
                </a:lnTo>
                <a:lnTo>
                  <a:pt x="2597" y="3648"/>
                </a:lnTo>
                <a:lnTo>
                  <a:pt x="2584" y="3680"/>
                </a:lnTo>
                <a:lnTo>
                  <a:pt x="2573" y="3704"/>
                </a:lnTo>
                <a:lnTo>
                  <a:pt x="2566" y="3722"/>
                </a:lnTo>
                <a:lnTo>
                  <a:pt x="2560" y="3733"/>
                </a:lnTo>
                <a:lnTo>
                  <a:pt x="2533" y="3764"/>
                </a:lnTo>
                <a:lnTo>
                  <a:pt x="2499" y="3789"/>
                </a:lnTo>
                <a:lnTo>
                  <a:pt x="2459" y="3811"/>
                </a:lnTo>
                <a:lnTo>
                  <a:pt x="2415" y="3829"/>
                </a:lnTo>
                <a:lnTo>
                  <a:pt x="2368" y="3844"/>
                </a:lnTo>
                <a:lnTo>
                  <a:pt x="2319" y="3855"/>
                </a:lnTo>
                <a:lnTo>
                  <a:pt x="2269" y="3862"/>
                </a:lnTo>
                <a:lnTo>
                  <a:pt x="2220" y="3868"/>
                </a:lnTo>
                <a:lnTo>
                  <a:pt x="2133" y="3873"/>
                </a:lnTo>
                <a:lnTo>
                  <a:pt x="2046" y="3873"/>
                </a:lnTo>
                <a:lnTo>
                  <a:pt x="1959" y="3868"/>
                </a:lnTo>
                <a:lnTo>
                  <a:pt x="1871" y="3855"/>
                </a:lnTo>
                <a:lnTo>
                  <a:pt x="1784" y="3838"/>
                </a:lnTo>
                <a:lnTo>
                  <a:pt x="1699" y="3818"/>
                </a:lnTo>
                <a:lnTo>
                  <a:pt x="1613" y="3795"/>
                </a:lnTo>
                <a:lnTo>
                  <a:pt x="1531" y="3768"/>
                </a:lnTo>
                <a:lnTo>
                  <a:pt x="1449" y="3737"/>
                </a:lnTo>
                <a:lnTo>
                  <a:pt x="1369" y="3704"/>
                </a:lnTo>
                <a:lnTo>
                  <a:pt x="1293" y="3669"/>
                </a:lnTo>
                <a:lnTo>
                  <a:pt x="1219" y="3635"/>
                </a:lnTo>
                <a:lnTo>
                  <a:pt x="1146" y="3597"/>
                </a:lnTo>
                <a:lnTo>
                  <a:pt x="1079" y="3560"/>
                </a:lnTo>
                <a:lnTo>
                  <a:pt x="1015" y="3524"/>
                </a:lnTo>
                <a:lnTo>
                  <a:pt x="953" y="3488"/>
                </a:lnTo>
                <a:lnTo>
                  <a:pt x="899" y="3453"/>
                </a:lnTo>
                <a:lnTo>
                  <a:pt x="846" y="3420"/>
                </a:lnTo>
                <a:lnTo>
                  <a:pt x="800" y="3389"/>
                </a:lnTo>
                <a:lnTo>
                  <a:pt x="759" y="3360"/>
                </a:lnTo>
                <a:lnTo>
                  <a:pt x="722" y="3335"/>
                </a:lnTo>
                <a:lnTo>
                  <a:pt x="693" y="3313"/>
                </a:lnTo>
                <a:lnTo>
                  <a:pt x="669" y="3297"/>
                </a:lnTo>
                <a:lnTo>
                  <a:pt x="653" y="3284"/>
                </a:lnTo>
                <a:lnTo>
                  <a:pt x="642" y="3275"/>
                </a:lnTo>
                <a:lnTo>
                  <a:pt x="640" y="3273"/>
                </a:lnTo>
                <a:lnTo>
                  <a:pt x="644" y="3277"/>
                </a:lnTo>
                <a:lnTo>
                  <a:pt x="562" y="3206"/>
                </a:lnTo>
                <a:lnTo>
                  <a:pt x="482" y="3124"/>
                </a:lnTo>
                <a:lnTo>
                  <a:pt x="402" y="3033"/>
                </a:lnTo>
                <a:lnTo>
                  <a:pt x="326" y="2935"/>
                </a:lnTo>
                <a:lnTo>
                  <a:pt x="255" y="2829"/>
                </a:lnTo>
                <a:lnTo>
                  <a:pt x="189" y="2718"/>
                </a:lnTo>
                <a:lnTo>
                  <a:pt x="131" y="2604"/>
                </a:lnTo>
                <a:lnTo>
                  <a:pt x="82" y="2484"/>
                </a:lnTo>
                <a:lnTo>
                  <a:pt x="40" y="2362"/>
                </a:lnTo>
                <a:lnTo>
                  <a:pt x="11" y="2240"/>
                </a:lnTo>
                <a:lnTo>
                  <a:pt x="0" y="2148"/>
                </a:lnTo>
                <a:lnTo>
                  <a:pt x="0" y="2057"/>
                </a:lnTo>
                <a:lnTo>
                  <a:pt x="9" y="1969"/>
                </a:lnTo>
                <a:lnTo>
                  <a:pt x="26" y="1886"/>
                </a:lnTo>
                <a:lnTo>
                  <a:pt x="51" y="1804"/>
                </a:lnTo>
                <a:lnTo>
                  <a:pt x="79" y="1729"/>
                </a:lnTo>
                <a:lnTo>
                  <a:pt x="111" y="1658"/>
                </a:lnTo>
                <a:lnTo>
                  <a:pt x="146" y="1595"/>
                </a:lnTo>
                <a:lnTo>
                  <a:pt x="180" y="1537"/>
                </a:lnTo>
                <a:lnTo>
                  <a:pt x="197" y="1513"/>
                </a:lnTo>
                <a:lnTo>
                  <a:pt x="217" y="1491"/>
                </a:lnTo>
                <a:lnTo>
                  <a:pt x="237" y="1471"/>
                </a:lnTo>
                <a:lnTo>
                  <a:pt x="259" y="1451"/>
                </a:lnTo>
                <a:lnTo>
                  <a:pt x="279" y="1429"/>
                </a:lnTo>
                <a:lnTo>
                  <a:pt x="300" y="1406"/>
                </a:lnTo>
                <a:lnTo>
                  <a:pt x="319" y="1380"/>
                </a:lnTo>
                <a:lnTo>
                  <a:pt x="335" y="1349"/>
                </a:lnTo>
                <a:lnTo>
                  <a:pt x="349" y="1313"/>
                </a:lnTo>
                <a:lnTo>
                  <a:pt x="359" y="1269"/>
                </a:lnTo>
                <a:lnTo>
                  <a:pt x="364" y="1220"/>
                </a:lnTo>
                <a:lnTo>
                  <a:pt x="368" y="1135"/>
                </a:lnTo>
                <a:lnTo>
                  <a:pt x="366" y="1058"/>
                </a:lnTo>
                <a:lnTo>
                  <a:pt x="364" y="989"/>
                </a:lnTo>
                <a:lnTo>
                  <a:pt x="360" y="929"/>
                </a:lnTo>
                <a:lnTo>
                  <a:pt x="357" y="877"/>
                </a:lnTo>
                <a:lnTo>
                  <a:pt x="353" y="831"/>
                </a:lnTo>
                <a:lnTo>
                  <a:pt x="353" y="789"/>
                </a:lnTo>
                <a:lnTo>
                  <a:pt x="355" y="755"/>
                </a:lnTo>
                <a:lnTo>
                  <a:pt x="359" y="724"/>
                </a:lnTo>
                <a:lnTo>
                  <a:pt x="369" y="698"/>
                </a:lnTo>
                <a:lnTo>
                  <a:pt x="384" y="675"/>
                </a:lnTo>
                <a:lnTo>
                  <a:pt x="406" y="653"/>
                </a:lnTo>
                <a:lnTo>
                  <a:pt x="435" y="635"/>
                </a:lnTo>
                <a:lnTo>
                  <a:pt x="473" y="617"/>
                </a:lnTo>
                <a:lnTo>
                  <a:pt x="520" y="600"/>
                </a:lnTo>
                <a:lnTo>
                  <a:pt x="559" y="591"/>
                </a:lnTo>
                <a:lnTo>
                  <a:pt x="593" y="591"/>
                </a:lnTo>
                <a:lnTo>
                  <a:pt x="624" y="598"/>
                </a:lnTo>
                <a:lnTo>
                  <a:pt x="651" y="615"/>
                </a:lnTo>
                <a:lnTo>
                  <a:pt x="677" y="635"/>
                </a:lnTo>
                <a:lnTo>
                  <a:pt x="699" y="664"/>
                </a:lnTo>
                <a:lnTo>
                  <a:pt x="717" y="697"/>
                </a:lnTo>
                <a:lnTo>
                  <a:pt x="733" y="733"/>
                </a:lnTo>
                <a:lnTo>
                  <a:pt x="748" y="775"/>
                </a:lnTo>
                <a:lnTo>
                  <a:pt x="760" y="818"/>
                </a:lnTo>
                <a:lnTo>
                  <a:pt x="769" y="866"/>
                </a:lnTo>
                <a:lnTo>
                  <a:pt x="777" y="915"/>
                </a:lnTo>
                <a:lnTo>
                  <a:pt x="782" y="964"/>
                </a:lnTo>
                <a:lnTo>
                  <a:pt x="788" y="1015"/>
                </a:lnTo>
                <a:lnTo>
                  <a:pt x="789" y="1066"/>
                </a:lnTo>
                <a:lnTo>
                  <a:pt x="791" y="1115"/>
                </a:lnTo>
                <a:lnTo>
                  <a:pt x="791" y="1164"/>
                </a:lnTo>
                <a:lnTo>
                  <a:pt x="791" y="1420"/>
                </a:lnTo>
                <a:lnTo>
                  <a:pt x="884" y="1224"/>
                </a:lnTo>
                <a:lnTo>
                  <a:pt x="942" y="1137"/>
                </a:lnTo>
                <a:lnTo>
                  <a:pt x="1008" y="1053"/>
                </a:lnTo>
                <a:lnTo>
                  <a:pt x="1080" y="969"/>
                </a:lnTo>
                <a:lnTo>
                  <a:pt x="1160" y="893"/>
                </a:lnTo>
                <a:lnTo>
                  <a:pt x="1248" y="820"/>
                </a:lnTo>
                <a:lnTo>
                  <a:pt x="1339" y="757"/>
                </a:lnTo>
                <a:lnTo>
                  <a:pt x="1433" y="700"/>
                </a:lnTo>
                <a:lnTo>
                  <a:pt x="1531" y="657"/>
                </a:lnTo>
                <a:lnTo>
                  <a:pt x="1573" y="642"/>
                </a:lnTo>
                <a:lnTo>
                  <a:pt x="1622" y="628"/>
                </a:lnTo>
                <a:lnTo>
                  <a:pt x="1679" y="613"/>
                </a:lnTo>
                <a:lnTo>
                  <a:pt x="1737" y="600"/>
                </a:lnTo>
                <a:lnTo>
                  <a:pt x="1800" y="588"/>
                </a:lnTo>
                <a:lnTo>
                  <a:pt x="1866" y="577"/>
                </a:lnTo>
                <a:lnTo>
                  <a:pt x="1931" y="568"/>
                </a:lnTo>
                <a:lnTo>
                  <a:pt x="1999" y="562"/>
                </a:lnTo>
                <a:lnTo>
                  <a:pt x="2062" y="557"/>
                </a:lnTo>
                <a:lnTo>
                  <a:pt x="2122" y="555"/>
                </a:lnTo>
                <a:close/>
                <a:moveTo>
                  <a:pt x="1200" y="0"/>
                </a:moveTo>
                <a:lnTo>
                  <a:pt x="1231" y="2"/>
                </a:lnTo>
                <a:lnTo>
                  <a:pt x="1257" y="8"/>
                </a:lnTo>
                <a:lnTo>
                  <a:pt x="1277" y="18"/>
                </a:lnTo>
                <a:lnTo>
                  <a:pt x="1291" y="31"/>
                </a:lnTo>
                <a:lnTo>
                  <a:pt x="1300" y="48"/>
                </a:lnTo>
                <a:lnTo>
                  <a:pt x="1308" y="68"/>
                </a:lnTo>
                <a:lnTo>
                  <a:pt x="1311" y="89"/>
                </a:lnTo>
                <a:lnTo>
                  <a:pt x="1315" y="111"/>
                </a:lnTo>
                <a:lnTo>
                  <a:pt x="1315" y="137"/>
                </a:lnTo>
                <a:lnTo>
                  <a:pt x="1317" y="160"/>
                </a:lnTo>
                <a:lnTo>
                  <a:pt x="1320" y="186"/>
                </a:lnTo>
                <a:lnTo>
                  <a:pt x="1324" y="208"/>
                </a:lnTo>
                <a:lnTo>
                  <a:pt x="1329" y="229"/>
                </a:lnTo>
                <a:lnTo>
                  <a:pt x="1339" y="249"/>
                </a:lnTo>
                <a:lnTo>
                  <a:pt x="1349" y="266"/>
                </a:lnTo>
                <a:lnTo>
                  <a:pt x="1364" y="278"/>
                </a:lnTo>
                <a:lnTo>
                  <a:pt x="1375" y="278"/>
                </a:lnTo>
                <a:lnTo>
                  <a:pt x="1389" y="278"/>
                </a:lnTo>
                <a:lnTo>
                  <a:pt x="1400" y="280"/>
                </a:lnTo>
                <a:lnTo>
                  <a:pt x="1420" y="246"/>
                </a:lnTo>
                <a:lnTo>
                  <a:pt x="1439" y="209"/>
                </a:lnTo>
                <a:lnTo>
                  <a:pt x="1455" y="173"/>
                </a:lnTo>
                <a:lnTo>
                  <a:pt x="1471" y="138"/>
                </a:lnTo>
                <a:lnTo>
                  <a:pt x="1489" y="104"/>
                </a:lnTo>
                <a:lnTo>
                  <a:pt x="1511" y="71"/>
                </a:lnTo>
                <a:lnTo>
                  <a:pt x="1537" y="42"/>
                </a:lnTo>
                <a:lnTo>
                  <a:pt x="1568" y="18"/>
                </a:lnTo>
                <a:lnTo>
                  <a:pt x="1600" y="22"/>
                </a:lnTo>
                <a:lnTo>
                  <a:pt x="1626" y="29"/>
                </a:lnTo>
                <a:lnTo>
                  <a:pt x="1646" y="44"/>
                </a:lnTo>
                <a:lnTo>
                  <a:pt x="1659" y="62"/>
                </a:lnTo>
                <a:lnTo>
                  <a:pt x="1668" y="82"/>
                </a:lnTo>
                <a:lnTo>
                  <a:pt x="1671" y="108"/>
                </a:lnTo>
                <a:lnTo>
                  <a:pt x="1673" y="133"/>
                </a:lnTo>
                <a:lnTo>
                  <a:pt x="1669" y="162"/>
                </a:lnTo>
                <a:lnTo>
                  <a:pt x="1664" y="191"/>
                </a:lnTo>
                <a:lnTo>
                  <a:pt x="1657" y="220"/>
                </a:lnTo>
                <a:lnTo>
                  <a:pt x="1649" y="249"/>
                </a:lnTo>
                <a:lnTo>
                  <a:pt x="1640" y="278"/>
                </a:lnTo>
                <a:lnTo>
                  <a:pt x="1633" y="304"/>
                </a:lnTo>
                <a:lnTo>
                  <a:pt x="1626" y="329"/>
                </a:lnTo>
                <a:lnTo>
                  <a:pt x="1620" y="349"/>
                </a:lnTo>
                <a:lnTo>
                  <a:pt x="1666" y="408"/>
                </a:lnTo>
                <a:lnTo>
                  <a:pt x="1717" y="458"/>
                </a:lnTo>
                <a:lnTo>
                  <a:pt x="1771" y="502"/>
                </a:lnTo>
                <a:lnTo>
                  <a:pt x="1773" y="504"/>
                </a:lnTo>
                <a:lnTo>
                  <a:pt x="1773" y="508"/>
                </a:lnTo>
                <a:lnTo>
                  <a:pt x="1775" y="511"/>
                </a:lnTo>
                <a:lnTo>
                  <a:pt x="1775" y="515"/>
                </a:lnTo>
                <a:lnTo>
                  <a:pt x="1777" y="517"/>
                </a:lnTo>
                <a:lnTo>
                  <a:pt x="1686" y="535"/>
                </a:lnTo>
                <a:lnTo>
                  <a:pt x="1604" y="557"/>
                </a:lnTo>
                <a:lnTo>
                  <a:pt x="1529" y="580"/>
                </a:lnTo>
                <a:lnTo>
                  <a:pt x="1462" y="606"/>
                </a:lnTo>
                <a:lnTo>
                  <a:pt x="1400" y="635"/>
                </a:lnTo>
                <a:lnTo>
                  <a:pt x="1342" y="666"/>
                </a:lnTo>
                <a:lnTo>
                  <a:pt x="1289" y="700"/>
                </a:lnTo>
                <a:lnTo>
                  <a:pt x="1239" y="735"/>
                </a:lnTo>
                <a:lnTo>
                  <a:pt x="1189" y="773"/>
                </a:lnTo>
                <a:lnTo>
                  <a:pt x="1140" y="813"/>
                </a:lnTo>
                <a:lnTo>
                  <a:pt x="1091" y="857"/>
                </a:lnTo>
                <a:lnTo>
                  <a:pt x="1039" y="908"/>
                </a:lnTo>
                <a:lnTo>
                  <a:pt x="995" y="958"/>
                </a:lnTo>
                <a:lnTo>
                  <a:pt x="955" y="1009"/>
                </a:lnTo>
                <a:lnTo>
                  <a:pt x="919" y="1060"/>
                </a:lnTo>
                <a:lnTo>
                  <a:pt x="880" y="1111"/>
                </a:lnTo>
                <a:lnTo>
                  <a:pt x="877" y="1115"/>
                </a:lnTo>
                <a:lnTo>
                  <a:pt x="871" y="1124"/>
                </a:lnTo>
                <a:lnTo>
                  <a:pt x="866" y="1135"/>
                </a:lnTo>
                <a:lnTo>
                  <a:pt x="860" y="1146"/>
                </a:lnTo>
                <a:lnTo>
                  <a:pt x="855" y="1153"/>
                </a:lnTo>
                <a:lnTo>
                  <a:pt x="851" y="1157"/>
                </a:lnTo>
                <a:lnTo>
                  <a:pt x="855" y="1100"/>
                </a:lnTo>
                <a:lnTo>
                  <a:pt x="855" y="1038"/>
                </a:lnTo>
                <a:lnTo>
                  <a:pt x="851" y="977"/>
                </a:lnTo>
                <a:lnTo>
                  <a:pt x="844" y="913"/>
                </a:lnTo>
                <a:lnTo>
                  <a:pt x="835" y="853"/>
                </a:lnTo>
                <a:lnTo>
                  <a:pt x="826" y="798"/>
                </a:lnTo>
                <a:lnTo>
                  <a:pt x="813" y="751"/>
                </a:lnTo>
                <a:lnTo>
                  <a:pt x="800" y="713"/>
                </a:lnTo>
                <a:lnTo>
                  <a:pt x="809" y="698"/>
                </a:lnTo>
                <a:lnTo>
                  <a:pt x="822" y="678"/>
                </a:lnTo>
                <a:lnTo>
                  <a:pt x="837" y="658"/>
                </a:lnTo>
                <a:lnTo>
                  <a:pt x="853" y="637"/>
                </a:lnTo>
                <a:lnTo>
                  <a:pt x="869" y="615"/>
                </a:lnTo>
                <a:lnTo>
                  <a:pt x="882" y="593"/>
                </a:lnTo>
                <a:lnTo>
                  <a:pt x="891" y="573"/>
                </a:lnTo>
                <a:lnTo>
                  <a:pt x="897" y="555"/>
                </a:lnTo>
                <a:lnTo>
                  <a:pt x="897" y="540"/>
                </a:lnTo>
                <a:lnTo>
                  <a:pt x="840" y="511"/>
                </a:lnTo>
                <a:lnTo>
                  <a:pt x="788" y="484"/>
                </a:lnTo>
                <a:lnTo>
                  <a:pt x="742" y="460"/>
                </a:lnTo>
                <a:lnTo>
                  <a:pt x="704" y="437"/>
                </a:lnTo>
                <a:lnTo>
                  <a:pt x="669" y="415"/>
                </a:lnTo>
                <a:lnTo>
                  <a:pt x="644" y="393"/>
                </a:lnTo>
                <a:lnTo>
                  <a:pt x="624" y="371"/>
                </a:lnTo>
                <a:lnTo>
                  <a:pt x="613" y="348"/>
                </a:lnTo>
                <a:lnTo>
                  <a:pt x="609" y="320"/>
                </a:lnTo>
                <a:lnTo>
                  <a:pt x="615" y="291"/>
                </a:lnTo>
                <a:lnTo>
                  <a:pt x="628" y="258"/>
                </a:lnTo>
                <a:lnTo>
                  <a:pt x="646" y="233"/>
                </a:lnTo>
                <a:lnTo>
                  <a:pt x="666" y="215"/>
                </a:lnTo>
                <a:lnTo>
                  <a:pt x="691" y="206"/>
                </a:lnTo>
                <a:lnTo>
                  <a:pt x="720" y="202"/>
                </a:lnTo>
                <a:lnTo>
                  <a:pt x="755" y="206"/>
                </a:lnTo>
                <a:lnTo>
                  <a:pt x="793" y="215"/>
                </a:lnTo>
                <a:lnTo>
                  <a:pt x="837" y="231"/>
                </a:lnTo>
                <a:lnTo>
                  <a:pt x="886" y="251"/>
                </a:lnTo>
                <a:lnTo>
                  <a:pt x="940" y="277"/>
                </a:lnTo>
                <a:lnTo>
                  <a:pt x="1000" y="308"/>
                </a:lnTo>
                <a:lnTo>
                  <a:pt x="1066" y="340"/>
                </a:lnTo>
                <a:lnTo>
                  <a:pt x="1137" y="378"/>
                </a:lnTo>
                <a:lnTo>
                  <a:pt x="1144" y="375"/>
                </a:lnTo>
                <a:lnTo>
                  <a:pt x="1142" y="338"/>
                </a:lnTo>
                <a:lnTo>
                  <a:pt x="1137" y="302"/>
                </a:lnTo>
                <a:lnTo>
                  <a:pt x="1129" y="264"/>
                </a:lnTo>
                <a:lnTo>
                  <a:pt x="1122" y="228"/>
                </a:lnTo>
                <a:lnTo>
                  <a:pt x="1115" y="189"/>
                </a:lnTo>
                <a:lnTo>
                  <a:pt x="1109" y="155"/>
                </a:lnTo>
                <a:lnTo>
                  <a:pt x="1106" y="120"/>
                </a:lnTo>
                <a:lnTo>
                  <a:pt x="1106" y="89"/>
                </a:lnTo>
                <a:lnTo>
                  <a:pt x="1111" y="62"/>
                </a:lnTo>
                <a:lnTo>
                  <a:pt x="1120" y="38"/>
                </a:lnTo>
                <a:lnTo>
                  <a:pt x="1137" y="18"/>
                </a:lnTo>
                <a:lnTo>
                  <a:pt x="1160" y="4"/>
                </a:lnTo>
                <a:lnTo>
                  <a:pt x="12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87" name="Freeform 9">
            <a:extLst>
              <a:ext uri="{FF2B5EF4-FFF2-40B4-BE49-F238E27FC236}">
                <a16:creationId xmlns:a16="http://schemas.microsoft.com/office/drawing/2014/main" xmlns="" id="{5B5F71AC-65D5-485D-97A7-C217DD546356}"/>
              </a:ext>
            </a:extLst>
          </p:cNvPr>
          <p:cNvSpPr>
            <a:spLocks noEditPoints="1"/>
          </p:cNvSpPr>
          <p:nvPr/>
        </p:nvSpPr>
        <p:spPr bwMode="auto">
          <a:xfrm>
            <a:off x="5811429" y="5706292"/>
            <a:ext cx="446768" cy="324307"/>
          </a:xfrm>
          <a:custGeom>
            <a:avLst/>
            <a:gdLst>
              <a:gd name="T0" fmla="*/ 1418 w 1846"/>
              <a:gd name="T1" fmla="*/ 21 h 1340"/>
              <a:gd name="T2" fmla="*/ 1609 w 1846"/>
              <a:gd name="T3" fmla="*/ 47 h 1340"/>
              <a:gd name="T4" fmla="*/ 1771 w 1846"/>
              <a:gd name="T5" fmla="*/ 100 h 1340"/>
              <a:gd name="T6" fmla="*/ 1840 w 1846"/>
              <a:gd name="T7" fmla="*/ 191 h 1340"/>
              <a:gd name="T8" fmla="*/ 1787 w 1846"/>
              <a:gd name="T9" fmla="*/ 294 h 1340"/>
              <a:gd name="T10" fmla="*/ 1673 w 1846"/>
              <a:gd name="T11" fmla="*/ 385 h 1340"/>
              <a:gd name="T12" fmla="*/ 1560 w 1846"/>
              <a:gd name="T13" fmla="*/ 447 h 1340"/>
              <a:gd name="T14" fmla="*/ 1462 w 1846"/>
              <a:gd name="T15" fmla="*/ 498 h 1340"/>
              <a:gd name="T16" fmla="*/ 1380 w 1846"/>
              <a:gd name="T17" fmla="*/ 565 h 1340"/>
              <a:gd name="T18" fmla="*/ 1289 w 1846"/>
              <a:gd name="T19" fmla="*/ 605 h 1340"/>
              <a:gd name="T20" fmla="*/ 1198 w 1846"/>
              <a:gd name="T21" fmla="*/ 596 h 1340"/>
              <a:gd name="T22" fmla="*/ 1140 w 1846"/>
              <a:gd name="T23" fmla="*/ 527 h 1340"/>
              <a:gd name="T24" fmla="*/ 1107 w 1846"/>
              <a:gd name="T25" fmla="*/ 447 h 1340"/>
              <a:gd name="T26" fmla="*/ 1091 w 1846"/>
              <a:gd name="T27" fmla="*/ 371 h 1340"/>
              <a:gd name="T28" fmla="*/ 1091 w 1846"/>
              <a:gd name="T29" fmla="*/ 232 h 1340"/>
              <a:gd name="T30" fmla="*/ 1106 w 1846"/>
              <a:gd name="T31" fmla="*/ 129 h 1340"/>
              <a:gd name="T32" fmla="*/ 1138 w 1846"/>
              <a:gd name="T33" fmla="*/ 80 h 1340"/>
              <a:gd name="T34" fmla="*/ 1213 w 1846"/>
              <a:gd name="T35" fmla="*/ 32 h 1340"/>
              <a:gd name="T36" fmla="*/ 606 w 1846"/>
              <a:gd name="T37" fmla="*/ 0 h 1340"/>
              <a:gd name="T38" fmla="*/ 749 w 1846"/>
              <a:gd name="T39" fmla="*/ 9 h 1340"/>
              <a:gd name="T40" fmla="*/ 882 w 1846"/>
              <a:gd name="T41" fmla="*/ 45 h 1340"/>
              <a:gd name="T42" fmla="*/ 978 w 1846"/>
              <a:gd name="T43" fmla="*/ 111 h 1340"/>
              <a:gd name="T44" fmla="*/ 1018 w 1846"/>
              <a:gd name="T45" fmla="*/ 229 h 1340"/>
              <a:gd name="T46" fmla="*/ 1018 w 1846"/>
              <a:gd name="T47" fmla="*/ 401 h 1340"/>
              <a:gd name="T48" fmla="*/ 1049 w 1846"/>
              <a:gd name="T49" fmla="*/ 511 h 1340"/>
              <a:gd name="T50" fmla="*/ 1086 w 1846"/>
              <a:gd name="T51" fmla="*/ 600 h 1340"/>
              <a:gd name="T52" fmla="*/ 1071 w 1846"/>
              <a:gd name="T53" fmla="*/ 678 h 1340"/>
              <a:gd name="T54" fmla="*/ 1029 w 1846"/>
              <a:gd name="T55" fmla="*/ 731 h 1340"/>
              <a:gd name="T56" fmla="*/ 940 w 1846"/>
              <a:gd name="T57" fmla="*/ 807 h 1340"/>
              <a:gd name="T58" fmla="*/ 780 w 1846"/>
              <a:gd name="T59" fmla="*/ 907 h 1340"/>
              <a:gd name="T60" fmla="*/ 658 w 1846"/>
              <a:gd name="T61" fmla="*/ 1016 h 1340"/>
              <a:gd name="T62" fmla="*/ 564 w 1846"/>
              <a:gd name="T63" fmla="*/ 1147 h 1340"/>
              <a:gd name="T64" fmla="*/ 458 w 1846"/>
              <a:gd name="T65" fmla="*/ 1252 h 1340"/>
              <a:gd name="T66" fmla="*/ 344 w 1846"/>
              <a:gd name="T67" fmla="*/ 1320 h 1340"/>
              <a:gd name="T68" fmla="*/ 246 w 1846"/>
              <a:gd name="T69" fmla="*/ 1340 h 1340"/>
              <a:gd name="T70" fmla="*/ 169 w 1846"/>
              <a:gd name="T71" fmla="*/ 1287 h 1340"/>
              <a:gd name="T72" fmla="*/ 93 w 1846"/>
              <a:gd name="T73" fmla="*/ 1156 h 1340"/>
              <a:gd name="T74" fmla="*/ 33 w 1846"/>
              <a:gd name="T75" fmla="*/ 974 h 1340"/>
              <a:gd name="T76" fmla="*/ 2 w 1846"/>
              <a:gd name="T77" fmla="*/ 760 h 1340"/>
              <a:gd name="T78" fmla="*/ 11 w 1846"/>
              <a:gd name="T79" fmla="*/ 540 h 1340"/>
              <a:gd name="T80" fmla="*/ 77 w 1846"/>
              <a:gd name="T81" fmla="*/ 332 h 1340"/>
              <a:gd name="T82" fmla="*/ 211 w 1846"/>
              <a:gd name="T83" fmla="*/ 161 h 1340"/>
              <a:gd name="T84" fmla="*/ 364 w 1846"/>
              <a:gd name="T85" fmla="*/ 60 h 1340"/>
              <a:gd name="T86" fmla="*/ 509 w 1846"/>
              <a:gd name="T87" fmla="*/ 1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46" h="1340">
                <a:moveTo>
                  <a:pt x="1289" y="20"/>
                </a:moveTo>
                <a:lnTo>
                  <a:pt x="1353" y="20"/>
                </a:lnTo>
                <a:lnTo>
                  <a:pt x="1418" y="21"/>
                </a:lnTo>
                <a:lnTo>
                  <a:pt x="1484" y="27"/>
                </a:lnTo>
                <a:lnTo>
                  <a:pt x="1547" y="36"/>
                </a:lnTo>
                <a:lnTo>
                  <a:pt x="1609" y="47"/>
                </a:lnTo>
                <a:lnTo>
                  <a:pt x="1669" y="61"/>
                </a:lnTo>
                <a:lnTo>
                  <a:pt x="1722" y="78"/>
                </a:lnTo>
                <a:lnTo>
                  <a:pt x="1771" y="100"/>
                </a:lnTo>
                <a:lnTo>
                  <a:pt x="1813" y="123"/>
                </a:lnTo>
                <a:lnTo>
                  <a:pt x="1846" y="151"/>
                </a:lnTo>
                <a:lnTo>
                  <a:pt x="1840" y="191"/>
                </a:lnTo>
                <a:lnTo>
                  <a:pt x="1827" y="229"/>
                </a:lnTo>
                <a:lnTo>
                  <a:pt x="1809" y="263"/>
                </a:lnTo>
                <a:lnTo>
                  <a:pt x="1787" y="294"/>
                </a:lnTo>
                <a:lnTo>
                  <a:pt x="1762" y="320"/>
                </a:lnTo>
                <a:lnTo>
                  <a:pt x="1717" y="356"/>
                </a:lnTo>
                <a:lnTo>
                  <a:pt x="1673" y="385"/>
                </a:lnTo>
                <a:lnTo>
                  <a:pt x="1633" y="409"/>
                </a:lnTo>
                <a:lnTo>
                  <a:pt x="1595" y="429"/>
                </a:lnTo>
                <a:lnTo>
                  <a:pt x="1560" y="447"/>
                </a:lnTo>
                <a:lnTo>
                  <a:pt x="1526" y="463"/>
                </a:lnTo>
                <a:lnTo>
                  <a:pt x="1493" y="480"/>
                </a:lnTo>
                <a:lnTo>
                  <a:pt x="1462" y="498"/>
                </a:lnTo>
                <a:lnTo>
                  <a:pt x="1431" y="520"/>
                </a:lnTo>
                <a:lnTo>
                  <a:pt x="1402" y="547"/>
                </a:lnTo>
                <a:lnTo>
                  <a:pt x="1380" y="565"/>
                </a:lnTo>
                <a:lnTo>
                  <a:pt x="1353" y="581"/>
                </a:lnTo>
                <a:lnTo>
                  <a:pt x="1322" y="594"/>
                </a:lnTo>
                <a:lnTo>
                  <a:pt x="1289" y="605"/>
                </a:lnTo>
                <a:lnTo>
                  <a:pt x="1257" y="609"/>
                </a:lnTo>
                <a:lnTo>
                  <a:pt x="1226" y="605"/>
                </a:lnTo>
                <a:lnTo>
                  <a:pt x="1198" y="596"/>
                </a:lnTo>
                <a:lnTo>
                  <a:pt x="1177" y="578"/>
                </a:lnTo>
                <a:lnTo>
                  <a:pt x="1157" y="554"/>
                </a:lnTo>
                <a:lnTo>
                  <a:pt x="1140" y="527"/>
                </a:lnTo>
                <a:lnTo>
                  <a:pt x="1126" y="498"/>
                </a:lnTo>
                <a:lnTo>
                  <a:pt x="1115" y="471"/>
                </a:lnTo>
                <a:lnTo>
                  <a:pt x="1107" y="447"/>
                </a:lnTo>
                <a:lnTo>
                  <a:pt x="1102" y="431"/>
                </a:lnTo>
                <a:lnTo>
                  <a:pt x="1097" y="405"/>
                </a:lnTo>
                <a:lnTo>
                  <a:pt x="1091" y="371"/>
                </a:lnTo>
                <a:lnTo>
                  <a:pt x="1089" y="327"/>
                </a:lnTo>
                <a:lnTo>
                  <a:pt x="1089" y="281"/>
                </a:lnTo>
                <a:lnTo>
                  <a:pt x="1091" y="232"/>
                </a:lnTo>
                <a:lnTo>
                  <a:pt x="1095" y="183"/>
                </a:lnTo>
                <a:lnTo>
                  <a:pt x="1102" y="140"/>
                </a:lnTo>
                <a:lnTo>
                  <a:pt x="1106" y="129"/>
                </a:lnTo>
                <a:lnTo>
                  <a:pt x="1113" y="114"/>
                </a:lnTo>
                <a:lnTo>
                  <a:pt x="1124" y="98"/>
                </a:lnTo>
                <a:lnTo>
                  <a:pt x="1138" y="80"/>
                </a:lnTo>
                <a:lnTo>
                  <a:pt x="1158" y="63"/>
                </a:lnTo>
                <a:lnTo>
                  <a:pt x="1184" y="47"/>
                </a:lnTo>
                <a:lnTo>
                  <a:pt x="1213" y="32"/>
                </a:lnTo>
                <a:lnTo>
                  <a:pt x="1249" y="23"/>
                </a:lnTo>
                <a:lnTo>
                  <a:pt x="1289" y="20"/>
                </a:lnTo>
                <a:close/>
                <a:moveTo>
                  <a:pt x="606" y="0"/>
                </a:moveTo>
                <a:lnTo>
                  <a:pt x="653" y="0"/>
                </a:lnTo>
                <a:lnTo>
                  <a:pt x="702" y="3"/>
                </a:lnTo>
                <a:lnTo>
                  <a:pt x="749" y="9"/>
                </a:lnTo>
                <a:lnTo>
                  <a:pt x="797" y="18"/>
                </a:lnTo>
                <a:lnTo>
                  <a:pt x="840" y="31"/>
                </a:lnTo>
                <a:lnTo>
                  <a:pt x="882" y="45"/>
                </a:lnTo>
                <a:lnTo>
                  <a:pt x="918" y="63"/>
                </a:lnTo>
                <a:lnTo>
                  <a:pt x="951" y="85"/>
                </a:lnTo>
                <a:lnTo>
                  <a:pt x="978" y="111"/>
                </a:lnTo>
                <a:lnTo>
                  <a:pt x="998" y="138"/>
                </a:lnTo>
                <a:lnTo>
                  <a:pt x="1009" y="171"/>
                </a:lnTo>
                <a:lnTo>
                  <a:pt x="1018" y="229"/>
                </a:lnTo>
                <a:lnTo>
                  <a:pt x="1020" y="289"/>
                </a:lnTo>
                <a:lnTo>
                  <a:pt x="1018" y="345"/>
                </a:lnTo>
                <a:lnTo>
                  <a:pt x="1018" y="401"/>
                </a:lnTo>
                <a:lnTo>
                  <a:pt x="1026" y="456"/>
                </a:lnTo>
                <a:lnTo>
                  <a:pt x="1035" y="481"/>
                </a:lnTo>
                <a:lnTo>
                  <a:pt x="1049" y="511"/>
                </a:lnTo>
                <a:lnTo>
                  <a:pt x="1064" y="540"/>
                </a:lnTo>
                <a:lnTo>
                  <a:pt x="1077" y="569"/>
                </a:lnTo>
                <a:lnTo>
                  <a:pt x="1086" y="600"/>
                </a:lnTo>
                <a:lnTo>
                  <a:pt x="1087" y="631"/>
                </a:lnTo>
                <a:lnTo>
                  <a:pt x="1078" y="663"/>
                </a:lnTo>
                <a:lnTo>
                  <a:pt x="1071" y="678"/>
                </a:lnTo>
                <a:lnTo>
                  <a:pt x="1060" y="694"/>
                </a:lnTo>
                <a:lnTo>
                  <a:pt x="1047" y="712"/>
                </a:lnTo>
                <a:lnTo>
                  <a:pt x="1029" y="731"/>
                </a:lnTo>
                <a:lnTo>
                  <a:pt x="1007" y="754"/>
                </a:lnTo>
                <a:lnTo>
                  <a:pt x="977" y="778"/>
                </a:lnTo>
                <a:lnTo>
                  <a:pt x="940" y="807"/>
                </a:lnTo>
                <a:lnTo>
                  <a:pt x="895" y="840"/>
                </a:lnTo>
                <a:lnTo>
                  <a:pt x="833" y="874"/>
                </a:lnTo>
                <a:lnTo>
                  <a:pt x="780" y="907"/>
                </a:lnTo>
                <a:lnTo>
                  <a:pt x="735" y="941"/>
                </a:lnTo>
                <a:lnTo>
                  <a:pt x="695" y="978"/>
                </a:lnTo>
                <a:lnTo>
                  <a:pt x="658" y="1016"/>
                </a:lnTo>
                <a:lnTo>
                  <a:pt x="624" y="1060"/>
                </a:lnTo>
                <a:lnTo>
                  <a:pt x="589" y="1107"/>
                </a:lnTo>
                <a:lnTo>
                  <a:pt x="564" y="1147"/>
                </a:lnTo>
                <a:lnTo>
                  <a:pt x="531" y="1185"/>
                </a:lnTo>
                <a:lnTo>
                  <a:pt x="497" y="1221"/>
                </a:lnTo>
                <a:lnTo>
                  <a:pt x="458" y="1252"/>
                </a:lnTo>
                <a:lnTo>
                  <a:pt x="420" y="1280"/>
                </a:lnTo>
                <a:lnTo>
                  <a:pt x="382" y="1303"/>
                </a:lnTo>
                <a:lnTo>
                  <a:pt x="344" y="1320"/>
                </a:lnTo>
                <a:lnTo>
                  <a:pt x="307" y="1332"/>
                </a:lnTo>
                <a:lnTo>
                  <a:pt x="275" y="1340"/>
                </a:lnTo>
                <a:lnTo>
                  <a:pt x="246" y="1340"/>
                </a:lnTo>
                <a:lnTo>
                  <a:pt x="220" y="1331"/>
                </a:lnTo>
                <a:lnTo>
                  <a:pt x="195" y="1314"/>
                </a:lnTo>
                <a:lnTo>
                  <a:pt x="169" y="1287"/>
                </a:lnTo>
                <a:lnTo>
                  <a:pt x="144" y="1251"/>
                </a:lnTo>
                <a:lnTo>
                  <a:pt x="118" y="1207"/>
                </a:lnTo>
                <a:lnTo>
                  <a:pt x="93" y="1156"/>
                </a:lnTo>
                <a:lnTo>
                  <a:pt x="71" y="1100"/>
                </a:lnTo>
                <a:lnTo>
                  <a:pt x="51" y="1040"/>
                </a:lnTo>
                <a:lnTo>
                  <a:pt x="33" y="974"/>
                </a:lnTo>
                <a:lnTo>
                  <a:pt x="18" y="905"/>
                </a:lnTo>
                <a:lnTo>
                  <a:pt x="7" y="832"/>
                </a:lnTo>
                <a:lnTo>
                  <a:pt x="2" y="760"/>
                </a:lnTo>
                <a:lnTo>
                  <a:pt x="0" y="687"/>
                </a:lnTo>
                <a:lnTo>
                  <a:pt x="4" y="612"/>
                </a:lnTo>
                <a:lnTo>
                  <a:pt x="11" y="540"/>
                </a:lnTo>
                <a:lnTo>
                  <a:pt x="27" y="467"/>
                </a:lnTo>
                <a:lnTo>
                  <a:pt x="49" y="398"/>
                </a:lnTo>
                <a:lnTo>
                  <a:pt x="77" y="332"/>
                </a:lnTo>
                <a:lnTo>
                  <a:pt x="113" y="271"/>
                </a:lnTo>
                <a:lnTo>
                  <a:pt x="158" y="214"/>
                </a:lnTo>
                <a:lnTo>
                  <a:pt x="211" y="161"/>
                </a:lnTo>
                <a:lnTo>
                  <a:pt x="264" y="120"/>
                </a:lnTo>
                <a:lnTo>
                  <a:pt x="313" y="85"/>
                </a:lnTo>
                <a:lnTo>
                  <a:pt x="364" y="60"/>
                </a:lnTo>
                <a:lnTo>
                  <a:pt x="413" y="41"/>
                </a:lnTo>
                <a:lnTo>
                  <a:pt x="460" y="27"/>
                </a:lnTo>
                <a:lnTo>
                  <a:pt x="509" y="16"/>
                </a:lnTo>
                <a:lnTo>
                  <a:pt x="558" y="7"/>
                </a:lnTo>
                <a:lnTo>
                  <a:pt x="60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90" name="Freeform 9">
            <a:extLst>
              <a:ext uri="{FF2B5EF4-FFF2-40B4-BE49-F238E27FC236}">
                <a16:creationId xmlns:a16="http://schemas.microsoft.com/office/drawing/2014/main" xmlns="" id="{3BB78DCF-9C33-44C9-AA79-AABC262F5A0D}"/>
              </a:ext>
            </a:extLst>
          </p:cNvPr>
          <p:cNvSpPr>
            <a:spLocks/>
          </p:cNvSpPr>
          <p:nvPr/>
        </p:nvSpPr>
        <p:spPr bwMode="auto">
          <a:xfrm>
            <a:off x="5843668" y="4709894"/>
            <a:ext cx="405109" cy="414850"/>
          </a:xfrm>
          <a:custGeom>
            <a:avLst/>
            <a:gdLst>
              <a:gd name="T0" fmla="*/ 1754 w 3785"/>
              <a:gd name="T1" fmla="*/ 114 h 3876"/>
              <a:gd name="T2" fmla="*/ 1771 w 3785"/>
              <a:gd name="T3" fmla="*/ 367 h 3876"/>
              <a:gd name="T4" fmla="*/ 1818 w 3785"/>
              <a:gd name="T5" fmla="*/ 614 h 3876"/>
              <a:gd name="T6" fmla="*/ 1902 w 3785"/>
              <a:gd name="T7" fmla="*/ 796 h 3876"/>
              <a:gd name="T8" fmla="*/ 2038 w 3785"/>
              <a:gd name="T9" fmla="*/ 858 h 3876"/>
              <a:gd name="T10" fmla="*/ 2180 w 3785"/>
              <a:gd name="T11" fmla="*/ 802 h 3876"/>
              <a:gd name="T12" fmla="*/ 2320 w 3785"/>
              <a:gd name="T13" fmla="*/ 722 h 3876"/>
              <a:gd name="T14" fmla="*/ 2609 w 3785"/>
              <a:gd name="T15" fmla="*/ 640 h 3876"/>
              <a:gd name="T16" fmla="*/ 2954 w 3785"/>
              <a:gd name="T17" fmla="*/ 674 h 3876"/>
              <a:gd name="T18" fmla="*/ 3298 w 3785"/>
              <a:gd name="T19" fmla="*/ 856 h 3876"/>
              <a:gd name="T20" fmla="*/ 3556 w 3785"/>
              <a:gd name="T21" fmla="*/ 1133 h 3876"/>
              <a:gd name="T22" fmla="*/ 3704 w 3785"/>
              <a:gd name="T23" fmla="*/ 1473 h 3876"/>
              <a:gd name="T24" fmla="*/ 3776 w 3785"/>
              <a:gd name="T25" fmla="*/ 1871 h 3876"/>
              <a:gd name="T26" fmla="*/ 3771 w 3785"/>
              <a:gd name="T27" fmla="*/ 2284 h 3876"/>
              <a:gd name="T28" fmla="*/ 3674 w 3785"/>
              <a:gd name="T29" fmla="*/ 2671 h 3876"/>
              <a:gd name="T30" fmla="*/ 3467 w 3785"/>
              <a:gd name="T31" fmla="*/ 3049 h 3876"/>
              <a:gd name="T32" fmla="*/ 3198 w 3785"/>
              <a:gd name="T33" fmla="*/ 3334 h 3876"/>
              <a:gd name="T34" fmla="*/ 2900 w 3785"/>
              <a:gd name="T35" fmla="*/ 3536 h 3876"/>
              <a:gd name="T36" fmla="*/ 2609 w 3785"/>
              <a:gd name="T37" fmla="*/ 3667 h 3876"/>
              <a:gd name="T38" fmla="*/ 2300 w 3785"/>
              <a:gd name="T39" fmla="*/ 3738 h 3876"/>
              <a:gd name="T40" fmla="*/ 1933 w 3785"/>
              <a:gd name="T41" fmla="*/ 3720 h 3876"/>
              <a:gd name="T42" fmla="*/ 1602 w 3785"/>
              <a:gd name="T43" fmla="*/ 3634 h 3876"/>
              <a:gd name="T44" fmla="*/ 1262 w 3785"/>
              <a:gd name="T45" fmla="*/ 3469 h 3876"/>
              <a:gd name="T46" fmla="*/ 913 w 3785"/>
              <a:gd name="T47" fmla="*/ 3256 h 3876"/>
              <a:gd name="T48" fmla="*/ 842 w 3785"/>
              <a:gd name="T49" fmla="*/ 3214 h 3876"/>
              <a:gd name="T50" fmla="*/ 753 w 3785"/>
              <a:gd name="T51" fmla="*/ 3174 h 3876"/>
              <a:gd name="T52" fmla="*/ 658 w 3785"/>
              <a:gd name="T53" fmla="*/ 3164 h 3876"/>
              <a:gd name="T54" fmla="*/ 571 w 3785"/>
              <a:gd name="T55" fmla="*/ 3213 h 3876"/>
              <a:gd name="T56" fmla="*/ 504 w 3785"/>
              <a:gd name="T57" fmla="*/ 3347 h 3876"/>
              <a:gd name="T58" fmla="*/ 467 w 3785"/>
              <a:gd name="T59" fmla="*/ 3596 h 3876"/>
              <a:gd name="T60" fmla="*/ 382 w 3785"/>
              <a:gd name="T61" fmla="*/ 3873 h 3876"/>
              <a:gd name="T62" fmla="*/ 16 w 3785"/>
              <a:gd name="T63" fmla="*/ 3869 h 3876"/>
              <a:gd name="T64" fmla="*/ 2 w 3785"/>
              <a:gd name="T65" fmla="*/ 3682 h 3876"/>
              <a:gd name="T66" fmla="*/ 9 w 3785"/>
              <a:gd name="T67" fmla="*/ 3413 h 3876"/>
              <a:gd name="T68" fmla="*/ 64 w 3785"/>
              <a:gd name="T69" fmla="*/ 3125 h 3876"/>
              <a:gd name="T70" fmla="*/ 182 w 3785"/>
              <a:gd name="T71" fmla="*/ 2867 h 3876"/>
              <a:gd name="T72" fmla="*/ 382 w 3785"/>
              <a:gd name="T73" fmla="*/ 2689 h 3876"/>
              <a:gd name="T74" fmla="*/ 556 w 3785"/>
              <a:gd name="T75" fmla="*/ 2647 h 3876"/>
              <a:gd name="T76" fmla="*/ 714 w 3785"/>
              <a:gd name="T77" fmla="*/ 2684 h 3876"/>
              <a:gd name="T78" fmla="*/ 971 w 3785"/>
              <a:gd name="T79" fmla="*/ 2734 h 3876"/>
              <a:gd name="T80" fmla="*/ 1387 w 3785"/>
              <a:gd name="T81" fmla="*/ 2694 h 3876"/>
              <a:gd name="T82" fmla="*/ 1711 w 3785"/>
              <a:gd name="T83" fmla="*/ 2527 h 3876"/>
              <a:gd name="T84" fmla="*/ 1909 w 3785"/>
              <a:gd name="T85" fmla="*/ 2273 h 3876"/>
              <a:gd name="T86" fmla="*/ 1973 w 3785"/>
              <a:gd name="T87" fmla="*/ 1993 h 3876"/>
              <a:gd name="T88" fmla="*/ 1916 w 3785"/>
              <a:gd name="T89" fmla="*/ 1658 h 3876"/>
              <a:gd name="T90" fmla="*/ 1760 w 3785"/>
              <a:gd name="T91" fmla="*/ 1404 h 3876"/>
              <a:gd name="T92" fmla="*/ 1564 w 3785"/>
              <a:gd name="T93" fmla="*/ 1238 h 3876"/>
              <a:gd name="T94" fmla="*/ 1387 w 3785"/>
              <a:gd name="T95" fmla="*/ 1056 h 3876"/>
              <a:gd name="T96" fmla="*/ 1300 w 3785"/>
              <a:gd name="T97" fmla="*/ 807 h 3876"/>
              <a:gd name="T98" fmla="*/ 1260 w 3785"/>
              <a:gd name="T99" fmla="*/ 585 h 3876"/>
              <a:gd name="T100" fmla="*/ 1251 w 3785"/>
              <a:gd name="T101" fmla="*/ 485 h 3876"/>
              <a:gd name="T102" fmla="*/ 1236 w 3785"/>
              <a:gd name="T103" fmla="*/ 293 h 3876"/>
              <a:gd name="T104" fmla="*/ 1236 w 3785"/>
              <a:gd name="T105" fmla="*/ 85 h 3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85" h="3876">
                <a:moveTo>
                  <a:pt x="1245" y="0"/>
                </a:moveTo>
                <a:lnTo>
                  <a:pt x="1753" y="4"/>
                </a:lnTo>
                <a:lnTo>
                  <a:pt x="1753" y="56"/>
                </a:lnTo>
                <a:lnTo>
                  <a:pt x="1754" y="114"/>
                </a:lnTo>
                <a:lnTo>
                  <a:pt x="1756" y="174"/>
                </a:lnTo>
                <a:lnTo>
                  <a:pt x="1760" y="238"/>
                </a:lnTo>
                <a:lnTo>
                  <a:pt x="1765" y="302"/>
                </a:lnTo>
                <a:lnTo>
                  <a:pt x="1771" y="367"/>
                </a:lnTo>
                <a:lnTo>
                  <a:pt x="1780" y="433"/>
                </a:lnTo>
                <a:lnTo>
                  <a:pt x="1791" y="494"/>
                </a:lnTo>
                <a:lnTo>
                  <a:pt x="1804" y="556"/>
                </a:lnTo>
                <a:lnTo>
                  <a:pt x="1818" y="614"/>
                </a:lnTo>
                <a:lnTo>
                  <a:pt x="1836" y="669"/>
                </a:lnTo>
                <a:lnTo>
                  <a:pt x="1854" y="718"/>
                </a:lnTo>
                <a:lnTo>
                  <a:pt x="1878" y="760"/>
                </a:lnTo>
                <a:lnTo>
                  <a:pt x="1902" y="796"/>
                </a:lnTo>
                <a:lnTo>
                  <a:pt x="1931" y="825"/>
                </a:lnTo>
                <a:lnTo>
                  <a:pt x="1962" y="844"/>
                </a:lnTo>
                <a:lnTo>
                  <a:pt x="2000" y="856"/>
                </a:lnTo>
                <a:lnTo>
                  <a:pt x="2038" y="858"/>
                </a:lnTo>
                <a:lnTo>
                  <a:pt x="2076" y="851"/>
                </a:lnTo>
                <a:lnTo>
                  <a:pt x="2113" y="838"/>
                </a:lnTo>
                <a:lnTo>
                  <a:pt x="2147" y="822"/>
                </a:lnTo>
                <a:lnTo>
                  <a:pt x="2180" y="802"/>
                </a:lnTo>
                <a:lnTo>
                  <a:pt x="2211" y="782"/>
                </a:lnTo>
                <a:lnTo>
                  <a:pt x="2240" y="764"/>
                </a:lnTo>
                <a:lnTo>
                  <a:pt x="2265" y="747"/>
                </a:lnTo>
                <a:lnTo>
                  <a:pt x="2320" y="722"/>
                </a:lnTo>
                <a:lnTo>
                  <a:pt x="2384" y="696"/>
                </a:lnTo>
                <a:lnTo>
                  <a:pt x="2454" y="673"/>
                </a:lnTo>
                <a:lnTo>
                  <a:pt x="2531" y="653"/>
                </a:lnTo>
                <a:lnTo>
                  <a:pt x="2609" y="640"/>
                </a:lnTo>
                <a:lnTo>
                  <a:pt x="2693" y="633"/>
                </a:lnTo>
                <a:lnTo>
                  <a:pt x="2774" y="636"/>
                </a:lnTo>
                <a:lnTo>
                  <a:pt x="2856" y="649"/>
                </a:lnTo>
                <a:lnTo>
                  <a:pt x="2954" y="674"/>
                </a:lnTo>
                <a:lnTo>
                  <a:pt x="3047" y="709"/>
                </a:lnTo>
                <a:lnTo>
                  <a:pt x="3136" y="751"/>
                </a:lnTo>
                <a:lnTo>
                  <a:pt x="3220" y="800"/>
                </a:lnTo>
                <a:lnTo>
                  <a:pt x="3298" y="856"/>
                </a:lnTo>
                <a:lnTo>
                  <a:pt x="3373" y="918"/>
                </a:lnTo>
                <a:lnTo>
                  <a:pt x="3440" y="985"/>
                </a:lnTo>
                <a:lnTo>
                  <a:pt x="3502" y="1056"/>
                </a:lnTo>
                <a:lnTo>
                  <a:pt x="3556" y="1133"/>
                </a:lnTo>
                <a:lnTo>
                  <a:pt x="3604" y="1213"/>
                </a:lnTo>
                <a:lnTo>
                  <a:pt x="3645" y="1296"/>
                </a:lnTo>
                <a:lnTo>
                  <a:pt x="3678" y="1384"/>
                </a:lnTo>
                <a:lnTo>
                  <a:pt x="3704" y="1473"/>
                </a:lnTo>
                <a:lnTo>
                  <a:pt x="3724" y="1567"/>
                </a:lnTo>
                <a:lnTo>
                  <a:pt x="3744" y="1665"/>
                </a:lnTo>
                <a:lnTo>
                  <a:pt x="3762" y="1769"/>
                </a:lnTo>
                <a:lnTo>
                  <a:pt x="3776" y="1871"/>
                </a:lnTo>
                <a:lnTo>
                  <a:pt x="3784" y="1974"/>
                </a:lnTo>
                <a:lnTo>
                  <a:pt x="3785" y="2078"/>
                </a:lnTo>
                <a:lnTo>
                  <a:pt x="3780" y="2182"/>
                </a:lnTo>
                <a:lnTo>
                  <a:pt x="3771" y="2284"/>
                </a:lnTo>
                <a:lnTo>
                  <a:pt x="3756" y="2380"/>
                </a:lnTo>
                <a:lnTo>
                  <a:pt x="3736" y="2473"/>
                </a:lnTo>
                <a:lnTo>
                  <a:pt x="3713" y="2560"/>
                </a:lnTo>
                <a:lnTo>
                  <a:pt x="3674" y="2671"/>
                </a:lnTo>
                <a:lnTo>
                  <a:pt x="3631" y="2774"/>
                </a:lnTo>
                <a:lnTo>
                  <a:pt x="3582" y="2873"/>
                </a:lnTo>
                <a:lnTo>
                  <a:pt x="3527" y="2964"/>
                </a:lnTo>
                <a:lnTo>
                  <a:pt x="3467" y="3049"/>
                </a:lnTo>
                <a:lnTo>
                  <a:pt x="3404" y="3129"/>
                </a:lnTo>
                <a:lnTo>
                  <a:pt x="3338" y="3204"/>
                </a:lnTo>
                <a:lnTo>
                  <a:pt x="3269" y="3271"/>
                </a:lnTo>
                <a:lnTo>
                  <a:pt x="3198" y="3334"/>
                </a:lnTo>
                <a:lnTo>
                  <a:pt x="3124" y="3393"/>
                </a:lnTo>
                <a:lnTo>
                  <a:pt x="3049" y="3445"/>
                </a:lnTo>
                <a:lnTo>
                  <a:pt x="2974" y="3493"/>
                </a:lnTo>
                <a:lnTo>
                  <a:pt x="2900" y="3536"/>
                </a:lnTo>
                <a:lnTo>
                  <a:pt x="2825" y="3576"/>
                </a:lnTo>
                <a:lnTo>
                  <a:pt x="2751" y="3611"/>
                </a:lnTo>
                <a:lnTo>
                  <a:pt x="2680" y="3640"/>
                </a:lnTo>
                <a:lnTo>
                  <a:pt x="2609" y="3667"/>
                </a:lnTo>
                <a:lnTo>
                  <a:pt x="2542" y="3689"/>
                </a:lnTo>
                <a:lnTo>
                  <a:pt x="2476" y="3709"/>
                </a:lnTo>
                <a:lnTo>
                  <a:pt x="2391" y="3727"/>
                </a:lnTo>
                <a:lnTo>
                  <a:pt x="2300" y="3738"/>
                </a:lnTo>
                <a:lnTo>
                  <a:pt x="2209" y="3742"/>
                </a:lnTo>
                <a:lnTo>
                  <a:pt x="2116" y="3740"/>
                </a:lnTo>
                <a:lnTo>
                  <a:pt x="2025" y="3733"/>
                </a:lnTo>
                <a:lnTo>
                  <a:pt x="1933" y="3720"/>
                </a:lnTo>
                <a:lnTo>
                  <a:pt x="1845" y="3704"/>
                </a:lnTo>
                <a:lnTo>
                  <a:pt x="1760" y="3682"/>
                </a:lnTo>
                <a:lnTo>
                  <a:pt x="1678" y="3660"/>
                </a:lnTo>
                <a:lnTo>
                  <a:pt x="1602" y="3634"/>
                </a:lnTo>
                <a:lnTo>
                  <a:pt x="1533" y="3607"/>
                </a:lnTo>
                <a:lnTo>
                  <a:pt x="1438" y="3565"/>
                </a:lnTo>
                <a:lnTo>
                  <a:pt x="1347" y="3518"/>
                </a:lnTo>
                <a:lnTo>
                  <a:pt x="1262" y="3469"/>
                </a:lnTo>
                <a:lnTo>
                  <a:pt x="1176" y="3416"/>
                </a:lnTo>
                <a:lnTo>
                  <a:pt x="1093" y="3364"/>
                </a:lnTo>
                <a:lnTo>
                  <a:pt x="1005" y="3309"/>
                </a:lnTo>
                <a:lnTo>
                  <a:pt x="913" y="3256"/>
                </a:lnTo>
                <a:lnTo>
                  <a:pt x="898" y="3247"/>
                </a:lnTo>
                <a:lnTo>
                  <a:pt x="880" y="3236"/>
                </a:lnTo>
                <a:lnTo>
                  <a:pt x="862" y="3225"/>
                </a:lnTo>
                <a:lnTo>
                  <a:pt x="842" y="3214"/>
                </a:lnTo>
                <a:lnTo>
                  <a:pt x="820" y="3204"/>
                </a:lnTo>
                <a:lnTo>
                  <a:pt x="798" y="3193"/>
                </a:lnTo>
                <a:lnTo>
                  <a:pt x="776" y="3184"/>
                </a:lnTo>
                <a:lnTo>
                  <a:pt x="753" y="3174"/>
                </a:lnTo>
                <a:lnTo>
                  <a:pt x="729" y="3167"/>
                </a:lnTo>
                <a:lnTo>
                  <a:pt x="705" y="3164"/>
                </a:lnTo>
                <a:lnTo>
                  <a:pt x="682" y="3162"/>
                </a:lnTo>
                <a:lnTo>
                  <a:pt x="658" y="3164"/>
                </a:lnTo>
                <a:lnTo>
                  <a:pt x="636" y="3169"/>
                </a:lnTo>
                <a:lnTo>
                  <a:pt x="613" y="3178"/>
                </a:lnTo>
                <a:lnTo>
                  <a:pt x="591" y="3193"/>
                </a:lnTo>
                <a:lnTo>
                  <a:pt x="571" y="3213"/>
                </a:lnTo>
                <a:lnTo>
                  <a:pt x="553" y="3236"/>
                </a:lnTo>
                <a:lnTo>
                  <a:pt x="534" y="3267"/>
                </a:lnTo>
                <a:lnTo>
                  <a:pt x="518" y="3304"/>
                </a:lnTo>
                <a:lnTo>
                  <a:pt x="504" y="3347"/>
                </a:lnTo>
                <a:lnTo>
                  <a:pt x="491" y="3396"/>
                </a:lnTo>
                <a:lnTo>
                  <a:pt x="482" y="3454"/>
                </a:lnTo>
                <a:lnTo>
                  <a:pt x="473" y="3522"/>
                </a:lnTo>
                <a:lnTo>
                  <a:pt x="467" y="3596"/>
                </a:lnTo>
                <a:lnTo>
                  <a:pt x="465" y="3680"/>
                </a:lnTo>
                <a:lnTo>
                  <a:pt x="465" y="3773"/>
                </a:lnTo>
                <a:lnTo>
                  <a:pt x="469" y="3876"/>
                </a:lnTo>
                <a:lnTo>
                  <a:pt x="382" y="3873"/>
                </a:lnTo>
                <a:lnTo>
                  <a:pt x="291" y="3865"/>
                </a:lnTo>
                <a:lnTo>
                  <a:pt x="200" y="3862"/>
                </a:lnTo>
                <a:lnTo>
                  <a:pt x="107" y="3862"/>
                </a:lnTo>
                <a:lnTo>
                  <a:pt x="16" y="3869"/>
                </a:lnTo>
                <a:lnTo>
                  <a:pt x="16" y="3840"/>
                </a:lnTo>
                <a:lnTo>
                  <a:pt x="11" y="3793"/>
                </a:lnTo>
                <a:lnTo>
                  <a:pt x="5" y="3740"/>
                </a:lnTo>
                <a:lnTo>
                  <a:pt x="2" y="3682"/>
                </a:lnTo>
                <a:lnTo>
                  <a:pt x="0" y="3618"/>
                </a:lnTo>
                <a:lnTo>
                  <a:pt x="0" y="3553"/>
                </a:lnTo>
                <a:lnTo>
                  <a:pt x="4" y="3484"/>
                </a:lnTo>
                <a:lnTo>
                  <a:pt x="9" y="3413"/>
                </a:lnTo>
                <a:lnTo>
                  <a:pt x="16" y="3342"/>
                </a:lnTo>
                <a:lnTo>
                  <a:pt x="29" y="3269"/>
                </a:lnTo>
                <a:lnTo>
                  <a:pt x="44" y="3196"/>
                </a:lnTo>
                <a:lnTo>
                  <a:pt x="64" y="3125"/>
                </a:lnTo>
                <a:lnTo>
                  <a:pt x="85" y="3056"/>
                </a:lnTo>
                <a:lnTo>
                  <a:pt x="113" y="2989"/>
                </a:lnTo>
                <a:lnTo>
                  <a:pt x="145" y="2925"/>
                </a:lnTo>
                <a:lnTo>
                  <a:pt x="182" y="2867"/>
                </a:lnTo>
                <a:lnTo>
                  <a:pt x="224" y="2813"/>
                </a:lnTo>
                <a:lnTo>
                  <a:pt x="271" y="2765"/>
                </a:lnTo>
                <a:lnTo>
                  <a:pt x="324" y="2724"/>
                </a:lnTo>
                <a:lnTo>
                  <a:pt x="382" y="2689"/>
                </a:lnTo>
                <a:lnTo>
                  <a:pt x="429" y="2667"/>
                </a:lnTo>
                <a:lnTo>
                  <a:pt x="474" y="2654"/>
                </a:lnTo>
                <a:lnTo>
                  <a:pt x="516" y="2649"/>
                </a:lnTo>
                <a:lnTo>
                  <a:pt x="556" y="2647"/>
                </a:lnTo>
                <a:lnTo>
                  <a:pt x="594" y="2653"/>
                </a:lnTo>
                <a:lnTo>
                  <a:pt x="633" y="2662"/>
                </a:lnTo>
                <a:lnTo>
                  <a:pt x="673" y="2673"/>
                </a:lnTo>
                <a:lnTo>
                  <a:pt x="714" y="2684"/>
                </a:lnTo>
                <a:lnTo>
                  <a:pt x="758" y="2698"/>
                </a:lnTo>
                <a:lnTo>
                  <a:pt x="805" y="2709"/>
                </a:lnTo>
                <a:lnTo>
                  <a:pt x="856" y="2720"/>
                </a:lnTo>
                <a:lnTo>
                  <a:pt x="971" y="2734"/>
                </a:lnTo>
                <a:lnTo>
                  <a:pt x="1082" y="2738"/>
                </a:lnTo>
                <a:lnTo>
                  <a:pt x="1189" y="2733"/>
                </a:lnTo>
                <a:lnTo>
                  <a:pt x="1291" y="2718"/>
                </a:lnTo>
                <a:lnTo>
                  <a:pt x="1387" y="2694"/>
                </a:lnTo>
                <a:lnTo>
                  <a:pt x="1478" y="2664"/>
                </a:lnTo>
                <a:lnTo>
                  <a:pt x="1562" y="2625"/>
                </a:lnTo>
                <a:lnTo>
                  <a:pt x="1640" y="2580"/>
                </a:lnTo>
                <a:lnTo>
                  <a:pt x="1711" y="2527"/>
                </a:lnTo>
                <a:lnTo>
                  <a:pt x="1773" y="2471"/>
                </a:lnTo>
                <a:lnTo>
                  <a:pt x="1827" y="2409"/>
                </a:lnTo>
                <a:lnTo>
                  <a:pt x="1873" y="2342"/>
                </a:lnTo>
                <a:lnTo>
                  <a:pt x="1909" y="2273"/>
                </a:lnTo>
                <a:lnTo>
                  <a:pt x="1931" y="2213"/>
                </a:lnTo>
                <a:lnTo>
                  <a:pt x="1947" y="2149"/>
                </a:lnTo>
                <a:lnTo>
                  <a:pt x="1962" y="2084"/>
                </a:lnTo>
                <a:lnTo>
                  <a:pt x="1973" y="1993"/>
                </a:lnTo>
                <a:lnTo>
                  <a:pt x="1971" y="1904"/>
                </a:lnTo>
                <a:lnTo>
                  <a:pt x="1962" y="1818"/>
                </a:lnTo>
                <a:lnTo>
                  <a:pt x="1942" y="1736"/>
                </a:lnTo>
                <a:lnTo>
                  <a:pt x="1916" y="1658"/>
                </a:lnTo>
                <a:lnTo>
                  <a:pt x="1884" y="1585"/>
                </a:lnTo>
                <a:lnTo>
                  <a:pt x="1845" y="1518"/>
                </a:lnTo>
                <a:lnTo>
                  <a:pt x="1804" y="1458"/>
                </a:lnTo>
                <a:lnTo>
                  <a:pt x="1760" y="1404"/>
                </a:lnTo>
                <a:lnTo>
                  <a:pt x="1714" y="1356"/>
                </a:lnTo>
                <a:lnTo>
                  <a:pt x="1669" y="1316"/>
                </a:lnTo>
                <a:lnTo>
                  <a:pt x="1618" y="1278"/>
                </a:lnTo>
                <a:lnTo>
                  <a:pt x="1564" y="1238"/>
                </a:lnTo>
                <a:lnTo>
                  <a:pt x="1513" y="1198"/>
                </a:lnTo>
                <a:lnTo>
                  <a:pt x="1464" y="1156"/>
                </a:lnTo>
                <a:lnTo>
                  <a:pt x="1422" y="1107"/>
                </a:lnTo>
                <a:lnTo>
                  <a:pt x="1387" y="1056"/>
                </a:lnTo>
                <a:lnTo>
                  <a:pt x="1358" y="1000"/>
                </a:lnTo>
                <a:lnTo>
                  <a:pt x="1334" y="938"/>
                </a:lnTo>
                <a:lnTo>
                  <a:pt x="1316" y="874"/>
                </a:lnTo>
                <a:lnTo>
                  <a:pt x="1300" y="807"/>
                </a:lnTo>
                <a:lnTo>
                  <a:pt x="1285" y="736"/>
                </a:lnTo>
                <a:lnTo>
                  <a:pt x="1273" y="664"/>
                </a:lnTo>
                <a:lnTo>
                  <a:pt x="1262" y="589"/>
                </a:lnTo>
                <a:lnTo>
                  <a:pt x="1260" y="585"/>
                </a:lnTo>
                <a:lnTo>
                  <a:pt x="1258" y="574"/>
                </a:lnTo>
                <a:lnTo>
                  <a:pt x="1256" y="553"/>
                </a:lnTo>
                <a:lnTo>
                  <a:pt x="1253" y="522"/>
                </a:lnTo>
                <a:lnTo>
                  <a:pt x="1251" y="485"/>
                </a:lnTo>
                <a:lnTo>
                  <a:pt x="1247" y="442"/>
                </a:lnTo>
                <a:lnTo>
                  <a:pt x="1244" y="394"/>
                </a:lnTo>
                <a:lnTo>
                  <a:pt x="1240" y="345"/>
                </a:lnTo>
                <a:lnTo>
                  <a:pt x="1236" y="293"/>
                </a:lnTo>
                <a:lnTo>
                  <a:pt x="1234" y="238"/>
                </a:lnTo>
                <a:lnTo>
                  <a:pt x="1234" y="185"/>
                </a:lnTo>
                <a:lnTo>
                  <a:pt x="1234" y="134"/>
                </a:lnTo>
                <a:lnTo>
                  <a:pt x="1236" y="85"/>
                </a:lnTo>
                <a:lnTo>
                  <a:pt x="1240" y="40"/>
                </a:lnTo>
                <a:lnTo>
                  <a:pt x="124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26429260-7995-402B-91FA-6B3A42E26AB8}"/>
              </a:ext>
            </a:extLst>
          </p:cNvPr>
          <p:cNvSpPr txBox="1"/>
          <p:nvPr/>
        </p:nvSpPr>
        <p:spPr>
          <a:xfrm>
            <a:off x="5710777" y="1915053"/>
            <a:ext cx="5890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NO.1 Presentation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4A428C22-E7AA-4713-8BFB-EE23E957DDCB}"/>
              </a:ext>
            </a:extLst>
          </p:cNvPr>
          <p:cNvSpPr txBox="1"/>
          <p:nvPr/>
        </p:nvSpPr>
        <p:spPr>
          <a:xfrm>
            <a:off x="5710777" y="1576369"/>
            <a:ext cx="5890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98" name="Freeform 9">
            <a:extLst>
              <a:ext uri="{FF2B5EF4-FFF2-40B4-BE49-F238E27FC236}">
                <a16:creationId xmlns:a16="http://schemas.microsoft.com/office/drawing/2014/main" xmlns="" id="{485017A9-2F90-4C8F-8146-91B5BBC601FE}"/>
              </a:ext>
            </a:extLst>
          </p:cNvPr>
          <p:cNvSpPr>
            <a:spLocks/>
          </p:cNvSpPr>
          <p:nvPr/>
        </p:nvSpPr>
        <p:spPr bwMode="auto">
          <a:xfrm>
            <a:off x="5851969" y="2938614"/>
            <a:ext cx="370385" cy="377480"/>
          </a:xfrm>
          <a:custGeom>
            <a:avLst/>
            <a:gdLst>
              <a:gd name="T0" fmla="*/ 987 w 1776"/>
              <a:gd name="T1" fmla="*/ 23 h 1881"/>
              <a:gd name="T2" fmla="*/ 994 w 1776"/>
              <a:gd name="T3" fmla="*/ 296 h 1881"/>
              <a:gd name="T4" fmla="*/ 994 w 1776"/>
              <a:gd name="T5" fmla="*/ 612 h 1881"/>
              <a:gd name="T6" fmla="*/ 1071 w 1776"/>
              <a:gd name="T7" fmla="*/ 663 h 1881"/>
              <a:gd name="T8" fmla="*/ 1145 w 1776"/>
              <a:gd name="T9" fmla="*/ 580 h 1881"/>
              <a:gd name="T10" fmla="*/ 1252 w 1776"/>
              <a:gd name="T11" fmla="*/ 490 h 1881"/>
              <a:gd name="T12" fmla="*/ 1380 w 1776"/>
              <a:gd name="T13" fmla="*/ 556 h 1881"/>
              <a:gd name="T14" fmla="*/ 1527 w 1776"/>
              <a:gd name="T15" fmla="*/ 729 h 1881"/>
              <a:gd name="T16" fmla="*/ 1634 w 1776"/>
              <a:gd name="T17" fmla="*/ 956 h 1881"/>
              <a:gd name="T18" fmla="*/ 1722 w 1776"/>
              <a:gd name="T19" fmla="*/ 1294 h 1881"/>
              <a:gd name="T20" fmla="*/ 1771 w 1776"/>
              <a:gd name="T21" fmla="*/ 1549 h 1881"/>
              <a:gd name="T22" fmla="*/ 1767 w 1776"/>
              <a:gd name="T23" fmla="*/ 1734 h 1881"/>
              <a:gd name="T24" fmla="*/ 1694 w 1776"/>
              <a:gd name="T25" fmla="*/ 1860 h 1881"/>
              <a:gd name="T26" fmla="*/ 1591 w 1776"/>
              <a:gd name="T27" fmla="*/ 1854 h 1881"/>
              <a:gd name="T28" fmla="*/ 1462 w 1776"/>
              <a:gd name="T29" fmla="*/ 1781 h 1881"/>
              <a:gd name="T30" fmla="*/ 1362 w 1776"/>
              <a:gd name="T31" fmla="*/ 1707 h 1881"/>
              <a:gd name="T32" fmla="*/ 1212 w 1776"/>
              <a:gd name="T33" fmla="*/ 1605 h 1881"/>
              <a:gd name="T34" fmla="*/ 1031 w 1776"/>
              <a:gd name="T35" fmla="*/ 1500 h 1881"/>
              <a:gd name="T36" fmla="*/ 989 w 1776"/>
              <a:gd name="T37" fmla="*/ 1327 h 1881"/>
              <a:gd name="T38" fmla="*/ 1014 w 1776"/>
              <a:gd name="T39" fmla="*/ 1176 h 1881"/>
              <a:gd name="T40" fmla="*/ 989 w 1776"/>
              <a:gd name="T41" fmla="*/ 1036 h 1881"/>
              <a:gd name="T42" fmla="*/ 1034 w 1776"/>
              <a:gd name="T43" fmla="*/ 858 h 1881"/>
              <a:gd name="T44" fmla="*/ 1009 w 1776"/>
              <a:gd name="T45" fmla="*/ 776 h 1881"/>
              <a:gd name="T46" fmla="*/ 891 w 1776"/>
              <a:gd name="T47" fmla="*/ 720 h 1881"/>
              <a:gd name="T48" fmla="*/ 787 w 1776"/>
              <a:gd name="T49" fmla="*/ 770 h 1881"/>
              <a:gd name="T50" fmla="*/ 740 w 1776"/>
              <a:gd name="T51" fmla="*/ 874 h 1881"/>
              <a:gd name="T52" fmla="*/ 778 w 1776"/>
              <a:gd name="T53" fmla="*/ 1021 h 1881"/>
              <a:gd name="T54" fmla="*/ 754 w 1776"/>
              <a:gd name="T55" fmla="*/ 1149 h 1881"/>
              <a:gd name="T56" fmla="*/ 767 w 1776"/>
              <a:gd name="T57" fmla="*/ 1292 h 1881"/>
              <a:gd name="T58" fmla="*/ 783 w 1776"/>
              <a:gd name="T59" fmla="*/ 1432 h 1881"/>
              <a:gd name="T60" fmla="*/ 540 w 1776"/>
              <a:gd name="T61" fmla="*/ 1621 h 1881"/>
              <a:gd name="T62" fmla="*/ 371 w 1776"/>
              <a:gd name="T63" fmla="*/ 1736 h 1881"/>
              <a:gd name="T64" fmla="*/ 252 w 1776"/>
              <a:gd name="T65" fmla="*/ 1827 h 1881"/>
              <a:gd name="T66" fmla="*/ 143 w 1776"/>
              <a:gd name="T67" fmla="*/ 1881 h 1881"/>
              <a:gd name="T68" fmla="*/ 47 w 1776"/>
              <a:gd name="T69" fmla="*/ 1832 h 1881"/>
              <a:gd name="T70" fmla="*/ 3 w 1776"/>
              <a:gd name="T71" fmla="*/ 1690 h 1881"/>
              <a:gd name="T72" fmla="*/ 5 w 1776"/>
              <a:gd name="T73" fmla="*/ 1512 h 1881"/>
              <a:gd name="T74" fmla="*/ 47 w 1776"/>
              <a:gd name="T75" fmla="*/ 1285 h 1881"/>
              <a:gd name="T76" fmla="*/ 162 w 1776"/>
              <a:gd name="T77" fmla="*/ 912 h 1881"/>
              <a:gd name="T78" fmla="*/ 311 w 1776"/>
              <a:gd name="T79" fmla="*/ 656 h 1881"/>
              <a:gd name="T80" fmla="*/ 378 w 1776"/>
              <a:gd name="T81" fmla="*/ 563 h 1881"/>
              <a:gd name="T82" fmla="*/ 471 w 1776"/>
              <a:gd name="T83" fmla="*/ 492 h 1881"/>
              <a:gd name="T84" fmla="*/ 582 w 1776"/>
              <a:gd name="T85" fmla="*/ 538 h 1881"/>
              <a:gd name="T86" fmla="*/ 638 w 1776"/>
              <a:gd name="T87" fmla="*/ 660 h 1881"/>
              <a:gd name="T88" fmla="*/ 674 w 1776"/>
              <a:gd name="T89" fmla="*/ 716 h 1881"/>
              <a:gd name="T90" fmla="*/ 694 w 1776"/>
              <a:gd name="T91" fmla="*/ 690 h 1881"/>
              <a:gd name="T92" fmla="*/ 774 w 1776"/>
              <a:gd name="T93" fmla="*/ 632 h 1881"/>
              <a:gd name="T94" fmla="*/ 816 w 1776"/>
              <a:gd name="T95" fmla="*/ 461 h 1881"/>
              <a:gd name="T96" fmla="*/ 811 w 1776"/>
              <a:gd name="T97" fmla="*/ 185 h 1881"/>
              <a:gd name="T98" fmla="*/ 829 w 1776"/>
              <a:gd name="T99" fmla="*/ 16 h 1881"/>
              <a:gd name="T100" fmla="*/ 914 w 1776"/>
              <a:gd name="T101" fmla="*/ 0 h 1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76" h="1881">
                <a:moveTo>
                  <a:pt x="914" y="0"/>
                </a:moveTo>
                <a:lnTo>
                  <a:pt x="940" y="3"/>
                </a:lnTo>
                <a:lnTo>
                  <a:pt x="965" y="10"/>
                </a:lnTo>
                <a:lnTo>
                  <a:pt x="987" y="23"/>
                </a:lnTo>
                <a:lnTo>
                  <a:pt x="991" y="81"/>
                </a:lnTo>
                <a:lnTo>
                  <a:pt x="994" y="147"/>
                </a:lnTo>
                <a:lnTo>
                  <a:pt x="994" y="220"/>
                </a:lnTo>
                <a:lnTo>
                  <a:pt x="994" y="296"/>
                </a:lnTo>
                <a:lnTo>
                  <a:pt x="994" y="376"/>
                </a:lnTo>
                <a:lnTo>
                  <a:pt x="994" y="458"/>
                </a:lnTo>
                <a:lnTo>
                  <a:pt x="994" y="536"/>
                </a:lnTo>
                <a:lnTo>
                  <a:pt x="994" y="612"/>
                </a:lnTo>
                <a:lnTo>
                  <a:pt x="1020" y="629"/>
                </a:lnTo>
                <a:lnTo>
                  <a:pt x="1040" y="641"/>
                </a:lnTo>
                <a:lnTo>
                  <a:pt x="1056" y="652"/>
                </a:lnTo>
                <a:lnTo>
                  <a:pt x="1071" y="663"/>
                </a:lnTo>
                <a:lnTo>
                  <a:pt x="1085" y="674"/>
                </a:lnTo>
                <a:lnTo>
                  <a:pt x="1100" y="689"/>
                </a:lnTo>
                <a:lnTo>
                  <a:pt x="1122" y="629"/>
                </a:lnTo>
                <a:lnTo>
                  <a:pt x="1145" y="580"/>
                </a:lnTo>
                <a:lnTo>
                  <a:pt x="1171" y="543"/>
                </a:lnTo>
                <a:lnTo>
                  <a:pt x="1196" y="516"/>
                </a:lnTo>
                <a:lnTo>
                  <a:pt x="1223" y="498"/>
                </a:lnTo>
                <a:lnTo>
                  <a:pt x="1252" y="490"/>
                </a:lnTo>
                <a:lnTo>
                  <a:pt x="1282" y="494"/>
                </a:lnTo>
                <a:lnTo>
                  <a:pt x="1314" y="505"/>
                </a:lnTo>
                <a:lnTo>
                  <a:pt x="1345" y="525"/>
                </a:lnTo>
                <a:lnTo>
                  <a:pt x="1380" y="556"/>
                </a:lnTo>
                <a:lnTo>
                  <a:pt x="1414" y="594"/>
                </a:lnTo>
                <a:lnTo>
                  <a:pt x="1451" y="640"/>
                </a:lnTo>
                <a:lnTo>
                  <a:pt x="1491" y="683"/>
                </a:lnTo>
                <a:lnTo>
                  <a:pt x="1527" y="729"/>
                </a:lnTo>
                <a:lnTo>
                  <a:pt x="1558" y="778"/>
                </a:lnTo>
                <a:lnTo>
                  <a:pt x="1585" y="832"/>
                </a:lnTo>
                <a:lnTo>
                  <a:pt x="1611" y="890"/>
                </a:lnTo>
                <a:lnTo>
                  <a:pt x="1634" y="956"/>
                </a:lnTo>
                <a:lnTo>
                  <a:pt x="1656" y="1027"/>
                </a:lnTo>
                <a:lnTo>
                  <a:pt x="1678" y="1107"/>
                </a:lnTo>
                <a:lnTo>
                  <a:pt x="1700" y="1196"/>
                </a:lnTo>
                <a:lnTo>
                  <a:pt x="1722" y="1294"/>
                </a:lnTo>
                <a:lnTo>
                  <a:pt x="1747" y="1403"/>
                </a:lnTo>
                <a:lnTo>
                  <a:pt x="1756" y="1450"/>
                </a:lnTo>
                <a:lnTo>
                  <a:pt x="1765" y="1500"/>
                </a:lnTo>
                <a:lnTo>
                  <a:pt x="1771" y="1549"/>
                </a:lnTo>
                <a:lnTo>
                  <a:pt x="1774" y="1598"/>
                </a:lnTo>
                <a:lnTo>
                  <a:pt x="1776" y="1645"/>
                </a:lnTo>
                <a:lnTo>
                  <a:pt x="1774" y="1690"/>
                </a:lnTo>
                <a:lnTo>
                  <a:pt x="1767" y="1734"/>
                </a:lnTo>
                <a:lnTo>
                  <a:pt x="1756" y="1774"/>
                </a:lnTo>
                <a:lnTo>
                  <a:pt x="1742" y="1809"/>
                </a:lnTo>
                <a:lnTo>
                  <a:pt x="1722" y="1838"/>
                </a:lnTo>
                <a:lnTo>
                  <a:pt x="1694" y="1860"/>
                </a:lnTo>
                <a:lnTo>
                  <a:pt x="1674" y="1869"/>
                </a:lnTo>
                <a:lnTo>
                  <a:pt x="1649" y="1869"/>
                </a:lnTo>
                <a:lnTo>
                  <a:pt x="1622" y="1863"/>
                </a:lnTo>
                <a:lnTo>
                  <a:pt x="1591" y="1854"/>
                </a:lnTo>
                <a:lnTo>
                  <a:pt x="1558" y="1840"/>
                </a:lnTo>
                <a:lnTo>
                  <a:pt x="1527" y="1821"/>
                </a:lnTo>
                <a:lnTo>
                  <a:pt x="1494" y="1801"/>
                </a:lnTo>
                <a:lnTo>
                  <a:pt x="1462" y="1781"/>
                </a:lnTo>
                <a:lnTo>
                  <a:pt x="1432" y="1760"/>
                </a:lnTo>
                <a:lnTo>
                  <a:pt x="1405" y="1740"/>
                </a:lnTo>
                <a:lnTo>
                  <a:pt x="1382" y="1723"/>
                </a:lnTo>
                <a:lnTo>
                  <a:pt x="1362" y="1707"/>
                </a:lnTo>
                <a:lnTo>
                  <a:pt x="1347" y="1696"/>
                </a:lnTo>
                <a:lnTo>
                  <a:pt x="1305" y="1663"/>
                </a:lnTo>
                <a:lnTo>
                  <a:pt x="1260" y="1632"/>
                </a:lnTo>
                <a:lnTo>
                  <a:pt x="1212" y="1605"/>
                </a:lnTo>
                <a:lnTo>
                  <a:pt x="1163" y="1580"/>
                </a:lnTo>
                <a:lnTo>
                  <a:pt x="1114" y="1554"/>
                </a:lnTo>
                <a:lnTo>
                  <a:pt x="1071" y="1527"/>
                </a:lnTo>
                <a:lnTo>
                  <a:pt x="1031" y="1500"/>
                </a:lnTo>
                <a:lnTo>
                  <a:pt x="1000" y="1469"/>
                </a:lnTo>
                <a:lnTo>
                  <a:pt x="987" y="1420"/>
                </a:lnTo>
                <a:lnTo>
                  <a:pt x="985" y="1372"/>
                </a:lnTo>
                <a:lnTo>
                  <a:pt x="989" y="1327"/>
                </a:lnTo>
                <a:lnTo>
                  <a:pt x="996" y="1285"/>
                </a:lnTo>
                <a:lnTo>
                  <a:pt x="1003" y="1247"/>
                </a:lnTo>
                <a:lnTo>
                  <a:pt x="1011" y="1212"/>
                </a:lnTo>
                <a:lnTo>
                  <a:pt x="1014" y="1176"/>
                </a:lnTo>
                <a:lnTo>
                  <a:pt x="1009" y="1143"/>
                </a:lnTo>
                <a:lnTo>
                  <a:pt x="1002" y="1114"/>
                </a:lnTo>
                <a:lnTo>
                  <a:pt x="994" y="1089"/>
                </a:lnTo>
                <a:lnTo>
                  <a:pt x="989" y="1036"/>
                </a:lnTo>
                <a:lnTo>
                  <a:pt x="992" y="985"/>
                </a:lnTo>
                <a:lnTo>
                  <a:pt x="1003" y="938"/>
                </a:lnTo>
                <a:lnTo>
                  <a:pt x="1018" y="896"/>
                </a:lnTo>
                <a:lnTo>
                  <a:pt x="1034" y="858"/>
                </a:lnTo>
                <a:lnTo>
                  <a:pt x="1051" y="825"/>
                </a:lnTo>
                <a:lnTo>
                  <a:pt x="1040" y="810"/>
                </a:lnTo>
                <a:lnTo>
                  <a:pt x="1025" y="794"/>
                </a:lnTo>
                <a:lnTo>
                  <a:pt x="1009" y="776"/>
                </a:lnTo>
                <a:lnTo>
                  <a:pt x="989" y="758"/>
                </a:lnTo>
                <a:lnTo>
                  <a:pt x="963" y="743"/>
                </a:lnTo>
                <a:lnTo>
                  <a:pt x="931" y="729"/>
                </a:lnTo>
                <a:lnTo>
                  <a:pt x="891" y="720"/>
                </a:lnTo>
                <a:lnTo>
                  <a:pt x="856" y="732"/>
                </a:lnTo>
                <a:lnTo>
                  <a:pt x="829" y="743"/>
                </a:lnTo>
                <a:lnTo>
                  <a:pt x="805" y="756"/>
                </a:lnTo>
                <a:lnTo>
                  <a:pt x="787" y="770"/>
                </a:lnTo>
                <a:lnTo>
                  <a:pt x="769" y="789"/>
                </a:lnTo>
                <a:lnTo>
                  <a:pt x="751" y="810"/>
                </a:lnTo>
                <a:lnTo>
                  <a:pt x="727" y="840"/>
                </a:lnTo>
                <a:lnTo>
                  <a:pt x="740" y="874"/>
                </a:lnTo>
                <a:lnTo>
                  <a:pt x="752" y="909"/>
                </a:lnTo>
                <a:lnTo>
                  <a:pt x="765" y="945"/>
                </a:lnTo>
                <a:lnTo>
                  <a:pt x="774" y="983"/>
                </a:lnTo>
                <a:lnTo>
                  <a:pt x="778" y="1021"/>
                </a:lnTo>
                <a:lnTo>
                  <a:pt x="776" y="1056"/>
                </a:lnTo>
                <a:lnTo>
                  <a:pt x="769" y="1089"/>
                </a:lnTo>
                <a:lnTo>
                  <a:pt x="762" y="1120"/>
                </a:lnTo>
                <a:lnTo>
                  <a:pt x="754" y="1149"/>
                </a:lnTo>
                <a:lnTo>
                  <a:pt x="752" y="1183"/>
                </a:lnTo>
                <a:lnTo>
                  <a:pt x="754" y="1220"/>
                </a:lnTo>
                <a:lnTo>
                  <a:pt x="760" y="1256"/>
                </a:lnTo>
                <a:lnTo>
                  <a:pt x="767" y="1292"/>
                </a:lnTo>
                <a:lnTo>
                  <a:pt x="774" y="1330"/>
                </a:lnTo>
                <a:lnTo>
                  <a:pt x="782" y="1365"/>
                </a:lnTo>
                <a:lnTo>
                  <a:pt x="785" y="1400"/>
                </a:lnTo>
                <a:lnTo>
                  <a:pt x="783" y="1432"/>
                </a:lnTo>
                <a:lnTo>
                  <a:pt x="774" y="1461"/>
                </a:lnTo>
                <a:lnTo>
                  <a:pt x="760" y="1489"/>
                </a:lnTo>
                <a:lnTo>
                  <a:pt x="651" y="1556"/>
                </a:lnTo>
                <a:lnTo>
                  <a:pt x="540" y="1621"/>
                </a:lnTo>
                <a:lnTo>
                  <a:pt x="431" y="1689"/>
                </a:lnTo>
                <a:lnTo>
                  <a:pt x="416" y="1700"/>
                </a:lnTo>
                <a:lnTo>
                  <a:pt x="396" y="1716"/>
                </a:lnTo>
                <a:lnTo>
                  <a:pt x="371" y="1736"/>
                </a:lnTo>
                <a:lnTo>
                  <a:pt x="343" y="1758"/>
                </a:lnTo>
                <a:lnTo>
                  <a:pt x="314" y="1781"/>
                </a:lnTo>
                <a:lnTo>
                  <a:pt x="283" y="1805"/>
                </a:lnTo>
                <a:lnTo>
                  <a:pt x="252" y="1827"/>
                </a:lnTo>
                <a:lnTo>
                  <a:pt x="222" y="1847"/>
                </a:lnTo>
                <a:lnTo>
                  <a:pt x="192" y="1863"/>
                </a:lnTo>
                <a:lnTo>
                  <a:pt x="167" y="1874"/>
                </a:lnTo>
                <a:lnTo>
                  <a:pt x="143" y="1881"/>
                </a:lnTo>
                <a:lnTo>
                  <a:pt x="123" y="1880"/>
                </a:lnTo>
                <a:lnTo>
                  <a:pt x="92" y="1872"/>
                </a:lnTo>
                <a:lnTo>
                  <a:pt x="69" y="1856"/>
                </a:lnTo>
                <a:lnTo>
                  <a:pt x="47" y="1832"/>
                </a:lnTo>
                <a:lnTo>
                  <a:pt x="31" y="1803"/>
                </a:lnTo>
                <a:lnTo>
                  <a:pt x="18" y="1769"/>
                </a:lnTo>
                <a:lnTo>
                  <a:pt x="9" y="1730"/>
                </a:lnTo>
                <a:lnTo>
                  <a:pt x="3" y="1690"/>
                </a:lnTo>
                <a:lnTo>
                  <a:pt x="0" y="1647"/>
                </a:lnTo>
                <a:lnTo>
                  <a:pt x="0" y="1601"/>
                </a:lnTo>
                <a:lnTo>
                  <a:pt x="2" y="1558"/>
                </a:lnTo>
                <a:lnTo>
                  <a:pt x="5" y="1512"/>
                </a:lnTo>
                <a:lnTo>
                  <a:pt x="9" y="1470"/>
                </a:lnTo>
                <a:lnTo>
                  <a:pt x="16" y="1429"/>
                </a:lnTo>
                <a:lnTo>
                  <a:pt x="23" y="1392"/>
                </a:lnTo>
                <a:lnTo>
                  <a:pt x="47" y="1285"/>
                </a:lnTo>
                <a:lnTo>
                  <a:pt x="72" y="1183"/>
                </a:lnTo>
                <a:lnTo>
                  <a:pt x="100" y="1087"/>
                </a:lnTo>
                <a:lnTo>
                  <a:pt x="129" y="996"/>
                </a:lnTo>
                <a:lnTo>
                  <a:pt x="162" y="912"/>
                </a:lnTo>
                <a:lnTo>
                  <a:pt x="194" y="834"/>
                </a:lnTo>
                <a:lnTo>
                  <a:pt x="231" y="767"/>
                </a:lnTo>
                <a:lnTo>
                  <a:pt x="269" y="707"/>
                </a:lnTo>
                <a:lnTo>
                  <a:pt x="311" y="656"/>
                </a:lnTo>
                <a:lnTo>
                  <a:pt x="327" y="634"/>
                </a:lnTo>
                <a:lnTo>
                  <a:pt x="343" y="610"/>
                </a:lnTo>
                <a:lnTo>
                  <a:pt x="360" y="587"/>
                </a:lnTo>
                <a:lnTo>
                  <a:pt x="378" y="563"/>
                </a:lnTo>
                <a:lnTo>
                  <a:pt x="398" y="541"/>
                </a:lnTo>
                <a:lnTo>
                  <a:pt x="420" y="521"/>
                </a:lnTo>
                <a:lnTo>
                  <a:pt x="443" y="505"/>
                </a:lnTo>
                <a:lnTo>
                  <a:pt x="471" y="492"/>
                </a:lnTo>
                <a:lnTo>
                  <a:pt x="502" y="487"/>
                </a:lnTo>
                <a:lnTo>
                  <a:pt x="534" y="489"/>
                </a:lnTo>
                <a:lnTo>
                  <a:pt x="562" y="510"/>
                </a:lnTo>
                <a:lnTo>
                  <a:pt x="582" y="538"/>
                </a:lnTo>
                <a:lnTo>
                  <a:pt x="596" y="567"/>
                </a:lnTo>
                <a:lnTo>
                  <a:pt x="611" y="598"/>
                </a:lnTo>
                <a:lnTo>
                  <a:pt x="623" y="629"/>
                </a:lnTo>
                <a:lnTo>
                  <a:pt x="638" y="660"/>
                </a:lnTo>
                <a:lnTo>
                  <a:pt x="654" y="689"/>
                </a:lnTo>
                <a:lnTo>
                  <a:pt x="672" y="712"/>
                </a:lnTo>
                <a:lnTo>
                  <a:pt x="671" y="716"/>
                </a:lnTo>
                <a:lnTo>
                  <a:pt x="674" y="716"/>
                </a:lnTo>
                <a:lnTo>
                  <a:pt x="672" y="712"/>
                </a:lnTo>
                <a:lnTo>
                  <a:pt x="672" y="710"/>
                </a:lnTo>
                <a:lnTo>
                  <a:pt x="682" y="701"/>
                </a:lnTo>
                <a:lnTo>
                  <a:pt x="694" y="690"/>
                </a:lnTo>
                <a:lnTo>
                  <a:pt x="711" y="676"/>
                </a:lnTo>
                <a:lnTo>
                  <a:pt x="731" y="661"/>
                </a:lnTo>
                <a:lnTo>
                  <a:pt x="752" y="645"/>
                </a:lnTo>
                <a:lnTo>
                  <a:pt x="774" y="632"/>
                </a:lnTo>
                <a:lnTo>
                  <a:pt x="796" y="620"/>
                </a:lnTo>
                <a:lnTo>
                  <a:pt x="814" y="612"/>
                </a:lnTo>
                <a:lnTo>
                  <a:pt x="816" y="534"/>
                </a:lnTo>
                <a:lnTo>
                  <a:pt x="816" y="461"/>
                </a:lnTo>
                <a:lnTo>
                  <a:pt x="814" y="394"/>
                </a:lnTo>
                <a:lnTo>
                  <a:pt x="812" y="327"/>
                </a:lnTo>
                <a:lnTo>
                  <a:pt x="812" y="258"/>
                </a:lnTo>
                <a:lnTo>
                  <a:pt x="811" y="185"/>
                </a:lnTo>
                <a:lnTo>
                  <a:pt x="812" y="107"/>
                </a:lnTo>
                <a:lnTo>
                  <a:pt x="814" y="20"/>
                </a:lnTo>
                <a:lnTo>
                  <a:pt x="818" y="20"/>
                </a:lnTo>
                <a:lnTo>
                  <a:pt x="829" y="16"/>
                </a:lnTo>
                <a:lnTo>
                  <a:pt x="845" y="10"/>
                </a:lnTo>
                <a:lnTo>
                  <a:pt x="865" y="5"/>
                </a:lnTo>
                <a:lnTo>
                  <a:pt x="889" y="1"/>
                </a:lnTo>
                <a:lnTo>
                  <a:pt x="91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4F84C82-E949-408A-8D8C-0484AF3943C0}"/>
              </a:ext>
            </a:extLst>
          </p:cNvPr>
          <p:cNvGrpSpPr/>
          <p:nvPr/>
        </p:nvGrpSpPr>
        <p:grpSpPr>
          <a:xfrm>
            <a:off x="1086236" y="2766602"/>
            <a:ext cx="2493562" cy="3078384"/>
            <a:chOff x="933608" y="3288154"/>
            <a:chExt cx="2493562" cy="307838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C6E15751-0ACE-40E8-83D0-BB6184E10E26}"/>
                </a:ext>
              </a:extLst>
            </p:cNvPr>
            <p:cNvGrpSpPr/>
            <p:nvPr/>
          </p:nvGrpSpPr>
          <p:grpSpPr>
            <a:xfrm>
              <a:off x="933608" y="3288154"/>
              <a:ext cx="1216205" cy="3078384"/>
              <a:chOff x="4746850" y="3003949"/>
              <a:chExt cx="782755" cy="198126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4C3A772F-E11B-4CD7-949B-25E188C02A5E}"/>
                  </a:ext>
                </a:extLst>
              </p:cNvPr>
              <p:cNvGrpSpPr/>
              <p:nvPr/>
            </p:nvGrpSpPr>
            <p:grpSpPr>
              <a:xfrm>
                <a:off x="4746850" y="3864504"/>
                <a:ext cx="782755" cy="1120707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11" name="Rectangle: Rounded Corners 218">
                  <a:extLst>
                    <a:ext uri="{FF2B5EF4-FFF2-40B4-BE49-F238E27FC236}">
                      <a16:creationId xmlns:a16="http://schemas.microsoft.com/office/drawing/2014/main" xmlns="" id="{110BE532-CC30-49BC-B61F-FB7AB2CBE1E9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: Rounded Corners 218">
                  <a:extLst>
                    <a:ext uri="{FF2B5EF4-FFF2-40B4-BE49-F238E27FC236}">
                      <a16:creationId xmlns:a16="http://schemas.microsoft.com/office/drawing/2014/main" xmlns="" id="{3186B702-3399-4F86-A22F-7B1375833E33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440B759E-9E1E-4CB7-87A3-35278EE89A79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9" name="Rectangle: Rounded Corners 218">
                  <a:extLst>
                    <a:ext uri="{FF2B5EF4-FFF2-40B4-BE49-F238E27FC236}">
                      <a16:creationId xmlns:a16="http://schemas.microsoft.com/office/drawing/2014/main" xmlns="" id="{86020216-9E74-4132-A497-EF956E2D1EDC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: Rounded Corners 218">
                  <a:extLst>
                    <a:ext uri="{FF2B5EF4-FFF2-40B4-BE49-F238E27FC236}">
                      <a16:creationId xmlns:a16="http://schemas.microsoft.com/office/drawing/2014/main" xmlns="" id="{594C29DB-E486-452D-8FFF-397CD0AFE4D9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1F266045-4238-4616-A39A-89B4B8C72AD8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xmlns="" id="{551DEBC8-797D-4673-9B93-1C3EFC40A67D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xmlns="" id="{F4FC31A2-B32F-4B2D-8791-826A729477EA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3403EA01-99E7-43A3-AAF1-E97DCAFB3D96}"/>
                </a:ext>
              </a:extLst>
            </p:cNvPr>
            <p:cNvGrpSpPr/>
            <p:nvPr/>
          </p:nvGrpSpPr>
          <p:grpSpPr>
            <a:xfrm>
              <a:off x="2210965" y="3288154"/>
              <a:ext cx="1216205" cy="3078384"/>
              <a:chOff x="4746850" y="3003949"/>
              <a:chExt cx="782755" cy="1981262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457A731E-67C2-44E0-845D-D253F9267636}"/>
                  </a:ext>
                </a:extLst>
              </p:cNvPr>
              <p:cNvGrpSpPr/>
              <p:nvPr/>
            </p:nvGrpSpPr>
            <p:grpSpPr>
              <a:xfrm>
                <a:off x="4746850" y="3864504"/>
                <a:ext cx="782755" cy="1120707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21" name="Rectangle: Rounded Corners 218">
                  <a:extLst>
                    <a:ext uri="{FF2B5EF4-FFF2-40B4-BE49-F238E27FC236}">
                      <a16:creationId xmlns:a16="http://schemas.microsoft.com/office/drawing/2014/main" xmlns="" id="{4708E151-FA80-4525-8684-F25A874EDCA9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: Rounded Corners 218">
                  <a:extLst>
                    <a:ext uri="{FF2B5EF4-FFF2-40B4-BE49-F238E27FC236}">
                      <a16:creationId xmlns:a16="http://schemas.microsoft.com/office/drawing/2014/main" xmlns="" id="{828A2E44-870B-471B-9EFF-A67428E7F4F8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xmlns="" id="{5D5E0FF2-7766-4832-8746-3AB19D6FBDC7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19" name="Rectangle: Rounded Corners 218">
                  <a:extLst>
                    <a:ext uri="{FF2B5EF4-FFF2-40B4-BE49-F238E27FC236}">
                      <a16:creationId xmlns:a16="http://schemas.microsoft.com/office/drawing/2014/main" xmlns="" id="{1A1AAD73-CA5D-4B13-B77B-775259659066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: Rounded Corners 218">
                  <a:extLst>
                    <a:ext uri="{FF2B5EF4-FFF2-40B4-BE49-F238E27FC236}">
                      <a16:creationId xmlns:a16="http://schemas.microsoft.com/office/drawing/2014/main" xmlns="" id="{BFA009A7-84BB-4288-87AF-52D13CB75A6A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xmlns="" id="{6040EE77-B164-43F8-BCF0-099EA0C0725E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xmlns="" id="{C1F3D7D2-84EE-41E3-A712-5574B6EB67A5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xmlns="" id="{21282B2B-EB74-43A3-865B-DCDA3AA14294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2D25E748-EED7-469A-84BF-85555ED108A3}"/>
              </a:ext>
            </a:extLst>
          </p:cNvPr>
          <p:cNvGrpSpPr/>
          <p:nvPr/>
        </p:nvGrpSpPr>
        <p:grpSpPr>
          <a:xfrm>
            <a:off x="4849221" y="2766601"/>
            <a:ext cx="2493559" cy="3078387"/>
            <a:chOff x="4373256" y="3288154"/>
            <a:chExt cx="2493559" cy="307838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D19A3C76-1FD7-45FD-A5B3-9798186D2874}"/>
                </a:ext>
              </a:extLst>
            </p:cNvPr>
            <p:cNvGrpSpPr/>
            <p:nvPr/>
          </p:nvGrpSpPr>
          <p:grpSpPr>
            <a:xfrm>
              <a:off x="5443724" y="3288154"/>
              <a:ext cx="1423091" cy="3078384"/>
              <a:chOff x="4613697" y="3003949"/>
              <a:chExt cx="915908" cy="1981262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AE697856-B270-44D1-9553-09804A4E55E6}"/>
                  </a:ext>
                </a:extLst>
              </p:cNvPr>
              <p:cNvGrpSpPr/>
              <p:nvPr/>
            </p:nvGrpSpPr>
            <p:grpSpPr>
              <a:xfrm>
                <a:off x="4613697" y="3864503"/>
                <a:ext cx="915908" cy="1120708"/>
                <a:chOff x="4599744" y="3907638"/>
                <a:chExt cx="915908" cy="1042652"/>
              </a:xfrm>
              <a:solidFill>
                <a:schemeClr val="accent1"/>
              </a:solidFill>
            </p:grpSpPr>
            <p:sp>
              <p:nvSpPr>
                <p:cNvPr id="34" name="Rectangle: Rounded Corners 218">
                  <a:extLst>
                    <a:ext uri="{FF2B5EF4-FFF2-40B4-BE49-F238E27FC236}">
                      <a16:creationId xmlns:a16="http://schemas.microsoft.com/office/drawing/2014/main" xmlns="" id="{04B34198-6C44-40C9-B7C1-F94DFBD4B50D}"/>
                    </a:ext>
                  </a:extLst>
                </p:cNvPr>
                <p:cNvSpPr/>
                <p:nvPr/>
              </p:nvSpPr>
              <p:spPr>
                <a:xfrm rot="720000">
                  <a:off x="4599744" y="3907638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218">
                  <a:extLst>
                    <a:ext uri="{FF2B5EF4-FFF2-40B4-BE49-F238E27FC236}">
                      <a16:creationId xmlns:a16="http://schemas.microsoft.com/office/drawing/2014/main" xmlns="" id="{E128F9F9-F2BA-4DEB-A5B8-A64D319EDF7F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xmlns="" id="{B0A5B3D8-E8C0-4A94-B28A-8F221275AAE7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32" name="Rectangle: Rounded Corners 218">
                  <a:extLst>
                    <a:ext uri="{FF2B5EF4-FFF2-40B4-BE49-F238E27FC236}">
                      <a16:creationId xmlns:a16="http://schemas.microsoft.com/office/drawing/2014/main" xmlns="" id="{BD6FB312-179B-4E18-AD53-E046EC58CD99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: Rounded Corners 218">
                  <a:extLst>
                    <a:ext uri="{FF2B5EF4-FFF2-40B4-BE49-F238E27FC236}">
                      <a16:creationId xmlns:a16="http://schemas.microsoft.com/office/drawing/2014/main" xmlns="" id="{10EF1B61-CBD3-4372-BB50-7940F667D93D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xmlns="" id="{B626F58E-2FBE-493B-A1EB-69BE8BF0046E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xmlns="" id="{7D26EC80-1BF3-452A-A459-27ED148FB239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xmlns="" id="{13786C20-6D70-4B0B-B438-06BFADAE54C7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8A0B7EF3-32B2-412E-AA91-56AB40CC6EA4}"/>
                </a:ext>
              </a:extLst>
            </p:cNvPr>
            <p:cNvGrpSpPr/>
            <p:nvPr/>
          </p:nvGrpSpPr>
          <p:grpSpPr>
            <a:xfrm>
              <a:off x="4373256" y="3288155"/>
              <a:ext cx="1374596" cy="3078386"/>
              <a:chOff x="4746850" y="3003949"/>
              <a:chExt cx="884696" cy="1981263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xmlns="" id="{672A98A4-BD9E-48B2-A45D-8897AA1974DB}"/>
                  </a:ext>
                </a:extLst>
              </p:cNvPr>
              <p:cNvGrpSpPr/>
              <p:nvPr/>
            </p:nvGrpSpPr>
            <p:grpSpPr>
              <a:xfrm>
                <a:off x="4746850" y="3833954"/>
                <a:ext cx="884696" cy="1151258"/>
                <a:chOff x="4732897" y="3879216"/>
                <a:chExt cx="884696" cy="1071074"/>
              </a:xfrm>
              <a:solidFill>
                <a:schemeClr val="accent1"/>
              </a:solidFill>
            </p:grpSpPr>
            <p:sp>
              <p:nvSpPr>
                <p:cNvPr id="43" name="Rectangle: Rounded Corners 218">
                  <a:extLst>
                    <a:ext uri="{FF2B5EF4-FFF2-40B4-BE49-F238E27FC236}">
                      <a16:creationId xmlns:a16="http://schemas.microsoft.com/office/drawing/2014/main" xmlns="" id="{C82316D0-3172-4EC9-8D43-CB1859AEE7FE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: Rounded Corners 218">
                  <a:extLst>
                    <a:ext uri="{FF2B5EF4-FFF2-40B4-BE49-F238E27FC236}">
                      <a16:creationId xmlns:a16="http://schemas.microsoft.com/office/drawing/2014/main" xmlns="" id="{547920BD-A654-42B3-B572-C9BEFA35B8AC}"/>
                    </a:ext>
                  </a:extLst>
                </p:cNvPr>
                <p:cNvSpPr/>
                <p:nvPr/>
              </p:nvSpPr>
              <p:spPr>
                <a:xfrm rot="20899867" flipH="1">
                  <a:off x="5200981" y="3879216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xmlns="" id="{9DB1DFE7-8F20-46F8-8BBF-16F465947A34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41" name="Rectangle: Rounded Corners 218">
                  <a:extLst>
                    <a:ext uri="{FF2B5EF4-FFF2-40B4-BE49-F238E27FC236}">
                      <a16:creationId xmlns:a16="http://schemas.microsoft.com/office/drawing/2014/main" xmlns="" id="{071658EC-BD8B-459F-B702-F936EC6B79CF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: Rounded Corners 218">
                  <a:extLst>
                    <a:ext uri="{FF2B5EF4-FFF2-40B4-BE49-F238E27FC236}">
                      <a16:creationId xmlns:a16="http://schemas.microsoft.com/office/drawing/2014/main" xmlns="" id="{8C5B00B0-3659-4F6D-8C42-7653B27958DB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xmlns="" id="{E49F4170-26B3-437B-B245-46D560009E5D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xmlns="" id="{EE7C0BFA-7B61-4C8B-8305-CAAA9F9F9411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xmlns="" id="{6AE18C2D-A1CD-478D-B3C0-08235C190658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30B8E1A5-7CB9-45CC-A2E3-DA0E21259C60}"/>
              </a:ext>
            </a:extLst>
          </p:cNvPr>
          <p:cNvGrpSpPr/>
          <p:nvPr/>
        </p:nvGrpSpPr>
        <p:grpSpPr>
          <a:xfrm>
            <a:off x="8612202" y="2762857"/>
            <a:ext cx="2493562" cy="3085875"/>
            <a:chOff x="8459574" y="3288154"/>
            <a:chExt cx="2493562" cy="30858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1449595B-84E9-4CC5-9EB6-7CA5BC3D32BD}"/>
                </a:ext>
              </a:extLst>
            </p:cNvPr>
            <p:cNvGrpSpPr/>
            <p:nvPr/>
          </p:nvGrpSpPr>
          <p:grpSpPr>
            <a:xfrm>
              <a:off x="8459574" y="3288154"/>
              <a:ext cx="1216205" cy="3078384"/>
              <a:chOff x="4746850" y="3003949"/>
              <a:chExt cx="782755" cy="1981262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16251087-93BE-47F5-A752-FE78E110A2DC}"/>
                  </a:ext>
                </a:extLst>
              </p:cNvPr>
              <p:cNvGrpSpPr/>
              <p:nvPr/>
            </p:nvGrpSpPr>
            <p:grpSpPr>
              <a:xfrm>
                <a:off x="4746850" y="3864504"/>
                <a:ext cx="782755" cy="1120707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64" name="Rectangle: Rounded Corners 218">
                  <a:extLst>
                    <a:ext uri="{FF2B5EF4-FFF2-40B4-BE49-F238E27FC236}">
                      <a16:creationId xmlns:a16="http://schemas.microsoft.com/office/drawing/2014/main" xmlns="" id="{7E07191F-42F3-4E71-9D81-9DF520CACF9E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: Rounded Corners 218">
                  <a:extLst>
                    <a:ext uri="{FF2B5EF4-FFF2-40B4-BE49-F238E27FC236}">
                      <a16:creationId xmlns:a16="http://schemas.microsoft.com/office/drawing/2014/main" xmlns="" id="{DED7F271-6D88-479B-AFFF-9A0B06B03062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xmlns="" id="{65D113AC-8828-4C62-A4A4-7CA17A636906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62" name="Rectangle: Rounded Corners 218">
                  <a:extLst>
                    <a:ext uri="{FF2B5EF4-FFF2-40B4-BE49-F238E27FC236}">
                      <a16:creationId xmlns:a16="http://schemas.microsoft.com/office/drawing/2014/main" xmlns="" id="{39A80220-888B-4741-91CD-6F2A7CDB057B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: Rounded Corners 218">
                  <a:extLst>
                    <a:ext uri="{FF2B5EF4-FFF2-40B4-BE49-F238E27FC236}">
                      <a16:creationId xmlns:a16="http://schemas.microsoft.com/office/drawing/2014/main" xmlns="" id="{B2C50D5E-43F1-44A5-80A0-E97982ABE5DC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xmlns="" id="{8C3FF35E-82BC-49C7-87E3-B1759E300384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xmlns="" id="{316F99EB-901D-493E-9642-DE3A19A322CD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xmlns="" id="{B3C8C685-6467-4F6D-82BF-A8CF8570633C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64FFB828-3D51-488F-AD60-8F105BB6F923}"/>
                </a:ext>
              </a:extLst>
            </p:cNvPr>
            <p:cNvGrpSpPr/>
            <p:nvPr/>
          </p:nvGrpSpPr>
          <p:grpSpPr>
            <a:xfrm>
              <a:off x="9736931" y="3288154"/>
              <a:ext cx="1216205" cy="3078384"/>
              <a:chOff x="4746850" y="3003949"/>
              <a:chExt cx="782755" cy="198126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xmlns="" id="{259E639B-71B3-4080-AC43-04C4FCAB012D}"/>
                  </a:ext>
                </a:extLst>
              </p:cNvPr>
              <p:cNvGrpSpPr/>
              <p:nvPr/>
            </p:nvGrpSpPr>
            <p:grpSpPr>
              <a:xfrm>
                <a:off x="4746850" y="3864504"/>
                <a:ext cx="782755" cy="1120707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55" name="Rectangle: Rounded Corners 218">
                  <a:extLst>
                    <a:ext uri="{FF2B5EF4-FFF2-40B4-BE49-F238E27FC236}">
                      <a16:creationId xmlns:a16="http://schemas.microsoft.com/office/drawing/2014/main" xmlns="" id="{A5D1AA57-C311-4560-8A84-841BC5F79129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: Rounded Corners 218">
                  <a:extLst>
                    <a:ext uri="{FF2B5EF4-FFF2-40B4-BE49-F238E27FC236}">
                      <a16:creationId xmlns:a16="http://schemas.microsoft.com/office/drawing/2014/main" xmlns="" id="{0E6C0233-EA2A-4833-AA8E-7F9307B81DF2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xmlns="" id="{5E1A7FCA-89FC-404B-B037-68E4F6C24910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53" name="Rectangle: Rounded Corners 218">
                  <a:extLst>
                    <a:ext uri="{FF2B5EF4-FFF2-40B4-BE49-F238E27FC236}">
                      <a16:creationId xmlns:a16="http://schemas.microsoft.com/office/drawing/2014/main" xmlns="" id="{7B375D15-0959-46C0-8F42-DFB3887AA861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: Rounded Corners 218">
                  <a:extLst>
                    <a:ext uri="{FF2B5EF4-FFF2-40B4-BE49-F238E27FC236}">
                      <a16:creationId xmlns:a16="http://schemas.microsoft.com/office/drawing/2014/main" xmlns="" id="{450801AE-2A0B-4BD9-B840-7D42A172DA57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xmlns="" id="{B1479ECE-55A4-4D1C-97E3-7D35530984EC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xmlns="" id="{01BB55A7-947D-4FD9-BDE6-0335C0232EE4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xmlns="" id="{7D2BD9AF-C472-4627-95CF-F9F8F1C56F9E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33FFC397-5668-4A3C-8BDE-FEF96B3E0A68}"/>
                </a:ext>
              </a:extLst>
            </p:cNvPr>
            <p:cNvSpPr/>
            <p:nvPr/>
          </p:nvSpPr>
          <p:spPr>
            <a:xfrm flipH="1">
              <a:off x="9243795" y="5644228"/>
              <a:ext cx="431570" cy="729801"/>
            </a:xfrm>
            <a:custGeom>
              <a:avLst/>
              <a:gdLst>
                <a:gd name="connsiteX0" fmla="*/ 431570 w 431570"/>
                <a:gd name="connsiteY0" fmla="*/ 0 h 729801"/>
                <a:gd name="connsiteX1" fmla="*/ 46679 w 431570"/>
                <a:gd name="connsiteY1" fmla="*/ 0 h 729801"/>
                <a:gd name="connsiteX2" fmla="*/ 43948 w 431570"/>
                <a:gd name="connsiteY2" fmla="*/ 15137 h 729801"/>
                <a:gd name="connsiteX3" fmla="*/ 0 w 431570"/>
                <a:gd name="connsiteY3" fmla="*/ 499775 h 729801"/>
                <a:gd name="connsiteX4" fmla="*/ 190560 w 431570"/>
                <a:gd name="connsiteY4" fmla="*/ 729801 h 729801"/>
                <a:gd name="connsiteX5" fmla="*/ 214004 w 431570"/>
                <a:gd name="connsiteY5" fmla="*/ 729800 h 729801"/>
                <a:gd name="connsiteX6" fmla="*/ 418632 w 431570"/>
                <a:gd name="connsiteY6" fmla="*/ 469535 h 729801"/>
                <a:gd name="connsiteX7" fmla="*/ 430675 w 431570"/>
                <a:gd name="connsiteY7" fmla="*/ 23194 h 72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570" h="729801">
                  <a:moveTo>
                    <a:pt x="431570" y="0"/>
                  </a:moveTo>
                  <a:lnTo>
                    <a:pt x="46679" y="0"/>
                  </a:lnTo>
                  <a:lnTo>
                    <a:pt x="43948" y="15137"/>
                  </a:lnTo>
                  <a:cubicBezTo>
                    <a:pt x="20067" y="171013"/>
                    <a:pt x="11353" y="309879"/>
                    <a:pt x="0" y="499775"/>
                  </a:cubicBezTo>
                  <a:cubicBezTo>
                    <a:pt x="0" y="626813"/>
                    <a:pt x="105191" y="714680"/>
                    <a:pt x="190560" y="729801"/>
                  </a:cubicBezTo>
                  <a:lnTo>
                    <a:pt x="214004" y="729800"/>
                  </a:lnTo>
                  <a:cubicBezTo>
                    <a:pt x="332195" y="729800"/>
                    <a:pt x="418632" y="596573"/>
                    <a:pt x="418632" y="469535"/>
                  </a:cubicBezTo>
                  <a:cubicBezTo>
                    <a:pt x="420553" y="274448"/>
                    <a:pt x="422472" y="233714"/>
                    <a:pt x="430675" y="23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71AD5C73-BBFC-4F98-8967-147AEA8A9FA4}"/>
                </a:ext>
              </a:extLst>
            </p:cNvPr>
            <p:cNvSpPr/>
            <p:nvPr/>
          </p:nvSpPr>
          <p:spPr>
            <a:xfrm>
              <a:off x="9736931" y="5644228"/>
              <a:ext cx="431570" cy="729801"/>
            </a:xfrm>
            <a:custGeom>
              <a:avLst/>
              <a:gdLst>
                <a:gd name="connsiteX0" fmla="*/ 431570 w 431570"/>
                <a:gd name="connsiteY0" fmla="*/ 0 h 729801"/>
                <a:gd name="connsiteX1" fmla="*/ 46679 w 431570"/>
                <a:gd name="connsiteY1" fmla="*/ 0 h 729801"/>
                <a:gd name="connsiteX2" fmla="*/ 43948 w 431570"/>
                <a:gd name="connsiteY2" fmla="*/ 15137 h 729801"/>
                <a:gd name="connsiteX3" fmla="*/ 0 w 431570"/>
                <a:gd name="connsiteY3" fmla="*/ 499775 h 729801"/>
                <a:gd name="connsiteX4" fmla="*/ 190560 w 431570"/>
                <a:gd name="connsiteY4" fmla="*/ 729801 h 729801"/>
                <a:gd name="connsiteX5" fmla="*/ 214004 w 431570"/>
                <a:gd name="connsiteY5" fmla="*/ 729800 h 729801"/>
                <a:gd name="connsiteX6" fmla="*/ 418632 w 431570"/>
                <a:gd name="connsiteY6" fmla="*/ 469535 h 729801"/>
                <a:gd name="connsiteX7" fmla="*/ 430675 w 431570"/>
                <a:gd name="connsiteY7" fmla="*/ 23194 h 72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570" h="729801">
                  <a:moveTo>
                    <a:pt x="431570" y="0"/>
                  </a:moveTo>
                  <a:lnTo>
                    <a:pt x="46679" y="0"/>
                  </a:lnTo>
                  <a:lnTo>
                    <a:pt x="43948" y="15137"/>
                  </a:lnTo>
                  <a:cubicBezTo>
                    <a:pt x="20067" y="171013"/>
                    <a:pt x="11353" y="309879"/>
                    <a:pt x="0" y="499775"/>
                  </a:cubicBezTo>
                  <a:cubicBezTo>
                    <a:pt x="0" y="626813"/>
                    <a:pt x="105191" y="714680"/>
                    <a:pt x="190560" y="729801"/>
                  </a:cubicBezTo>
                  <a:lnTo>
                    <a:pt x="214004" y="729800"/>
                  </a:lnTo>
                  <a:cubicBezTo>
                    <a:pt x="332195" y="729800"/>
                    <a:pt x="418632" y="596573"/>
                    <a:pt x="418632" y="469535"/>
                  </a:cubicBezTo>
                  <a:cubicBezTo>
                    <a:pt x="420553" y="274448"/>
                    <a:pt x="422472" y="233714"/>
                    <a:pt x="430675" y="231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B2379E46-E4DD-412E-8CE3-ED6CFC31E3F4}"/>
              </a:ext>
            </a:extLst>
          </p:cNvPr>
          <p:cNvSpPr txBox="1"/>
          <p:nvPr/>
        </p:nvSpPr>
        <p:spPr>
          <a:xfrm>
            <a:off x="1205578" y="6008025"/>
            <a:ext cx="22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BA5C872B-E760-4468-B042-A9DF5EBCB445}"/>
              </a:ext>
            </a:extLst>
          </p:cNvPr>
          <p:cNvSpPr txBox="1"/>
          <p:nvPr/>
        </p:nvSpPr>
        <p:spPr>
          <a:xfrm>
            <a:off x="4968561" y="6008025"/>
            <a:ext cx="22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9C8B2201-36C9-4493-A702-B9E948F97E01}"/>
              </a:ext>
            </a:extLst>
          </p:cNvPr>
          <p:cNvSpPr txBox="1"/>
          <p:nvPr/>
        </p:nvSpPr>
        <p:spPr>
          <a:xfrm>
            <a:off x="8731544" y="6008025"/>
            <a:ext cx="22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  Presentation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6" name="Arrow: Right 75">
            <a:extLst>
              <a:ext uri="{FF2B5EF4-FFF2-40B4-BE49-F238E27FC236}">
                <a16:creationId xmlns:a16="http://schemas.microsoft.com/office/drawing/2014/main" xmlns="" id="{0C4B9156-1562-4AB8-89BB-0E6EC06F9FBB}"/>
              </a:ext>
            </a:extLst>
          </p:cNvPr>
          <p:cNvSpPr/>
          <p:nvPr/>
        </p:nvSpPr>
        <p:spPr>
          <a:xfrm>
            <a:off x="3890854" y="4061210"/>
            <a:ext cx="647311" cy="48916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Arrow: Right 76">
            <a:extLst>
              <a:ext uri="{FF2B5EF4-FFF2-40B4-BE49-F238E27FC236}">
                <a16:creationId xmlns:a16="http://schemas.microsoft.com/office/drawing/2014/main" xmlns="" id="{82C20483-456D-44F2-883C-BD55DCD431D2}"/>
              </a:ext>
            </a:extLst>
          </p:cNvPr>
          <p:cNvSpPr/>
          <p:nvPr/>
        </p:nvSpPr>
        <p:spPr>
          <a:xfrm>
            <a:off x="7653836" y="4061210"/>
            <a:ext cx="647311" cy="48916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A09571B7-02D0-4495-BD7A-9EFD549CA40F}"/>
              </a:ext>
            </a:extLst>
          </p:cNvPr>
          <p:cNvGrpSpPr/>
          <p:nvPr/>
        </p:nvGrpSpPr>
        <p:grpSpPr>
          <a:xfrm>
            <a:off x="1092982" y="1530827"/>
            <a:ext cx="2480071" cy="943887"/>
            <a:chOff x="-475010" y="1042170"/>
            <a:chExt cx="3859356" cy="94388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2FC821A0-0E48-4E44-B97B-8B90619255C2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8AE7D408-4AB7-4CCB-986B-47FC3D644A6E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C49BB8E3-DE17-48A5-92F5-372042E8BA97}"/>
              </a:ext>
            </a:extLst>
          </p:cNvPr>
          <p:cNvGrpSpPr/>
          <p:nvPr/>
        </p:nvGrpSpPr>
        <p:grpSpPr>
          <a:xfrm>
            <a:off x="4855965" y="1530827"/>
            <a:ext cx="2480071" cy="943887"/>
            <a:chOff x="-475010" y="1042170"/>
            <a:chExt cx="3859356" cy="943887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842C52B1-59CD-48C0-A49A-40BB54E1A3B4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6FD42CCB-FFF3-493C-B0BF-C284B4ADEFB2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D97BBB45-486D-48EF-A073-2CDEAC75A621}"/>
              </a:ext>
            </a:extLst>
          </p:cNvPr>
          <p:cNvGrpSpPr/>
          <p:nvPr/>
        </p:nvGrpSpPr>
        <p:grpSpPr>
          <a:xfrm>
            <a:off x="8618948" y="1530827"/>
            <a:ext cx="2480071" cy="943887"/>
            <a:chOff x="-475010" y="1042170"/>
            <a:chExt cx="3859356" cy="943887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01B12696-12CF-49F4-83E1-CCCA84C90614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B02E5E05-519B-4488-8543-46C582DBFC7C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E9B5334-EF2F-4CB9-B620-B0FCB99E3E67}"/>
              </a:ext>
            </a:extLst>
          </p:cNvPr>
          <p:cNvSpPr txBox="1"/>
          <p:nvPr/>
        </p:nvSpPr>
        <p:spPr>
          <a:xfrm>
            <a:off x="725456" y="1774674"/>
            <a:ext cx="1850694" cy="384721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800" dirty="0">
                <a:solidFill>
                  <a:schemeClr val="bg1"/>
                </a:solidFill>
              </a:rPr>
              <a:t>We Create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0F6FAA8-C291-4269-8736-569F0FFF9AD5}"/>
              </a:ext>
            </a:extLst>
          </p:cNvPr>
          <p:cNvSpPr txBox="1"/>
          <p:nvPr/>
        </p:nvSpPr>
        <p:spPr>
          <a:xfrm>
            <a:off x="725456" y="2206722"/>
            <a:ext cx="3240361" cy="384721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800" dirty="0">
                <a:solidFill>
                  <a:schemeClr val="bg1"/>
                </a:solidFill>
              </a:rPr>
              <a:t>Quality Professional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563CF-0E4E-495B-B35D-DDD3BE3091DE}"/>
              </a:ext>
            </a:extLst>
          </p:cNvPr>
          <p:cNvSpPr txBox="1"/>
          <p:nvPr/>
        </p:nvSpPr>
        <p:spPr>
          <a:xfrm>
            <a:off x="725455" y="2701252"/>
            <a:ext cx="474336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Example Text : Get a modern PowerPoint  Presentation that is beautifully designed. I hope and I believe that this Template will your Time, Money and Reputation. You can simply impress your audience and add a unique zing and appeal to your Reports and Presentations with our Templates. </a:t>
            </a:r>
          </a:p>
        </p:txBody>
      </p:sp>
      <p:graphicFrame>
        <p:nvGraphicFramePr>
          <p:cNvPr id="5" name="Chart 7">
            <a:extLst>
              <a:ext uri="{FF2B5EF4-FFF2-40B4-BE49-F238E27FC236}">
                <a16:creationId xmlns:a16="http://schemas.microsoft.com/office/drawing/2014/main" xmlns="" id="{CEC784AC-26E0-4A21-8C06-1E20ECBB54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5067610"/>
              </p:ext>
            </p:extLst>
          </p:nvPr>
        </p:nvGraphicFramePr>
        <p:xfrm>
          <a:off x="949569" y="4503415"/>
          <a:ext cx="4580793" cy="1831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ular Callout 10">
            <a:extLst>
              <a:ext uri="{FF2B5EF4-FFF2-40B4-BE49-F238E27FC236}">
                <a16:creationId xmlns:a16="http://schemas.microsoft.com/office/drawing/2014/main" xmlns="" id="{F0956B60-4D4E-488A-897D-C688E882EA0A}"/>
              </a:ext>
            </a:extLst>
          </p:cNvPr>
          <p:cNvSpPr/>
          <p:nvPr/>
        </p:nvSpPr>
        <p:spPr>
          <a:xfrm flipH="1">
            <a:off x="3604846" y="3923464"/>
            <a:ext cx="1541979" cy="502445"/>
          </a:xfrm>
          <a:prstGeom prst="wedgeRoundRectCallout">
            <a:avLst>
              <a:gd name="adj1" fmla="val 51996"/>
              <a:gd name="adj2" fmla="val 103536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$56,000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73BD87D-1DC2-447C-A995-6C9E94FFE636}"/>
              </a:ext>
            </a:extLst>
          </p:cNvPr>
          <p:cNvSpPr txBox="1"/>
          <p:nvPr/>
        </p:nvSpPr>
        <p:spPr>
          <a:xfrm>
            <a:off x="622097" y="386369"/>
            <a:ext cx="6226378" cy="8402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Tx/>
              <a:buNone/>
              <a:defRPr sz="54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  <a:latin typeface="+mj-lt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US" dirty="0">
                <a:effectLst/>
              </a:rPr>
              <a:t>Infographic Style</a:t>
            </a:r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D8CBE68E-CD4E-420B-9FAE-0C377EB88138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05A4BA2-BE2D-413D-9F7D-21695EC63DA8}"/>
              </a:ext>
            </a:extLst>
          </p:cNvPr>
          <p:cNvGrpSpPr/>
          <p:nvPr/>
        </p:nvGrpSpPr>
        <p:grpSpPr>
          <a:xfrm>
            <a:off x="1890162" y="1764217"/>
            <a:ext cx="5275573" cy="936743"/>
            <a:chOff x="5076056" y="1240057"/>
            <a:chExt cx="2717823" cy="54764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D2F12D4-E63D-4205-B8EF-42629E1EEC20}"/>
                </a:ext>
              </a:extLst>
            </p:cNvPr>
            <p:cNvSpPr txBox="1"/>
            <p:nvPr/>
          </p:nvSpPr>
          <p:spPr>
            <a:xfrm>
              <a:off x="5076056" y="1240057"/>
              <a:ext cx="2717823" cy="161941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D49ECA2A-06B3-4271-AEF6-F690FD26A065}"/>
                </a:ext>
              </a:extLst>
            </p:cNvPr>
            <p:cNvSpPr txBox="1"/>
            <p:nvPr/>
          </p:nvSpPr>
          <p:spPr>
            <a:xfrm>
              <a:off x="5076056" y="1409840"/>
              <a:ext cx="2717823" cy="377862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</a:p>
          </p:txBody>
        </p:sp>
      </p:grpSp>
      <p:sp>
        <p:nvSpPr>
          <p:cNvPr id="6" name="Freeform 9">
            <a:extLst>
              <a:ext uri="{FF2B5EF4-FFF2-40B4-BE49-F238E27FC236}">
                <a16:creationId xmlns:a16="http://schemas.microsoft.com/office/drawing/2014/main" xmlns="" id="{69549274-A211-4ADC-A88F-FBC029DD8BD6}"/>
              </a:ext>
            </a:extLst>
          </p:cNvPr>
          <p:cNvSpPr>
            <a:spLocks/>
          </p:cNvSpPr>
          <p:nvPr/>
        </p:nvSpPr>
        <p:spPr bwMode="auto">
          <a:xfrm>
            <a:off x="961968" y="1937654"/>
            <a:ext cx="578789" cy="589877"/>
          </a:xfrm>
          <a:custGeom>
            <a:avLst/>
            <a:gdLst>
              <a:gd name="T0" fmla="*/ 987 w 1776"/>
              <a:gd name="T1" fmla="*/ 23 h 1881"/>
              <a:gd name="T2" fmla="*/ 994 w 1776"/>
              <a:gd name="T3" fmla="*/ 296 h 1881"/>
              <a:gd name="T4" fmla="*/ 994 w 1776"/>
              <a:gd name="T5" fmla="*/ 612 h 1881"/>
              <a:gd name="T6" fmla="*/ 1071 w 1776"/>
              <a:gd name="T7" fmla="*/ 663 h 1881"/>
              <a:gd name="T8" fmla="*/ 1145 w 1776"/>
              <a:gd name="T9" fmla="*/ 580 h 1881"/>
              <a:gd name="T10" fmla="*/ 1252 w 1776"/>
              <a:gd name="T11" fmla="*/ 490 h 1881"/>
              <a:gd name="T12" fmla="*/ 1380 w 1776"/>
              <a:gd name="T13" fmla="*/ 556 h 1881"/>
              <a:gd name="T14" fmla="*/ 1527 w 1776"/>
              <a:gd name="T15" fmla="*/ 729 h 1881"/>
              <a:gd name="T16" fmla="*/ 1634 w 1776"/>
              <a:gd name="T17" fmla="*/ 956 h 1881"/>
              <a:gd name="T18" fmla="*/ 1722 w 1776"/>
              <a:gd name="T19" fmla="*/ 1294 h 1881"/>
              <a:gd name="T20" fmla="*/ 1771 w 1776"/>
              <a:gd name="T21" fmla="*/ 1549 h 1881"/>
              <a:gd name="T22" fmla="*/ 1767 w 1776"/>
              <a:gd name="T23" fmla="*/ 1734 h 1881"/>
              <a:gd name="T24" fmla="*/ 1694 w 1776"/>
              <a:gd name="T25" fmla="*/ 1860 h 1881"/>
              <a:gd name="T26" fmla="*/ 1591 w 1776"/>
              <a:gd name="T27" fmla="*/ 1854 h 1881"/>
              <a:gd name="T28" fmla="*/ 1462 w 1776"/>
              <a:gd name="T29" fmla="*/ 1781 h 1881"/>
              <a:gd name="T30" fmla="*/ 1362 w 1776"/>
              <a:gd name="T31" fmla="*/ 1707 h 1881"/>
              <a:gd name="T32" fmla="*/ 1212 w 1776"/>
              <a:gd name="T33" fmla="*/ 1605 h 1881"/>
              <a:gd name="T34" fmla="*/ 1031 w 1776"/>
              <a:gd name="T35" fmla="*/ 1500 h 1881"/>
              <a:gd name="T36" fmla="*/ 989 w 1776"/>
              <a:gd name="T37" fmla="*/ 1327 h 1881"/>
              <a:gd name="T38" fmla="*/ 1014 w 1776"/>
              <a:gd name="T39" fmla="*/ 1176 h 1881"/>
              <a:gd name="T40" fmla="*/ 989 w 1776"/>
              <a:gd name="T41" fmla="*/ 1036 h 1881"/>
              <a:gd name="T42" fmla="*/ 1034 w 1776"/>
              <a:gd name="T43" fmla="*/ 858 h 1881"/>
              <a:gd name="T44" fmla="*/ 1009 w 1776"/>
              <a:gd name="T45" fmla="*/ 776 h 1881"/>
              <a:gd name="T46" fmla="*/ 891 w 1776"/>
              <a:gd name="T47" fmla="*/ 720 h 1881"/>
              <a:gd name="T48" fmla="*/ 787 w 1776"/>
              <a:gd name="T49" fmla="*/ 770 h 1881"/>
              <a:gd name="T50" fmla="*/ 740 w 1776"/>
              <a:gd name="T51" fmla="*/ 874 h 1881"/>
              <a:gd name="T52" fmla="*/ 778 w 1776"/>
              <a:gd name="T53" fmla="*/ 1021 h 1881"/>
              <a:gd name="T54" fmla="*/ 754 w 1776"/>
              <a:gd name="T55" fmla="*/ 1149 h 1881"/>
              <a:gd name="T56" fmla="*/ 767 w 1776"/>
              <a:gd name="T57" fmla="*/ 1292 h 1881"/>
              <a:gd name="T58" fmla="*/ 783 w 1776"/>
              <a:gd name="T59" fmla="*/ 1432 h 1881"/>
              <a:gd name="T60" fmla="*/ 540 w 1776"/>
              <a:gd name="T61" fmla="*/ 1621 h 1881"/>
              <a:gd name="T62" fmla="*/ 371 w 1776"/>
              <a:gd name="T63" fmla="*/ 1736 h 1881"/>
              <a:gd name="T64" fmla="*/ 252 w 1776"/>
              <a:gd name="T65" fmla="*/ 1827 h 1881"/>
              <a:gd name="T66" fmla="*/ 143 w 1776"/>
              <a:gd name="T67" fmla="*/ 1881 h 1881"/>
              <a:gd name="T68" fmla="*/ 47 w 1776"/>
              <a:gd name="T69" fmla="*/ 1832 h 1881"/>
              <a:gd name="T70" fmla="*/ 3 w 1776"/>
              <a:gd name="T71" fmla="*/ 1690 h 1881"/>
              <a:gd name="T72" fmla="*/ 5 w 1776"/>
              <a:gd name="T73" fmla="*/ 1512 h 1881"/>
              <a:gd name="T74" fmla="*/ 47 w 1776"/>
              <a:gd name="T75" fmla="*/ 1285 h 1881"/>
              <a:gd name="T76" fmla="*/ 162 w 1776"/>
              <a:gd name="T77" fmla="*/ 912 h 1881"/>
              <a:gd name="T78" fmla="*/ 311 w 1776"/>
              <a:gd name="T79" fmla="*/ 656 h 1881"/>
              <a:gd name="T80" fmla="*/ 378 w 1776"/>
              <a:gd name="T81" fmla="*/ 563 h 1881"/>
              <a:gd name="T82" fmla="*/ 471 w 1776"/>
              <a:gd name="T83" fmla="*/ 492 h 1881"/>
              <a:gd name="T84" fmla="*/ 582 w 1776"/>
              <a:gd name="T85" fmla="*/ 538 h 1881"/>
              <a:gd name="T86" fmla="*/ 638 w 1776"/>
              <a:gd name="T87" fmla="*/ 660 h 1881"/>
              <a:gd name="T88" fmla="*/ 674 w 1776"/>
              <a:gd name="T89" fmla="*/ 716 h 1881"/>
              <a:gd name="T90" fmla="*/ 694 w 1776"/>
              <a:gd name="T91" fmla="*/ 690 h 1881"/>
              <a:gd name="T92" fmla="*/ 774 w 1776"/>
              <a:gd name="T93" fmla="*/ 632 h 1881"/>
              <a:gd name="T94" fmla="*/ 816 w 1776"/>
              <a:gd name="T95" fmla="*/ 461 h 1881"/>
              <a:gd name="T96" fmla="*/ 811 w 1776"/>
              <a:gd name="T97" fmla="*/ 185 h 1881"/>
              <a:gd name="T98" fmla="*/ 829 w 1776"/>
              <a:gd name="T99" fmla="*/ 16 h 1881"/>
              <a:gd name="T100" fmla="*/ 914 w 1776"/>
              <a:gd name="T101" fmla="*/ 0 h 1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76" h="1881">
                <a:moveTo>
                  <a:pt x="914" y="0"/>
                </a:moveTo>
                <a:lnTo>
                  <a:pt x="940" y="3"/>
                </a:lnTo>
                <a:lnTo>
                  <a:pt x="965" y="10"/>
                </a:lnTo>
                <a:lnTo>
                  <a:pt x="987" y="23"/>
                </a:lnTo>
                <a:lnTo>
                  <a:pt x="991" y="81"/>
                </a:lnTo>
                <a:lnTo>
                  <a:pt x="994" y="147"/>
                </a:lnTo>
                <a:lnTo>
                  <a:pt x="994" y="220"/>
                </a:lnTo>
                <a:lnTo>
                  <a:pt x="994" y="296"/>
                </a:lnTo>
                <a:lnTo>
                  <a:pt x="994" y="376"/>
                </a:lnTo>
                <a:lnTo>
                  <a:pt x="994" y="458"/>
                </a:lnTo>
                <a:lnTo>
                  <a:pt x="994" y="536"/>
                </a:lnTo>
                <a:lnTo>
                  <a:pt x="994" y="612"/>
                </a:lnTo>
                <a:lnTo>
                  <a:pt x="1020" y="629"/>
                </a:lnTo>
                <a:lnTo>
                  <a:pt x="1040" y="641"/>
                </a:lnTo>
                <a:lnTo>
                  <a:pt x="1056" y="652"/>
                </a:lnTo>
                <a:lnTo>
                  <a:pt x="1071" y="663"/>
                </a:lnTo>
                <a:lnTo>
                  <a:pt x="1085" y="674"/>
                </a:lnTo>
                <a:lnTo>
                  <a:pt x="1100" y="689"/>
                </a:lnTo>
                <a:lnTo>
                  <a:pt x="1122" y="629"/>
                </a:lnTo>
                <a:lnTo>
                  <a:pt x="1145" y="580"/>
                </a:lnTo>
                <a:lnTo>
                  <a:pt x="1171" y="543"/>
                </a:lnTo>
                <a:lnTo>
                  <a:pt x="1196" y="516"/>
                </a:lnTo>
                <a:lnTo>
                  <a:pt x="1223" y="498"/>
                </a:lnTo>
                <a:lnTo>
                  <a:pt x="1252" y="490"/>
                </a:lnTo>
                <a:lnTo>
                  <a:pt x="1282" y="494"/>
                </a:lnTo>
                <a:lnTo>
                  <a:pt x="1314" y="505"/>
                </a:lnTo>
                <a:lnTo>
                  <a:pt x="1345" y="525"/>
                </a:lnTo>
                <a:lnTo>
                  <a:pt x="1380" y="556"/>
                </a:lnTo>
                <a:lnTo>
                  <a:pt x="1414" y="594"/>
                </a:lnTo>
                <a:lnTo>
                  <a:pt x="1451" y="640"/>
                </a:lnTo>
                <a:lnTo>
                  <a:pt x="1491" y="683"/>
                </a:lnTo>
                <a:lnTo>
                  <a:pt x="1527" y="729"/>
                </a:lnTo>
                <a:lnTo>
                  <a:pt x="1558" y="778"/>
                </a:lnTo>
                <a:lnTo>
                  <a:pt x="1585" y="832"/>
                </a:lnTo>
                <a:lnTo>
                  <a:pt x="1611" y="890"/>
                </a:lnTo>
                <a:lnTo>
                  <a:pt x="1634" y="956"/>
                </a:lnTo>
                <a:lnTo>
                  <a:pt x="1656" y="1027"/>
                </a:lnTo>
                <a:lnTo>
                  <a:pt x="1678" y="1107"/>
                </a:lnTo>
                <a:lnTo>
                  <a:pt x="1700" y="1196"/>
                </a:lnTo>
                <a:lnTo>
                  <a:pt x="1722" y="1294"/>
                </a:lnTo>
                <a:lnTo>
                  <a:pt x="1747" y="1403"/>
                </a:lnTo>
                <a:lnTo>
                  <a:pt x="1756" y="1450"/>
                </a:lnTo>
                <a:lnTo>
                  <a:pt x="1765" y="1500"/>
                </a:lnTo>
                <a:lnTo>
                  <a:pt x="1771" y="1549"/>
                </a:lnTo>
                <a:lnTo>
                  <a:pt x="1774" y="1598"/>
                </a:lnTo>
                <a:lnTo>
                  <a:pt x="1776" y="1645"/>
                </a:lnTo>
                <a:lnTo>
                  <a:pt x="1774" y="1690"/>
                </a:lnTo>
                <a:lnTo>
                  <a:pt x="1767" y="1734"/>
                </a:lnTo>
                <a:lnTo>
                  <a:pt x="1756" y="1774"/>
                </a:lnTo>
                <a:lnTo>
                  <a:pt x="1742" y="1809"/>
                </a:lnTo>
                <a:lnTo>
                  <a:pt x="1722" y="1838"/>
                </a:lnTo>
                <a:lnTo>
                  <a:pt x="1694" y="1860"/>
                </a:lnTo>
                <a:lnTo>
                  <a:pt x="1674" y="1869"/>
                </a:lnTo>
                <a:lnTo>
                  <a:pt x="1649" y="1869"/>
                </a:lnTo>
                <a:lnTo>
                  <a:pt x="1622" y="1863"/>
                </a:lnTo>
                <a:lnTo>
                  <a:pt x="1591" y="1854"/>
                </a:lnTo>
                <a:lnTo>
                  <a:pt x="1558" y="1840"/>
                </a:lnTo>
                <a:lnTo>
                  <a:pt x="1527" y="1821"/>
                </a:lnTo>
                <a:lnTo>
                  <a:pt x="1494" y="1801"/>
                </a:lnTo>
                <a:lnTo>
                  <a:pt x="1462" y="1781"/>
                </a:lnTo>
                <a:lnTo>
                  <a:pt x="1432" y="1760"/>
                </a:lnTo>
                <a:lnTo>
                  <a:pt x="1405" y="1740"/>
                </a:lnTo>
                <a:lnTo>
                  <a:pt x="1382" y="1723"/>
                </a:lnTo>
                <a:lnTo>
                  <a:pt x="1362" y="1707"/>
                </a:lnTo>
                <a:lnTo>
                  <a:pt x="1347" y="1696"/>
                </a:lnTo>
                <a:lnTo>
                  <a:pt x="1305" y="1663"/>
                </a:lnTo>
                <a:lnTo>
                  <a:pt x="1260" y="1632"/>
                </a:lnTo>
                <a:lnTo>
                  <a:pt x="1212" y="1605"/>
                </a:lnTo>
                <a:lnTo>
                  <a:pt x="1163" y="1580"/>
                </a:lnTo>
                <a:lnTo>
                  <a:pt x="1114" y="1554"/>
                </a:lnTo>
                <a:lnTo>
                  <a:pt x="1071" y="1527"/>
                </a:lnTo>
                <a:lnTo>
                  <a:pt x="1031" y="1500"/>
                </a:lnTo>
                <a:lnTo>
                  <a:pt x="1000" y="1469"/>
                </a:lnTo>
                <a:lnTo>
                  <a:pt x="987" y="1420"/>
                </a:lnTo>
                <a:lnTo>
                  <a:pt x="985" y="1372"/>
                </a:lnTo>
                <a:lnTo>
                  <a:pt x="989" y="1327"/>
                </a:lnTo>
                <a:lnTo>
                  <a:pt x="996" y="1285"/>
                </a:lnTo>
                <a:lnTo>
                  <a:pt x="1003" y="1247"/>
                </a:lnTo>
                <a:lnTo>
                  <a:pt x="1011" y="1212"/>
                </a:lnTo>
                <a:lnTo>
                  <a:pt x="1014" y="1176"/>
                </a:lnTo>
                <a:lnTo>
                  <a:pt x="1009" y="1143"/>
                </a:lnTo>
                <a:lnTo>
                  <a:pt x="1002" y="1114"/>
                </a:lnTo>
                <a:lnTo>
                  <a:pt x="994" y="1089"/>
                </a:lnTo>
                <a:lnTo>
                  <a:pt x="989" y="1036"/>
                </a:lnTo>
                <a:lnTo>
                  <a:pt x="992" y="985"/>
                </a:lnTo>
                <a:lnTo>
                  <a:pt x="1003" y="938"/>
                </a:lnTo>
                <a:lnTo>
                  <a:pt x="1018" y="896"/>
                </a:lnTo>
                <a:lnTo>
                  <a:pt x="1034" y="858"/>
                </a:lnTo>
                <a:lnTo>
                  <a:pt x="1051" y="825"/>
                </a:lnTo>
                <a:lnTo>
                  <a:pt x="1040" y="810"/>
                </a:lnTo>
                <a:lnTo>
                  <a:pt x="1025" y="794"/>
                </a:lnTo>
                <a:lnTo>
                  <a:pt x="1009" y="776"/>
                </a:lnTo>
                <a:lnTo>
                  <a:pt x="989" y="758"/>
                </a:lnTo>
                <a:lnTo>
                  <a:pt x="963" y="743"/>
                </a:lnTo>
                <a:lnTo>
                  <a:pt x="931" y="729"/>
                </a:lnTo>
                <a:lnTo>
                  <a:pt x="891" y="720"/>
                </a:lnTo>
                <a:lnTo>
                  <a:pt x="856" y="732"/>
                </a:lnTo>
                <a:lnTo>
                  <a:pt x="829" y="743"/>
                </a:lnTo>
                <a:lnTo>
                  <a:pt x="805" y="756"/>
                </a:lnTo>
                <a:lnTo>
                  <a:pt x="787" y="770"/>
                </a:lnTo>
                <a:lnTo>
                  <a:pt x="769" y="789"/>
                </a:lnTo>
                <a:lnTo>
                  <a:pt x="751" y="810"/>
                </a:lnTo>
                <a:lnTo>
                  <a:pt x="727" y="840"/>
                </a:lnTo>
                <a:lnTo>
                  <a:pt x="740" y="874"/>
                </a:lnTo>
                <a:lnTo>
                  <a:pt x="752" y="909"/>
                </a:lnTo>
                <a:lnTo>
                  <a:pt x="765" y="945"/>
                </a:lnTo>
                <a:lnTo>
                  <a:pt x="774" y="983"/>
                </a:lnTo>
                <a:lnTo>
                  <a:pt x="778" y="1021"/>
                </a:lnTo>
                <a:lnTo>
                  <a:pt x="776" y="1056"/>
                </a:lnTo>
                <a:lnTo>
                  <a:pt x="769" y="1089"/>
                </a:lnTo>
                <a:lnTo>
                  <a:pt x="762" y="1120"/>
                </a:lnTo>
                <a:lnTo>
                  <a:pt x="754" y="1149"/>
                </a:lnTo>
                <a:lnTo>
                  <a:pt x="752" y="1183"/>
                </a:lnTo>
                <a:lnTo>
                  <a:pt x="754" y="1220"/>
                </a:lnTo>
                <a:lnTo>
                  <a:pt x="760" y="1256"/>
                </a:lnTo>
                <a:lnTo>
                  <a:pt x="767" y="1292"/>
                </a:lnTo>
                <a:lnTo>
                  <a:pt x="774" y="1330"/>
                </a:lnTo>
                <a:lnTo>
                  <a:pt x="782" y="1365"/>
                </a:lnTo>
                <a:lnTo>
                  <a:pt x="785" y="1400"/>
                </a:lnTo>
                <a:lnTo>
                  <a:pt x="783" y="1432"/>
                </a:lnTo>
                <a:lnTo>
                  <a:pt x="774" y="1461"/>
                </a:lnTo>
                <a:lnTo>
                  <a:pt x="760" y="1489"/>
                </a:lnTo>
                <a:lnTo>
                  <a:pt x="651" y="1556"/>
                </a:lnTo>
                <a:lnTo>
                  <a:pt x="540" y="1621"/>
                </a:lnTo>
                <a:lnTo>
                  <a:pt x="431" y="1689"/>
                </a:lnTo>
                <a:lnTo>
                  <a:pt x="416" y="1700"/>
                </a:lnTo>
                <a:lnTo>
                  <a:pt x="396" y="1716"/>
                </a:lnTo>
                <a:lnTo>
                  <a:pt x="371" y="1736"/>
                </a:lnTo>
                <a:lnTo>
                  <a:pt x="343" y="1758"/>
                </a:lnTo>
                <a:lnTo>
                  <a:pt x="314" y="1781"/>
                </a:lnTo>
                <a:lnTo>
                  <a:pt x="283" y="1805"/>
                </a:lnTo>
                <a:lnTo>
                  <a:pt x="252" y="1827"/>
                </a:lnTo>
                <a:lnTo>
                  <a:pt x="222" y="1847"/>
                </a:lnTo>
                <a:lnTo>
                  <a:pt x="192" y="1863"/>
                </a:lnTo>
                <a:lnTo>
                  <a:pt x="167" y="1874"/>
                </a:lnTo>
                <a:lnTo>
                  <a:pt x="143" y="1881"/>
                </a:lnTo>
                <a:lnTo>
                  <a:pt x="123" y="1880"/>
                </a:lnTo>
                <a:lnTo>
                  <a:pt x="92" y="1872"/>
                </a:lnTo>
                <a:lnTo>
                  <a:pt x="69" y="1856"/>
                </a:lnTo>
                <a:lnTo>
                  <a:pt x="47" y="1832"/>
                </a:lnTo>
                <a:lnTo>
                  <a:pt x="31" y="1803"/>
                </a:lnTo>
                <a:lnTo>
                  <a:pt x="18" y="1769"/>
                </a:lnTo>
                <a:lnTo>
                  <a:pt x="9" y="1730"/>
                </a:lnTo>
                <a:lnTo>
                  <a:pt x="3" y="1690"/>
                </a:lnTo>
                <a:lnTo>
                  <a:pt x="0" y="1647"/>
                </a:lnTo>
                <a:lnTo>
                  <a:pt x="0" y="1601"/>
                </a:lnTo>
                <a:lnTo>
                  <a:pt x="2" y="1558"/>
                </a:lnTo>
                <a:lnTo>
                  <a:pt x="5" y="1512"/>
                </a:lnTo>
                <a:lnTo>
                  <a:pt x="9" y="1470"/>
                </a:lnTo>
                <a:lnTo>
                  <a:pt x="16" y="1429"/>
                </a:lnTo>
                <a:lnTo>
                  <a:pt x="23" y="1392"/>
                </a:lnTo>
                <a:lnTo>
                  <a:pt x="47" y="1285"/>
                </a:lnTo>
                <a:lnTo>
                  <a:pt x="72" y="1183"/>
                </a:lnTo>
                <a:lnTo>
                  <a:pt x="100" y="1087"/>
                </a:lnTo>
                <a:lnTo>
                  <a:pt x="129" y="996"/>
                </a:lnTo>
                <a:lnTo>
                  <a:pt x="162" y="912"/>
                </a:lnTo>
                <a:lnTo>
                  <a:pt x="194" y="834"/>
                </a:lnTo>
                <a:lnTo>
                  <a:pt x="231" y="767"/>
                </a:lnTo>
                <a:lnTo>
                  <a:pt x="269" y="707"/>
                </a:lnTo>
                <a:lnTo>
                  <a:pt x="311" y="656"/>
                </a:lnTo>
                <a:lnTo>
                  <a:pt x="327" y="634"/>
                </a:lnTo>
                <a:lnTo>
                  <a:pt x="343" y="610"/>
                </a:lnTo>
                <a:lnTo>
                  <a:pt x="360" y="587"/>
                </a:lnTo>
                <a:lnTo>
                  <a:pt x="378" y="563"/>
                </a:lnTo>
                <a:lnTo>
                  <a:pt x="398" y="541"/>
                </a:lnTo>
                <a:lnTo>
                  <a:pt x="420" y="521"/>
                </a:lnTo>
                <a:lnTo>
                  <a:pt x="443" y="505"/>
                </a:lnTo>
                <a:lnTo>
                  <a:pt x="471" y="492"/>
                </a:lnTo>
                <a:lnTo>
                  <a:pt x="502" y="487"/>
                </a:lnTo>
                <a:lnTo>
                  <a:pt x="534" y="489"/>
                </a:lnTo>
                <a:lnTo>
                  <a:pt x="562" y="510"/>
                </a:lnTo>
                <a:lnTo>
                  <a:pt x="582" y="538"/>
                </a:lnTo>
                <a:lnTo>
                  <a:pt x="596" y="567"/>
                </a:lnTo>
                <a:lnTo>
                  <a:pt x="611" y="598"/>
                </a:lnTo>
                <a:lnTo>
                  <a:pt x="623" y="629"/>
                </a:lnTo>
                <a:lnTo>
                  <a:pt x="638" y="660"/>
                </a:lnTo>
                <a:lnTo>
                  <a:pt x="654" y="689"/>
                </a:lnTo>
                <a:lnTo>
                  <a:pt x="672" y="712"/>
                </a:lnTo>
                <a:lnTo>
                  <a:pt x="671" y="716"/>
                </a:lnTo>
                <a:lnTo>
                  <a:pt x="674" y="716"/>
                </a:lnTo>
                <a:lnTo>
                  <a:pt x="672" y="712"/>
                </a:lnTo>
                <a:lnTo>
                  <a:pt x="672" y="710"/>
                </a:lnTo>
                <a:lnTo>
                  <a:pt x="682" y="701"/>
                </a:lnTo>
                <a:lnTo>
                  <a:pt x="694" y="690"/>
                </a:lnTo>
                <a:lnTo>
                  <a:pt x="711" y="676"/>
                </a:lnTo>
                <a:lnTo>
                  <a:pt x="731" y="661"/>
                </a:lnTo>
                <a:lnTo>
                  <a:pt x="752" y="645"/>
                </a:lnTo>
                <a:lnTo>
                  <a:pt x="774" y="632"/>
                </a:lnTo>
                <a:lnTo>
                  <a:pt x="796" y="620"/>
                </a:lnTo>
                <a:lnTo>
                  <a:pt x="814" y="612"/>
                </a:lnTo>
                <a:lnTo>
                  <a:pt x="816" y="534"/>
                </a:lnTo>
                <a:lnTo>
                  <a:pt x="816" y="461"/>
                </a:lnTo>
                <a:lnTo>
                  <a:pt x="814" y="394"/>
                </a:lnTo>
                <a:lnTo>
                  <a:pt x="812" y="327"/>
                </a:lnTo>
                <a:lnTo>
                  <a:pt x="812" y="258"/>
                </a:lnTo>
                <a:lnTo>
                  <a:pt x="811" y="185"/>
                </a:lnTo>
                <a:lnTo>
                  <a:pt x="812" y="107"/>
                </a:lnTo>
                <a:lnTo>
                  <a:pt x="814" y="20"/>
                </a:lnTo>
                <a:lnTo>
                  <a:pt x="818" y="20"/>
                </a:lnTo>
                <a:lnTo>
                  <a:pt x="829" y="16"/>
                </a:lnTo>
                <a:lnTo>
                  <a:pt x="845" y="10"/>
                </a:lnTo>
                <a:lnTo>
                  <a:pt x="865" y="5"/>
                </a:lnTo>
                <a:lnTo>
                  <a:pt x="889" y="1"/>
                </a:lnTo>
                <a:lnTo>
                  <a:pt x="91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xmlns="" id="{19F545FB-A059-4C52-B9E4-69126A242E37}"/>
              </a:ext>
            </a:extLst>
          </p:cNvPr>
          <p:cNvSpPr>
            <a:spLocks noEditPoints="1"/>
          </p:cNvSpPr>
          <p:nvPr/>
        </p:nvSpPr>
        <p:spPr bwMode="auto">
          <a:xfrm>
            <a:off x="938138" y="3136415"/>
            <a:ext cx="626446" cy="454734"/>
          </a:xfrm>
          <a:custGeom>
            <a:avLst/>
            <a:gdLst>
              <a:gd name="T0" fmla="*/ 1418 w 1846"/>
              <a:gd name="T1" fmla="*/ 21 h 1340"/>
              <a:gd name="T2" fmla="*/ 1609 w 1846"/>
              <a:gd name="T3" fmla="*/ 47 h 1340"/>
              <a:gd name="T4" fmla="*/ 1771 w 1846"/>
              <a:gd name="T5" fmla="*/ 100 h 1340"/>
              <a:gd name="T6" fmla="*/ 1840 w 1846"/>
              <a:gd name="T7" fmla="*/ 191 h 1340"/>
              <a:gd name="T8" fmla="*/ 1787 w 1846"/>
              <a:gd name="T9" fmla="*/ 294 h 1340"/>
              <a:gd name="T10" fmla="*/ 1673 w 1846"/>
              <a:gd name="T11" fmla="*/ 385 h 1340"/>
              <a:gd name="T12" fmla="*/ 1560 w 1846"/>
              <a:gd name="T13" fmla="*/ 447 h 1340"/>
              <a:gd name="T14" fmla="*/ 1462 w 1846"/>
              <a:gd name="T15" fmla="*/ 498 h 1340"/>
              <a:gd name="T16" fmla="*/ 1380 w 1846"/>
              <a:gd name="T17" fmla="*/ 565 h 1340"/>
              <a:gd name="T18" fmla="*/ 1289 w 1846"/>
              <a:gd name="T19" fmla="*/ 605 h 1340"/>
              <a:gd name="T20" fmla="*/ 1198 w 1846"/>
              <a:gd name="T21" fmla="*/ 596 h 1340"/>
              <a:gd name="T22" fmla="*/ 1140 w 1846"/>
              <a:gd name="T23" fmla="*/ 527 h 1340"/>
              <a:gd name="T24" fmla="*/ 1107 w 1846"/>
              <a:gd name="T25" fmla="*/ 447 h 1340"/>
              <a:gd name="T26" fmla="*/ 1091 w 1846"/>
              <a:gd name="T27" fmla="*/ 371 h 1340"/>
              <a:gd name="T28" fmla="*/ 1091 w 1846"/>
              <a:gd name="T29" fmla="*/ 232 h 1340"/>
              <a:gd name="T30" fmla="*/ 1106 w 1846"/>
              <a:gd name="T31" fmla="*/ 129 h 1340"/>
              <a:gd name="T32" fmla="*/ 1138 w 1846"/>
              <a:gd name="T33" fmla="*/ 80 h 1340"/>
              <a:gd name="T34" fmla="*/ 1213 w 1846"/>
              <a:gd name="T35" fmla="*/ 32 h 1340"/>
              <a:gd name="T36" fmla="*/ 606 w 1846"/>
              <a:gd name="T37" fmla="*/ 0 h 1340"/>
              <a:gd name="T38" fmla="*/ 749 w 1846"/>
              <a:gd name="T39" fmla="*/ 9 h 1340"/>
              <a:gd name="T40" fmla="*/ 882 w 1846"/>
              <a:gd name="T41" fmla="*/ 45 h 1340"/>
              <a:gd name="T42" fmla="*/ 978 w 1846"/>
              <a:gd name="T43" fmla="*/ 111 h 1340"/>
              <a:gd name="T44" fmla="*/ 1018 w 1846"/>
              <a:gd name="T45" fmla="*/ 229 h 1340"/>
              <a:gd name="T46" fmla="*/ 1018 w 1846"/>
              <a:gd name="T47" fmla="*/ 401 h 1340"/>
              <a:gd name="T48" fmla="*/ 1049 w 1846"/>
              <a:gd name="T49" fmla="*/ 511 h 1340"/>
              <a:gd name="T50" fmla="*/ 1086 w 1846"/>
              <a:gd name="T51" fmla="*/ 600 h 1340"/>
              <a:gd name="T52" fmla="*/ 1071 w 1846"/>
              <a:gd name="T53" fmla="*/ 678 h 1340"/>
              <a:gd name="T54" fmla="*/ 1029 w 1846"/>
              <a:gd name="T55" fmla="*/ 731 h 1340"/>
              <a:gd name="T56" fmla="*/ 940 w 1846"/>
              <a:gd name="T57" fmla="*/ 807 h 1340"/>
              <a:gd name="T58" fmla="*/ 780 w 1846"/>
              <a:gd name="T59" fmla="*/ 907 h 1340"/>
              <a:gd name="T60" fmla="*/ 658 w 1846"/>
              <a:gd name="T61" fmla="*/ 1016 h 1340"/>
              <a:gd name="T62" fmla="*/ 564 w 1846"/>
              <a:gd name="T63" fmla="*/ 1147 h 1340"/>
              <a:gd name="T64" fmla="*/ 458 w 1846"/>
              <a:gd name="T65" fmla="*/ 1252 h 1340"/>
              <a:gd name="T66" fmla="*/ 344 w 1846"/>
              <a:gd name="T67" fmla="*/ 1320 h 1340"/>
              <a:gd name="T68" fmla="*/ 246 w 1846"/>
              <a:gd name="T69" fmla="*/ 1340 h 1340"/>
              <a:gd name="T70" fmla="*/ 169 w 1846"/>
              <a:gd name="T71" fmla="*/ 1287 h 1340"/>
              <a:gd name="T72" fmla="*/ 93 w 1846"/>
              <a:gd name="T73" fmla="*/ 1156 h 1340"/>
              <a:gd name="T74" fmla="*/ 33 w 1846"/>
              <a:gd name="T75" fmla="*/ 974 h 1340"/>
              <a:gd name="T76" fmla="*/ 2 w 1846"/>
              <a:gd name="T77" fmla="*/ 760 h 1340"/>
              <a:gd name="T78" fmla="*/ 11 w 1846"/>
              <a:gd name="T79" fmla="*/ 540 h 1340"/>
              <a:gd name="T80" fmla="*/ 77 w 1846"/>
              <a:gd name="T81" fmla="*/ 332 h 1340"/>
              <a:gd name="T82" fmla="*/ 211 w 1846"/>
              <a:gd name="T83" fmla="*/ 161 h 1340"/>
              <a:gd name="T84" fmla="*/ 364 w 1846"/>
              <a:gd name="T85" fmla="*/ 60 h 1340"/>
              <a:gd name="T86" fmla="*/ 509 w 1846"/>
              <a:gd name="T87" fmla="*/ 1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46" h="1340">
                <a:moveTo>
                  <a:pt x="1289" y="20"/>
                </a:moveTo>
                <a:lnTo>
                  <a:pt x="1353" y="20"/>
                </a:lnTo>
                <a:lnTo>
                  <a:pt x="1418" y="21"/>
                </a:lnTo>
                <a:lnTo>
                  <a:pt x="1484" y="27"/>
                </a:lnTo>
                <a:lnTo>
                  <a:pt x="1547" y="36"/>
                </a:lnTo>
                <a:lnTo>
                  <a:pt x="1609" y="47"/>
                </a:lnTo>
                <a:lnTo>
                  <a:pt x="1669" y="61"/>
                </a:lnTo>
                <a:lnTo>
                  <a:pt x="1722" y="78"/>
                </a:lnTo>
                <a:lnTo>
                  <a:pt x="1771" y="100"/>
                </a:lnTo>
                <a:lnTo>
                  <a:pt x="1813" y="123"/>
                </a:lnTo>
                <a:lnTo>
                  <a:pt x="1846" y="151"/>
                </a:lnTo>
                <a:lnTo>
                  <a:pt x="1840" y="191"/>
                </a:lnTo>
                <a:lnTo>
                  <a:pt x="1827" y="229"/>
                </a:lnTo>
                <a:lnTo>
                  <a:pt x="1809" y="263"/>
                </a:lnTo>
                <a:lnTo>
                  <a:pt x="1787" y="294"/>
                </a:lnTo>
                <a:lnTo>
                  <a:pt x="1762" y="320"/>
                </a:lnTo>
                <a:lnTo>
                  <a:pt x="1717" y="356"/>
                </a:lnTo>
                <a:lnTo>
                  <a:pt x="1673" y="385"/>
                </a:lnTo>
                <a:lnTo>
                  <a:pt x="1633" y="409"/>
                </a:lnTo>
                <a:lnTo>
                  <a:pt x="1595" y="429"/>
                </a:lnTo>
                <a:lnTo>
                  <a:pt x="1560" y="447"/>
                </a:lnTo>
                <a:lnTo>
                  <a:pt x="1526" y="463"/>
                </a:lnTo>
                <a:lnTo>
                  <a:pt x="1493" y="480"/>
                </a:lnTo>
                <a:lnTo>
                  <a:pt x="1462" y="498"/>
                </a:lnTo>
                <a:lnTo>
                  <a:pt x="1431" y="520"/>
                </a:lnTo>
                <a:lnTo>
                  <a:pt x="1402" y="547"/>
                </a:lnTo>
                <a:lnTo>
                  <a:pt x="1380" y="565"/>
                </a:lnTo>
                <a:lnTo>
                  <a:pt x="1353" y="581"/>
                </a:lnTo>
                <a:lnTo>
                  <a:pt x="1322" y="594"/>
                </a:lnTo>
                <a:lnTo>
                  <a:pt x="1289" y="605"/>
                </a:lnTo>
                <a:lnTo>
                  <a:pt x="1257" y="609"/>
                </a:lnTo>
                <a:lnTo>
                  <a:pt x="1226" y="605"/>
                </a:lnTo>
                <a:lnTo>
                  <a:pt x="1198" y="596"/>
                </a:lnTo>
                <a:lnTo>
                  <a:pt x="1177" y="578"/>
                </a:lnTo>
                <a:lnTo>
                  <a:pt x="1157" y="554"/>
                </a:lnTo>
                <a:lnTo>
                  <a:pt x="1140" y="527"/>
                </a:lnTo>
                <a:lnTo>
                  <a:pt x="1126" y="498"/>
                </a:lnTo>
                <a:lnTo>
                  <a:pt x="1115" y="471"/>
                </a:lnTo>
                <a:lnTo>
                  <a:pt x="1107" y="447"/>
                </a:lnTo>
                <a:lnTo>
                  <a:pt x="1102" y="431"/>
                </a:lnTo>
                <a:lnTo>
                  <a:pt x="1097" y="405"/>
                </a:lnTo>
                <a:lnTo>
                  <a:pt x="1091" y="371"/>
                </a:lnTo>
                <a:lnTo>
                  <a:pt x="1089" y="327"/>
                </a:lnTo>
                <a:lnTo>
                  <a:pt x="1089" y="281"/>
                </a:lnTo>
                <a:lnTo>
                  <a:pt x="1091" y="232"/>
                </a:lnTo>
                <a:lnTo>
                  <a:pt x="1095" y="183"/>
                </a:lnTo>
                <a:lnTo>
                  <a:pt x="1102" y="140"/>
                </a:lnTo>
                <a:lnTo>
                  <a:pt x="1106" y="129"/>
                </a:lnTo>
                <a:lnTo>
                  <a:pt x="1113" y="114"/>
                </a:lnTo>
                <a:lnTo>
                  <a:pt x="1124" y="98"/>
                </a:lnTo>
                <a:lnTo>
                  <a:pt x="1138" y="80"/>
                </a:lnTo>
                <a:lnTo>
                  <a:pt x="1158" y="63"/>
                </a:lnTo>
                <a:lnTo>
                  <a:pt x="1184" y="47"/>
                </a:lnTo>
                <a:lnTo>
                  <a:pt x="1213" y="32"/>
                </a:lnTo>
                <a:lnTo>
                  <a:pt x="1249" y="23"/>
                </a:lnTo>
                <a:lnTo>
                  <a:pt x="1289" y="20"/>
                </a:lnTo>
                <a:close/>
                <a:moveTo>
                  <a:pt x="606" y="0"/>
                </a:moveTo>
                <a:lnTo>
                  <a:pt x="653" y="0"/>
                </a:lnTo>
                <a:lnTo>
                  <a:pt x="702" y="3"/>
                </a:lnTo>
                <a:lnTo>
                  <a:pt x="749" y="9"/>
                </a:lnTo>
                <a:lnTo>
                  <a:pt x="797" y="18"/>
                </a:lnTo>
                <a:lnTo>
                  <a:pt x="840" y="31"/>
                </a:lnTo>
                <a:lnTo>
                  <a:pt x="882" y="45"/>
                </a:lnTo>
                <a:lnTo>
                  <a:pt x="918" y="63"/>
                </a:lnTo>
                <a:lnTo>
                  <a:pt x="951" y="85"/>
                </a:lnTo>
                <a:lnTo>
                  <a:pt x="978" y="111"/>
                </a:lnTo>
                <a:lnTo>
                  <a:pt x="998" y="138"/>
                </a:lnTo>
                <a:lnTo>
                  <a:pt x="1009" y="171"/>
                </a:lnTo>
                <a:lnTo>
                  <a:pt x="1018" y="229"/>
                </a:lnTo>
                <a:lnTo>
                  <a:pt x="1020" y="289"/>
                </a:lnTo>
                <a:lnTo>
                  <a:pt x="1018" y="345"/>
                </a:lnTo>
                <a:lnTo>
                  <a:pt x="1018" y="401"/>
                </a:lnTo>
                <a:lnTo>
                  <a:pt x="1026" y="456"/>
                </a:lnTo>
                <a:lnTo>
                  <a:pt x="1035" y="481"/>
                </a:lnTo>
                <a:lnTo>
                  <a:pt x="1049" y="511"/>
                </a:lnTo>
                <a:lnTo>
                  <a:pt x="1064" y="540"/>
                </a:lnTo>
                <a:lnTo>
                  <a:pt x="1077" y="569"/>
                </a:lnTo>
                <a:lnTo>
                  <a:pt x="1086" y="600"/>
                </a:lnTo>
                <a:lnTo>
                  <a:pt x="1087" y="631"/>
                </a:lnTo>
                <a:lnTo>
                  <a:pt x="1078" y="663"/>
                </a:lnTo>
                <a:lnTo>
                  <a:pt x="1071" y="678"/>
                </a:lnTo>
                <a:lnTo>
                  <a:pt x="1060" y="694"/>
                </a:lnTo>
                <a:lnTo>
                  <a:pt x="1047" y="712"/>
                </a:lnTo>
                <a:lnTo>
                  <a:pt x="1029" y="731"/>
                </a:lnTo>
                <a:lnTo>
                  <a:pt x="1007" y="754"/>
                </a:lnTo>
                <a:lnTo>
                  <a:pt x="977" y="778"/>
                </a:lnTo>
                <a:lnTo>
                  <a:pt x="940" y="807"/>
                </a:lnTo>
                <a:lnTo>
                  <a:pt x="895" y="840"/>
                </a:lnTo>
                <a:lnTo>
                  <a:pt x="833" y="874"/>
                </a:lnTo>
                <a:lnTo>
                  <a:pt x="780" y="907"/>
                </a:lnTo>
                <a:lnTo>
                  <a:pt x="735" y="941"/>
                </a:lnTo>
                <a:lnTo>
                  <a:pt x="695" y="978"/>
                </a:lnTo>
                <a:lnTo>
                  <a:pt x="658" y="1016"/>
                </a:lnTo>
                <a:lnTo>
                  <a:pt x="624" y="1060"/>
                </a:lnTo>
                <a:lnTo>
                  <a:pt x="589" y="1107"/>
                </a:lnTo>
                <a:lnTo>
                  <a:pt x="564" y="1147"/>
                </a:lnTo>
                <a:lnTo>
                  <a:pt x="531" y="1185"/>
                </a:lnTo>
                <a:lnTo>
                  <a:pt x="497" y="1221"/>
                </a:lnTo>
                <a:lnTo>
                  <a:pt x="458" y="1252"/>
                </a:lnTo>
                <a:lnTo>
                  <a:pt x="420" y="1280"/>
                </a:lnTo>
                <a:lnTo>
                  <a:pt x="382" y="1303"/>
                </a:lnTo>
                <a:lnTo>
                  <a:pt x="344" y="1320"/>
                </a:lnTo>
                <a:lnTo>
                  <a:pt x="307" y="1332"/>
                </a:lnTo>
                <a:lnTo>
                  <a:pt x="275" y="1340"/>
                </a:lnTo>
                <a:lnTo>
                  <a:pt x="246" y="1340"/>
                </a:lnTo>
                <a:lnTo>
                  <a:pt x="220" y="1331"/>
                </a:lnTo>
                <a:lnTo>
                  <a:pt x="195" y="1314"/>
                </a:lnTo>
                <a:lnTo>
                  <a:pt x="169" y="1287"/>
                </a:lnTo>
                <a:lnTo>
                  <a:pt x="144" y="1251"/>
                </a:lnTo>
                <a:lnTo>
                  <a:pt x="118" y="1207"/>
                </a:lnTo>
                <a:lnTo>
                  <a:pt x="93" y="1156"/>
                </a:lnTo>
                <a:lnTo>
                  <a:pt x="71" y="1100"/>
                </a:lnTo>
                <a:lnTo>
                  <a:pt x="51" y="1040"/>
                </a:lnTo>
                <a:lnTo>
                  <a:pt x="33" y="974"/>
                </a:lnTo>
                <a:lnTo>
                  <a:pt x="18" y="905"/>
                </a:lnTo>
                <a:lnTo>
                  <a:pt x="7" y="832"/>
                </a:lnTo>
                <a:lnTo>
                  <a:pt x="2" y="760"/>
                </a:lnTo>
                <a:lnTo>
                  <a:pt x="0" y="687"/>
                </a:lnTo>
                <a:lnTo>
                  <a:pt x="4" y="612"/>
                </a:lnTo>
                <a:lnTo>
                  <a:pt x="11" y="540"/>
                </a:lnTo>
                <a:lnTo>
                  <a:pt x="27" y="467"/>
                </a:lnTo>
                <a:lnTo>
                  <a:pt x="49" y="398"/>
                </a:lnTo>
                <a:lnTo>
                  <a:pt x="77" y="332"/>
                </a:lnTo>
                <a:lnTo>
                  <a:pt x="113" y="271"/>
                </a:lnTo>
                <a:lnTo>
                  <a:pt x="158" y="214"/>
                </a:lnTo>
                <a:lnTo>
                  <a:pt x="211" y="161"/>
                </a:lnTo>
                <a:lnTo>
                  <a:pt x="264" y="120"/>
                </a:lnTo>
                <a:lnTo>
                  <a:pt x="313" y="85"/>
                </a:lnTo>
                <a:lnTo>
                  <a:pt x="364" y="60"/>
                </a:lnTo>
                <a:lnTo>
                  <a:pt x="413" y="41"/>
                </a:lnTo>
                <a:lnTo>
                  <a:pt x="460" y="27"/>
                </a:lnTo>
                <a:lnTo>
                  <a:pt x="509" y="16"/>
                </a:lnTo>
                <a:lnTo>
                  <a:pt x="558" y="7"/>
                </a:lnTo>
                <a:lnTo>
                  <a:pt x="6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xmlns="" id="{B23DD9F5-F207-4161-A657-4FABC196AB04}"/>
              </a:ext>
            </a:extLst>
          </p:cNvPr>
          <p:cNvSpPr>
            <a:spLocks noEditPoints="1"/>
          </p:cNvSpPr>
          <p:nvPr/>
        </p:nvSpPr>
        <p:spPr bwMode="auto">
          <a:xfrm>
            <a:off x="1035649" y="4191502"/>
            <a:ext cx="431429" cy="606946"/>
          </a:xfrm>
          <a:custGeom>
            <a:avLst/>
            <a:gdLst>
              <a:gd name="T0" fmla="*/ 2311 w 2753"/>
              <a:gd name="T1" fmla="*/ 580 h 3873"/>
              <a:gd name="T2" fmla="*/ 2433 w 2753"/>
              <a:gd name="T3" fmla="*/ 735 h 3873"/>
              <a:gd name="T4" fmla="*/ 2415 w 2753"/>
              <a:gd name="T5" fmla="*/ 948 h 3873"/>
              <a:gd name="T6" fmla="*/ 2253 w 2753"/>
              <a:gd name="T7" fmla="*/ 1073 h 3873"/>
              <a:gd name="T8" fmla="*/ 2037 w 2753"/>
              <a:gd name="T9" fmla="*/ 1138 h 3873"/>
              <a:gd name="T10" fmla="*/ 1946 w 2753"/>
              <a:gd name="T11" fmla="*/ 1260 h 3873"/>
              <a:gd name="T12" fmla="*/ 2039 w 2753"/>
              <a:gd name="T13" fmla="*/ 1346 h 3873"/>
              <a:gd name="T14" fmla="*/ 2400 w 2753"/>
              <a:gd name="T15" fmla="*/ 1671 h 3873"/>
              <a:gd name="T16" fmla="*/ 2649 w 2753"/>
              <a:gd name="T17" fmla="*/ 2118 h 3873"/>
              <a:gd name="T18" fmla="*/ 2746 w 2753"/>
              <a:gd name="T19" fmla="*/ 2586 h 3873"/>
              <a:gd name="T20" fmla="*/ 2739 w 2753"/>
              <a:gd name="T21" fmla="*/ 3028 h 3873"/>
              <a:gd name="T22" fmla="*/ 2671 w 2753"/>
              <a:gd name="T23" fmla="*/ 3397 h 3873"/>
              <a:gd name="T24" fmla="*/ 2597 w 2753"/>
              <a:gd name="T25" fmla="*/ 3648 h 3873"/>
              <a:gd name="T26" fmla="*/ 2533 w 2753"/>
              <a:gd name="T27" fmla="*/ 3764 h 3873"/>
              <a:gd name="T28" fmla="*/ 2319 w 2753"/>
              <a:gd name="T29" fmla="*/ 3855 h 3873"/>
              <a:gd name="T30" fmla="*/ 1959 w 2753"/>
              <a:gd name="T31" fmla="*/ 3868 h 3873"/>
              <a:gd name="T32" fmla="*/ 1531 w 2753"/>
              <a:gd name="T33" fmla="*/ 3768 h 3873"/>
              <a:gd name="T34" fmla="*/ 1146 w 2753"/>
              <a:gd name="T35" fmla="*/ 3597 h 3873"/>
              <a:gd name="T36" fmla="*/ 846 w 2753"/>
              <a:gd name="T37" fmla="*/ 3420 h 3873"/>
              <a:gd name="T38" fmla="*/ 669 w 2753"/>
              <a:gd name="T39" fmla="*/ 3297 h 3873"/>
              <a:gd name="T40" fmla="*/ 562 w 2753"/>
              <a:gd name="T41" fmla="*/ 3206 h 3873"/>
              <a:gd name="T42" fmla="*/ 189 w 2753"/>
              <a:gd name="T43" fmla="*/ 2718 h 3873"/>
              <a:gd name="T44" fmla="*/ 0 w 2753"/>
              <a:gd name="T45" fmla="*/ 2148 h 3873"/>
              <a:gd name="T46" fmla="*/ 79 w 2753"/>
              <a:gd name="T47" fmla="*/ 1729 h 3873"/>
              <a:gd name="T48" fmla="*/ 217 w 2753"/>
              <a:gd name="T49" fmla="*/ 1491 h 3873"/>
              <a:gd name="T50" fmla="*/ 319 w 2753"/>
              <a:gd name="T51" fmla="*/ 1380 h 3873"/>
              <a:gd name="T52" fmla="*/ 368 w 2753"/>
              <a:gd name="T53" fmla="*/ 1135 h 3873"/>
              <a:gd name="T54" fmla="*/ 353 w 2753"/>
              <a:gd name="T55" fmla="*/ 831 h 3873"/>
              <a:gd name="T56" fmla="*/ 384 w 2753"/>
              <a:gd name="T57" fmla="*/ 675 h 3873"/>
              <a:gd name="T58" fmla="*/ 559 w 2753"/>
              <a:gd name="T59" fmla="*/ 591 h 3873"/>
              <a:gd name="T60" fmla="*/ 699 w 2753"/>
              <a:gd name="T61" fmla="*/ 664 h 3873"/>
              <a:gd name="T62" fmla="*/ 769 w 2753"/>
              <a:gd name="T63" fmla="*/ 866 h 3873"/>
              <a:gd name="T64" fmla="*/ 791 w 2753"/>
              <a:gd name="T65" fmla="*/ 1115 h 3873"/>
              <a:gd name="T66" fmla="*/ 1008 w 2753"/>
              <a:gd name="T67" fmla="*/ 1053 h 3873"/>
              <a:gd name="T68" fmla="*/ 1433 w 2753"/>
              <a:gd name="T69" fmla="*/ 700 h 3873"/>
              <a:gd name="T70" fmla="*/ 1737 w 2753"/>
              <a:gd name="T71" fmla="*/ 600 h 3873"/>
              <a:gd name="T72" fmla="*/ 2062 w 2753"/>
              <a:gd name="T73" fmla="*/ 557 h 3873"/>
              <a:gd name="T74" fmla="*/ 1277 w 2753"/>
              <a:gd name="T75" fmla="*/ 18 h 3873"/>
              <a:gd name="T76" fmla="*/ 1315 w 2753"/>
              <a:gd name="T77" fmla="*/ 111 h 3873"/>
              <a:gd name="T78" fmla="*/ 1329 w 2753"/>
              <a:gd name="T79" fmla="*/ 229 h 3873"/>
              <a:gd name="T80" fmla="*/ 1389 w 2753"/>
              <a:gd name="T81" fmla="*/ 278 h 3873"/>
              <a:gd name="T82" fmla="*/ 1471 w 2753"/>
              <a:gd name="T83" fmla="*/ 138 h 3873"/>
              <a:gd name="T84" fmla="*/ 1600 w 2753"/>
              <a:gd name="T85" fmla="*/ 22 h 3873"/>
              <a:gd name="T86" fmla="*/ 1671 w 2753"/>
              <a:gd name="T87" fmla="*/ 108 h 3873"/>
              <a:gd name="T88" fmla="*/ 1649 w 2753"/>
              <a:gd name="T89" fmla="*/ 249 h 3873"/>
              <a:gd name="T90" fmla="*/ 1666 w 2753"/>
              <a:gd name="T91" fmla="*/ 408 h 3873"/>
              <a:gd name="T92" fmla="*/ 1775 w 2753"/>
              <a:gd name="T93" fmla="*/ 511 h 3873"/>
              <a:gd name="T94" fmla="*/ 1529 w 2753"/>
              <a:gd name="T95" fmla="*/ 580 h 3873"/>
              <a:gd name="T96" fmla="*/ 1239 w 2753"/>
              <a:gd name="T97" fmla="*/ 735 h 3873"/>
              <a:gd name="T98" fmla="*/ 995 w 2753"/>
              <a:gd name="T99" fmla="*/ 958 h 3873"/>
              <a:gd name="T100" fmla="*/ 871 w 2753"/>
              <a:gd name="T101" fmla="*/ 1124 h 3873"/>
              <a:gd name="T102" fmla="*/ 855 w 2753"/>
              <a:gd name="T103" fmla="*/ 1100 h 3873"/>
              <a:gd name="T104" fmla="*/ 826 w 2753"/>
              <a:gd name="T105" fmla="*/ 798 h 3873"/>
              <a:gd name="T106" fmla="*/ 837 w 2753"/>
              <a:gd name="T107" fmla="*/ 658 h 3873"/>
              <a:gd name="T108" fmla="*/ 897 w 2753"/>
              <a:gd name="T109" fmla="*/ 555 h 3873"/>
              <a:gd name="T110" fmla="*/ 704 w 2753"/>
              <a:gd name="T111" fmla="*/ 437 h 3873"/>
              <a:gd name="T112" fmla="*/ 609 w 2753"/>
              <a:gd name="T113" fmla="*/ 320 h 3873"/>
              <a:gd name="T114" fmla="*/ 691 w 2753"/>
              <a:gd name="T115" fmla="*/ 206 h 3873"/>
              <a:gd name="T116" fmla="*/ 886 w 2753"/>
              <a:gd name="T117" fmla="*/ 251 h 3873"/>
              <a:gd name="T118" fmla="*/ 1144 w 2753"/>
              <a:gd name="T119" fmla="*/ 375 h 3873"/>
              <a:gd name="T120" fmla="*/ 1115 w 2753"/>
              <a:gd name="T121" fmla="*/ 189 h 3873"/>
              <a:gd name="T122" fmla="*/ 1120 w 2753"/>
              <a:gd name="T123" fmla="*/ 38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53" h="3873">
                <a:moveTo>
                  <a:pt x="2122" y="555"/>
                </a:moveTo>
                <a:lnTo>
                  <a:pt x="2180" y="557"/>
                </a:lnTo>
                <a:lnTo>
                  <a:pt x="2231" y="560"/>
                </a:lnTo>
                <a:lnTo>
                  <a:pt x="2275" y="568"/>
                </a:lnTo>
                <a:lnTo>
                  <a:pt x="2311" y="580"/>
                </a:lnTo>
                <a:lnTo>
                  <a:pt x="2346" y="598"/>
                </a:lnTo>
                <a:lnTo>
                  <a:pt x="2375" y="626"/>
                </a:lnTo>
                <a:lnTo>
                  <a:pt x="2399" y="658"/>
                </a:lnTo>
                <a:lnTo>
                  <a:pt x="2419" y="695"/>
                </a:lnTo>
                <a:lnTo>
                  <a:pt x="2433" y="735"/>
                </a:lnTo>
                <a:lnTo>
                  <a:pt x="2442" y="777"/>
                </a:lnTo>
                <a:lnTo>
                  <a:pt x="2444" y="820"/>
                </a:lnTo>
                <a:lnTo>
                  <a:pt x="2440" y="864"/>
                </a:lnTo>
                <a:lnTo>
                  <a:pt x="2431" y="908"/>
                </a:lnTo>
                <a:lnTo>
                  <a:pt x="2415" y="948"/>
                </a:lnTo>
                <a:lnTo>
                  <a:pt x="2391" y="984"/>
                </a:lnTo>
                <a:lnTo>
                  <a:pt x="2364" y="1013"/>
                </a:lnTo>
                <a:lnTo>
                  <a:pt x="2331" y="1037"/>
                </a:lnTo>
                <a:lnTo>
                  <a:pt x="2293" y="1057"/>
                </a:lnTo>
                <a:lnTo>
                  <a:pt x="2253" y="1073"/>
                </a:lnTo>
                <a:lnTo>
                  <a:pt x="2211" y="1086"/>
                </a:lnTo>
                <a:lnTo>
                  <a:pt x="2166" y="1098"/>
                </a:lnTo>
                <a:lnTo>
                  <a:pt x="2122" y="1111"/>
                </a:lnTo>
                <a:lnTo>
                  <a:pt x="2079" y="1124"/>
                </a:lnTo>
                <a:lnTo>
                  <a:pt x="2037" y="1138"/>
                </a:lnTo>
                <a:lnTo>
                  <a:pt x="1999" y="1157"/>
                </a:lnTo>
                <a:lnTo>
                  <a:pt x="1962" y="1178"/>
                </a:lnTo>
                <a:lnTo>
                  <a:pt x="1931" y="1204"/>
                </a:lnTo>
                <a:lnTo>
                  <a:pt x="1935" y="1235"/>
                </a:lnTo>
                <a:lnTo>
                  <a:pt x="1946" y="1260"/>
                </a:lnTo>
                <a:lnTo>
                  <a:pt x="1959" y="1282"/>
                </a:lnTo>
                <a:lnTo>
                  <a:pt x="1977" y="1302"/>
                </a:lnTo>
                <a:lnTo>
                  <a:pt x="1997" y="1318"/>
                </a:lnTo>
                <a:lnTo>
                  <a:pt x="2019" y="1333"/>
                </a:lnTo>
                <a:lnTo>
                  <a:pt x="2039" y="1346"/>
                </a:lnTo>
                <a:lnTo>
                  <a:pt x="2060" y="1360"/>
                </a:lnTo>
                <a:lnTo>
                  <a:pt x="2159" y="1433"/>
                </a:lnTo>
                <a:lnTo>
                  <a:pt x="2248" y="1509"/>
                </a:lnTo>
                <a:lnTo>
                  <a:pt x="2328" y="1588"/>
                </a:lnTo>
                <a:lnTo>
                  <a:pt x="2400" y="1671"/>
                </a:lnTo>
                <a:lnTo>
                  <a:pt x="2464" y="1757"/>
                </a:lnTo>
                <a:lnTo>
                  <a:pt x="2522" y="1844"/>
                </a:lnTo>
                <a:lnTo>
                  <a:pt x="2571" y="1933"/>
                </a:lnTo>
                <a:lnTo>
                  <a:pt x="2613" y="2026"/>
                </a:lnTo>
                <a:lnTo>
                  <a:pt x="2649" y="2118"/>
                </a:lnTo>
                <a:lnTo>
                  <a:pt x="2679" y="2211"/>
                </a:lnTo>
                <a:lnTo>
                  <a:pt x="2704" y="2304"/>
                </a:lnTo>
                <a:lnTo>
                  <a:pt x="2722" y="2398"/>
                </a:lnTo>
                <a:lnTo>
                  <a:pt x="2737" y="2493"/>
                </a:lnTo>
                <a:lnTo>
                  <a:pt x="2746" y="2586"/>
                </a:lnTo>
                <a:lnTo>
                  <a:pt x="2751" y="2677"/>
                </a:lnTo>
                <a:lnTo>
                  <a:pt x="2753" y="2768"/>
                </a:lnTo>
                <a:lnTo>
                  <a:pt x="2751" y="2857"/>
                </a:lnTo>
                <a:lnTo>
                  <a:pt x="2746" y="2942"/>
                </a:lnTo>
                <a:lnTo>
                  <a:pt x="2739" y="3028"/>
                </a:lnTo>
                <a:lnTo>
                  <a:pt x="2728" y="3108"/>
                </a:lnTo>
                <a:lnTo>
                  <a:pt x="2715" y="3186"/>
                </a:lnTo>
                <a:lnTo>
                  <a:pt x="2702" y="3260"/>
                </a:lnTo>
                <a:lnTo>
                  <a:pt x="2688" y="3331"/>
                </a:lnTo>
                <a:lnTo>
                  <a:pt x="2671" y="3397"/>
                </a:lnTo>
                <a:lnTo>
                  <a:pt x="2657" y="3458"/>
                </a:lnTo>
                <a:lnTo>
                  <a:pt x="2640" y="3515"/>
                </a:lnTo>
                <a:lnTo>
                  <a:pt x="2624" y="3564"/>
                </a:lnTo>
                <a:lnTo>
                  <a:pt x="2609" y="3609"/>
                </a:lnTo>
                <a:lnTo>
                  <a:pt x="2597" y="3648"/>
                </a:lnTo>
                <a:lnTo>
                  <a:pt x="2584" y="3680"/>
                </a:lnTo>
                <a:lnTo>
                  <a:pt x="2573" y="3704"/>
                </a:lnTo>
                <a:lnTo>
                  <a:pt x="2566" y="3722"/>
                </a:lnTo>
                <a:lnTo>
                  <a:pt x="2560" y="3733"/>
                </a:lnTo>
                <a:lnTo>
                  <a:pt x="2533" y="3764"/>
                </a:lnTo>
                <a:lnTo>
                  <a:pt x="2499" y="3789"/>
                </a:lnTo>
                <a:lnTo>
                  <a:pt x="2459" y="3811"/>
                </a:lnTo>
                <a:lnTo>
                  <a:pt x="2415" y="3829"/>
                </a:lnTo>
                <a:lnTo>
                  <a:pt x="2368" y="3844"/>
                </a:lnTo>
                <a:lnTo>
                  <a:pt x="2319" y="3855"/>
                </a:lnTo>
                <a:lnTo>
                  <a:pt x="2269" y="3862"/>
                </a:lnTo>
                <a:lnTo>
                  <a:pt x="2220" y="3868"/>
                </a:lnTo>
                <a:lnTo>
                  <a:pt x="2133" y="3873"/>
                </a:lnTo>
                <a:lnTo>
                  <a:pt x="2046" y="3873"/>
                </a:lnTo>
                <a:lnTo>
                  <a:pt x="1959" y="3868"/>
                </a:lnTo>
                <a:lnTo>
                  <a:pt x="1871" y="3855"/>
                </a:lnTo>
                <a:lnTo>
                  <a:pt x="1784" y="3838"/>
                </a:lnTo>
                <a:lnTo>
                  <a:pt x="1699" y="3818"/>
                </a:lnTo>
                <a:lnTo>
                  <a:pt x="1613" y="3795"/>
                </a:lnTo>
                <a:lnTo>
                  <a:pt x="1531" y="3768"/>
                </a:lnTo>
                <a:lnTo>
                  <a:pt x="1449" y="3737"/>
                </a:lnTo>
                <a:lnTo>
                  <a:pt x="1369" y="3704"/>
                </a:lnTo>
                <a:lnTo>
                  <a:pt x="1293" y="3669"/>
                </a:lnTo>
                <a:lnTo>
                  <a:pt x="1219" y="3635"/>
                </a:lnTo>
                <a:lnTo>
                  <a:pt x="1146" y="3597"/>
                </a:lnTo>
                <a:lnTo>
                  <a:pt x="1079" y="3560"/>
                </a:lnTo>
                <a:lnTo>
                  <a:pt x="1015" y="3524"/>
                </a:lnTo>
                <a:lnTo>
                  <a:pt x="953" y="3488"/>
                </a:lnTo>
                <a:lnTo>
                  <a:pt x="899" y="3453"/>
                </a:lnTo>
                <a:lnTo>
                  <a:pt x="846" y="3420"/>
                </a:lnTo>
                <a:lnTo>
                  <a:pt x="800" y="3389"/>
                </a:lnTo>
                <a:lnTo>
                  <a:pt x="759" y="3360"/>
                </a:lnTo>
                <a:lnTo>
                  <a:pt x="722" y="3335"/>
                </a:lnTo>
                <a:lnTo>
                  <a:pt x="693" y="3313"/>
                </a:lnTo>
                <a:lnTo>
                  <a:pt x="669" y="3297"/>
                </a:lnTo>
                <a:lnTo>
                  <a:pt x="653" y="3284"/>
                </a:lnTo>
                <a:lnTo>
                  <a:pt x="642" y="3275"/>
                </a:lnTo>
                <a:lnTo>
                  <a:pt x="640" y="3273"/>
                </a:lnTo>
                <a:lnTo>
                  <a:pt x="644" y="3277"/>
                </a:lnTo>
                <a:lnTo>
                  <a:pt x="562" y="3206"/>
                </a:lnTo>
                <a:lnTo>
                  <a:pt x="482" y="3124"/>
                </a:lnTo>
                <a:lnTo>
                  <a:pt x="402" y="3033"/>
                </a:lnTo>
                <a:lnTo>
                  <a:pt x="326" y="2935"/>
                </a:lnTo>
                <a:lnTo>
                  <a:pt x="255" y="2829"/>
                </a:lnTo>
                <a:lnTo>
                  <a:pt x="189" y="2718"/>
                </a:lnTo>
                <a:lnTo>
                  <a:pt x="131" y="2604"/>
                </a:lnTo>
                <a:lnTo>
                  <a:pt x="82" y="2484"/>
                </a:lnTo>
                <a:lnTo>
                  <a:pt x="40" y="2362"/>
                </a:lnTo>
                <a:lnTo>
                  <a:pt x="11" y="2240"/>
                </a:lnTo>
                <a:lnTo>
                  <a:pt x="0" y="2148"/>
                </a:lnTo>
                <a:lnTo>
                  <a:pt x="0" y="2057"/>
                </a:lnTo>
                <a:lnTo>
                  <a:pt x="9" y="1969"/>
                </a:lnTo>
                <a:lnTo>
                  <a:pt x="26" y="1886"/>
                </a:lnTo>
                <a:lnTo>
                  <a:pt x="51" y="1804"/>
                </a:lnTo>
                <a:lnTo>
                  <a:pt x="79" y="1729"/>
                </a:lnTo>
                <a:lnTo>
                  <a:pt x="111" y="1658"/>
                </a:lnTo>
                <a:lnTo>
                  <a:pt x="146" y="1595"/>
                </a:lnTo>
                <a:lnTo>
                  <a:pt x="180" y="1537"/>
                </a:lnTo>
                <a:lnTo>
                  <a:pt x="197" y="1513"/>
                </a:lnTo>
                <a:lnTo>
                  <a:pt x="217" y="1491"/>
                </a:lnTo>
                <a:lnTo>
                  <a:pt x="237" y="1471"/>
                </a:lnTo>
                <a:lnTo>
                  <a:pt x="259" y="1451"/>
                </a:lnTo>
                <a:lnTo>
                  <a:pt x="279" y="1429"/>
                </a:lnTo>
                <a:lnTo>
                  <a:pt x="300" y="1406"/>
                </a:lnTo>
                <a:lnTo>
                  <a:pt x="319" y="1380"/>
                </a:lnTo>
                <a:lnTo>
                  <a:pt x="335" y="1349"/>
                </a:lnTo>
                <a:lnTo>
                  <a:pt x="349" y="1313"/>
                </a:lnTo>
                <a:lnTo>
                  <a:pt x="359" y="1269"/>
                </a:lnTo>
                <a:lnTo>
                  <a:pt x="364" y="1220"/>
                </a:lnTo>
                <a:lnTo>
                  <a:pt x="368" y="1135"/>
                </a:lnTo>
                <a:lnTo>
                  <a:pt x="366" y="1058"/>
                </a:lnTo>
                <a:lnTo>
                  <a:pt x="364" y="989"/>
                </a:lnTo>
                <a:lnTo>
                  <a:pt x="360" y="929"/>
                </a:lnTo>
                <a:lnTo>
                  <a:pt x="357" y="877"/>
                </a:lnTo>
                <a:lnTo>
                  <a:pt x="353" y="831"/>
                </a:lnTo>
                <a:lnTo>
                  <a:pt x="353" y="789"/>
                </a:lnTo>
                <a:lnTo>
                  <a:pt x="355" y="755"/>
                </a:lnTo>
                <a:lnTo>
                  <a:pt x="359" y="724"/>
                </a:lnTo>
                <a:lnTo>
                  <a:pt x="369" y="698"/>
                </a:lnTo>
                <a:lnTo>
                  <a:pt x="384" y="675"/>
                </a:lnTo>
                <a:lnTo>
                  <a:pt x="406" y="653"/>
                </a:lnTo>
                <a:lnTo>
                  <a:pt x="435" y="635"/>
                </a:lnTo>
                <a:lnTo>
                  <a:pt x="473" y="617"/>
                </a:lnTo>
                <a:lnTo>
                  <a:pt x="520" y="600"/>
                </a:lnTo>
                <a:lnTo>
                  <a:pt x="559" y="591"/>
                </a:lnTo>
                <a:lnTo>
                  <a:pt x="593" y="591"/>
                </a:lnTo>
                <a:lnTo>
                  <a:pt x="624" y="598"/>
                </a:lnTo>
                <a:lnTo>
                  <a:pt x="651" y="615"/>
                </a:lnTo>
                <a:lnTo>
                  <a:pt x="677" y="635"/>
                </a:lnTo>
                <a:lnTo>
                  <a:pt x="699" y="664"/>
                </a:lnTo>
                <a:lnTo>
                  <a:pt x="717" y="697"/>
                </a:lnTo>
                <a:lnTo>
                  <a:pt x="733" y="733"/>
                </a:lnTo>
                <a:lnTo>
                  <a:pt x="748" y="775"/>
                </a:lnTo>
                <a:lnTo>
                  <a:pt x="760" y="818"/>
                </a:lnTo>
                <a:lnTo>
                  <a:pt x="769" y="866"/>
                </a:lnTo>
                <a:lnTo>
                  <a:pt x="777" y="915"/>
                </a:lnTo>
                <a:lnTo>
                  <a:pt x="782" y="964"/>
                </a:lnTo>
                <a:lnTo>
                  <a:pt x="788" y="1015"/>
                </a:lnTo>
                <a:lnTo>
                  <a:pt x="789" y="1066"/>
                </a:lnTo>
                <a:lnTo>
                  <a:pt x="791" y="1115"/>
                </a:lnTo>
                <a:lnTo>
                  <a:pt x="791" y="1164"/>
                </a:lnTo>
                <a:lnTo>
                  <a:pt x="791" y="1420"/>
                </a:lnTo>
                <a:lnTo>
                  <a:pt x="884" y="1224"/>
                </a:lnTo>
                <a:lnTo>
                  <a:pt x="942" y="1137"/>
                </a:lnTo>
                <a:lnTo>
                  <a:pt x="1008" y="1053"/>
                </a:lnTo>
                <a:lnTo>
                  <a:pt x="1080" y="969"/>
                </a:lnTo>
                <a:lnTo>
                  <a:pt x="1160" y="893"/>
                </a:lnTo>
                <a:lnTo>
                  <a:pt x="1248" y="820"/>
                </a:lnTo>
                <a:lnTo>
                  <a:pt x="1339" y="757"/>
                </a:lnTo>
                <a:lnTo>
                  <a:pt x="1433" y="700"/>
                </a:lnTo>
                <a:lnTo>
                  <a:pt x="1531" y="657"/>
                </a:lnTo>
                <a:lnTo>
                  <a:pt x="1573" y="642"/>
                </a:lnTo>
                <a:lnTo>
                  <a:pt x="1622" y="628"/>
                </a:lnTo>
                <a:lnTo>
                  <a:pt x="1679" y="613"/>
                </a:lnTo>
                <a:lnTo>
                  <a:pt x="1737" y="600"/>
                </a:lnTo>
                <a:lnTo>
                  <a:pt x="1800" y="588"/>
                </a:lnTo>
                <a:lnTo>
                  <a:pt x="1866" y="577"/>
                </a:lnTo>
                <a:lnTo>
                  <a:pt x="1931" y="568"/>
                </a:lnTo>
                <a:lnTo>
                  <a:pt x="1999" y="562"/>
                </a:lnTo>
                <a:lnTo>
                  <a:pt x="2062" y="557"/>
                </a:lnTo>
                <a:lnTo>
                  <a:pt x="2122" y="555"/>
                </a:lnTo>
                <a:close/>
                <a:moveTo>
                  <a:pt x="1200" y="0"/>
                </a:moveTo>
                <a:lnTo>
                  <a:pt x="1231" y="2"/>
                </a:lnTo>
                <a:lnTo>
                  <a:pt x="1257" y="8"/>
                </a:lnTo>
                <a:lnTo>
                  <a:pt x="1277" y="18"/>
                </a:lnTo>
                <a:lnTo>
                  <a:pt x="1291" y="31"/>
                </a:lnTo>
                <a:lnTo>
                  <a:pt x="1300" y="48"/>
                </a:lnTo>
                <a:lnTo>
                  <a:pt x="1308" y="68"/>
                </a:lnTo>
                <a:lnTo>
                  <a:pt x="1311" y="89"/>
                </a:lnTo>
                <a:lnTo>
                  <a:pt x="1315" y="111"/>
                </a:lnTo>
                <a:lnTo>
                  <a:pt x="1315" y="137"/>
                </a:lnTo>
                <a:lnTo>
                  <a:pt x="1317" y="160"/>
                </a:lnTo>
                <a:lnTo>
                  <a:pt x="1320" y="186"/>
                </a:lnTo>
                <a:lnTo>
                  <a:pt x="1324" y="208"/>
                </a:lnTo>
                <a:lnTo>
                  <a:pt x="1329" y="229"/>
                </a:lnTo>
                <a:lnTo>
                  <a:pt x="1339" y="249"/>
                </a:lnTo>
                <a:lnTo>
                  <a:pt x="1349" y="266"/>
                </a:lnTo>
                <a:lnTo>
                  <a:pt x="1364" y="278"/>
                </a:lnTo>
                <a:lnTo>
                  <a:pt x="1375" y="278"/>
                </a:lnTo>
                <a:lnTo>
                  <a:pt x="1389" y="278"/>
                </a:lnTo>
                <a:lnTo>
                  <a:pt x="1400" y="280"/>
                </a:lnTo>
                <a:lnTo>
                  <a:pt x="1420" y="246"/>
                </a:lnTo>
                <a:lnTo>
                  <a:pt x="1439" y="209"/>
                </a:lnTo>
                <a:lnTo>
                  <a:pt x="1455" y="173"/>
                </a:lnTo>
                <a:lnTo>
                  <a:pt x="1471" y="138"/>
                </a:lnTo>
                <a:lnTo>
                  <a:pt x="1489" y="104"/>
                </a:lnTo>
                <a:lnTo>
                  <a:pt x="1511" y="71"/>
                </a:lnTo>
                <a:lnTo>
                  <a:pt x="1537" y="42"/>
                </a:lnTo>
                <a:lnTo>
                  <a:pt x="1568" y="18"/>
                </a:lnTo>
                <a:lnTo>
                  <a:pt x="1600" y="22"/>
                </a:lnTo>
                <a:lnTo>
                  <a:pt x="1626" y="29"/>
                </a:lnTo>
                <a:lnTo>
                  <a:pt x="1646" y="44"/>
                </a:lnTo>
                <a:lnTo>
                  <a:pt x="1659" y="62"/>
                </a:lnTo>
                <a:lnTo>
                  <a:pt x="1668" y="82"/>
                </a:lnTo>
                <a:lnTo>
                  <a:pt x="1671" y="108"/>
                </a:lnTo>
                <a:lnTo>
                  <a:pt x="1673" y="133"/>
                </a:lnTo>
                <a:lnTo>
                  <a:pt x="1669" y="162"/>
                </a:lnTo>
                <a:lnTo>
                  <a:pt x="1664" y="191"/>
                </a:lnTo>
                <a:lnTo>
                  <a:pt x="1657" y="220"/>
                </a:lnTo>
                <a:lnTo>
                  <a:pt x="1649" y="249"/>
                </a:lnTo>
                <a:lnTo>
                  <a:pt x="1640" y="278"/>
                </a:lnTo>
                <a:lnTo>
                  <a:pt x="1633" y="304"/>
                </a:lnTo>
                <a:lnTo>
                  <a:pt x="1626" y="329"/>
                </a:lnTo>
                <a:lnTo>
                  <a:pt x="1620" y="349"/>
                </a:lnTo>
                <a:lnTo>
                  <a:pt x="1666" y="408"/>
                </a:lnTo>
                <a:lnTo>
                  <a:pt x="1717" y="458"/>
                </a:lnTo>
                <a:lnTo>
                  <a:pt x="1771" y="502"/>
                </a:lnTo>
                <a:lnTo>
                  <a:pt x="1773" y="504"/>
                </a:lnTo>
                <a:lnTo>
                  <a:pt x="1773" y="508"/>
                </a:lnTo>
                <a:lnTo>
                  <a:pt x="1775" y="511"/>
                </a:lnTo>
                <a:lnTo>
                  <a:pt x="1775" y="515"/>
                </a:lnTo>
                <a:lnTo>
                  <a:pt x="1777" y="517"/>
                </a:lnTo>
                <a:lnTo>
                  <a:pt x="1686" y="535"/>
                </a:lnTo>
                <a:lnTo>
                  <a:pt x="1604" y="557"/>
                </a:lnTo>
                <a:lnTo>
                  <a:pt x="1529" y="580"/>
                </a:lnTo>
                <a:lnTo>
                  <a:pt x="1462" y="606"/>
                </a:lnTo>
                <a:lnTo>
                  <a:pt x="1400" y="635"/>
                </a:lnTo>
                <a:lnTo>
                  <a:pt x="1342" y="666"/>
                </a:lnTo>
                <a:lnTo>
                  <a:pt x="1289" y="700"/>
                </a:lnTo>
                <a:lnTo>
                  <a:pt x="1239" y="735"/>
                </a:lnTo>
                <a:lnTo>
                  <a:pt x="1189" y="773"/>
                </a:lnTo>
                <a:lnTo>
                  <a:pt x="1140" y="813"/>
                </a:lnTo>
                <a:lnTo>
                  <a:pt x="1091" y="857"/>
                </a:lnTo>
                <a:lnTo>
                  <a:pt x="1039" y="908"/>
                </a:lnTo>
                <a:lnTo>
                  <a:pt x="995" y="958"/>
                </a:lnTo>
                <a:lnTo>
                  <a:pt x="955" y="1009"/>
                </a:lnTo>
                <a:lnTo>
                  <a:pt x="919" y="1060"/>
                </a:lnTo>
                <a:lnTo>
                  <a:pt x="880" y="1111"/>
                </a:lnTo>
                <a:lnTo>
                  <a:pt x="877" y="1115"/>
                </a:lnTo>
                <a:lnTo>
                  <a:pt x="871" y="1124"/>
                </a:lnTo>
                <a:lnTo>
                  <a:pt x="866" y="1135"/>
                </a:lnTo>
                <a:lnTo>
                  <a:pt x="860" y="1146"/>
                </a:lnTo>
                <a:lnTo>
                  <a:pt x="855" y="1153"/>
                </a:lnTo>
                <a:lnTo>
                  <a:pt x="851" y="1157"/>
                </a:lnTo>
                <a:lnTo>
                  <a:pt x="855" y="1100"/>
                </a:lnTo>
                <a:lnTo>
                  <a:pt x="855" y="1038"/>
                </a:lnTo>
                <a:lnTo>
                  <a:pt x="851" y="977"/>
                </a:lnTo>
                <a:lnTo>
                  <a:pt x="844" y="913"/>
                </a:lnTo>
                <a:lnTo>
                  <a:pt x="835" y="853"/>
                </a:lnTo>
                <a:lnTo>
                  <a:pt x="826" y="798"/>
                </a:lnTo>
                <a:lnTo>
                  <a:pt x="813" y="751"/>
                </a:lnTo>
                <a:lnTo>
                  <a:pt x="800" y="713"/>
                </a:lnTo>
                <a:lnTo>
                  <a:pt x="809" y="698"/>
                </a:lnTo>
                <a:lnTo>
                  <a:pt x="822" y="678"/>
                </a:lnTo>
                <a:lnTo>
                  <a:pt x="837" y="658"/>
                </a:lnTo>
                <a:lnTo>
                  <a:pt x="853" y="637"/>
                </a:lnTo>
                <a:lnTo>
                  <a:pt x="869" y="615"/>
                </a:lnTo>
                <a:lnTo>
                  <a:pt x="882" y="593"/>
                </a:lnTo>
                <a:lnTo>
                  <a:pt x="891" y="573"/>
                </a:lnTo>
                <a:lnTo>
                  <a:pt x="897" y="555"/>
                </a:lnTo>
                <a:lnTo>
                  <a:pt x="897" y="540"/>
                </a:lnTo>
                <a:lnTo>
                  <a:pt x="840" y="511"/>
                </a:lnTo>
                <a:lnTo>
                  <a:pt x="788" y="484"/>
                </a:lnTo>
                <a:lnTo>
                  <a:pt x="742" y="460"/>
                </a:lnTo>
                <a:lnTo>
                  <a:pt x="704" y="437"/>
                </a:lnTo>
                <a:lnTo>
                  <a:pt x="669" y="415"/>
                </a:lnTo>
                <a:lnTo>
                  <a:pt x="644" y="393"/>
                </a:lnTo>
                <a:lnTo>
                  <a:pt x="624" y="371"/>
                </a:lnTo>
                <a:lnTo>
                  <a:pt x="613" y="348"/>
                </a:lnTo>
                <a:lnTo>
                  <a:pt x="609" y="320"/>
                </a:lnTo>
                <a:lnTo>
                  <a:pt x="615" y="291"/>
                </a:lnTo>
                <a:lnTo>
                  <a:pt x="628" y="258"/>
                </a:lnTo>
                <a:lnTo>
                  <a:pt x="646" y="233"/>
                </a:lnTo>
                <a:lnTo>
                  <a:pt x="666" y="215"/>
                </a:lnTo>
                <a:lnTo>
                  <a:pt x="691" y="206"/>
                </a:lnTo>
                <a:lnTo>
                  <a:pt x="720" y="202"/>
                </a:lnTo>
                <a:lnTo>
                  <a:pt x="755" y="206"/>
                </a:lnTo>
                <a:lnTo>
                  <a:pt x="793" y="215"/>
                </a:lnTo>
                <a:lnTo>
                  <a:pt x="837" y="231"/>
                </a:lnTo>
                <a:lnTo>
                  <a:pt x="886" y="251"/>
                </a:lnTo>
                <a:lnTo>
                  <a:pt x="940" y="277"/>
                </a:lnTo>
                <a:lnTo>
                  <a:pt x="1000" y="308"/>
                </a:lnTo>
                <a:lnTo>
                  <a:pt x="1066" y="340"/>
                </a:lnTo>
                <a:lnTo>
                  <a:pt x="1137" y="378"/>
                </a:lnTo>
                <a:lnTo>
                  <a:pt x="1144" y="375"/>
                </a:lnTo>
                <a:lnTo>
                  <a:pt x="1142" y="338"/>
                </a:lnTo>
                <a:lnTo>
                  <a:pt x="1137" y="302"/>
                </a:lnTo>
                <a:lnTo>
                  <a:pt x="1129" y="264"/>
                </a:lnTo>
                <a:lnTo>
                  <a:pt x="1122" y="228"/>
                </a:lnTo>
                <a:lnTo>
                  <a:pt x="1115" y="189"/>
                </a:lnTo>
                <a:lnTo>
                  <a:pt x="1109" y="155"/>
                </a:lnTo>
                <a:lnTo>
                  <a:pt x="1106" y="120"/>
                </a:lnTo>
                <a:lnTo>
                  <a:pt x="1106" y="89"/>
                </a:lnTo>
                <a:lnTo>
                  <a:pt x="1111" y="62"/>
                </a:lnTo>
                <a:lnTo>
                  <a:pt x="1120" y="38"/>
                </a:lnTo>
                <a:lnTo>
                  <a:pt x="1137" y="18"/>
                </a:lnTo>
                <a:lnTo>
                  <a:pt x="1160" y="4"/>
                </a:lnTo>
                <a:lnTo>
                  <a:pt x="12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 dirty="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xmlns="" id="{3B7CA0AD-3ABA-43C5-A29C-7EBEBD2696A9}"/>
              </a:ext>
            </a:extLst>
          </p:cNvPr>
          <p:cNvSpPr>
            <a:spLocks/>
          </p:cNvSpPr>
          <p:nvPr/>
        </p:nvSpPr>
        <p:spPr bwMode="auto">
          <a:xfrm>
            <a:off x="974358" y="5342502"/>
            <a:ext cx="554010" cy="567330"/>
          </a:xfrm>
          <a:custGeom>
            <a:avLst/>
            <a:gdLst>
              <a:gd name="T0" fmla="*/ 1754 w 3785"/>
              <a:gd name="T1" fmla="*/ 114 h 3876"/>
              <a:gd name="T2" fmla="*/ 1771 w 3785"/>
              <a:gd name="T3" fmla="*/ 367 h 3876"/>
              <a:gd name="T4" fmla="*/ 1818 w 3785"/>
              <a:gd name="T5" fmla="*/ 614 h 3876"/>
              <a:gd name="T6" fmla="*/ 1902 w 3785"/>
              <a:gd name="T7" fmla="*/ 796 h 3876"/>
              <a:gd name="T8" fmla="*/ 2038 w 3785"/>
              <a:gd name="T9" fmla="*/ 858 h 3876"/>
              <a:gd name="T10" fmla="*/ 2180 w 3785"/>
              <a:gd name="T11" fmla="*/ 802 h 3876"/>
              <a:gd name="T12" fmla="*/ 2320 w 3785"/>
              <a:gd name="T13" fmla="*/ 722 h 3876"/>
              <a:gd name="T14" fmla="*/ 2609 w 3785"/>
              <a:gd name="T15" fmla="*/ 640 h 3876"/>
              <a:gd name="T16" fmla="*/ 2954 w 3785"/>
              <a:gd name="T17" fmla="*/ 674 h 3876"/>
              <a:gd name="T18" fmla="*/ 3298 w 3785"/>
              <a:gd name="T19" fmla="*/ 856 h 3876"/>
              <a:gd name="T20" fmla="*/ 3556 w 3785"/>
              <a:gd name="T21" fmla="*/ 1133 h 3876"/>
              <a:gd name="T22" fmla="*/ 3704 w 3785"/>
              <a:gd name="T23" fmla="*/ 1473 h 3876"/>
              <a:gd name="T24" fmla="*/ 3776 w 3785"/>
              <a:gd name="T25" fmla="*/ 1871 h 3876"/>
              <a:gd name="T26" fmla="*/ 3771 w 3785"/>
              <a:gd name="T27" fmla="*/ 2284 h 3876"/>
              <a:gd name="T28" fmla="*/ 3674 w 3785"/>
              <a:gd name="T29" fmla="*/ 2671 h 3876"/>
              <a:gd name="T30" fmla="*/ 3467 w 3785"/>
              <a:gd name="T31" fmla="*/ 3049 h 3876"/>
              <a:gd name="T32" fmla="*/ 3198 w 3785"/>
              <a:gd name="T33" fmla="*/ 3334 h 3876"/>
              <a:gd name="T34" fmla="*/ 2900 w 3785"/>
              <a:gd name="T35" fmla="*/ 3536 h 3876"/>
              <a:gd name="T36" fmla="*/ 2609 w 3785"/>
              <a:gd name="T37" fmla="*/ 3667 h 3876"/>
              <a:gd name="T38" fmla="*/ 2300 w 3785"/>
              <a:gd name="T39" fmla="*/ 3738 h 3876"/>
              <a:gd name="T40" fmla="*/ 1933 w 3785"/>
              <a:gd name="T41" fmla="*/ 3720 h 3876"/>
              <a:gd name="T42" fmla="*/ 1602 w 3785"/>
              <a:gd name="T43" fmla="*/ 3634 h 3876"/>
              <a:gd name="T44" fmla="*/ 1262 w 3785"/>
              <a:gd name="T45" fmla="*/ 3469 h 3876"/>
              <a:gd name="T46" fmla="*/ 913 w 3785"/>
              <a:gd name="T47" fmla="*/ 3256 h 3876"/>
              <a:gd name="T48" fmla="*/ 842 w 3785"/>
              <a:gd name="T49" fmla="*/ 3214 h 3876"/>
              <a:gd name="T50" fmla="*/ 753 w 3785"/>
              <a:gd name="T51" fmla="*/ 3174 h 3876"/>
              <a:gd name="T52" fmla="*/ 658 w 3785"/>
              <a:gd name="T53" fmla="*/ 3164 h 3876"/>
              <a:gd name="T54" fmla="*/ 571 w 3785"/>
              <a:gd name="T55" fmla="*/ 3213 h 3876"/>
              <a:gd name="T56" fmla="*/ 504 w 3785"/>
              <a:gd name="T57" fmla="*/ 3347 h 3876"/>
              <a:gd name="T58" fmla="*/ 467 w 3785"/>
              <a:gd name="T59" fmla="*/ 3596 h 3876"/>
              <a:gd name="T60" fmla="*/ 382 w 3785"/>
              <a:gd name="T61" fmla="*/ 3873 h 3876"/>
              <a:gd name="T62" fmla="*/ 16 w 3785"/>
              <a:gd name="T63" fmla="*/ 3869 h 3876"/>
              <a:gd name="T64" fmla="*/ 2 w 3785"/>
              <a:gd name="T65" fmla="*/ 3682 h 3876"/>
              <a:gd name="T66" fmla="*/ 9 w 3785"/>
              <a:gd name="T67" fmla="*/ 3413 h 3876"/>
              <a:gd name="T68" fmla="*/ 64 w 3785"/>
              <a:gd name="T69" fmla="*/ 3125 h 3876"/>
              <a:gd name="T70" fmla="*/ 182 w 3785"/>
              <a:gd name="T71" fmla="*/ 2867 h 3876"/>
              <a:gd name="T72" fmla="*/ 382 w 3785"/>
              <a:gd name="T73" fmla="*/ 2689 h 3876"/>
              <a:gd name="T74" fmla="*/ 556 w 3785"/>
              <a:gd name="T75" fmla="*/ 2647 h 3876"/>
              <a:gd name="T76" fmla="*/ 714 w 3785"/>
              <a:gd name="T77" fmla="*/ 2684 h 3876"/>
              <a:gd name="T78" fmla="*/ 971 w 3785"/>
              <a:gd name="T79" fmla="*/ 2734 h 3876"/>
              <a:gd name="T80" fmla="*/ 1387 w 3785"/>
              <a:gd name="T81" fmla="*/ 2694 h 3876"/>
              <a:gd name="T82" fmla="*/ 1711 w 3785"/>
              <a:gd name="T83" fmla="*/ 2527 h 3876"/>
              <a:gd name="T84" fmla="*/ 1909 w 3785"/>
              <a:gd name="T85" fmla="*/ 2273 h 3876"/>
              <a:gd name="T86" fmla="*/ 1973 w 3785"/>
              <a:gd name="T87" fmla="*/ 1993 h 3876"/>
              <a:gd name="T88" fmla="*/ 1916 w 3785"/>
              <a:gd name="T89" fmla="*/ 1658 h 3876"/>
              <a:gd name="T90" fmla="*/ 1760 w 3785"/>
              <a:gd name="T91" fmla="*/ 1404 h 3876"/>
              <a:gd name="T92" fmla="*/ 1564 w 3785"/>
              <a:gd name="T93" fmla="*/ 1238 h 3876"/>
              <a:gd name="T94" fmla="*/ 1387 w 3785"/>
              <a:gd name="T95" fmla="*/ 1056 h 3876"/>
              <a:gd name="T96" fmla="*/ 1300 w 3785"/>
              <a:gd name="T97" fmla="*/ 807 h 3876"/>
              <a:gd name="T98" fmla="*/ 1260 w 3785"/>
              <a:gd name="T99" fmla="*/ 585 h 3876"/>
              <a:gd name="T100" fmla="*/ 1251 w 3785"/>
              <a:gd name="T101" fmla="*/ 485 h 3876"/>
              <a:gd name="T102" fmla="*/ 1236 w 3785"/>
              <a:gd name="T103" fmla="*/ 293 h 3876"/>
              <a:gd name="T104" fmla="*/ 1236 w 3785"/>
              <a:gd name="T105" fmla="*/ 85 h 3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85" h="3876">
                <a:moveTo>
                  <a:pt x="1245" y="0"/>
                </a:moveTo>
                <a:lnTo>
                  <a:pt x="1753" y="4"/>
                </a:lnTo>
                <a:lnTo>
                  <a:pt x="1753" y="56"/>
                </a:lnTo>
                <a:lnTo>
                  <a:pt x="1754" y="114"/>
                </a:lnTo>
                <a:lnTo>
                  <a:pt x="1756" y="174"/>
                </a:lnTo>
                <a:lnTo>
                  <a:pt x="1760" y="238"/>
                </a:lnTo>
                <a:lnTo>
                  <a:pt x="1765" y="302"/>
                </a:lnTo>
                <a:lnTo>
                  <a:pt x="1771" y="367"/>
                </a:lnTo>
                <a:lnTo>
                  <a:pt x="1780" y="433"/>
                </a:lnTo>
                <a:lnTo>
                  <a:pt x="1791" y="494"/>
                </a:lnTo>
                <a:lnTo>
                  <a:pt x="1804" y="556"/>
                </a:lnTo>
                <a:lnTo>
                  <a:pt x="1818" y="614"/>
                </a:lnTo>
                <a:lnTo>
                  <a:pt x="1836" y="669"/>
                </a:lnTo>
                <a:lnTo>
                  <a:pt x="1854" y="718"/>
                </a:lnTo>
                <a:lnTo>
                  <a:pt x="1878" y="760"/>
                </a:lnTo>
                <a:lnTo>
                  <a:pt x="1902" y="796"/>
                </a:lnTo>
                <a:lnTo>
                  <a:pt x="1931" y="825"/>
                </a:lnTo>
                <a:lnTo>
                  <a:pt x="1962" y="844"/>
                </a:lnTo>
                <a:lnTo>
                  <a:pt x="2000" y="856"/>
                </a:lnTo>
                <a:lnTo>
                  <a:pt x="2038" y="858"/>
                </a:lnTo>
                <a:lnTo>
                  <a:pt x="2076" y="851"/>
                </a:lnTo>
                <a:lnTo>
                  <a:pt x="2113" y="838"/>
                </a:lnTo>
                <a:lnTo>
                  <a:pt x="2147" y="822"/>
                </a:lnTo>
                <a:lnTo>
                  <a:pt x="2180" y="802"/>
                </a:lnTo>
                <a:lnTo>
                  <a:pt x="2211" y="782"/>
                </a:lnTo>
                <a:lnTo>
                  <a:pt x="2240" y="764"/>
                </a:lnTo>
                <a:lnTo>
                  <a:pt x="2265" y="747"/>
                </a:lnTo>
                <a:lnTo>
                  <a:pt x="2320" y="722"/>
                </a:lnTo>
                <a:lnTo>
                  <a:pt x="2384" y="696"/>
                </a:lnTo>
                <a:lnTo>
                  <a:pt x="2454" y="673"/>
                </a:lnTo>
                <a:lnTo>
                  <a:pt x="2531" y="653"/>
                </a:lnTo>
                <a:lnTo>
                  <a:pt x="2609" y="640"/>
                </a:lnTo>
                <a:lnTo>
                  <a:pt x="2693" y="633"/>
                </a:lnTo>
                <a:lnTo>
                  <a:pt x="2774" y="636"/>
                </a:lnTo>
                <a:lnTo>
                  <a:pt x="2856" y="649"/>
                </a:lnTo>
                <a:lnTo>
                  <a:pt x="2954" y="674"/>
                </a:lnTo>
                <a:lnTo>
                  <a:pt x="3047" y="709"/>
                </a:lnTo>
                <a:lnTo>
                  <a:pt x="3136" y="751"/>
                </a:lnTo>
                <a:lnTo>
                  <a:pt x="3220" y="800"/>
                </a:lnTo>
                <a:lnTo>
                  <a:pt x="3298" y="856"/>
                </a:lnTo>
                <a:lnTo>
                  <a:pt x="3373" y="918"/>
                </a:lnTo>
                <a:lnTo>
                  <a:pt x="3440" y="985"/>
                </a:lnTo>
                <a:lnTo>
                  <a:pt x="3502" y="1056"/>
                </a:lnTo>
                <a:lnTo>
                  <a:pt x="3556" y="1133"/>
                </a:lnTo>
                <a:lnTo>
                  <a:pt x="3604" y="1213"/>
                </a:lnTo>
                <a:lnTo>
                  <a:pt x="3645" y="1296"/>
                </a:lnTo>
                <a:lnTo>
                  <a:pt x="3678" y="1384"/>
                </a:lnTo>
                <a:lnTo>
                  <a:pt x="3704" y="1473"/>
                </a:lnTo>
                <a:lnTo>
                  <a:pt x="3724" y="1567"/>
                </a:lnTo>
                <a:lnTo>
                  <a:pt x="3744" y="1665"/>
                </a:lnTo>
                <a:lnTo>
                  <a:pt x="3762" y="1769"/>
                </a:lnTo>
                <a:lnTo>
                  <a:pt x="3776" y="1871"/>
                </a:lnTo>
                <a:lnTo>
                  <a:pt x="3784" y="1974"/>
                </a:lnTo>
                <a:lnTo>
                  <a:pt x="3785" y="2078"/>
                </a:lnTo>
                <a:lnTo>
                  <a:pt x="3780" y="2182"/>
                </a:lnTo>
                <a:lnTo>
                  <a:pt x="3771" y="2284"/>
                </a:lnTo>
                <a:lnTo>
                  <a:pt x="3756" y="2380"/>
                </a:lnTo>
                <a:lnTo>
                  <a:pt x="3736" y="2473"/>
                </a:lnTo>
                <a:lnTo>
                  <a:pt x="3713" y="2560"/>
                </a:lnTo>
                <a:lnTo>
                  <a:pt x="3674" y="2671"/>
                </a:lnTo>
                <a:lnTo>
                  <a:pt x="3631" y="2774"/>
                </a:lnTo>
                <a:lnTo>
                  <a:pt x="3582" y="2873"/>
                </a:lnTo>
                <a:lnTo>
                  <a:pt x="3527" y="2964"/>
                </a:lnTo>
                <a:lnTo>
                  <a:pt x="3467" y="3049"/>
                </a:lnTo>
                <a:lnTo>
                  <a:pt x="3404" y="3129"/>
                </a:lnTo>
                <a:lnTo>
                  <a:pt x="3338" y="3204"/>
                </a:lnTo>
                <a:lnTo>
                  <a:pt x="3269" y="3271"/>
                </a:lnTo>
                <a:lnTo>
                  <a:pt x="3198" y="3334"/>
                </a:lnTo>
                <a:lnTo>
                  <a:pt x="3124" y="3393"/>
                </a:lnTo>
                <a:lnTo>
                  <a:pt x="3049" y="3445"/>
                </a:lnTo>
                <a:lnTo>
                  <a:pt x="2974" y="3493"/>
                </a:lnTo>
                <a:lnTo>
                  <a:pt x="2900" y="3536"/>
                </a:lnTo>
                <a:lnTo>
                  <a:pt x="2825" y="3576"/>
                </a:lnTo>
                <a:lnTo>
                  <a:pt x="2751" y="3611"/>
                </a:lnTo>
                <a:lnTo>
                  <a:pt x="2680" y="3640"/>
                </a:lnTo>
                <a:lnTo>
                  <a:pt x="2609" y="3667"/>
                </a:lnTo>
                <a:lnTo>
                  <a:pt x="2542" y="3689"/>
                </a:lnTo>
                <a:lnTo>
                  <a:pt x="2476" y="3709"/>
                </a:lnTo>
                <a:lnTo>
                  <a:pt x="2391" y="3727"/>
                </a:lnTo>
                <a:lnTo>
                  <a:pt x="2300" y="3738"/>
                </a:lnTo>
                <a:lnTo>
                  <a:pt x="2209" y="3742"/>
                </a:lnTo>
                <a:lnTo>
                  <a:pt x="2116" y="3740"/>
                </a:lnTo>
                <a:lnTo>
                  <a:pt x="2025" y="3733"/>
                </a:lnTo>
                <a:lnTo>
                  <a:pt x="1933" y="3720"/>
                </a:lnTo>
                <a:lnTo>
                  <a:pt x="1845" y="3704"/>
                </a:lnTo>
                <a:lnTo>
                  <a:pt x="1760" y="3682"/>
                </a:lnTo>
                <a:lnTo>
                  <a:pt x="1678" y="3660"/>
                </a:lnTo>
                <a:lnTo>
                  <a:pt x="1602" y="3634"/>
                </a:lnTo>
                <a:lnTo>
                  <a:pt x="1533" y="3607"/>
                </a:lnTo>
                <a:lnTo>
                  <a:pt x="1438" y="3565"/>
                </a:lnTo>
                <a:lnTo>
                  <a:pt x="1347" y="3518"/>
                </a:lnTo>
                <a:lnTo>
                  <a:pt x="1262" y="3469"/>
                </a:lnTo>
                <a:lnTo>
                  <a:pt x="1176" y="3416"/>
                </a:lnTo>
                <a:lnTo>
                  <a:pt x="1093" y="3364"/>
                </a:lnTo>
                <a:lnTo>
                  <a:pt x="1005" y="3309"/>
                </a:lnTo>
                <a:lnTo>
                  <a:pt x="913" y="3256"/>
                </a:lnTo>
                <a:lnTo>
                  <a:pt x="898" y="3247"/>
                </a:lnTo>
                <a:lnTo>
                  <a:pt x="880" y="3236"/>
                </a:lnTo>
                <a:lnTo>
                  <a:pt x="862" y="3225"/>
                </a:lnTo>
                <a:lnTo>
                  <a:pt x="842" y="3214"/>
                </a:lnTo>
                <a:lnTo>
                  <a:pt x="820" y="3204"/>
                </a:lnTo>
                <a:lnTo>
                  <a:pt x="798" y="3193"/>
                </a:lnTo>
                <a:lnTo>
                  <a:pt x="776" y="3184"/>
                </a:lnTo>
                <a:lnTo>
                  <a:pt x="753" y="3174"/>
                </a:lnTo>
                <a:lnTo>
                  <a:pt x="729" y="3167"/>
                </a:lnTo>
                <a:lnTo>
                  <a:pt x="705" y="3164"/>
                </a:lnTo>
                <a:lnTo>
                  <a:pt x="682" y="3162"/>
                </a:lnTo>
                <a:lnTo>
                  <a:pt x="658" y="3164"/>
                </a:lnTo>
                <a:lnTo>
                  <a:pt x="636" y="3169"/>
                </a:lnTo>
                <a:lnTo>
                  <a:pt x="613" y="3178"/>
                </a:lnTo>
                <a:lnTo>
                  <a:pt x="591" y="3193"/>
                </a:lnTo>
                <a:lnTo>
                  <a:pt x="571" y="3213"/>
                </a:lnTo>
                <a:lnTo>
                  <a:pt x="553" y="3236"/>
                </a:lnTo>
                <a:lnTo>
                  <a:pt x="534" y="3267"/>
                </a:lnTo>
                <a:lnTo>
                  <a:pt x="518" y="3304"/>
                </a:lnTo>
                <a:lnTo>
                  <a:pt x="504" y="3347"/>
                </a:lnTo>
                <a:lnTo>
                  <a:pt x="491" y="3396"/>
                </a:lnTo>
                <a:lnTo>
                  <a:pt x="482" y="3454"/>
                </a:lnTo>
                <a:lnTo>
                  <a:pt x="473" y="3522"/>
                </a:lnTo>
                <a:lnTo>
                  <a:pt x="467" y="3596"/>
                </a:lnTo>
                <a:lnTo>
                  <a:pt x="465" y="3680"/>
                </a:lnTo>
                <a:lnTo>
                  <a:pt x="465" y="3773"/>
                </a:lnTo>
                <a:lnTo>
                  <a:pt x="469" y="3876"/>
                </a:lnTo>
                <a:lnTo>
                  <a:pt x="382" y="3873"/>
                </a:lnTo>
                <a:lnTo>
                  <a:pt x="291" y="3865"/>
                </a:lnTo>
                <a:lnTo>
                  <a:pt x="200" y="3862"/>
                </a:lnTo>
                <a:lnTo>
                  <a:pt x="107" y="3862"/>
                </a:lnTo>
                <a:lnTo>
                  <a:pt x="16" y="3869"/>
                </a:lnTo>
                <a:lnTo>
                  <a:pt x="16" y="3840"/>
                </a:lnTo>
                <a:lnTo>
                  <a:pt x="11" y="3793"/>
                </a:lnTo>
                <a:lnTo>
                  <a:pt x="5" y="3740"/>
                </a:lnTo>
                <a:lnTo>
                  <a:pt x="2" y="3682"/>
                </a:lnTo>
                <a:lnTo>
                  <a:pt x="0" y="3618"/>
                </a:lnTo>
                <a:lnTo>
                  <a:pt x="0" y="3553"/>
                </a:lnTo>
                <a:lnTo>
                  <a:pt x="4" y="3484"/>
                </a:lnTo>
                <a:lnTo>
                  <a:pt x="9" y="3413"/>
                </a:lnTo>
                <a:lnTo>
                  <a:pt x="16" y="3342"/>
                </a:lnTo>
                <a:lnTo>
                  <a:pt x="29" y="3269"/>
                </a:lnTo>
                <a:lnTo>
                  <a:pt x="44" y="3196"/>
                </a:lnTo>
                <a:lnTo>
                  <a:pt x="64" y="3125"/>
                </a:lnTo>
                <a:lnTo>
                  <a:pt x="85" y="3056"/>
                </a:lnTo>
                <a:lnTo>
                  <a:pt x="113" y="2989"/>
                </a:lnTo>
                <a:lnTo>
                  <a:pt x="145" y="2925"/>
                </a:lnTo>
                <a:lnTo>
                  <a:pt x="182" y="2867"/>
                </a:lnTo>
                <a:lnTo>
                  <a:pt x="224" y="2813"/>
                </a:lnTo>
                <a:lnTo>
                  <a:pt x="271" y="2765"/>
                </a:lnTo>
                <a:lnTo>
                  <a:pt x="324" y="2724"/>
                </a:lnTo>
                <a:lnTo>
                  <a:pt x="382" y="2689"/>
                </a:lnTo>
                <a:lnTo>
                  <a:pt x="429" y="2667"/>
                </a:lnTo>
                <a:lnTo>
                  <a:pt x="474" y="2654"/>
                </a:lnTo>
                <a:lnTo>
                  <a:pt x="516" y="2649"/>
                </a:lnTo>
                <a:lnTo>
                  <a:pt x="556" y="2647"/>
                </a:lnTo>
                <a:lnTo>
                  <a:pt x="594" y="2653"/>
                </a:lnTo>
                <a:lnTo>
                  <a:pt x="633" y="2662"/>
                </a:lnTo>
                <a:lnTo>
                  <a:pt x="673" y="2673"/>
                </a:lnTo>
                <a:lnTo>
                  <a:pt x="714" y="2684"/>
                </a:lnTo>
                <a:lnTo>
                  <a:pt x="758" y="2698"/>
                </a:lnTo>
                <a:lnTo>
                  <a:pt x="805" y="2709"/>
                </a:lnTo>
                <a:lnTo>
                  <a:pt x="856" y="2720"/>
                </a:lnTo>
                <a:lnTo>
                  <a:pt x="971" y="2734"/>
                </a:lnTo>
                <a:lnTo>
                  <a:pt x="1082" y="2738"/>
                </a:lnTo>
                <a:lnTo>
                  <a:pt x="1189" y="2733"/>
                </a:lnTo>
                <a:lnTo>
                  <a:pt x="1291" y="2718"/>
                </a:lnTo>
                <a:lnTo>
                  <a:pt x="1387" y="2694"/>
                </a:lnTo>
                <a:lnTo>
                  <a:pt x="1478" y="2664"/>
                </a:lnTo>
                <a:lnTo>
                  <a:pt x="1562" y="2625"/>
                </a:lnTo>
                <a:lnTo>
                  <a:pt x="1640" y="2580"/>
                </a:lnTo>
                <a:lnTo>
                  <a:pt x="1711" y="2527"/>
                </a:lnTo>
                <a:lnTo>
                  <a:pt x="1773" y="2471"/>
                </a:lnTo>
                <a:lnTo>
                  <a:pt x="1827" y="2409"/>
                </a:lnTo>
                <a:lnTo>
                  <a:pt x="1873" y="2342"/>
                </a:lnTo>
                <a:lnTo>
                  <a:pt x="1909" y="2273"/>
                </a:lnTo>
                <a:lnTo>
                  <a:pt x="1931" y="2213"/>
                </a:lnTo>
                <a:lnTo>
                  <a:pt x="1947" y="2149"/>
                </a:lnTo>
                <a:lnTo>
                  <a:pt x="1962" y="2084"/>
                </a:lnTo>
                <a:lnTo>
                  <a:pt x="1973" y="1993"/>
                </a:lnTo>
                <a:lnTo>
                  <a:pt x="1971" y="1904"/>
                </a:lnTo>
                <a:lnTo>
                  <a:pt x="1962" y="1818"/>
                </a:lnTo>
                <a:lnTo>
                  <a:pt x="1942" y="1736"/>
                </a:lnTo>
                <a:lnTo>
                  <a:pt x="1916" y="1658"/>
                </a:lnTo>
                <a:lnTo>
                  <a:pt x="1884" y="1585"/>
                </a:lnTo>
                <a:lnTo>
                  <a:pt x="1845" y="1518"/>
                </a:lnTo>
                <a:lnTo>
                  <a:pt x="1804" y="1458"/>
                </a:lnTo>
                <a:lnTo>
                  <a:pt x="1760" y="1404"/>
                </a:lnTo>
                <a:lnTo>
                  <a:pt x="1714" y="1356"/>
                </a:lnTo>
                <a:lnTo>
                  <a:pt x="1669" y="1316"/>
                </a:lnTo>
                <a:lnTo>
                  <a:pt x="1618" y="1278"/>
                </a:lnTo>
                <a:lnTo>
                  <a:pt x="1564" y="1238"/>
                </a:lnTo>
                <a:lnTo>
                  <a:pt x="1513" y="1198"/>
                </a:lnTo>
                <a:lnTo>
                  <a:pt x="1464" y="1156"/>
                </a:lnTo>
                <a:lnTo>
                  <a:pt x="1422" y="1107"/>
                </a:lnTo>
                <a:lnTo>
                  <a:pt x="1387" y="1056"/>
                </a:lnTo>
                <a:lnTo>
                  <a:pt x="1358" y="1000"/>
                </a:lnTo>
                <a:lnTo>
                  <a:pt x="1334" y="938"/>
                </a:lnTo>
                <a:lnTo>
                  <a:pt x="1316" y="874"/>
                </a:lnTo>
                <a:lnTo>
                  <a:pt x="1300" y="807"/>
                </a:lnTo>
                <a:lnTo>
                  <a:pt x="1285" y="736"/>
                </a:lnTo>
                <a:lnTo>
                  <a:pt x="1273" y="664"/>
                </a:lnTo>
                <a:lnTo>
                  <a:pt x="1262" y="589"/>
                </a:lnTo>
                <a:lnTo>
                  <a:pt x="1260" y="585"/>
                </a:lnTo>
                <a:lnTo>
                  <a:pt x="1258" y="574"/>
                </a:lnTo>
                <a:lnTo>
                  <a:pt x="1256" y="553"/>
                </a:lnTo>
                <a:lnTo>
                  <a:pt x="1253" y="522"/>
                </a:lnTo>
                <a:lnTo>
                  <a:pt x="1251" y="485"/>
                </a:lnTo>
                <a:lnTo>
                  <a:pt x="1247" y="442"/>
                </a:lnTo>
                <a:lnTo>
                  <a:pt x="1244" y="394"/>
                </a:lnTo>
                <a:lnTo>
                  <a:pt x="1240" y="345"/>
                </a:lnTo>
                <a:lnTo>
                  <a:pt x="1236" y="293"/>
                </a:lnTo>
                <a:lnTo>
                  <a:pt x="1234" y="238"/>
                </a:lnTo>
                <a:lnTo>
                  <a:pt x="1234" y="185"/>
                </a:lnTo>
                <a:lnTo>
                  <a:pt x="1234" y="134"/>
                </a:lnTo>
                <a:lnTo>
                  <a:pt x="1236" y="85"/>
                </a:lnTo>
                <a:lnTo>
                  <a:pt x="1240" y="40"/>
                </a:lnTo>
                <a:lnTo>
                  <a:pt x="124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B0B95CB4-B90C-4B6F-94ED-66FD2501568F}"/>
              </a:ext>
            </a:extLst>
          </p:cNvPr>
          <p:cNvGrpSpPr/>
          <p:nvPr/>
        </p:nvGrpSpPr>
        <p:grpSpPr>
          <a:xfrm>
            <a:off x="1890162" y="2895409"/>
            <a:ext cx="5275573" cy="936743"/>
            <a:chOff x="5076056" y="1240057"/>
            <a:chExt cx="2717823" cy="54764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6EDCC8A-EC44-494B-BD50-A3B46903FD5D}"/>
                </a:ext>
              </a:extLst>
            </p:cNvPr>
            <p:cNvSpPr txBox="1"/>
            <p:nvPr/>
          </p:nvSpPr>
          <p:spPr>
            <a:xfrm>
              <a:off x="5076056" y="1240057"/>
              <a:ext cx="2717823" cy="161941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D315C1F-6055-48CA-BD3B-1EFCA7A4D608}"/>
                </a:ext>
              </a:extLst>
            </p:cNvPr>
            <p:cNvSpPr txBox="1"/>
            <p:nvPr/>
          </p:nvSpPr>
          <p:spPr>
            <a:xfrm>
              <a:off x="5076056" y="1409840"/>
              <a:ext cx="2717823" cy="377862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9E11C61-06BE-4C53-B17C-0FBF363F0477}"/>
              </a:ext>
            </a:extLst>
          </p:cNvPr>
          <p:cNvGrpSpPr/>
          <p:nvPr/>
        </p:nvGrpSpPr>
        <p:grpSpPr>
          <a:xfrm>
            <a:off x="1890162" y="4026601"/>
            <a:ext cx="5275573" cy="936743"/>
            <a:chOff x="5076056" y="1240057"/>
            <a:chExt cx="2717823" cy="54764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56009C3-EDAB-4BDB-8C95-CEFF0DB31D76}"/>
                </a:ext>
              </a:extLst>
            </p:cNvPr>
            <p:cNvSpPr txBox="1"/>
            <p:nvPr/>
          </p:nvSpPr>
          <p:spPr>
            <a:xfrm>
              <a:off x="5076056" y="1240057"/>
              <a:ext cx="2717823" cy="161941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5D4BBCBC-BF3A-4E5B-95AD-2A36745A8CC7}"/>
                </a:ext>
              </a:extLst>
            </p:cNvPr>
            <p:cNvSpPr txBox="1"/>
            <p:nvPr/>
          </p:nvSpPr>
          <p:spPr>
            <a:xfrm>
              <a:off x="5076056" y="1409840"/>
              <a:ext cx="2717823" cy="377862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A2B1B6B-8265-4A9D-B79A-64AAECA58545}"/>
              </a:ext>
            </a:extLst>
          </p:cNvPr>
          <p:cNvGrpSpPr/>
          <p:nvPr/>
        </p:nvGrpSpPr>
        <p:grpSpPr>
          <a:xfrm>
            <a:off x="1890162" y="5157793"/>
            <a:ext cx="5275573" cy="936743"/>
            <a:chOff x="5076056" y="1240057"/>
            <a:chExt cx="2717823" cy="54764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DC83B4C-E165-4F89-AF48-12FB246AC1A7}"/>
                </a:ext>
              </a:extLst>
            </p:cNvPr>
            <p:cNvSpPr txBox="1"/>
            <p:nvPr/>
          </p:nvSpPr>
          <p:spPr>
            <a:xfrm>
              <a:off x="5076056" y="1240057"/>
              <a:ext cx="2717823" cy="161941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E5729E3-E6D1-45F8-BDF0-F0E4FE087383}"/>
                </a:ext>
              </a:extLst>
            </p:cNvPr>
            <p:cNvSpPr txBox="1"/>
            <p:nvPr/>
          </p:nvSpPr>
          <p:spPr>
            <a:xfrm>
              <a:off x="5076056" y="1409840"/>
              <a:ext cx="2717823" cy="377862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9CD29588-D6BA-4AED-88FB-712884320004}"/>
              </a:ext>
            </a:extLst>
          </p:cNvPr>
          <p:cNvGrpSpPr/>
          <p:nvPr/>
        </p:nvGrpSpPr>
        <p:grpSpPr>
          <a:xfrm>
            <a:off x="8868300" y="3762813"/>
            <a:ext cx="989035" cy="2325669"/>
            <a:chOff x="6660232" y="3023478"/>
            <a:chExt cx="1152128" cy="270917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CFFDBB36-CED9-4D05-BBBF-CDC116EC0B2B}"/>
                </a:ext>
              </a:extLst>
            </p:cNvPr>
            <p:cNvGrpSpPr/>
            <p:nvPr/>
          </p:nvGrpSpPr>
          <p:grpSpPr>
            <a:xfrm rot="5400000">
              <a:off x="5910032" y="3902442"/>
              <a:ext cx="2652420" cy="1008000"/>
              <a:chOff x="3215725" y="3292527"/>
              <a:chExt cx="2652420" cy="1008000"/>
            </a:xfrm>
          </p:grpSpPr>
          <p:sp>
            <p:nvSpPr>
              <p:cNvPr id="24" name="Block Arc 23">
                <a:extLst>
                  <a:ext uri="{FF2B5EF4-FFF2-40B4-BE49-F238E27FC236}">
                    <a16:creationId xmlns:a16="http://schemas.microsoft.com/office/drawing/2014/main" xmlns="" id="{F880A3C6-F6C6-4DD1-B85D-D912F736AB0D}"/>
                  </a:ext>
                </a:extLst>
              </p:cNvPr>
              <p:cNvSpPr/>
              <p:nvPr/>
            </p:nvSpPr>
            <p:spPr>
              <a:xfrm rot="5400000">
                <a:off x="4855267" y="3287648"/>
                <a:ext cx="1008000" cy="1017757"/>
              </a:xfrm>
              <a:prstGeom prst="blockArc">
                <a:avLst>
                  <a:gd name="adj1" fmla="val 10800000"/>
                  <a:gd name="adj2" fmla="val 9456"/>
                  <a:gd name="adj3" fmla="val 10672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04403D3C-36BA-471B-B5BE-21FA9B4E2A59}"/>
                  </a:ext>
                </a:extLst>
              </p:cNvPr>
              <p:cNvSpPr/>
              <p:nvPr/>
            </p:nvSpPr>
            <p:spPr>
              <a:xfrm rot="10800000">
                <a:off x="3215725" y="4192527"/>
                <a:ext cx="2160000" cy="10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353A22A3-CFB3-4D8F-BB35-CCBC5C2F01FC}"/>
                  </a:ext>
                </a:extLst>
              </p:cNvPr>
              <p:cNvSpPr/>
              <p:nvPr/>
            </p:nvSpPr>
            <p:spPr>
              <a:xfrm rot="10800000">
                <a:off x="3215725" y="3294974"/>
                <a:ext cx="2160000" cy="10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21" name="Rounded Rectangle 29">
              <a:extLst>
                <a:ext uri="{FF2B5EF4-FFF2-40B4-BE49-F238E27FC236}">
                  <a16:creationId xmlns:a16="http://schemas.microsoft.com/office/drawing/2014/main" xmlns="" id="{DBE00D46-0B78-4133-AC3E-0ED5C1C7A652}"/>
                </a:ext>
              </a:extLst>
            </p:cNvPr>
            <p:cNvSpPr/>
            <p:nvPr/>
          </p:nvSpPr>
          <p:spPr>
            <a:xfrm>
              <a:off x="6660232" y="3023478"/>
              <a:ext cx="18001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2" name="Rounded Rectangle 32">
              <a:extLst>
                <a:ext uri="{FF2B5EF4-FFF2-40B4-BE49-F238E27FC236}">
                  <a16:creationId xmlns:a16="http://schemas.microsoft.com/office/drawing/2014/main" xmlns="" id="{0FAE09AB-8E85-4F13-A33B-30FAD2B2F7B6}"/>
                </a:ext>
              </a:extLst>
            </p:cNvPr>
            <p:cNvSpPr/>
            <p:nvPr/>
          </p:nvSpPr>
          <p:spPr>
            <a:xfrm>
              <a:off x="7632350" y="3023478"/>
              <a:ext cx="18001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3" name="Round Same Side Corner Rectangle 30">
              <a:extLst>
                <a:ext uri="{FF2B5EF4-FFF2-40B4-BE49-F238E27FC236}">
                  <a16:creationId xmlns:a16="http://schemas.microsoft.com/office/drawing/2014/main" xmlns="" id="{A5C6C8D1-667C-4FAC-B037-8FBE7BA58445}"/>
                </a:ext>
              </a:extLst>
            </p:cNvPr>
            <p:cNvSpPr/>
            <p:nvPr/>
          </p:nvSpPr>
          <p:spPr>
            <a:xfrm rot="10800000">
              <a:off x="6840241" y="4038397"/>
              <a:ext cx="789554" cy="15885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E31B51AA-C7B5-4922-AF71-03749609D95E}"/>
              </a:ext>
            </a:extLst>
          </p:cNvPr>
          <p:cNvSpPr/>
          <p:nvPr/>
        </p:nvSpPr>
        <p:spPr>
          <a:xfrm rot="19922172">
            <a:off x="9413601" y="5367261"/>
            <a:ext cx="158978" cy="1589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4C4334E6-DBC1-4E01-B85F-689E42CF8C33}"/>
              </a:ext>
            </a:extLst>
          </p:cNvPr>
          <p:cNvSpPr/>
          <p:nvPr/>
        </p:nvSpPr>
        <p:spPr>
          <a:xfrm rot="19922172">
            <a:off x="9414186" y="5216395"/>
            <a:ext cx="79488" cy="794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BA549E3E-8D47-4E6A-AA8D-4B1FAF5DF57A}"/>
              </a:ext>
            </a:extLst>
          </p:cNvPr>
          <p:cNvSpPr/>
          <p:nvPr/>
        </p:nvSpPr>
        <p:spPr>
          <a:xfrm rot="19922172">
            <a:off x="9160816" y="5090898"/>
            <a:ext cx="129469" cy="129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AF5D0EAB-6A44-4991-A60F-0C79D3B5C118}"/>
              </a:ext>
            </a:extLst>
          </p:cNvPr>
          <p:cNvSpPr/>
          <p:nvPr/>
        </p:nvSpPr>
        <p:spPr>
          <a:xfrm rot="19922172">
            <a:off x="9225092" y="4743230"/>
            <a:ext cx="214669" cy="2146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75BD6E7C-7CE8-4073-BBEE-5E3C02FA3554}"/>
              </a:ext>
            </a:extLst>
          </p:cNvPr>
          <p:cNvSpPr/>
          <p:nvPr/>
        </p:nvSpPr>
        <p:spPr>
          <a:xfrm rot="19922172">
            <a:off x="9331244" y="5671742"/>
            <a:ext cx="129469" cy="129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940075AE-C42C-4E27-9E5B-5560C1617AC6}"/>
              </a:ext>
            </a:extLst>
          </p:cNvPr>
          <p:cNvSpPr/>
          <p:nvPr/>
        </p:nvSpPr>
        <p:spPr>
          <a:xfrm rot="19922172">
            <a:off x="9305062" y="4473525"/>
            <a:ext cx="158978" cy="158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418FE018-70DE-400C-AD60-8CA98E43C3A2}"/>
              </a:ext>
            </a:extLst>
          </p:cNvPr>
          <p:cNvSpPr/>
          <p:nvPr/>
        </p:nvSpPr>
        <p:spPr>
          <a:xfrm rot="19922172">
            <a:off x="9068678" y="4293265"/>
            <a:ext cx="129469" cy="129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FEF17419-81B0-4BA8-84E6-E239B001D010}"/>
              </a:ext>
            </a:extLst>
          </p:cNvPr>
          <p:cNvSpPr/>
          <p:nvPr/>
        </p:nvSpPr>
        <p:spPr>
          <a:xfrm rot="19922172">
            <a:off x="9347918" y="4261172"/>
            <a:ext cx="110234" cy="1102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3057B5D1-E419-461D-B133-E262DD7C6787}"/>
              </a:ext>
            </a:extLst>
          </p:cNvPr>
          <p:cNvSpPr/>
          <p:nvPr/>
        </p:nvSpPr>
        <p:spPr>
          <a:xfrm rot="19922172">
            <a:off x="9488278" y="4986708"/>
            <a:ext cx="129469" cy="129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B0A94A87-9F6D-40B2-A58C-1095B0201E47}"/>
              </a:ext>
            </a:extLst>
          </p:cNvPr>
          <p:cNvSpPr/>
          <p:nvPr/>
        </p:nvSpPr>
        <p:spPr>
          <a:xfrm rot="19922172">
            <a:off x="9230283" y="5514488"/>
            <a:ext cx="79488" cy="794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97C9EFC2-281C-4182-9FAC-EC3F56B713B9}"/>
              </a:ext>
            </a:extLst>
          </p:cNvPr>
          <p:cNvSpPr/>
          <p:nvPr/>
        </p:nvSpPr>
        <p:spPr>
          <a:xfrm rot="19922172">
            <a:off x="9515886" y="4104569"/>
            <a:ext cx="129469" cy="1294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822F39A2-68D1-439E-99B4-D1BE42AEDD10}"/>
              </a:ext>
            </a:extLst>
          </p:cNvPr>
          <p:cNvSpPr/>
          <p:nvPr/>
        </p:nvSpPr>
        <p:spPr>
          <a:xfrm>
            <a:off x="7596534" y="2710959"/>
            <a:ext cx="648072" cy="648072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9853B35D-0C8C-444A-A2BA-B9B941C5B141}"/>
              </a:ext>
            </a:extLst>
          </p:cNvPr>
          <p:cNvSpPr/>
          <p:nvPr/>
        </p:nvSpPr>
        <p:spPr>
          <a:xfrm>
            <a:off x="9038780" y="1781236"/>
            <a:ext cx="648072" cy="648072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2F85DF7F-96FD-4297-BD07-74C5FCF96F96}"/>
              </a:ext>
            </a:extLst>
          </p:cNvPr>
          <p:cNvSpPr/>
          <p:nvPr/>
        </p:nvSpPr>
        <p:spPr>
          <a:xfrm>
            <a:off x="10000279" y="2020519"/>
            <a:ext cx="648072" cy="648072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7A9ED491-77A0-426C-A105-F1B8890EF635}"/>
              </a:ext>
            </a:extLst>
          </p:cNvPr>
          <p:cNvSpPr/>
          <p:nvPr/>
        </p:nvSpPr>
        <p:spPr>
          <a:xfrm>
            <a:off x="8077282" y="2020519"/>
            <a:ext cx="648072" cy="648072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701" dirty="0"/>
              <a:t>0</a:t>
            </a:r>
            <a:endParaRPr lang="ko-KR" altLang="en-US" sz="2701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58D6B0B7-55BD-44C0-BA32-90271821B4D8}"/>
              </a:ext>
            </a:extLst>
          </p:cNvPr>
          <p:cNvSpPr/>
          <p:nvPr/>
        </p:nvSpPr>
        <p:spPr>
          <a:xfrm>
            <a:off x="10481026" y="2710959"/>
            <a:ext cx="648072" cy="648072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xmlns="" id="{293DDB6A-AF20-4040-B792-B18489FAD15B}"/>
              </a:ext>
            </a:extLst>
          </p:cNvPr>
          <p:cNvSpPr>
            <a:spLocks/>
          </p:cNvSpPr>
          <p:nvPr/>
        </p:nvSpPr>
        <p:spPr bwMode="auto">
          <a:xfrm>
            <a:off x="7753184" y="2838865"/>
            <a:ext cx="355109" cy="361911"/>
          </a:xfrm>
          <a:custGeom>
            <a:avLst/>
            <a:gdLst>
              <a:gd name="T0" fmla="*/ 987 w 1776"/>
              <a:gd name="T1" fmla="*/ 23 h 1881"/>
              <a:gd name="T2" fmla="*/ 994 w 1776"/>
              <a:gd name="T3" fmla="*/ 296 h 1881"/>
              <a:gd name="T4" fmla="*/ 994 w 1776"/>
              <a:gd name="T5" fmla="*/ 612 h 1881"/>
              <a:gd name="T6" fmla="*/ 1071 w 1776"/>
              <a:gd name="T7" fmla="*/ 663 h 1881"/>
              <a:gd name="T8" fmla="*/ 1145 w 1776"/>
              <a:gd name="T9" fmla="*/ 580 h 1881"/>
              <a:gd name="T10" fmla="*/ 1252 w 1776"/>
              <a:gd name="T11" fmla="*/ 490 h 1881"/>
              <a:gd name="T12" fmla="*/ 1380 w 1776"/>
              <a:gd name="T13" fmla="*/ 556 h 1881"/>
              <a:gd name="T14" fmla="*/ 1527 w 1776"/>
              <a:gd name="T15" fmla="*/ 729 h 1881"/>
              <a:gd name="T16" fmla="*/ 1634 w 1776"/>
              <a:gd name="T17" fmla="*/ 956 h 1881"/>
              <a:gd name="T18" fmla="*/ 1722 w 1776"/>
              <a:gd name="T19" fmla="*/ 1294 h 1881"/>
              <a:gd name="T20" fmla="*/ 1771 w 1776"/>
              <a:gd name="T21" fmla="*/ 1549 h 1881"/>
              <a:gd name="T22" fmla="*/ 1767 w 1776"/>
              <a:gd name="T23" fmla="*/ 1734 h 1881"/>
              <a:gd name="T24" fmla="*/ 1694 w 1776"/>
              <a:gd name="T25" fmla="*/ 1860 h 1881"/>
              <a:gd name="T26" fmla="*/ 1591 w 1776"/>
              <a:gd name="T27" fmla="*/ 1854 h 1881"/>
              <a:gd name="T28" fmla="*/ 1462 w 1776"/>
              <a:gd name="T29" fmla="*/ 1781 h 1881"/>
              <a:gd name="T30" fmla="*/ 1362 w 1776"/>
              <a:gd name="T31" fmla="*/ 1707 h 1881"/>
              <a:gd name="T32" fmla="*/ 1212 w 1776"/>
              <a:gd name="T33" fmla="*/ 1605 h 1881"/>
              <a:gd name="T34" fmla="*/ 1031 w 1776"/>
              <a:gd name="T35" fmla="*/ 1500 h 1881"/>
              <a:gd name="T36" fmla="*/ 989 w 1776"/>
              <a:gd name="T37" fmla="*/ 1327 h 1881"/>
              <a:gd name="T38" fmla="*/ 1014 w 1776"/>
              <a:gd name="T39" fmla="*/ 1176 h 1881"/>
              <a:gd name="T40" fmla="*/ 989 w 1776"/>
              <a:gd name="T41" fmla="*/ 1036 h 1881"/>
              <a:gd name="T42" fmla="*/ 1034 w 1776"/>
              <a:gd name="T43" fmla="*/ 858 h 1881"/>
              <a:gd name="T44" fmla="*/ 1009 w 1776"/>
              <a:gd name="T45" fmla="*/ 776 h 1881"/>
              <a:gd name="T46" fmla="*/ 891 w 1776"/>
              <a:gd name="T47" fmla="*/ 720 h 1881"/>
              <a:gd name="T48" fmla="*/ 787 w 1776"/>
              <a:gd name="T49" fmla="*/ 770 h 1881"/>
              <a:gd name="T50" fmla="*/ 740 w 1776"/>
              <a:gd name="T51" fmla="*/ 874 h 1881"/>
              <a:gd name="T52" fmla="*/ 778 w 1776"/>
              <a:gd name="T53" fmla="*/ 1021 h 1881"/>
              <a:gd name="T54" fmla="*/ 754 w 1776"/>
              <a:gd name="T55" fmla="*/ 1149 h 1881"/>
              <a:gd name="T56" fmla="*/ 767 w 1776"/>
              <a:gd name="T57" fmla="*/ 1292 h 1881"/>
              <a:gd name="T58" fmla="*/ 783 w 1776"/>
              <a:gd name="T59" fmla="*/ 1432 h 1881"/>
              <a:gd name="T60" fmla="*/ 540 w 1776"/>
              <a:gd name="T61" fmla="*/ 1621 h 1881"/>
              <a:gd name="T62" fmla="*/ 371 w 1776"/>
              <a:gd name="T63" fmla="*/ 1736 h 1881"/>
              <a:gd name="T64" fmla="*/ 252 w 1776"/>
              <a:gd name="T65" fmla="*/ 1827 h 1881"/>
              <a:gd name="T66" fmla="*/ 143 w 1776"/>
              <a:gd name="T67" fmla="*/ 1881 h 1881"/>
              <a:gd name="T68" fmla="*/ 47 w 1776"/>
              <a:gd name="T69" fmla="*/ 1832 h 1881"/>
              <a:gd name="T70" fmla="*/ 3 w 1776"/>
              <a:gd name="T71" fmla="*/ 1690 h 1881"/>
              <a:gd name="T72" fmla="*/ 5 w 1776"/>
              <a:gd name="T73" fmla="*/ 1512 h 1881"/>
              <a:gd name="T74" fmla="*/ 47 w 1776"/>
              <a:gd name="T75" fmla="*/ 1285 h 1881"/>
              <a:gd name="T76" fmla="*/ 162 w 1776"/>
              <a:gd name="T77" fmla="*/ 912 h 1881"/>
              <a:gd name="T78" fmla="*/ 311 w 1776"/>
              <a:gd name="T79" fmla="*/ 656 h 1881"/>
              <a:gd name="T80" fmla="*/ 378 w 1776"/>
              <a:gd name="T81" fmla="*/ 563 h 1881"/>
              <a:gd name="T82" fmla="*/ 471 w 1776"/>
              <a:gd name="T83" fmla="*/ 492 h 1881"/>
              <a:gd name="T84" fmla="*/ 582 w 1776"/>
              <a:gd name="T85" fmla="*/ 538 h 1881"/>
              <a:gd name="T86" fmla="*/ 638 w 1776"/>
              <a:gd name="T87" fmla="*/ 660 h 1881"/>
              <a:gd name="T88" fmla="*/ 674 w 1776"/>
              <a:gd name="T89" fmla="*/ 716 h 1881"/>
              <a:gd name="T90" fmla="*/ 694 w 1776"/>
              <a:gd name="T91" fmla="*/ 690 h 1881"/>
              <a:gd name="T92" fmla="*/ 774 w 1776"/>
              <a:gd name="T93" fmla="*/ 632 h 1881"/>
              <a:gd name="T94" fmla="*/ 816 w 1776"/>
              <a:gd name="T95" fmla="*/ 461 h 1881"/>
              <a:gd name="T96" fmla="*/ 811 w 1776"/>
              <a:gd name="T97" fmla="*/ 185 h 1881"/>
              <a:gd name="T98" fmla="*/ 829 w 1776"/>
              <a:gd name="T99" fmla="*/ 16 h 1881"/>
              <a:gd name="T100" fmla="*/ 914 w 1776"/>
              <a:gd name="T101" fmla="*/ 0 h 1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76" h="1881">
                <a:moveTo>
                  <a:pt x="914" y="0"/>
                </a:moveTo>
                <a:lnTo>
                  <a:pt x="940" y="3"/>
                </a:lnTo>
                <a:lnTo>
                  <a:pt x="965" y="10"/>
                </a:lnTo>
                <a:lnTo>
                  <a:pt x="987" y="23"/>
                </a:lnTo>
                <a:lnTo>
                  <a:pt x="991" y="81"/>
                </a:lnTo>
                <a:lnTo>
                  <a:pt x="994" y="147"/>
                </a:lnTo>
                <a:lnTo>
                  <a:pt x="994" y="220"/>
                </a:lnTo>
                <a:lnTo>
                  <a:pt x="994" y="296"/>
                </a:lnTo>
                <a:lnTo>
                  <a:pt x="994" y="376"/>
                </a:lnTo>
                <a:lnTo>
                  <a:pt x="994" y="458"/>
                </a:lnTo>
                <a:lnTo>
                  <a:pt x="994" y="536"/>
                </a:lnTo>
                <a:lnTo>
                  <a:pt x="994" y="612"/>
                </a:lnTo>
                <a:lnTo>
                  <a:pt x="1020" y="629"/>
                </a:lnTo>
                <a:lnTo>
                  <a:pt x="1040" y="641"/>
                </a:lnTo>
                <a:lnTo>
                  <a:pt x="1056" y="652"/>
                </a:lnTo>
                <a:lnTo>
                  <a:pt x="1071" y="663"/>
                </a:lnTo>
                <a:lnTo>
                  <a:pt x="1085" y="674"/>
                </a:lnTo>
                <a:lnTo>
                  <a:pt x="1100" y="689"/>
                </a:lnTo>
                <a:lnTo>
                  <a:pt x="1122" y="629"/>
                </a:lnTo>
                <a:lnTo>
                  <a:pt x="1145" y="580"/>
                </a:lnTo>
                <a:lnTo>
                  <a:pt x="1171" y="543"/>
                </a:lnTo>
                <a:lnTo>
                  <a:pt x="1196" y="516"/>
                </a:lnTo>
                <a:lnTo>
                  <a:pt x="1223" y="498"/>
                </a:lnTo>
                <a:lnTo>
                  <a:pt x="1252" y="490"/>
                </a:lnTo>
                <a:lnTo>
                  <a:pt x="1282" y="494"/>
                </a:lnTo>
                <a:lnTo>
                  <a:pt x="1314" y="505"/>
                </a:lnTo>
                <a:lnTo>
                  <a:pt x="1345" y="525"/>
                </a:lnTo>
                <a:lnTo>
                  <a:pt x="1380" y="556"/>
                </a:lnTo>
                <a:lnTo>
                  <a:pt x="1414" y="594"/>
                </a:lnTo>
                <a:lnTo>
                  <a:pt x="1451" y="640"/>
                </a:lnTo>
                <a:lnTo>
                  <a:pt x="1491" y="683"/>
                </a:lnTo>
                <a:lnTo>
                  <a:pt x="1527" y="729"/>
                </a:lnTo>
                <a:lnTo>
                  <a:pt x="1558" y="778"/>
                </a:lnTo>
                <a:lnTo>
                  <a:pt x="1585" y="832"/>
                </a:lnTo>
                <a:lnTo>
                  <a:pt x="1611" y="890"/>
                </a:lnTo>
                <a:lnTo>
                  <a:pt x="1634" y="956"/>
                </a:lnTo>
                <a:lnTo>
                  <a:pt x="1656" y="1027"/>
                </a:lnTo>
                <a:lnTo>
                  <a:pt x="1678" y="1107"/>
                </a:lnTo>
                <a:lnTo>
                  <a:pt x="1700" y="1196"/>
                </a:lnTo>
                <a:lnTo>
                  <a:pt x="1722" y="1294"/>
                </a:lnTo>
                <a:lnTo>
                  <a:pt x="1747" y="1403"/>
                </a:lnTo>
                <a:lnTo>
                  <a:pt x="1756" y="1450"/>
                </a:lnTo>
                <a:lnTo>
                  <a:pt x="1765" y="1500"/>
                </a:lnTo>
                <a:lnTo>
                  <a:pt x="1771" y="1549"/>
                </a:lnTo>
                <a:lnTo>
                  <a:pt x="1774" y="1598"/>
                </a:lnTo>
                <a:lnTo>
                  <a:pt x="1776" y="1645"/>
                </a:lnTo>
                <a:lnTo>
                  <a:pt x="1774" y="1690"/>
                </a:lnTo>
                <a:lnTo>
                  <a:pt x="1767" y="1734"/>
                </a:lnTo>
                <a:lnTo>
                  <a:pt x="1756" y="1774"/>
                </a:lnTo>
                <a:lnTo>
                  <a:pt x="1742" y="1809"/>
                </a:lnTo>
                <a:lnTo>
                  <a:pt x="1722" y="1838"/>
                </a:lnTo>
                <a:lnTo>
                  <a:pt x="1694" y="1860"/>
                </a:lnTo>
                <a:lnTo>
                  <a:pt x="1674" y="1869"/>
                </a:lnTo>
                <a:lnTo>
                  <a:pt x="1649" y="1869"/>
                </a:lnTo>
                <a:lnTo>
                  <a:pt x="1622" y="1863"/>
                </a:lnTo>
                <a:lnTo>
                  <a:pt x="1591" y="1854"/>
                </a:lnTo>
                <a:lnTo>
                  <a:pt x="1558" y="1840"/>
                </a:lnTo>
                <a:lnTo>
                  <a:pt x="1527" y="1821"/>
                </a:lnTo>
                <a:lnTo>
                  <a:pt x="1494" y="1801"/>
                </a:lnTo>
                <a:lnTo>
                  <a:pt x="1462" y="1781"/>
                </a:lnTo>
                <a:lnTo>
                  <a:pt x="1432" y="1760"/>
                </a:lnTo>
                <a:lnTo>
                  <a:pt x="1405" y="1740"/>
                </a:lnTo>
                <a:lnTo>
                  <a:pt x="1382" y="1723"/>
                </a:lnTo>
                <a:lnTo>
                  <a:pt x="1362" y="1707"/>
                </a:lnTo>
                <a:lnTo>
                  <a:pt x="1347" y="1696"/>
                </a:lnTo>
                <a:lnTo>
                  <a:pt x="1305" y="1663"/>
                </a:lnTo>
                <a:lnTo>
                  <a:pt x="1260" y="1632"/>
                </a:lnTo>
                <a:lnTo>
                  <a:pt x="1212" y="1605"/>
                </a:lnTo>
                <a:lnTo>
                  <a:pt x="1163" y="1580"/>
                </a:lnTo>
                <a:lnTo>
                  <a:pt x="1114" y="1554"/>
                </a:lnTo>
                <a:lnTo>
                  <a:pt x="1071" y="1527"/>
                </a:lnTo>
                <a:lnTo>
                  <a:pt x="1031" y="1500"/>
                </a:lnTo>
                <a:lnTo>
                  <a:pt x="1000" y="1469"/>
                </a:lnTo>
                <a:lnTo>
                  <a:pt x="987" y="1420"/>
                </a:lnTo>
                <a:lnTo>
                  <a:pt x="985" y="1372"/>
                </a:lnTo>
                <a:lnTo>
                  <a:pt x="989" y="1327"/>
                </a:lnTo>
                <a:lnTo>
                  <a:pt x="996" y="1285"/>
                </a:lnTo>
                <a:lnTo>
                  <a:pt x="1003" y="1247"/>
                </a:lnTo>
                <a:lnTo>
                  <a:pt x="1011" y="1212"/>
                </a:lnTo>
                <a:lnTo>
                  <a:pt x="1014" y="1176"/>
                </a:lnTo>
                <a:lnTo>
                  <a:pt x="1009" y="1143"/>
                </a:lnTo>
                <a:lnTo>
                  <a:pt x="1002" y="1114"/>
                </a:lnTo>
                <a:lnTo>
                  <a:pt x="994" y="1089"/>
                </a:lnTo>
                <a:lnTo>
                  <a:pt x="989" y="1036"/>
                </a:lnTo>
                <a:lnTo>
                  <a:pt x="992" y="985"/>
                </a:lnTo>
                <a:lnTo>
                  <a:pt x="1003" y="938"/>
                </a:lnTo>
                <a:lnTo>
                  <a:pt x="1018" y="896"/>
                </a:lnTo>
                <a:lnTo>
                  <a:pt x="1034" y="858"/>
                </a:lnTo>
                <a:lnTo>
                  <a:pt x="1051" y="825"/>
                </a:lnTo>
                <a:lnTo>
                  <a:pt x="1040" y="810"/>
                </a:lnTo>
                <a:lnTo>
                  <a:pt x="1025" y="794"/>
                </a:lnTo>
                <a:lnTo>
                  <a:pt x="1009" y="776"/>
                </a:lnTo>
                <a:lnTo>
                  <a:pt x="989" y="758"/>
                </a:lnTo>
                <a:lnTo>
                  <a:pt x="963" y="743"/>
                </a:lnTo>
                <a:lnTo>
                  <a:pt x="931" y="729"/>
                </a:lnTo>
                <a:lnTo>
                  <a:pt x="891" y="720"/>
                </a:lnTo>
                <a:lnTo>
                  <a:pt x="856" y="732"/>
                </a:lnTo>
                <a:lnTo>
                  <a:pt x="829" y="743"/>
                </a:lnTo>
                <a:lnTo>
                  <a:pt x="805" y="756"/>
                </a:lnTo>
                <a:lnTo>
                  <a:pt x="787" y="770"/>
                </a:lnTo>
                <a:lnTo>
                  <a:pt x="769" y="789"/>
                </a:lnTo>
                <a:lnTo>
                  <a:pt x="751" y="810"/>
                </a:lnTo>
                <a:lnTo>
                  <a:pt x="727" y="840"/>
                </a:lnTo>
                <a:lnTo>
                  <a:pt x="740" y="874"/>
                </a:lnTo>
                <a:lnTo>
                  <a:pt x="752" y="909"/>
                </a:lnTo>
                <a:lnTo>
                  <a:pt x="765" y="945"/>
                </a:lnTo>
                <a:lnTo>
                  <a:pt x="774" y="983"/>
                </a:lnTo>
                <a:lnTo>
                  <a:pt x="778" y="1021"/>
                </a:lnTo>
                <a:lnTo>
                  <a:pt x="776" y="1056"/>
                </a:lnTo>
                <a:lnTo>
                  <a:pt x="769" y="1089"/>
                </a:lnTo>
                <a:lnTo>
                  <a:pt x="762" y="1120"/>
                </a:lnTo>
                <a:lnTo>
                  <a:pt x="754" y="1149"/>
                </a:lnTo>
                <a:lnTo>
                  <a:pt x="752" y="1183"/>
                </a:lnTo>
                <a:lnTo>
                  <a:pt x="754" y="1220"/>
                </a:lnTo>
                <a:lnTo>
                  <a:pt x="760" y="1256"/>
                </a:lnTo>
                <a:lnTo>
                  <a:pt x="767" y="1292"/>
                </a:lnTo>
                <a:lnTo>
                  <a:pt x="774" y="1330"/>
                </a:lnTo>
                <a:lnTo>
                  <a:pt x="782" y="1365"/>
                </a:lnTo>
                <a:lnTo>
                  <a:pt x="785" y="1400"/>
                </a:lnTo>
                <a:lnTo>
                  <a:pt x="783" y="1432"/>
                </a:lnTo>
                <a:lnTo>
                  <a:pt x="774" y="1461"/>
                </a:lnTo>
                <a:lnTo>
                  <a:pt x="760" y="1489"/>
                </a:lnTo>
                <a:lnTo>
                  <a:pt x="651" y="1556"/>
                </a:lnTo>
                <a:lnTo>
                  <a:pt x="540" y="1621"/>
                </a:lnTo>
                <a:lnTo>
                  <a:pt x="431" y="1689"/>
                </a:lnTo>
                <a:lnTo>
                  <a:pt x="416" y="1700"/>
                </a:lnTo>
                <a:lnTo>
                  <a:pt x="396" y="1716"/>
                </a:lnTo>
                <a:lnTo>
                  <a:pt x="371" y="1736"/>
                </a:lnTo>
                <a:lnTo>
                  <a:pt x="343" y="1758"/>
                </a:lnTo>
                <a:lnTo>
                  <a:pt x="314" y="1781"/>
                </a:lnTo>
                <a:lnTo>
                  <a:pt x="283" y="1805"/>
                </a:lnTo>
                <a:lnTo>
                  <a:pt x="252" y="1827"/>
                </a:lnTo>
                <a:lnTo>
                  <a:pt x="222" y="1847"/>
                </a:lnTo>
                <a:lnTo>
                  <a:pt x="192" y="1863"/>
                </a:lnTo>
                <a:lnTo>
                  <a:pt x="167" y="1874"/>
                </a:lnTo>
                <a:lnTo>
                  <a:pt x="143" y="1881"/>
                </a:lnTo>
                <a:lnTo>
                  <a:pt x="123" y="1880"/>
                </a:lnTo>
                <a:lnTo>
                  <a:pt x="92" y="1872"/>
                </a:lnTo>
                <a:lnTo>
                  <a:pt x="69" y="1856"/>
                </a:lnTo>
                <a:lnTo>
                  <a:pt x="47" y="1832"/>
                </a:lnTo>
                <a:lnTo>
                  <a:pt x="31" y="1803"/>
                </a:lnTo>
                <a:lnTo>
                  <a:pt x="18" y="1769"/>
                </a:lnTo>
                <a:lnTo>
                  <a:pt x="9" y="1730"/>
                </a:lnTo>
                <a:lnTo>
                  <a:pt x="3" y="1690"/>
                </a:lnTo>
                <a:lnTo>
                  <a:pt x="0" y="1647"/>
                </a:lnTo>
                <a:lnTo>
                  <a:pt x="0" y="1601"/>
                </a:lnTo>
                <a:lnTo>
                  <a:pt x="2" y="1558"/>
                </a:lnTo>
                <a:lnTo>
                  <a:pt x="5" y="1512"/>
                </a:lnTo>
                <a:lnTo>
                  <a:pt x="9" y="1470"/>
                </a:lnTo>
                <a:lnTo>
                  <a:pt x="16" y="1429"/>
                </a:lnTo>
                <a:lnTo>
                  <a:pt x="23" y="1392"/>
                </a:lnTo>
                <a:lnTo>
                  <a:pt x="47" y="1285"/>
                </a:lnTo>
                <a:lnTo>
                  <a:pt x="72" y="1183"/>
                </a:lnTo>
                <a:lnTo>
                  <a:pt x="100" y="1087"/>
                </a:lnTo>
                <a:lnTo>
                  <a:pt x="129" y="996"/>
                </a:lnTo>
                <a:lnTo>
                  <a:pt x="162" y="912"/>
                </a:lnTo>
                <a:lnTo>
                  <a:pt x="194" y="834"/>
                </a:lnTo>
                <a:lnTo>
                  <a:pt x="231" y="767"/>
                </a:lnTo>
                <a:lnTo>
                  <a:pt x="269" y="707"/>
                </a:lnTo>
                <a:lnTo>
                  <a:pt x="311" y="656"/>
                </a:lnTo>
                <a:lnTo>
                  <a:pt x="327" y="634"/>
                </a:lnTo>
                <a:lnTo>
                  <a:pt x="343" y="610"/>
                </a:lnTo>
                <a:lnTo>
                  <a:pt x="360" y="587"/>
                </a:lnTo>
                <a:lnTo>
                  <a:pt x="378" y="563"/>
                </a:lnTo>
                <a:lnTo>
                  <a:pt x="398" y="541"/>
                </a:lnTo>
                <a:lnTo>
                  <a:pt x="420" y="521"/>
                </a:lnTo>
                <a:lnTo>
                  <a:pt x="443" y="505"/>
                </a:lnTo>
                <a:lnTo>
                  <a:pt x="471" y="492"/>
                </a:lnTo>
                <a:lnTo>
                  <a:pt x="502" y="487"/>
                </a:lnTo>
                <a:lnTo>
                  <a:pt x="534" y="489"/>
                </a:lnTo>
                <a:lnTo>
                  <a:pt x="562" y="510"/>
                </a:lnTo>
                <a:lnTo>
                  <a:pt x="582" y="538"/>
                </a:lnTo>
                <a:lnTo>
                  <a:pt x="596" y="567"/>
                </a:lnTo>
                <a:lnTo>
                  <a:pt x="611" y="598"/>
                </a:lnTo>
                <a:lnTo>
                  <a:pt x="623" y="629"/>
                </a:lnTo>
                <a:lnTo>
                  <a:pt x="638" y="660"/>
                </a:lnTo>
                <a:lnTo>
                  <a:pt x="654" y="689"/>
                </a:lnTo>
                <a:lnTo>
                  <a:pt x="672" y="712"/>
                </a:lnTo>
                <a:lnTo>
                  <a:pt x="671" y="716"/>
                </a:lnTo>
                <a:lnTo>
                  <a:pt x="674" y="716"/>
                </a:lnTo>
                <a:lnTo>
                  <a:pt x="672" y="712"/>
                </a:lnTo>
                <a:lnTo>
                  <a:pt x="672" y="710"/>
                </a:lnTo>
                <a:lnTo>
                  <a:pt x="682" y="701"/>
                </a:lnTo>
                <a:lnTo>
                  <a:pt x="694" y="690"/>
                </a:lnTo>
                <a:lnTo>
                  <a:pt x="711" y="676"/>
                </a:lnTo>
                <a:lnTo>
                  <a:pt x="731" y="661"/>
                </a:lnTo>
                <a:lnTo>
                  <a:pt x="752" y="645"/>
                </a:lnTo>
                <a:lnTo>
                  <a:pt x="774" y="632"/>
                </a:lnTo>
                <a:lnTo>
                  <a:pt x="796" y="620"/>
                </a:lnTo>
                <a:lnTo>
                  <a:pt x="814" y="612"/>
                </a:lnTo>
                <a:lnTo>
                  <a:pt x="816" y="534"/>
                </a:lnTo>
                <a:lnTo>
                  <a:pt x="816" y="461"/>
                </a:lnTo>
                <a:lnTo>
                  <a:pt x="814" y="394"/>
                </a:lnTo>
                <a:lnTo>
                  <a:pt x="812" y="327"/>
                </a:lnTo>
                <a:lnTo>
                  <a:pt x="812" y="258"/>
                </a:lnTo>
                <a:lnTo>
                  <a:pt x="811" y="185"/>
                </a:lnTo>
                <a:lnTo>
                  <a:pt x="812" y="107"/>
                </a:lnTo>
                <a:lnTo>
                  <a:pt x="814" y="20"/>
                </a:lnTo>
                <a:lnTo>
                  <a:pt x="818" y="20"/>
                </a:lnTo>
                <a:lnTo>
                  <a:pt x="829" y="16"/>
                </a:lnTo>
                <a:lnTo>
                  <a:pt x="845" y="10"/>
                </a:lnTo>
                <a:lnTo>
                  <a:pt x="865" y="5"/>
                </a:lnTo>
                <a:lnTo>
                  <a:pt x="889" y="1"/>
                </a:lnTo>
                <a:lnTo>
                  <a:pt x="91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44" name="Freeform 9">
            <a:extLst>
              <a:ext uri="{FF2B5EF4-FFF2-40B4-BE49-F238E27FC236}">
                <a16:creationId xmlns:a16="http://schemas.microsoft.com/office/drawing/2014/main" xmlns="" id="{89BB2163-D612-4FCD-B0B0-D0AC7926844E}"/>
              </a:ext>
            </a:extLst>
          </p:cNvPr>
          <p:cNvSpPr>
            <a:spLocks noEditPoints="1"/>
          </p:cNvSpPr>
          <p:nvPr/>
        </p:nvSpPr>
        <p:spPr bwMode="auto">
          <a:xfrm>
            <a:off x="10122095" y="2185831"/>
            <a:ext cx="429439" cy="317450"/>
          </a:xfrm>
          <a:custGeom>
            <a:avLst/>
            <a:gdLst>
              <a:gd name="T0" fmla="*/ 1251 w 3501"/>
              <a:gd name="T1" fmla="*/ 1386 h 2588"/>
              <a:gd name="T2" fmla="*/ 1383 w 3501"/>
              <a:gd name="T3" fmla="*/ 1398 h 2588"/>
              <a:gd name="T4" fmla="*/ 1496 w 3501"/>
              <a:gd name="T5" fmla="*/ 1304 h 2588"/>
              <a:gd name="T6" fmla="*/ 1696 w 3501"/>
              <a:gd name="T7" fmla="*/ 104 h 2588"/>
              <a:gd name="T8" fmla="*/ 1696 w 3501"/>
              <a:gd name="T9" fmla="*/ 340 h 2588"/>
              <a:gd name="T10" fmla="*/ 1892 w 3501"/>
              <a:gd name="T11" fmla="*/ 1404 h 2588"/>
              <a:gd name="T12" fmla="*/ 2240 w 3501"/>
              <a:gd name="T13" fmla="*/ 1448 h 2588"/>
              <a:gd name="T14" fmla="*/ 2185 w 3501"/>
              <a:gd name="T15" fmla="*/ 1282 h 2588"/>
              <a:gd name="T16" fmla="*/ 2003 w 3501"/>
              <a:gd name="T17" fmla="*/ 1302 h 2588"/>
              <a:gd name="T18" fmla="*/ 1841 w 3501"/>
              <a:gd name="T19" fmla="*/ 1258 h 2588"/>
              <a:gd name="T20" fmla="*/ 1807 w 3501"/>
              <a:gd name="T21" fmla="*/ 284 h 2588"/>
              <a:gd name="T22" fmla="*/ 1809 w 3501"/>
              <a:gd name="T23" fmla="*/ 77 h 2588"/>
              <a:gd name="T24" fmla="*/ 1925 w 3501"/>
              <a:gd name="T25" fmla="*/ 6 h 2588"/>
              <a:gd name="T26" fmla="*/ 2012 w 3501"/>
              <a:gd name="T27" fmla="*/ 140 h 2588"/>
              <a:gd name="T28" fmla="*/ 2009 w 3501"/>
              <a:gd name="T29" fmla="*/ 1124 h 2588"/>
              <a:gd name="T30" fmla="*/ 2303 w 3501"/>
              <a:gd name="T31" fmla="*/ 1157 h 2588"/>
              <a:gd name="T32" fmla="*/ 2261 w 3501"/>
              <a:gd name="T33" fmla="*/ 1071 h 2588"/>
              <a:gd name="T34" fmla="*/ 2096 w 3501"/>
              <a:gd name="T35" fmla="*/ 911 h 2588"/>
              <a:gd name="T36" fmla="*/ 2061 w 3501"/>
              <a:gd name="T37" fmla="*/ 557 h 2588"/>
              <a:gd name="T38" fmla="*/ 2309 w 3501"/>
              <a:gd name="T39" fmla="*/ 284 h 2588"/>
              <a:gd name="T40" fmla="*/ 2731 w 3501"/>
              <a:gd name="T41" fmla="*/ 273 h 2588"/>
              <a:gd name="T42" fmla="*/ 3158 w 3501"/>
              <a:gd name="T43" fmla="*/ 571 h 2588"/>
              <a:gd name="T44" fmla="*/ 3412 w 3501"/>
              <a:gd name="T45" fmla="*/ 1057 h 2588"/>
              <a:gd name="T46" fmla="*/ 3494 w 3501"/>
              <a:gd name="T47" fmla="*/ 1635 h 2588"/>
              <a:gd name="T48" fmla="*/ 3278 w 3501"/>
              <a:gd name="T49" fmla="*/ 2138 h 2588"/>
              <a:gd name="T50" fmla="*/ 2883 w 3501"/>
              <a:gd name="T51" fmla="*/ 2404 h 2588"/>
              <a:gd name="T52" fmla="*/ 2527 w 3501"/>
              <a:gd name="T53" fmla="*/ 2368 h 2588"/>
              <a:gd name="T54" fmla="*/ 2311 w 3501"/>
              <a:gd name="T55" fmla="*/ 2128 h 2588"/>
              <a:gd name="T56" fmla="*/ 2349 w 3501"/>
              <a:gd name="T57" fmla="*/ 1829 h 2588"/>
              <a:gd name="T58" fmla="*/ 2320 w 3501"/>
              <a:gd name="T59" fmla="*/ 1637 h 2588"/>
              <a:gd name="T60" fmla="*/ 2003 w 3501"/>
              <a:gd name="T61" fmla="*/ 1548 h 2588"/>
              <a:gd name="T62" fmla="*/ 1894 w 3501"/>
              <a:gd name="T63" fmla="*/ 2588 h 2588"/>
              <a:gd name="T64" fmla="*/ 1803 w 3501"/>
              <a:gd name="T65" fmla="*/ 2415 h 2588"/>
              <a:gd name="T66" fmla="*/ 1789 w 3501"/>
              <a:gd name="T67" fmla="*/ 1497 h 2588"/>
              <a:gd name="T68" fmla="*/ 1694 w 3501"/>
              <a:gd name="T69" fmla="*/ 1906 h 2588"/>
              <a:gd name="T70" fmla="*/ 1607 w 3501"/>
              <a:gd name="T71" fmla="*/ 2586 h 2588"/>
              <a:gd name="T72" fmla="*/ 1512 w 3501"/>
              <a:gd name="T73" fmla="*/ 2248 h 2588"/>
              <a:gd name="T74" fmla="*/ 1503 w 3501"/>
              <a:gd name="T75" fmla="*/ 1797 h 2588"/>
              <a:gd name="T76" fmla="*/ 1458 w 3501"/>
              <a:gd name="T77" fmla="*/ 1495 h 2588"/>
              <a:gd name="T78" fmla="*/ 1252 w 3501"/>
              <a:gd name="T79" fmla="*/ 1551 h 2588"/>
              <a:gd name="T80" fmla="*/ 1123 w 3501"/>
              <a:gd name="T81" fmla="*/ 1664 h 2588"/>
              <a:gd name="T82" fmla="*/ 1123 w 3501"/>
              <a:gd name="T83" fmla="*/ 1786 h 2588"/>
              <a:gd name="T84" fmla="*/ 1198 w 3501"/>
              <a:gd name="T85" fmla="*/ 2093 h 2588"/>
              <a:gd name="T86" fmla="*/ 1001 w 3501"/>
              <a:gd name="T87" fmla="*/ 2357 h 2588"/>
              <a:gd name="T88" fmla="*/ 594 w 3501"/>
              <a:gd name="T89" fmla="*/ 2393 h 2588"/>
              <a:gd name="T90" fmla="*/ 183 w 3501"/>
              <a:gd name="T91" fmla="*/ 2086 h 2588"/>
              <a:gd name="T92" fmla="*/ 0 w 3501"/>
              <a:gd name="T93" fmla="*/ 1544 h 2588"/>
              <a:gd name="T94" fmla="*/ 143 w 3501"/>
              <a:gd name="T95" fmla="*/ 909 h 2588"/>
              <a:gd name="T96" fmla="*/ 496 w 3501"/>
              <a:gd name="T97" fmla="*/ 426 h 2588"/>
              <a:gd name="T98" fmla="*/ 823 w 3501"/>
              <a:gd name="T99" fmla="*/ 249 h 2588"/>
              <a:gd name="T100" fmla="*/ 1176 w 3501"/>
              <a:gd name="T101" fmla="*/ 289 h 2588"/>
              <a:gd name="T102" fmla="*/ 1414 w 3501"/>
              <a:gd name="T103" fmla="*/ 493 h 2588"/>
              <a:gd name="T104" fmla="*/ 1441 w 3501"/>
              <a:gd name="T105" fmla="*/ 822 h 2588"/>
              <a:gd name="T106" fmla="*/ 1252 w 3501"/>
              <a:gd name="T107" fmla="*/ 1071 h 2588"/>
              <a:gd name="T108" fmla="*/ 1191 w 3501"/>
              <a:gd name="T109" fmla="*/ 1184 h 2588"/>
              <a:gd name="T110" fmla="*/ 1327 w 3501"/>
              <a:gd name="T111" fmla="*/ 1226 h 2588"/>
              <a:gd name="T112" fmla="*/ 1501 w 3501"/>
              <a:gd name="T113" fmla="*/ 826 h 2588"/>
              <a:gd name="T114" fmla="*/ 1498 w 3501"/>
              <a:gd name="T115" fmla="*/ 184 h 2588"/>
              <a:gd name="T116" fmla="*/ 1600 w 3501"/>
              <a:gd name="T117" fmla="*/ 0 h 2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01" h="2588">
                <a:moveTo>
                  <a:pt x="1496" y="1304"/>
                </a:moveTo>
                <a:lnTo>
                  <a:pt x="1436" y="1317"/>
                </a:lnTo>
                <a:lnTo>
                  <a:pt x="1376" y="1335"/>
                </a:lnTo>
                <a:lnTo>
                  <a:pt x="1316" y="1353"/>
                </a:lnTo>
                <a:lnTo>
                  <a:pt x="1252" y="1368"/>
                </a:lnTo>
                <a:lnTo>
                  <a:pt x="1251" y="1386"/>
                </a:lnTo>
                <a:lnTo>
                  <a:pt x="1251" y="1398"/>
                </a:lnTo>
                <a:lnTo>
                  <a:pt x="1249" y="1411"/>
                </a:lnTo>
                <a:lnTo>
                  <a:pt x="1249" y="1428"/>
                </a:lnTo>
                <a:lnTo>
                  <a:pt x="1296" y="1422"/>
                </a:lnTo>
                <a:lnTo>
                  <a:pt x="1341" y="1413"/>
                </a:lnTo>
                <a:lnTo>
                  <a:pt x="1383" y="1398"/>
                </a:lnTo>
                <a:lnTo>
                  <a:pt x="1423" y="1384"/>
                </a:lnTo>
                <a:lnTo>
                  <a:pt x="1461" y="1368"/>
                </a:lnTo>
                <a:lnTo>
                  <a:pt x="1500" y="1353"/>
                </a:lnTo>
                <a:lnTo>
                  <a:pt x="1503" y="1333"/>
                </a:lnTo>
                <a:lnTo>
                  <a:pt x="1501" y="1318"/>
                </a:lnTo>
                <a:lnTo>
                  <a:pt x="1496" y="1304"/>
                </a:lnTo>
                <a:close/>
                <a:moveTo>
                  <a:pt x="1600" y="0"/>
                </a:moveTo>
                <a:lnTo>
                  <a:pt x="1636" y="4"/>
                </a:lnTo>
                <a:lnTo>
                  <a:pt x="1669" y="17"/>
                </a:lnTo>
                <a:lnTo>
                  <a:pt x="1681" y="40"/>
                </a:lnTo>
                <a:lnTo>
                  <a:pt x="1691" y="69"/>
                </a:lnTo>
                <a:lnTo>
                  <a:pt x="1696" y="104"/>
                </a:lnTo>
                <a:lnTo>
                  <a:pt x="1698" y="142"/>
                </a:lnTo>
                <a:lnTo>
                  <a:pt x="1700" y="182"/>
                </a:lnTo>
                <a:lnTo>
                  <a:pt x="1700" y="222"/>
                </a:lnTo>
                <a:lnTo>
                  <a:pt x="1698" y="264"/>
                </a:lnTo>
                <a:lnTo>
                  <a:pt x="1696" y="304"/>
                </a:lnTo>
                <a:lnTo>
                  <a:pt x="1696" y="340"/>
                </a:lnTo>
                <a:lnTo>
                  <a:pt x="1700" y="1280"/>
                </a:lnTo>
                <a:lnTo>
                  <a:pt x="1723" y="1311"/>
                </a:lnTo>
                <a:lnTo>
                  <a:pt x="1754" y="1340"/>
                </a:lnTo>
                <a:lnTo>
                  <a:pt x="1794" y="1364"/>
                </a:lnTo>
                <a:lnTo>
                  <a:pt x="1841" y="1386"/>
                </a:lnTo>
                <a:lnTo>
                  <a:pt x="1892" y="1404"/>
                </a:lnTo>
                <a:lnTo>
                  <a:pt x="1949" y="1417"/>
                </a:lnTo>
                <a:lnTo>
                  <a:pt x="2005" y="1429"/>
                </a:lnTo>
                <a:lnTo>
                  <a:pt x="2065" y="1438"/>
                </a:lnTo>
                <a:lnTo>
                  <a:pt x="2125" y="1444"/>
                </a:lnTo>
                <a:lnTo>
                  <a:pt x="2183" y="1448"/>
                </a:lnTo>
                <a:lnTo>
                  <a:pt x="2240" y="1448"/>
                </a:lnTo>
                <a:lnTo>
                  <a:pt x="2240" y="1437"/>
                </a:lnTo>
                <a:lnTo>
                  <a:pt x="2232" y="1397"/>
                </a:lnTo>
                <a:lnTo>
                  <a:pt x="2232" y="1358"/>
                </a:lnTo>
                <a:lnTo>
                  <a:pt x="2236" y="1322"/>
                </a:lnTo>
                <a:lnTo>
                  <a:pt x="2243" y="1288"/>
                </a:lnTo>
                <a:lnTo>
                  <a:pt x="2185" y="1282"/>
                </a:lnTo>
                <a:lnTo>
                  <a:pt x="2129" y="1275"/>
                </a:lnTo>
                <a:lnTo>
                  <a:pt x="2074" y="1268"/>
                </a:lnTo>
                <a:lnTo>
                  <a:pt x="2016" y="1260"/>
                </a:lnTo>
                <a:lnTo>
                  <a:pt x="2012" y="1277"/>
                </a:lnTo>
                <a:lnTo>
                  <a:pt x="2009" y="1289"/>
                </a:lnTo>
                <a:lnTo>
                  <a:pt x="2003" y="1302"/>
                </a:lnTo>
                <a:lnTo>
                  <a:pt x="2000" y="1320"/>
                </a:lnTo>
                <a:lnTo>
                  <a:pt x="1996" y="1320"/>
                </a:lnTo>
                <a:lnTo>
                  <a:pt x="1951" y="1309"/>
                </a:lnTo>
                <a:lnTo>
                  <a:pt x="1911" y="1295"/>
                </a:lnTo>
                <a:lnTo>
                  <a:pt x="1874" y="1280"/>
                </a:lnTo>
                <a:lnTo>
                  <a:pt x="1841" y="1258"/>
                </a:lnTo>
                <a:lnTo>
                  <a:pt x="1812" y="1231"/>
                </a:lnTo>
                <a:lnTo>
                  <a:pt x="1811" y="1004"/>
                </a:lnTo>
                <a:lnTo>
                  <a:pt x="1811" y="773"/>
                </a:lnTo>
                <a:lnTo>
                  <a:pt x="1809" y="540"/>
                </a:lnTo>
                <a:lnTo>
                  <a:pt x="1809" y="311"/>
                </a:lnTo>
                <a:lnTo>
                  <a:pt x="1807" y="284"/>
                </a:lnTo>
                <a:lnTo>
                  <a:pt x="1805" y="249"/>
                </a:lnTo>
                <a:lnTo>
                  <a:pt x="1805" y="215"/>
                </a:lnTo>
                <a:lnTo>
                  <a:pt x="1803" y="178"/>
                </a:lnTo>
                <a:lnTo>
                  <a:pt x="1803" y="142"/>
                </a:lnTo>
                <a:lnTo>
                  <a:pt x="1805" y="108"/>
                </a:lnTo>
                <a:lnTo>
                  <a:pt x="1809" y="77"/>
                </a:lnTo>
                <a:lnTo>
                  <a:pt x="1816" y="49"/>
                </a:lnTo>
                <a:lnTo>
                  <a:pt x="1829" y="29"/>
                </a:lnTo>
                <a:lnTo>
                  <a:pt x="1843" y="17"/>
                </a:lnTo>
                <a:lnTo>
                  <a:pt x="1871" y="9"/>
                </a:lnTo>
                <a:lnTo>
                  <a:pt x="1898" y="4"/>
                </a:lnTo>
                <a:lnTo>
                  <a:pt x="1925" y="6"/>
                </a:lnTo>
                <a:lnTo>
                  <a:pt x="1951" y="9"/>
                </a:lnTo>
                <a:lnTo>
                  <a:pt x="1974" y="22"/>
                </a:lnTo>
                <a:lnTo>
                  <a:pt x="1996" y="40"/>
                </a:lnTo>
                <a:lnTo>
                  <a:pt x="2005" y="68"/>
                </a:lnTo>
                <a:lnTo>
                  <a:pt x="2011" y="100"/>
                </a:lnTo>
                <a:lnTo>
                  <a:pt x="2012" y="140"/>
                </a:lnTo>
                <a:lnTo>
                  <a:pt x="2012" y="180"/>
                </a:lnTo>
                <a:lnTo>
                  <a:pt x="2011" y="224"/>
                </a:lnTo>
                <a:lnTo>
                  <a:pt x="2007" y="264"/>
                </a:lnTo>
                <a:lnTo>
                  <a:pt x="2005" y="302"/>
                </a:lnTo>
                <a:lnTo>
                  <a:pt x="2003" y="337"/>
                </a:lnTo>
                <a:lnTo>
                  <a:pt x="2009" y="1124"/>
                </a:lnTo>
                <a:lnTo>
                  <a:pt x="2049" y="1138"/>
                </a:lnTo>
                <a:lnTo>
                  <a:pt x="2094" y="1149"/>
                </a:lnTo>
                <a:lnTo>
                  <a:pt x="2145" y="1157"/>
                </a:lnTo>
                <a:lnTo>
                  <a:pt x="2200" y="1160"/>
                </a:lnTo>
                <a:lnTo>
                  <a:pt x="2252" y="1160"/>
                </a:lnTo>
                <a:lnTo>
                  <a:pt x="2303" y="1157"/>
                </a:lnTo>
                <a:lnTo>
                  <a:pt x="2311" y="1146"/>
                </a:lnTo>
                <a:lnTo>
                  <a:pt x="2316" y="1140"/>
                </a:lnTo>
                <a:lnTo>
                  <a:pt x="2321" y="1133"/>
                </a:lnTo>
                <a:lnTo>
                  <a:pt x="2329" y="1124"/>
                </a:lnTo>
                <a:lnTo>
                  <a:pt x="2294" y="1097"/>
                </a:lnTo>
                <a:lnTo>
                  <a:pt x="2261" y="1071"/>
                </a:lnTo>
                <a:lnTo>
                  <a:pt x="2231" y="1048"/>
                </a:lnTo>
                <a:lnTo>
                  <a:pt x="2200" y="1024"/>
                </a:lnTo>
                <a:lnTo>
                  <a:pt x="2171" y="1000"/>
                </a:lnTo>
                <a:lnTo>
                  <a:pt x="2143" y="975"/>
                </a:lnTo>
                <a:lnTo>
                  <a:pt x="2118" y="946"/>
                </a:lnTo>
                <a:lnTo>
                  <a:pt x="2096" y="911"/>
                </a:lnTo>
                <a:lnTo>
                  <a:pt x="2076" y="871"/>
                </a:lnTo>
                <a:lnTo>
                  <a:pt x="2060" y="824"/>
                </a:lnTo>
                <a:lnTo>
                  <a:pt x="2045" y="753"/>
                </a:lnTo>
                <a:lnTo>
                  <a:pt x="2041" y="686"/>
                </a:lnTo>
                <a:lnTo>
                  <a:pt x="2047" y="620"/>
                </a:lnTo>
                <a:lnTo>
                  <a:pt x="2061" y="557"/>
                </a:lnTo>
                <a:lnTo>
                  <a:pt x="2085" y="498"/>
                </a:lnTo>
                <a:lnTo>
                  <a:pt x="2116" y="444"/>
                </a:lnTo>
                <a:lnTo>
                  <a:pt x="2156" y="395"/>
                </a:lnTo>
                <a:lnTo>
                  <a:pt x="2201" y="351"/>
                </a:lnTo>
                <a:lnTo>
                  <a:pt x="2252" y="315"/>
                </a:lnTo>
                <a:lnTo>
                  <a:pt x="2309" y="284"/>
                </a:lnTo>
                <a:lnTo>
                  <a:pt x="2369" y="260"/>
                </a:lnTo>
                <a:lnTo>
                  <a:pt x="2432" y="244"/>
                </a:lnTo>
                <a:lnTo>
                  <a:pt x="2500" y="237"/>
                </a:lnTo>
                <a:lnTo>
                  <a:pt x="2569" y="237"/>
                </a:lnTo>
                <a:lnTo>
                  <a:pt x="2640" y="248"/>
                </a:lnTo>
                <a:lnTo>
                  <a:pt x="2731" y="273"/>
                </a:lnTo>
                <a:lnTo>
                  <a:pt x="2816" y="306"/>
                </a:lnTo>
                <a:lnTo>
                  <a:pt x="2894" y="346"/>
                </a:lnTo>
                <a:lnTo>
                  <a:pt x="2969" y="393"/>
                </a:lnTo>
                <a:lnTo>
                  <a:pt x="3036" y="446"/>
                </a:lnTo>
                <a:lnTo>
                  <a:pt x="3100" y="506"/>
                </a:lnTo>
                <a:lnTo>
                  <a:pt x="3158" y="571"/>
                </a:lnTo>
                <a:lnTo>
                  <a:pt x="3212" y="642"/>
                </a:lnTo>
                <a:lnTo>
                  <a:pt x="3261" y="717"/>
                </a:lnTo>
                <a:lnTo>
                  <a:pt x="3305" y="797"/>
                </a:lnTo>
                <a:lnTo>
                  <a:pt x="3345" y="880"/>
                </a:lnTo>
                <a:lnTo>
                  <a:pt x="3381" y="966"/>
                </a:lnTo>
                <a:lnTo>
                  <a:pt x="3412" y="1057"/>
                </a:lnTo>
                <a:lnTo>
                  <a:pt x="3440" y="1148"/>
                </a:lnTo>
                <a:lnTo>
                  <a:pt x="3463" y="1240"/>
                </a:lnTo>
                <a:lnTo>
                  <a:pt x="3483" y="1337"/>
                </a:lnTo>
                <a:lnTo>
                  <a:pt x="3498" y="1438"/>
                </a:lnTo>
                <a:lnTo>
                  <a:pt x="3501" y="1537"/>
                </a:lnTo>
                <a:lnTo>
                  <a:pt x="3494" y="1635"/>
                </a:lnTo>
                <a:lnTo>
                  <a:pt x="3478" y="1729"/>
                </a:lnTo>
                <a:lnTo>
                  <a:pt x="3452" y="1820"/>
                </a:lnTo>
                <a:lnTo>
                  <a:pt x="3418" y="1908"/>
                </a:lnTo>
                <a:lnTo>
                  <a:pt x="3378" y="1989"/>
                </a:lnTo>
                <a:lnTo>
                  <a:pt x="3331" y="2068"/>
                </a:lnTo>
                <a:lnTo>
                  <a:pt x="3278" y="2138"/>
                </a:lnTo>
                <a:lnTo>
                  <a:pt x="3220" y="2202"/>
                </a:lnTo>
                <a:lnTo>
                  <a:pt x="3158" y="2260"/>
                </a:lnTo>
                <a:lnTo>
                  <a:pt x="3092" y="2309"/>
                </a:lnTo>
                <a:lnTo>
                  <a:pt x="3025" y="2349"/>
                </a:lnTo>
                <a:lnTo>
                  <a:pt x="2956" y="2382"/>
                </a:lnTo>
                <a:lnTo>
                  <a:pt x="2883" y="2404"/>
                </a:lnTo>
                <a:lnTo>
                  <a:pt x="2821" y="2415"/>
                </a:lnTo>
                <a:lnTo>
                  <a:pt x="2758" y="2418"/>
                </a:lnTo>
                <a:lnTo>
                  <a:pt x="2698" y="2417"/>
                </a:lnTo>
                <a:lnTo>
                  <a:pt x="2638" y="2406"/>
                </a:lnTo>
                <a:lnTo>
                  <a:pt x="2580" y="2389"/>
                </a:lnTo>
                <a:lnTo>
                  <a:pt x="2527" y="2368"/>
                </a:lnTo>
                <a:lnTo>
                  <a:pt x="2476" y="2340"/>
                </a:lnTo>
                <a:lnTo>
                  <a:pt x="2432" y="2306"/>
                </a:lnTo>
                <a:lnTo>
                  <a:pt x="2392" y="2268"/>
                </a:lnTo>
                <a:lnTo>
                  <a:pt x="2358" y="2226"/>
                </a:lnTo>
                <a:lnTo>
                  <a:pt x="2331" y="2178"/>
                </a:lnTo>
                <a:lnTo>
                  <a:pt x="2311" y="2128"/>
                </a:lnTo>
                <a:lnTo>
                  <a:pt x="2298" y="2073"/>
                </a:lnTo>
                <a:lnTo>
                  <a:pt x="2294" y="2015"/>
                </a:lnTo>
                <a:lnTo>
                  <a:pt x="2300" y="1955"/>
                </a:lnTo>
                <a:lnTo>
                  <a:pt x="2316" y="1893"/>
                </a:lnTo>
                <a:lnTo>
                  <a:pt x="2331" y="1858"/>
                </a:lnTo>
                <a:lnTo>
                  <a:pt x="2349" y="1829"/>
                </a:lnTo>
                <a:lnTo>
                  <a:pt x="2369" y="1804"/>
                </a:lnTo>
                <a:lnTo>
                  <a:pt x="2391" y="1780"/>
                </a:lnTo>
                <a:lnTo>
                  <a:pt x="2414" y="1757"/>
                </a:lnTo>
                <a:lnTo>
                  <a:pt x="2436" y="1731"/>
                </a:lnTo>
                <a:lnTo>
                  <a:pt x="2429" y="1731"/>
                </a:lnTo>
                <a:lnTo>
                  <a:pt x="2320" y="1637"/>
                </a:lnTo>
                <a:lnTo>
                  <a:pt x="2307" y="1617"/>
                </a:lnTo>
                <a:lnTo>
                  <a:pt x="2285" y="1588"/>
                </a:lnTo>
                <a:lnTo>
                  <a:pt x="2272" y="1568"/>
                </a:lnTo>
                <a:lnTo>
                  <a:pt x="2183" y="1562"/>
                </a:lnTo>
                <a:lnTo>
                  <a:pt x="2092" y="1553"/>
                </a:lnTo>
                <a:lnTo>
                  <a:pt x="2003" y="1548"/>
                </a:lnTo>
                <a:lnTo>
                  <a:pt x="2003" y="2537"/>
                </a:lnTo>
                <a:lnTo>
                  <a:pt x="1991" y="2558"/>
                </a:lnTo>
                <a:lnTo>
                  <a:pt x="1971" y="2573"/>
                </a:lnTo>
                <a:lnTo>
                  <a:pt x="1947" y="2584"/>
                </a:lnTo>
                <a:lnTo>
                  <a:pt x="1921" y="2588"/>
                </a:lnTo>
                <a:lnTo>
                  <a:pt x="1894" y="2588"/>
                </a:lnTo>
                <a:lnTo>
                  <a:pt x="1867" y="2582"/>
                </a:lnTo>
                <a:lnTo>
                  <a:pt x="1841" y="2573"/>
                </a:lnTo>
                <a:lnTo>
                  <a:pt x="1820" y="2560"/>
                </a:lnTo>
                <a:lnTo>
                  <a:pt x="1811" y="2517"/>
                </a:lnTo>
                <a:lnTo>
                  <a:pt x="1805" y="2468"/>
                </a:lnTo>
                <a:lnTo>
                  <a:pt x="1803" y="2415"/>
                </a:lnTo>
                <a:lnTo>
                  <a:pt x="1803" y="2360"/>
                </a:lnTo>
                <a:lnTo>
                  <a:pt x="1805" y="2306"/>
                </a:lnTo>
                <a:lnTo>
                  <a:pt x="1807" y="2251"/>
                </a:lnTo>
                <a:lnTo>
                  <a:pt x="1809" y="2200"/>
                </a:lnTo>
                <a:lnTo>
                  <a:pt x="1809" y="1508"/>
                </a:lnTo>
                <a:lnTo>
                  <a:pt x="1789" y="1497"/>
                </a:lnTo>
                <a:lnTo>
                  <a:pt x="1767" y="1484"/>
                </a:lnTo>
                <a:lnTo>
                  <a:pt x="1743" y="1475"/>
                </a:lnTo>
                <a:lnTo>
                  <a:pt x="1720" y="1468"/>
                </a:lnTo>
                <a:lnTo>
                  <a:pt x="1696" y="1468"/>
                </a:lnTo>
                <a:lnTo>
                  <a:pt x="1696" y="1689"/>
                </a:lnTo>
                <a:lnTo>
                  <a:pt x="1694" y="1906"/>
                </a:lnTo>
                <a:lnTo>
                  <a:pt x="1694" y="2118"/>
                </a:lnTo>
                <a:lnTo>
                  <a:pt x="1692" y="2335"/>
                </a:lnTo>
                <a:lnTo>
                  <a:pt x="1692" y="2557"/>
                </a:lnTo>
                <a:lnTo>
                  <a:pt x="1667" y="2571"/>
                </a:lnTo>
                <a:lnTo>
                  <a:pt x="1638" y="2582"/>
                </a:lnTo>
                <a:lnTo>
                  <a:pt x="1607" y="2586"/>
                </a:lnTo>
                <a:lnTo>
                  <a:pt x="1576" y="2586"/>
                </a:lnTo>
                <a:lnTo>
                  <a:pt x="1545" y="2578"/>
                </a:lnTo>
                <a:lnTo>
                  <a:pt x="1516" y="2564"/>
                </a:lnTo>
                <a:lnTo>
                  <a:pt x="1514" y="2448"/>
                </a:lnTo>
                <a:lnTo>
                  <a:pt x="1512" y="2344"/>
                </a:lnTo>
                <a:lnTo>
                  <a:pt x="1512" y="2248"/>
                </a:lnTo>
                <a:lnTo>
                  <a:pt x="1511" y="2162"/>
                </a:lnTo>
                <a:lnTo>
                  <a:pt x="1509" y="2082"/>
                </a:lnTo>
                <a:lnTo>
                  <a:pt x="1509" y="2008"/>
                </a:lnTo>
                <a:lnTo>
                  <a:pt x="1507" y="1937"/>
                </a:lnTo>
                <a:lnTo>
                  <a:pt x="1505" y="1866"/>
                </a:lnTo>
                <a:lnTo>
                  <a:pt x="1503" y="1797"/>
                </a:lnTo>
                <a:lnTo>
                  <a:pt x="1501" y="1726"/>
                </a:lnTo>
                <a:lnTo>
                  <a:pt x="1498" y="1651"/>
                </a:lnTo>
                <a:lnTo>
                  <a:pt x="1496" y="1571"/>
                </a:lnTo>
                <a:lnTo>
                  <a:pt x="1492" y="1484"/>
                </a:lnTo>
                <a:lnTo>
                  <a:pt x="1480" y="1489"/>
                </a:lnTo>
                <a:lnTo>
                  <a:pt x="1458" y="1495"/>
                </a:lnTo>
                <a:lnTo>
                  <a:pt x="1429" y="1504"/>
                </a:lnTo>
                <a:lnTo>
                  <a:pt x="1396" y="1513"/>
                </a:lnTo>
                <a:lnTo>
                  <a:pt x="1360" y="1524"/>
                </a:lnTo>
                <a:lnTo>
                  <a:pt x="1323" y="1533"/>
                </a:lnTo>
                <a:lnTo>
                  <a:pt x="1287" y="1544"/>
                </a:lnTo>
                <a:lnTo>
                  <a:pt x="1252" y="1551"/>
                </a:lnTo>
                <a:lnTo>
                  <a:pt x="1223" y="1558"/>
                </a:lnTo>
                <a:lnTo>
                  <a:pt x="1200" y="1564"/>
                </a:lnTo>
                <a:lnTo>
                  <a:pt x="1185" y="1595"/>
                </a:lnTo>
                <a:lnTo>
                  <a:pt x="1167" y="1620"/>
                </a:lnTo>
                <a:lnTo>
                  <a:pt x="1147" y="1642"/>
                </a:lnTo>
                <a:lnTo>
                  <a:pt x="1123" y="1664"/>
                </a:lnTo>
                <a:lnTo>
                  <a:pt x="1100" y="1682"/>
                </a:lnTo>
                <a:lnTo>
                  <a:pt x="1074" y="1702"/>
                </a:lnTo>
                <a:lnTo>
                  <a:pt x="1052" y="1724"/>
                </a:lnTo>
                <a:lnTo>
                  <a:pt x="1056" y="1731"/>
                </a:lnTo>
                <a:lnTo>
                  <a:pt x="1091" y="1755"/>
                </a:lnTo>
                <a:lnTo>
                  <a:pt x="1123" y="1786"/>
                </a:lnTo>
                <a:lnTo>
                  <a:pt x="1151" y="1826"/>
                </a:lnTo>
                <a:lnTo>
                  <a:pt x="1174" y="1873"/>
                </a:lnTo>
                <a:lnTo>
                  <a:pt x="1191" y="1924"/>
                </a:lnTo>
                <a:lnTo>
                  <a:pt x="1201" y="1978"/>
                </a:lnTo>
                <a:lnTo>
                  <a:pt x="1203" y="2035"/>
                </a:lnTo>
                <a:lnTo>
                  <a:pt x="1198" y="2093"/>
                </a:lnTo>
                <a:lnTo>
                  <a:pt x="1183" y="2148"/>
                </a:lnTo>
                <a:lnTo>
                  <a:pt x="1163" y="2195"/>
                </a:lnTo>
                <a:lnTo>
                  <a:pt x="1132" y="2242"/>
                </a:lnTo>
                <a:lnTo>
                  <a:pt x="1096" y="2284"/>
                </a:lnTo>
                <a:lnTo>
                  <a:pt x="1052" y="2322"/>
                </a:lnTo>
                <a:lnTo>
                  <a:pt x="1001" y="2357"/>
                </a:lnTo>
                <a:lnTo>
                  <a:pt x="945" y="2384"/>
                </a:lnTo>
                <a:lnTo>
                  <a:pt x="883" y="2404"/>
                </a:lnTo>
                <a:lnTo>
                  <a:pt x="816" y="2417"/>
                </a:lnTo>
                <a:lnTo>
                  <a:pt x="745" y="2420"/>
                </a:lnTo>
                <a:lnTo>
                  <a:pt x="672" y="2411"/>
                </a:lnTo>
                <a:lnTo>
                  <a:pt x="594" y="2393"/>
                </a:lnTo>
                <a:lnTo>
                  <a:pt x="516" y="2364"/>
                </a:lnTo>
                <a:lnTo>
                  <a:pt x="443" y="2326"/>
                </a:lnTo>
                <a:lnTo>
                  <a:pt x="371" y="2277"/>
                </a:lnTo>
                <a:lnTo>
                  <a:pt x="303" y="2220"/>
                </a:lnTo>
                <a:lnTo>
                  <a:pt x="241" y="2157"/>
                </a:lnTo>
                <a:lnTo>
                  <a:pt x="183" y="2086"/>
                </a:lnTo>
                <a:lnTo>
                  <a:pt x="132" y="2008"/>
                </a:lnTo>
                <a:lnTo>
                  <a:pt x="89" y="1924"/>
                </a:lnTo>
                <a:lnTo>
                  <a:pt x="52" y="1835"/>
                </a:lnTo>
                <a:lnTo>
                  <a:pt x="25" y="1742"/>
                </a:lnTo>
                <a:lnTo>
                  <a:pt x="7" y="1644"/>
                </a:lnTo>
                <a:lnTo>
                  <a:pt x="0" y="1544"/>
                </a:lnTo>
                <a:lnTo>
                  <a:pt x="1" y="1440"/>
                </a:lnTo>
                <a:lnTo>
                  <a:pt x="16" y="1337"/>
                </a:lnTo>
                <a:lnTo>
                  <a:pt x="41" y="1224"/>
                </a:lnTo>
                <a:lnTo>
                  <a:pt x="71" y="1115"/>
                </a:lnTo>
                <a:lnTo>
                  <a:pt x="105" y="1009"/>
                </a:lnTo>
                <a:lnTo>
                  <a:pt x="143" y="909"/>
                </a:lnTo>
                <a:lnTo>
                  <a:pt x="189" y="815"/>
                </a:lnTo>
                <a:lnTo>
                  <a:pt x="240" y="726"/>
                </a:lnTo>
                <a:lnTo>
                  <a:pt x="294" y="642"/>
                </a:lnTo>
                <a:lnTo>
                  <a:pt x="356" y="564"/>
                </a:lnTo>
                <a:lnTo>
                  <a:pt x="423" y="491"/>
                </a:lnTo>
                <a:lnTo>
                  <a:pt x="496" y="426"/>
                </a:lnTo>
                <a:lnTo>
                  <a:pt x="576" y="368"/>
                </a:lnTo>
                <a:lnTo>
                  <a:pt x="614" y="344"/>
                </a:lnTo>
                <a:lnTo>
                  <a:pt x="660" y="317"/>
                </a:lnTo>
                <a:lnTo>
                  <a:pt x="711" y="291"/>
                </a:lnTo>
                <a:lnTo>
                  <a:pt x="765" y="268"/>
                </a:lnTo>
                <a:lnTo>
                  <a:pt x="823" y="249"/>
                </a:lnTo>
                <a:lnTo>
                  <a:pt x="885" y="238"/>
                </a:lnTo>
                <a:lnTo>
                  <a:pt x="951" y="233"/>
                </a:lnTo>
                <a:lnTo>
                  <a:pt x="1016" y="240"/>
                </a:lnTo>
                <a:lnTo>
                  <a:pt x="1071" y="253"/>
                </a:lnTo>
                <a:lnTo>
                  <a:pt x="1123" y="268"/>
                </a:lnTo>
                <a:lnTo>
                  <a:pt x="1176" y="289"/>
                </a:lnTo>
                <a:lnTo>
                  <a:pt x="1225" y="313"/>
                </a:lnTo>
                <a:lnTo>
                  <a:pt x="1271" y="342"/>
                </a:lnTo>
                <a:lnTo>
                  <a:pt x="1314" y="373"/>
                </a:lnTo>
                <a:lnTo>
                  <a:pt x="1352" y="409"/>
                </a:lnTo>
                <a:lnTo>
                  <a:pt x="1385" y="449"/>
                </a:lnTo>
                <a:lnTo>
                  <a:pt x="1414" y="493"/>
                </a:lnTo>
                <a:lnTo>
                  <a:pt x="1438" y="538"/>
                </a:lnTo>
                <a:lnTo>
                  <a:pt x="1452" y="589"/>
                </a:lnTo>
                <a:lnTo>
                  <a:pt x="1461" y="642"/>
                </a:lnTo>
                <a:lnTo>
                  <a:pt x="1463" y="700"/>
                </a:lnTo>
                <a:lnTo>
                  <a:pt x="1456" y="758"/>
                </a:lnTo>
                <a:lnTo>
                  <a:pt x="1441" y="822"/>
                </a:lnTo>
                <a:lnTo>
                  <a:pt x="1416" y="888"/>
                </a:lnTo>
                <a:lnTo>
                  <a:pt x="1392" y="933"/>
                </a:lnTo>
                <a:lnTo>
                  <a:pt x="1363" y="973"/>
                </a:lnTo>
                <a:lnTo>
                  <a:pt x="1331" y="1009"/>
                </a:lnTo>
                <a:lnTo>
                  <a:pt x="1292" y="1042"/>
                </a:lnTo>
                <a:lnTo>
                  <a:pt x="1252" y="1071"/>
                </a:lnTo>
                <a:lnTo>
                  <a:pt x="1211" y="1098"/>
                </a:lnTo>
                <a:lnTo>
                  <a:pt x="1169" y="1124"/>
                </a:lnTo>
                <a:lnTo>
                  <a:pt x="1169" y="1128"/>
                </a:lnTo>
                <a:lnTo>
                  <a:pt x="1176" y="1144"/>
                </a:lnTo>
                <a:lnTo>
                  <a:pt x="1185" y="1162"/>
                </a:lnTo>
                <a:lnTo>
                  <a:pt x="1191" y="1184"/>
                </a:lnTo>
                <a:lnTo>
                  <a:pt x="1200" y="1206"/>
                </a:lnTo>
                <a:lnTo>
                  <a:pt x="1207" y="1226"/>
                </a:lnTo>
                <a:lnTo>
                  <a:pt x="1218" y="1240"/>
                </a:lnTo>
                <a:lnTo>
                  <a:pt x="1232" y="1248"/>
                </a:lnTo>
                <a:lnTo>
                  <a:pt x="1278" y="1237"/>
                </a:lnTo>
                <a:lnTo>
                  <a:pt x="1327" y="1226"/>
                </a:lnTo>
                <a:lnTo>
                  <a:pt x="1374" y="1215"/>
                </a:lnTo>
                <a:lnTo>
                  <a:pt x="1421" y="1200"/>
                </a:lnTo>
                <a:lnTo>
                  <a:pt x="1463" y="1184"/>
                </a:lnTo>
                <a:lnTo>
                  <a:pt x="1500" y="1164"/>
                </a:lnTo>
                <a:lnTo>
                  <a:pt x="1500" y="993"/>
                </a:lnTo>
                <a:lnTo>
                  <a:pt x="1501" y="826"/>
                </a:lnTo>
                <a:lnTo>
                  <a:pt x="1503" y="662"/>
                </a:lnTo>
                <a:lnTo>
                  <a:pt x="1503" y="495"/>
                </a:lnTo>
                <a:lnTo>
                  <a:pt x="1503" y="324"/>
                </a:lnTo>
                <a:lnTo>
                  <a:pt x="1503" y="275"/>
                </a:lnTo>
                <a:lnTo>
                  <a:pt x="1501" y="228"/>
                </a:lnTo>
                <a:lnTo>
                  <a:pt x="1498" y="184"/>
                </a:lnTo>
                <a:lnTo>
                  <a:pt x="1496" y="140"/>
                </a:lnTo>
                <a:lnTo>
                  <a:pt x="1498" y="98"/>
                </a:lnTo>
                <a:lnTo>
                  <a:pt x="1505" y="60"/>
                </a:lnTo>
                <a:lnTo>
                  <a:pt x="1520" y="24"/>
                </a:lnTo>
                <a:lnTo>
                  <a:pt x="1561" y="8"/>
                </a:lnTo>
                <a:lnTo>
                  <a:pt x="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 dirty="0"/>
          </a:p>
        </p:txBody>
      </p:sp>
      <p:sp>
        <p:nvSpPr>
          <p:cNvPr id="45" name="Freeform 18">
            <a:extLst>
              <a:ext uri="{FF2B5EF4-FFF2-40B4-BE49-F238E27FC236}">
                <a16:creationId xmlns:a16="http://schemas.microsoft.com/office/drawing/2014/main" xmlns="" id="{697CD3B2-7808-4ED8-877C-4E1D61E990F1}"/>
              </a:ext>
            </a:extLst>
          </p:cNvPr>
          <p:cNvSpPr>
            <a:spLocks/>
          </p:cNvSpPr>
          <p:nvPr/>
        </p:nvSpPr>
        <p:spPr bwMode="auto">
          <a:xfrm>
            <a:off x="8211989" y="2143649"/>
            <a:ext cx="344458" cy="392709"/>
          </a:xfrm>
          <a:custGeom>
            <a:avLst/>
            <a:gdLst>
              <a:gd name="T0" fmla="*/ 1764 w 2942"/>
              <a:gd name="T1" fmla="*/ 10 h 3247"/>
              <a:gd name="T2" fmla="*/ 2091 w 2942"/>
              <a:gd name="T3" fmla="*/ 74 h 3247"/>
              <a:gd name="T4" fmla="*/ 2365 w 2942"/>
              <a:gd name="T5" fmla="*/ 192 h 3247"/>
              <a:gd name="T6" fmla="*/ 2591 w 2942"/>
              <a:gd name="T7" fmla="*/ 361 h 3247"/>
              <a:gd name="T8" fmla="*/ 2765 w 2942"/>
              <a:gd name="T9" fmla="*/ 576 h 3247"/>
              <a:gd name="T10" fmla="*/ 2873 w 2942"/>
              <a:gd name="T11" fmla="*/ 798 h 3247"/>
              <a:gd name="T12" fmla="*/ 2933 w 2942"/>
              <a:gd name="T13" fmla="*/ 1060 h 3247"/>
              <a:gd name="T14" fmla="*/ 2936 w 2942"/>
              <a:gd name="T15" fmla="*/ 1345 h 3247"/>
              <a:gd name="T16" fmla="*/ 2873 w 2942"/>
              <a:gd name="T17" fmla="*/ 1607 h 3247"/>
              <a:gd name="T18" fmla="*/ 2753 w 2942"/>
              <a:gd name="T19" fmla="*/ 1812 h 3247"/>
              <a:gd name="T20" fmla="*/ 2611 w 2942"/>
              <a:gd name="T21" fmla="*/ 1998 h 3247"/>
              <a:gd name="T22" fmla="*/ 2509 w 2942"/>
              <a:gd name="T23" fmla="*/ 2167 h 3247"/>
              <a:gd name="T24" fmla="*/ 2471 w 2942"/>
              <a:gd name="T25" fmla="*/ 2323 h 3247"/>
              <a:gd name="T26" fmla="*/ 2485 w 2942"/>
              <a:gd name="T27" fmla="*/ 2452 h 3247"/>
              <a:gd name="T28" fmla="*/ 2522 w 2942"/>
              <a:gd name="T29" fmla="*/ 2603 h 3247"/>
              <a:gd name="T30" fmla="*/ 2562 w 2942"/>
              <a:gd name="T31" fmla="*/ 2729 h 3247"/>
              <a:gd name="T32" fmla="*/ 2604 w 2942"/>
              <a:gd name="T33" fmla="*/ 2845 h 3247"/>
              <a:gd name="T34" fmla="*/ 2654 w 2942"/>
              <a:gd name="T35" fmla="*/ 3007 h 3247"/>
              <a:gd name="T36" fmla="*/ 2336 w 2942"/>
              <a:gd name="T37" fmla="*/ 3154 h 3247"/>
              <a:gd name="T38" fmla="*/ 1874 w 2942"/>
              <a:gd name="T39" fmla="*/ 3240 h 3247"/>
              <a:gd name="T40" fmla="*/ 1449 w 2942"/>
              <a:gd name="T41" fmla="*/ 3232 h 3247"/>
              <a:gd name="T42" fmla="*/ 1300 w 2942"/>
              <a:gd name="T43" fmla="*/ 3138 h 3247"/>
              <a:gd name="T44" fmla="*/ 1274 w 2942"/>
              <a:gd name="T45" fmla="*/ 2990 h 3247"/>
              <a:gd name="T46" fmla="*/ 1240 w 2942"/>
              <a:gd name="T47" fmla="*/ 2832 h 3247"/>
              <a:gd name="T48" fmla="*/ 1194 w 2942"/>
              <a:gd name="T49" fmla="*/ 2703 h 3247"/>
              <a:gd name="T50" fmla="*/ 1134 w 2942"/>
              <a:gd name="T51" fmla="*/ 2647 h 3247"/>
              <a:gd name="T52" fmla="*/ 1051 w 2942"/>
              <a:gd name="T53" fmla="*/ 2649 h 3247"/>
              <a:gd name="T54" fmla="*/ 974 w 2942"/>
              <a:gd name="T55" fmla="*/ 2670 h 3247"/>
              <a:gd name="T56" fmla="*/ 864 w 2942"/>
              <a:gd name="T57" fmla="*/ 2703 h 3247"/>
              <a:gd name="T58" fmla="*/ 693 w 2942"/>
              <a:gd name="T59" fmla="*/ 2727 h 3247"/>
              <a:gd name="T60" fmla="*/ 525 w 2942"/>
              <a:gd name="T61" fmla="*/ 2716 h 3247"/>
              <a:gd name="T62" fmla="*/ 438 w 2942"/>
              <a:gd name="T63" fmla="*/ 2681 h 3247"/>
              <a:gd name="T64" fmla="*/ 367 w 2942"/>
              <a:gd name="T65" fmla="*/ 2618 h 3247"/>
              <a:gd name="T66" fmla="*/ 338 w 2942"/>
              <a:gd name="T67" fmla="*/ 2520 h 3247"/>
              <a:gd name="T68" fmla="*/ 354 w 2942"/>
              <a:gd name="T69" fmla="*/ 2421 h 3247"/>
              <a:gd name="T70" fmla="*/ 365 w 2942"/>
              <a:gd name="T71" fmla="*/ 2325 h 3247"/>
              <a:gd name="T72" fmla="*/ 331 w 2942"/>
              <a:gd name="T73" fmla="*/ 2265 h 3247"/>
              <a:gd name="T74" fmla="*/ 278 w 2942"/>
              <a:gd name="T75" fmla="*/ 2232 h 3247"/>
              <a:gd name="T76" fmla="*/ 249 w 2942"/>
              <a:gd name="T77" fmla="*/ 2180 h 3247"/>
              <a:gd name="T78" fmla="*/ 267 w 2942"/>
              <a:gd name="T79" fmla="*/ 2125 h 3247"/>
              <a:gd name="T80" fmla="*/ 224 w 2942"/>
              <a:gd name="T81" fmla="*/ 2069 h 3247"/>
              <a:gd name="T82" fmla="*/ 214 w 2942"/>
              <a:gd name="T83" fmla="*/ 2007 h 3247"/>
              <a:gd name="T84" fmla="*/ 245 w 2942"/>
              <a:gd name="T85" fmla="*/ 1941 h 3247"/>
              <a:gd name="T86" fmla="*/ 273 w 2942"/>
              <a:gd name="T87" fmla="*/ 1872 h 3247"/>
              <a:gd name="T88" fmla="*/ 194 w 2942"/>
              <a:gd name="T89" fmla="*/ 1827 h 3247"/>
              <a:gd name="T90" fmla="*/ 96 w 2942"/>
              <a:gd name="T91" fmla="*/ 1794 h 3247"/>
              <a:gd name="T92" fmla="*/ 18 w 2942"/>
              <a:gd name="T93" fmla="*/ 1747 h 3247"/>
              <a:gd name="T94" fmla="*/ 4 w 2942"/>
              <a:gd name="T95" fmla="*/ 1674 h 3247"/>
              <a:gd name="T96" fmla="*/ 44 w 2942"/>
              <a:gd name="T97" fmla="*/ 1616 h 3247"/>
              <a:gd name="T98" fmla="*/ 111 w 2942"/>
              <a:gd name="T99" fmla="*/ 1545 h 3247"/>
              <a:gd name="T100" fmla="*/ 229 w 2942"/>
              <a:gd name="T101" fmla="*/ 1421 h 3247"/>
              <a:gd name="T102" fmla="*/ 325 w 2942"/>
              <a:gd name="T103" fmla="*/ 1276 h 3247"/>
              <a:gd name="T104" fmla="*/ 345 w 2942"/>
              <a:gd name="T105" fmla="*/ 1143 h 3247"/>
              <a:gd name="T106" fmla="*/ 344 w 2942"/>
              <a:gd name="T107" fmla="*/ 992 h 3247"/>
              <a:gd name="T108" fmla="*/ 440 w 2942"/>
              <a:gd name="T109" fmla="*/ 621 h 3247"/>
              <a:gd name="T110" fmla="*/ 587 w 2942"/>
              <a:gd name="T111" fmla="*/ 401 h 3247"/>
              <a:gd name="T112" fmla="*/ 789 w 2942"/>
              <a:gd name="T113" fmla="*/ 227 h 3247"/>
              <a:gd name="T114" fmla="*/ 1031 w 2942"/>
              <a:gd name="T115" fmla="*/ 103 h 3247"/>
              <a:gd name="T116" fmla="*/ 1516 w 2942"/>
              <a:gd name="T117" fmla="*/ 0 h 3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42" h="3247">
                <a:moveTo>
                  <a:pt x="1516" y="0"/>
                </a:moveTo>
                <a:lnTo>
                  <a:pt x="1644" y="1"/>
                </a:lnTo>
                <a:lnTo>
                  <a:pt x="1764" y="10"/>
                </a:lnTo>
                <a:lnTo>
                  <a:pt x="1878" y="25"/>
                </a:lnTo>
                <a:lnTo>
                  <a:pt x="1987" y="47"/>
                </a:lnTo>
                <a:lnTo>
                  <a:pt x="2091" y="74"/>
                </a:lnTo>
                <a:lnTo>
                  <a:pt x="2187" y="109"/>
                </a:lnTo>
                <a:lnTo>
                  <a:pt x="2280" y="147"/>
                </a:lnTo>
                <a:lnTo>
                  <a:pt x="2365" y="192"/>
                </a:lnTo>
                <a:lnTo>
                  <a:pt x="2445" y="243"/>
                </a:lnTo>
                <a:lnTo>
                  <a:pt x="2522" y="300"/>
                </a:lnTo>
                <a:lnTo>
                  <a:pt x="2591" y="361"/>
                </a:lnTo>
                <a:lnTo>
                  <a:pt x="2654" y="429"/>
                </a:lnTo>
                <a:lnTo>
                  <a:pt x="2713" y="500"/>
                </a:lnTo>
                <a:lnTo>
                  <a:pt x="2765" y="576"/>
                </a:lnTo>
                <a:lnTo>
                  <a:pt x="2813" y="656"/>
                </a:lnTo>
                <a:lnTo>
                  <a:pt x="2845" y="723"/>
                </a:lnTo>
                <a:lnTo>
                  <a:pt x="2873" y="798"/>
                </a:lnTo>
                <a:lnTo>
                  <a:pt x="2898" y="880"/>
                </a:lnTo>
                <a:lnTo>
                  <a:pt x="2918" y="969"/>
                </a:lnTo>
                <a:lnTo>
                  <a:pt x="2933" y="1060"/>
                </a:lnTo>
                <a:lnTo>
                  <a:pt x="2940" y="1154"/>
                </a:lnTo>
                <a:lnTo>
                  <a:pt x="2942" y="1250"/>
                </a:lnTo>
                <a:lnTo>
                  <a:pt x="2936" y="1345"/>
                </a:lnTo>
                <a:lnTo>
                  <a:pt x="2924" y="1438"/>
                </a:lnTo>
                <a:lnTo>
                  <a:pt x="2902" y="1529"/>
                </a:lnTo>
                <a:lnTo>
                  <a:pt x="2873" y="1607"/>
                </a:lnTo>
                <a:lnTo>
                  <a:pt x="2838" y="1680"/>
                </a:lnTo>
                <a:lnTo>
                  <a:pt x="2796" y="1747"/>
                </a:lnTo>
                <a:lnTo>
                  <a:pt x="2753" y="1812"/>
                </a:lnTo>
                <a:lnTo>
                  <a:pt x="2705" y="1876"/>
                </a:lnTo>
                <a:lnTo>
                  <a:pt x="2658" y="1936"/>
                </a:lnTo>
                <a:lnTo>
                  <a:pt x="2611" y="1998"/>
                </a:lnTo>
                <a:lnTo>
                  <a:pt x="2565" y="2060"/>
                </a:lnTo>
                <a:lnTo>
                  <a:pt x="2534" y="2110"/>
                </a:lnTo>
                <a:lnTo>
                  <a:pt x="2509" y="2167"/>
                </a:lnTo>
                <a:lnTo>
                  <a:pt x="2489" y="2227"/>
                </a:lnTo>
                <a:lnTo>
                  <a:pt x="2473" y="2292"/>
                </a:lnTo>
                <a:lnTo>
                  <a:pt x="2471" y="2323"/>
                </a:lnTo>
                <a:lnTo>
                  <a:pt x="2473" y="2360"/>
                </a:lnTo>
                <a:lnTo>
                  <a:pt x="2478" y="2405"/>
                </a:lnTo>
                <a:lnTo>
                  <a:pt x="2485" y="2452"/>
                </a:lnTo>
                <a:lnTo>
                  <a:pt x="2496" y="2503"/>
                </a:lnTo>
                <a:lnTo>
                  <a:pt x="2509" y="2554"/>
                </a:lnTo>
                <a:lnTo>
                  <a:pt x="2522" y="2603"/>
                </a:lnTo>
                <a:lnTo>
                  <a:pt x="2536" y="2650"/>
                </a:lnTo>
                <a:lnTo>
                  <a:pt x="2549" y="2692"/>
                </a:lnTo>
                <a:lnTo>
                  <a:pt x="2562" y="2729"/>
                </a:lnTo>
                <a:lnTo>
                  <a:pt x="2573" y="2756"/>
                </a:lnTo>
                <a:lnTo>
                  <a:pt x="2589" y="2796"/>
                </a:lnTo>
                <a:lnTo>
                  <a:pt x="2604" y="2845"/>
                </a:lnTo>
                <a:lnTo>
                  <a:pt x="2620" y="2900"/>
                </a:lnTo>
                <a:lnTo>
                  <a:pt x="2636" y="2956"/>
                </a:lnTo>
                <a:lnTo>
                  <a:pt x="2654" y="3007"/>
                </a:lnTo>
                <a:lnTo>
                  <a:pt x="2673" y="3052"/>
                </a:lnTo>
                <a:lnTo>
                  <a:pt x="2502" y="3107"/>
                </a:lnTo>
                <a:lnTo>
                  <a:pt x="2336" y="3154"/>
                </a:lnTo>
                <a:lnTo>
                  <a:pt x="2178" y="3192"/>
                </a:lnTo>
                <a:lnTo>
                  <a:pt x="2024" y="3220"/>
                </a:lnTo>
                <a:lnTo>
                  <a:pt x="1874" y="3240"/>
                </a:lnTo>
                <a:lnTo>
                  <a:pt x="1729" y="3247"/>
                </a:lnTo>
                <a:lnTo>
                  <a:pt x="1587" y="3245"/>
                </a:lnTo>
                <a:lnTo>
                  <a:pt x="1449" y="3232"/>
                </a:lnTo>
                <a:lnTo>
                  <a:pt x="1313" y="3209"/>
                </a:lnTo>
                <a:lnTo>
                  <a:pt x="1307" y="3176"/>
                </a:lnTo>
                <a:lnTo>
                  <a:pt x="1300" y="3138"/>
                </a:lnTo>
                <a:lnTo>
                  <a:pt x="1291" y="3092"/>
                </a:lnTo>
                <a:lnTo>
                  <a:pt x="1284" y="3043"/>
                </a:lnTo>
                <a:lnTo>
                  <a:pt x="1274" y="2990"/>
                </a:lnTo>
                <a:lnTo>
                  <a:pt x="1264" y="2936"/>
                </a:lnTo>
                <a:lnTo>
                  <a:pt x="1253" y="2883"/>
                </a:lnTo>
                <a:lnTo>
                  <a:pt x="1240" y="2832"/>
                </a:lnTo>
                <a:lnTo>
                  <a:pt x="1227" y="2783"/>
                </a:lnTo>
                <a:lnTo>
                  <a:pt x="1211" y="2740"/>
                </a:lnTo>
                <a:lnTo>
                  <a:pt x="1194" y="2703"/>
                </a:lnTo>
                <a:lnTo>
                  <a:pt x="1176" y="2674"/>
                </a:lnTo>
                <a:lnTo>
                  <a:pt x="1156" y="2656"/>
                </a:lnTo>
                <a:lnTo>
                  <a:pt x="1134" y="2647"/>
                </a:lnTo>
                <a:lnTo>
                  <a:pt x="1109" y="2643"/>
                </a:lnTo>
                <a:lnTo>
                  <a:pt x="1080" y="2645"/>
                </a:lnTo>
                <a:lnTo>
                  <a:pt x="1051" y="2649"/>
                </a:lnTo>
                <a:lnTo>
                  <a:pt x="1024" y="2656"/>
                </a:lnTo>
                <a:lnTo>
                  <a:pt x="998" y="2663"/>
                </a:lnTo>
                <a:lnTo>
                  <a:pt x="974" y="2670"/>
                </a:lnTo>
                <a:lnTo>
                  <a:pt x="956" y="2676"/>
                </a:lnTo>
                <a:lnTo>
                  <a:pt x="913" y="2690"/>
                </a:lnTo>
                <a:lnTo>
                  <a:pt x="864" y="2703"/>
                </a:lnTo>
                <a:lnTo>
                  <a:pt x="809" y="2714"/>
                </a:lnTo>
                <a:lnTo>
                  <a:pt x="751" y="2721"/>
                </a:lnTo>
                <a:lnTo>
                  <a:pt x="693" y="2727"/>
                </a:lnTo>
                <a:lnTo>
                  <a:pt x="634" y="2729"/>
                </a:lnTo>
                <a:lnTo>
                  <a:pt x="578" y="2725"/>
                </a:lnTo>
                <a:lnTo>
                  <a:pt x="525" y="2716"/>
                </a:lnTo>
                <a:lnTo>
                  <a:pt x="496" y="2709"/>
                </a:lnTo>
                <a:lnTo>
                  <a:pt x="467" y="2696"/>
                </a:lnTo>
                <a:lnTo>
                  <a:pt x="438" y="2681"/>
                </a:lnTo>
                <a:lnTo>
                  <a:pt x="413" y="2663"/>
                </a:lnTo>
                <a:lnTo>
                  <a:pt x="387" y="2641"/>
                </a:lnTo>
                <a:lnTo>
                  <a:pt x="367" y="2618"/>
                </a:lnTo>
                <a:lnTo>
                  <a:pt x="353" y="2589"/>
                </a:lnTo>
                <a:lnTo>
                  <a:pt x="342" y="2556"/>
                </a:lnTo>
                <a:lnTo>
                  <a:pt x="338" y="2520"/>
                </a:lnTo>
                <a:lnTo>
                  <a:pt x="342" y="2480"/>
                </a:lnTo>
                <a:lnTo>
                  <a:pt x="347" y="2452"/>
                </a:lnTo>
                <a:lnTo>
                  <a:pt x="354" y="2421"/>
                </a:lnTo>
                <a:lnTo>
                  <a:pt x="362" y="2389"/>
                </a:lnTo>
                <a:lnTo>
                  <a:pt x="365" y="2358"/>
                </a:lnTo>
                <a:lnTo>
                  <a:pt x="365" y="2325"/>
                </a:lnTo>
                <a:lnTo>
                  <a:pt x="356" y="2296"/>
                </a:lnTo>
                <a:lnTo>
                  <a:pt x="347" y="2280"/>
                </a:lnTo>
                <a:lnTo>
                  <a:pt x="331" y="2265"/>
                </a:lnTo>
                <a:lnTo>
                  <a:pt x="314" y="2254"/>
                </a:lnTo>
                <a:lnTo>
                  <a:pt x="296" y="2245"/>
                </a:lnTo>
                <a:lnTo>
                  <a:pt x="278" y="2232"/>
                </a:lnTo>
                <a:lnTo>
                  <a:pt x="264" y="2218"/>
                </a:lnTo>
                <a:lnTo>
                  <a:pt x="253" y="2200"/>
                </a:lnTo>
                <a:lnTo>
                  <a:pt x="249" y="2180"/>
                </a:lnTo>
                <a:lnTo>
                  <a:pt x="251" y="2160"/>
                </a:lnTo>
                <a:lnTo>
                  <a:pt x="258" y="2141"/>
                </a:lnTo>
                <a:lnTo>
                  <a:pt x="267" y="2125"/>
                </a:lnTo>
                <a:lnTo>
                  <a:pt x="273" y="2109"/>
                </a:lnTo>
                <a:lnTo>
                  <a:pt x="244" y="2089"/>
                </a:lnTo>
                <a:lnTo>
                  <a:pt x="224" y="2069"/>
                </a:lnTo>
                <a:lnTo>
                  <a:pt x="213" y="2049"/>
                </a:lnTo>
                <a:lnTo>
                  <a:pt x="211" y="2027"/>
                </a:lnTo>
                <a:lnTo>
                  <a:pt x="214" y="2007"/>
                </a:lnTo>
                <a:lnTo>
                  <a:pt x="222" y="1985"/>
                </a:lnTo>
                <a:lnTo>
                  <a:pt x="233" y="1963"/>
                </a:lnTo>
                <a:lnTo>
                  <a:pt x="245" y="1941"/>
                </a:lnTo>
                <a:lnTo>
                  <a:pt x="256" y="1918"/>
                </a:lnTo>
                <a:lnTo>
                  <a:pt x="267" y="1896"/>
                </a:lnTo>
                <a:lnTo>
                  <a:pt x="273" y="1872"/>
                </a:lnTo>
                <a:lnTo>
                  <a:pt x="253" y="1854"/>
                </a:lnTo>
                <a:lnTo>
                  <a:pt x="225" y="1840"/>
                </a:lnTo>
                <a:lnTo>
                  <a:pt x="194" y="1827"/>
                </a:lnTo>
                <a:lnTo>
                  <a:pt x="162" y="1816"/>
                </a:lnTo>
                <a:lnTo>
                  <a:pt x="129" y="1805"/>
                </a:lnTo>
                <a:lnTo>
                  <a:pt x="96" y="1794"/>
                </a:lnTo>
                <a:lnTo>
                  <a:pt x="65" y="1781"/>
                </a:lnTo>
                <a:lnTo>
                  <a:pt x="40" y="1767"/>
                </a:lnTo>
                <a:lnTo>
                  <a:pt x="18" y="1747"/>
                </a:lnTo>
                <a:lnTo>
                  <a:pt x="5" y="1723"/>
                </a:lnTo>
                <a:lnTo>
                  <a:pt x="0" y="1698"/>
                </a:lnTo>
                <a:lnTo>
                  <a:pt x="4" y="1674"/>
                </a:lnTo>
                <a:lnTo>
                  <a:pt x="13" y="1652"/>
                </a:lnTo>
                <a:lnTo>
                  <a:pt x="27" y="1634"/>
                </a:lnTo>
                <a:lnTo>
                  <a:pt x="44" y="1616"/>
                </a:lnTo>
                <a:lnTo>
                  <a:pt x="60" y="1601"/>
                </a:lnTo>
                <a:lnTo>
                  <a:pt x="73" y="1589"/>
                </a:lnTo>
                <a:lnTo>
                  <a:pt x="111" y="1545"/>
                </a:lnTo>
                <a:lnTo>
                  <a:pt x="151" y="1505"/>
                </a:lnTo>
                <a:lnTo>
                  <a:pt x="191" y="1465"/>
                </a:lnTo>
                <a:lnTo>
                  <a:pt x="229" y="1421"/>
                </a:lnTo>
                <a:lnTo>
                  <a:pt x="265" y="1378"/>
                </a:lnTo>
                <a:lnTo>
                  <a:pt x="298" y="1329"/>
                </a:lnTo>
                <a:lnTo>
                  <a:pt x="325" y="1276"/>
                </a:lnTo>
                <a:lnTo>
                  <a:pt x="340" y="1232"/>
                </a:lnTo>
                <a:lnTo>
                  <a:pt x="345" y="1189"/>
                </a:lnTo>
                <a:lnTo>
                  <a:pt x="345" y="1143"/>
                </a:lnTo>
                <a:lnTo>
                  <a:pt x="344" y="1094"/>
                </a:lnTo>
                <a:lnTo>
                  <a:pt x="342" y="1045"/>
                </a:lnTo>
                <a:lnTo>
                  <a:pt x="344" y="992"/>
                </a:lnTo>
                <a:lnTo>
                  <a:pt x="349" y="936"/>
                </a:lnTo>
                <a:lnTo>
                  <a:pt x="405" y="705"/>
                </a:lnTo>
                <a:lnTo>
                  <a:pt x="440" y="621"/>
                </a:lnTo>
                <a:lnTo>
                  <a:pt x="482" y="543"/>
                </a:lnTo>
                <a:lnTo>
                  <a:pt x="531" y="470"/>
                </a:lnTo>
                <a:lnTo>
                  <a:pt x="587" y="401"/>
                </a:lnTo>
                <a:lnTo>
                  <a:pt x="649" y="338"/>
                </a:lnTo>
                <a:lnTo>
                  <a:pt x="716" y="280"/>
                </a:lnTo>
                <a:lnTo>
                  <a:pt x="789" y="227"/>
                </a:lnTo>
                <a:lnTo>
                  <a:pt x="865" y="180"/>
                </a:lnTo>
                <a:lnTo>
                  <a:pt x="947" y="138"/>
                </a:lnTo>
                <a:lnTo>
                  <a:pt x="1031" y="103"/>
                </a:lnTo>
                <a:lnTo>
                  <a:pt x="1116" y="72"/>
                </a:lnTo>
                <a:lnTo>
                  <a:pt x="1402" y="9"/>
                </a:lnTo>
                <a:lnTo>
                  <a:pt x="151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46" name="Freeform 9">
            <a:extLst>
              <a:ext uri="{FF2B5EF4-FFF2-40B4-BE49-F238E27FC236}">
                <a16:creationId xmlns:a16="http://schemas.microsoft.com/office/drawing/2014/main" xmlns="" id="{822F6239-0EB6-4458-B472-E374F8766291}"/>
              </a:ext>
            </a:extLst>
          </p:cNvPr>
          <p:cNvSpPr>
            <a:spLocks/>
          </p:cNvSpPr>
          <p:nvPr/>
        </p:nvSpPr>
        <p:spPr bwMode="auto">
          <a:xfrm>
            <a:off x="9238369" y="1930806"/>
            <a:ext cx="269307" cy="349526"/>
          </a:xfrm>
          <a:custGeom>
            <a:avLst/>
            <a:gdLst>
              <a:gd name="T0" fmla="*/ 536 w 1882"/>
              <a:gd name="T1" fmla="*/ 10 h 2443"/>
              <a:gd name="T2" fmla="*/ 642 w 1882"/>
              <a:gd name="T3" fmla="*/ 32 h 2443"/>
              <a:gd name="T4" fmla="*/ 821 w 1882"/>
              <a:gd name="T5" fmla="*/ 80 h 2443"/>
              <a:gd name="T6" fmla="*/ 1054 w 1882"/>
              <a:gd name="T7" fmla="*/ 87 h 2443"/>
              <a:gd name="T8" fmla="*/ 1196 w 1882"/>
              <a:gd name="T9" fmla="*/ 59 h 2443"/>
              <a:gd name="T10" fmla="*/ 1321 w 1882"/>
              <a:gd name="T11" fmla="*/ 24 h 2443"/>
              <a:gd name="T12" fmla="*/ 1495 w 1882"/>
              <a:gd name="T13" fmla="*/ 8 h 2443"/>
              <a:gd name="T14" fmla="*/ 1566 w 1882"/>
              <a:gd name="T15" fmla="*/ 20 h 2443"/>
              <a:gd name="T16" fmla="*/ 1705 w 1882"/>
              <a:gd name="T17" fmla="*/ 69 h 2443"/>
              <a:gd name="T18" fmla="*/ 1811 w 1882"/>
              <a:gd name="T19" fmla="*/ 201 h 2443"/>
              <a:gd name="T20" fmla="*/ 1864 w 1882"/>
              <a:gd name="T21" fmla="*/ 359 h 2443"/>
              <a:gd name="T22" fmla="*/ 1881 w 1882"/>
              <a:gd name="T23" fmla="*/ 493 h 2443"/>
              <a:gd name="T24" fmla="*/ 1882 w 1882"/>
              <a:gd name="T25" fmla="*/ 550 h 2443"/>
              <a:gd name="T26" fmla="*/ 1842 w 1882"/>
              <a:gd name="T27" fmla="*/ 801 h 2443"/>
              <a:gd name="T28" fmla="*/ 1802 w 1882"/>
              <a:gd name="T29" fmla="*/ 923 h 2443"/>
              <a:gd name="T30" fmla="*/ 1727 w 1882"/>
              <a:gd name="T31" fmla="*/ 1080 h 2443"/>
              <a:gd name="T32" fmla="*/ 1661 w 1882"/>
              <a:gd name="T33" fmla="*/ 1268 h 2443"/>
              <a:gd name="T34" fmla="*/ 1644 w 1882"/>
              <a:gd name="T35" fmla="*/ 1341 h 2443"/>
              <a:gd name="T36" fmla="*/ 1636 w 1882"/>
              <a:gd name="T37" fmla="*/ 1465 h 2443"/>
              <a:gd name="T38" fmla="*/ 1614 w 1882"/>
              <a:gd name="T39" fmla="*/ 1657 h 2443"/>
              <a:gd name="T40" fmla="*/ 1567 w 1882"/>
              <a:gd name="T41" fmla="*/ 1913 h 2443"/>
              <a:gd name="T42" fmla="*/ 1526 w 1882"/>
              <a:gd name="T43" fmla="*/ 2084 h 2443"/>
              <a:gd name="T44" fmla="*/ 1493 w 1882"/>
              <a:gd name="T45" fmla="*/ 2189 h 2443"/>
              <a:gd name="T46" fmla="*/ 1400 w 1882"/>
              <a:gd name="T47" fmla="*/ 2375 h 2443"/>
              <a:gd name="T48" fmla="*/ 1327 w 1882"/>
              <a:gd name="T49" fmla="*/ 2438 h 2443"/>
              <a:gd name="T50" fmla="*/ 1287 w 1882"/>
              <a:gd name="T51" fmla="*/ 2441 h 2443"/>
              <a:gd name="T52" fmla="*/ 1243 w 1882"/>
              <a:gd name="T53" fmla="*/ 2407 h 2443"/>
              <a:gd name="T54" fmla="*/ 1201 w 1882"/>
              <a:gd name="T55" fmla="*/ 2280 h 2443"/>
              <a:gd name="T56" fmla="*/ 1180 w 1882"/>
              <a:gd name="T57" fmla="*/ 2148 h 2443"/>
              <a:gd name="T58" fmla="*/ 1174 w 1882"/>
              <a:gd name="T59" fmla="*/ 2039 h 2443"/>
              <a:gd name="T60" fmla="*/ 1152 w 1882"/>
              <a:gd name="T61" fmla="*/ 1785 h 2443"/>
              <a:gd name="T62" fmla="*/ 1125 w 1882"/>
              <a:gd name="T63" fmla="*/ 1654 h 2443"/>
              <a:gd name="T64" fmla="*/ 1089 w 1882"/>
              <a:gd name="T65" fmla="*/ 1553 h 2443"/>
              <a:gd name="T66" fmla="*/ 1008 w 1882"/>
              <a:gd name="T67" fmla="*/ 1480 h 2443"/>
              <a:gd name="T68" fmla="*/ 945 w 1882"/>
              <a:gd name="T69" fmla="*/ 1464 h 2443"/>
              <a:gd name="T70" fmla="*/ 860 w 1882"/>
              <a:gd name="T71" fmla="*/ 1476 h 2443"/>
              <a:gd name="T72" fmla="*/ 785 w 1882"/>
              <a:gd name="T73" fmla="*/ 1545 h 2443"/>
              <a:gd name="T74" fmla="*/ 761 w 1882"/>
              <a:gd name="T75" fmla="*/ 1600 h 2443"/>
              <a:gd name="T76" fmla="*/ 736 w 1882"/>
              <a:gd name="T77" fmla="*/ 1692 h 2443"/>
              <a:gd name="T78" fmla="*/ 711 w 1882"/>
              <a:gd name="T79" fmla="*/ 1877 h 2443"/>
              <a:gd name="T80" fmla="*/ 695 w 1882"/>
              <a:gd name="T81" fmla="*/ 2046 h 2443"/>
              <a:gd name="T82" fmla="*/ 690 w 1882"/>
              <a:gd name="T83" fmla="*/ 2157 h 2443"/>
              <a:gd name="T84" fmla="*/ 657 w 1882"/>
              <a:gd name="T85" fmla="*/ 2345 h 2443"/>
              <a:gd name="T86" fmla="*/ 613 w 1882"/>
              <a:gd name="T87" fmla="*/ 2424 h 2443"/>
              <a:gd name="T88" fmla="*/ 592 w 1882"/>
              <a:gd name="T89" fmla="*/ 2439 h 2443"/>
              <a:gd name="T90" fmla="*/ 481 w 1882"/>
              <a:gd name="T91" fmla="*/ 2389 h 2443"/>
              <a:gd name="T92" fmla="*/ 415 w 1882"/>
              <a:gd name="T93" fmla="*/ 2278 h 2443"/>
              <a:gd name="T94" fmla="*/ 392 w 1882"/>
              <a:gd name="T95" fmla="*/ 2217 h 2443"/>
              <a:gd name="T96" fmla="*/ 332 w 1882"/>
              <a:gd name="T97" fmla="*/ 2029 h 2443"/>
              <a:gd name="T98" fmla="*/ 286 w 1882"/>
              <a:gd name="T99" fmla="*/ 1821 h 2443"/>
              <a:gd name="T100" fmla="*/ 259 w 1882"/>
              <a:gd name="T101" fmla="*/ 1671 h 2443"/>
              <a:gd name="T102" fmla="*/ 240 w 1882"/>
              <a:gd name="T103" fmla="*/ 1555 h 2443"/>
              <a:gd name="T104" fmla="*/ 229 w 1882"/>
              <a:gd name="T105" fmla="*/ 1385 h 2443"/>
              <a:gd name="T106" fmla="*/ 218 w 1882"/>
              <a:gd name="T107" fmla="*/ 1279 h 2443"/>
              <a:gd name="T108" fmla="*/ 158 w 1882"/>
              <a:gd name="T109" fmla="*/ 1075 h 2443"/>
              <a:gd name="T110" fmla="*/ 131 w 1882"/>
              <a:gd name="T111" fmla="*/ 1004 h 2443"/>
              <a:gd name="T112" fmla="*/ 29 w 1882"/>
              <a:gd name="T113" fmla="*/ 722 h 2443"/>
              <a:gd name="T114" fmla="*/ 1 w 1882"/>
              <a:gd name="T115" fmla="*/ 565 h 2443"/>
              <a:gd name="T116" fmla="*/ 10 w 1882"/>
              <a:gd name="T117" fmla="*/ 393 h 2443"/>
              <a:gd name="T118" fmla="*/ 69 w 1882"/>
              <a:gd name="T119" fmla="*/ 212 h 2443"/>
              <a:gd name="T120" fmla="*/ 137 w 1882"/>
              <a:gd name="T121" fmla="*/ 118 h 2443"/>
              <a:gd name="T122" fmla="*/ 184 w 1882"/>
              <a:gd name="T123" fmla="*/ 71 h 2443"/>
              <a:gd name="T124" fmla="*/ 336 w 1882"/>
              <a:gd name="T125" fmla="*/ 6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82" h="2443">
                <a:moveTo>
                  <a:pt x="405" y="0"/>
                </a:moveTo>
                <a:lnTo>
                  <a:pt x="440" y="0"/>
                </a:lnTo>
                <a:lnTo>
                  <a:pt x="473" y="2"/>
                </a:lnTo>
                <a:lnTo>
                  <a:pt x="506" y="6"/>
                </a:lnTo>
                <a:lnTo>
                  <a:pt x="536" y="10"/>
                </a:lnTo>
                <a:lnTo>
                  <a:pt x="564" y="14"/>
                </a:lnTo>
                <a:lnTo>
                  <a:pt x="589" y="20"/>
                </a:lnTo>
                <a:lnTo>
                  <a:pt x="611" y="24"/>
                </a:lnTo>
                <a:lnTo>
                  <a:pt x="628" y="29"/>
                </a:lnTo>
                <a:lnTo>
                  <a:pt x="642" y="32"/>
                </a:lnTo>
                <a:lnTo>
                  <a:pt x="650" y="35"/>
                </a:lnTo>
                <a:lnTo>
                  <a:pt x="654" y="35"/>
                </a:lnTo>
                <a:lnTo>
                  <a:pt x="711" y="55"/>
                </a:lnTo>
                <a:lnTo>
                  <a:pt x="766" y="69"/>
                </a:lnTo>
                <a:lnTo>
                  <a:pt x="821" y="80"/>
                </a:lnTo>
                <a:lnTo>
                  <a:pt x="873" y="87"/>
                </a:lnTo>
                <a:lnTo>
                  <a:pt x="922" y="90"/>
                </a:lnTo>
                <a:lnTo>
                  <a:pt x="969" y="91"/>
                </a:lnTo>
                <a:lnTo>
                  <a:pt x="1013" y="90"/>
                </a:lnTo>
                <a:lnTo>
                  <a:pt x="1054" y="87"/>
                </a:lnTo>
                <a:lnTo>
                  <a:pt x="1091" y="82"/>
                </a:lnTo>
                <a:lnTo>
                  <a:pt x="1124" y="77"/>
                </a:lnTo>
                <a:lnTo>
                  <a:pt x="1152" y="70"/>
                </a:lnTo>
                <a:lnTo>
                  <a:pt x="1176" y="65"/>
                </a:lnTo>
                <a:lnTo>
                  <a:pt x="1196" y="59"/>
                </a:lnTo>
                <a:lnTo>
                  <a:pt x="1210" y="55"/>
                </a:lnTo>
                <a:lnTo>
                  <a:pt x="1219" y="52"/>
                </a:lnTo>
                <a:lnTo>
                  <a:pt x="1221" y="50"/>
                </a:lnTo>
                <a:lnTo>
                  <a:pt x="1274" y="36"/>
                </a:lnTo>
                <a:lnTo>
                  <a:pt x="1321" y="24"/>
                </a:lnTo>
                <a:lnTo>
                  <a:pt x="1365" y="17"/>
                </a:lnTo>
                <a:lnTo>
                  <a:pt x="1404" y="11"/>
                </a:lnTo>
                <a:lnTo>
                  <a:pt x="1438" y="9"/>
                </a:lnTo>
                <a:lnTo>
                  <a:pt x="1469" y="8"/>
                </a:lnTo>
                <a:lnTo>
                  <a:pt x="1495" y="8"/>
                </a:lnTo>
                <a:lnTo>
                  <a:pt x="1517" y="10"/>
                </a:lnTo>
                <a:lnTo>
                  <a:pt x="1536" y="12"/>
                </a:lnTo>
                <a:lnTo>
                  <a:pt x="1550" y="15"/>
                </a:lnTo>
                <a:lnTo>
                  <a:pt x="1560" y="18"/>
                </a:lnTo>
                <a:lnTo>
                  <a:pt x="1566" y="20"/>
                </a:lnTo>
                <a:lnTo>
                  <a:pt x="1568" y="20"/>
                </a:lnTo>
                <a:lnTo>
                  <a:pt x="1607" y="26"/>
                </a:lnTo>
                <a:lnTo>
                  <a:pt x="1642" y="36"/>
                </a:lnTo>
                <a:lnTo>
                  <a:pt x="1675" y="52"/>
                </a:lnTo>
                <a:lnTo>
                  <a:pt x="1705" y="69"/>
                </a:lnTo>
                <a:lnTo>
                  <a:pt x="1731" y="91"/>
                </a:lnTo>
                <a:lnTo>
                  <a:pt x="1755" y="115"/>
                </a:lnTo>
                <a:lnTo>
                  <a:pt x="1776" y="141"/>
                </a:lnTo>
                <a:lnTo>
                  <a:pt x="1795" y="170"/>
                </a:lnTo>
                <a:lnTo>
                  <a:pt x="1811" y="201"/>
                </a:lnTo>
                <a:lnTo>
                  <a:pt x="1825" y="231"/>
                </a:lnTo>
                <a:lnTo>
                  <a:pt x="1837" y="263"/>
                </a:lnTo>
                <a:lnTo>
                  <a:pt x="1848" y="296"/>
                </a:lnTo>
                <a:lnTo>
                  <a:pt x="1856" y="328"/>
                </a:lnTo>
                <a:lnTo>
                  <a:pt x="1864" y="359"/>
                </a:lnTo>
                <a:lnTo>
                  <a:pt x="1869" y="390"/>
                </a:lnTo>
                <a:lnTo>
                  <a:pt x="1874" y="419"/>
                </a:lnTo>
                <a:lnTo>
                  <a:pt x="1877" y="446"/>
                </a:lnTo>
                <a:lnTo>
                  <a:pt x="1879" y="471"/>
                </a:lnTo>
                <a:lnTo>
                  <a:pt x="1881" y="493"/>
                </a:lnTo>
                <a:lnTo>
                  <a:pt x="1882" y="513"/>
                </a:lnTo>
                <a:lnTo>
                  <a:pt x="1882" y="528"/>
                </a:lnTo>
                <a:lnTo>
                  <a:pt x="1882" y="540"/>
                </a:lnTo>
                <a:lnTo>
                  <a:pt x="1882" y="548"/>
                </a:lnTo>
                <a:lnTo>
                  <a:pt x="1882" y="550"/>
                </a:lnTo>
                <a:lnTo>
                  <a:pt x="1877" y="610"/>
                </a:lnTo>
                <a:lnTo>
                  <a:pt x="1869" y="665"/>
                </a:lnTo>
                <a:lnTo>
                  <a:pt x="1860" y="716"/>
                </a:lnTo>
                <a:lnTo>
                  <a:pt x="1852" y="762"/>
                </a:lnTo>
                <a:lnTo>
                  <a:pt x="1842" y="801"/>
                </a:lnTo>
                <a:lnTo>
                  <a:pt x="1833" y="836"/>
                </a:lnTo>
                <a:lnTo>
                  <a:pt x="1823" y="866"/>
                </a:lnTo>
                <a:lnTo>
                  <a:pt x="1815" y="890"/>
                </a:lnTo>
                <a:lnTo>
                  <a:pt x="1808" y="910"/>
                </a:lnTo>
                <a:lnTo>
                  <a:pt x="1802" y="923"/>
                </a:lnTo>
                <a:lnTo>
                  <a:pt x="1799" y="931"/>
                </a:lnTo>
                <a:lnTo>
                  <a:pt x="1798" y="934"/>
                </a:lnTo>
                <a:lnTo>
                  <a:pt x="1772" y="985"/>
                </a:lnTo>
                <a:lnTo>
                  <a:pt x="1747" y="1033"/>
                </a:lnTo>
                <a:lnTo>
                  <a:pt x="1727" y="1080"/>
                </a:lnTo>
                <a:lnTo>
                  <a:pt x="1709" y="1124"/>
                </a:lnTo>
                <a:lnTo>
                  <a:pt x="1694" y="1166"/>
                </a:lnTo>
                <a:lnTo>
                  <a:pt x="1681" y="1203"/>
                </a:lnTo>
                <a:lnTo>
                  <a:pt x="1670" y="1237"/>
                </a:lnTo>
                <a:lnTo>
                  <a:pt x="1661" y="1268"/>
                </a:lnTo>
                <a:lnTo>
                  <a:pt x="1654" y="1293"/>
                </a:lnTo>
                <a:lnTo>
                  <a:pt x="1650" y="1314"/>
                </a:lnTo>
                <a:lnTo>
                  <a:pt x="1647" y="1328"/>
                </a:lnTo>
                <a:lnTo>
                  <a:pt x="1644" y="1338"/>
                </a:lnTo>
                <a:lnTo>
                  <a:pt x="1644" y="1341"/>
                </a:lnTo>
                <a:lnTo>
                  <a:pt x="1640" y="1373"/>
                </a:lnTo>
                <a:lnTo>
                  <a:pt x="1637" y="1403"/>
                </a:lnTo>
                <a:lnTo>
                  <a:pt x="1636" y="1428"/>
                </a:lnTo>
                <a:lnTo>
                  <a:pt x="1636" y="1449"/>
                </a:lnTo>
                <a:lnTo>
                  <a:pt x="1636" y="1465"/>
                </a:lnTo>
                <a:lnTo>
                  <a:pt x="1637" y="1476"/>
                </a:lnTo>
                <a:lnTo>
                  <a:pt x="1637" y="1479"/>
                </a:lnTo>
                <a:lnTo>
                  <a:pt x="1630" y="1540"/>
                </a:lnTo>
                <a:lnTo>
                  <a:pt x="1623" y="1600"/>
                </a:lnTo>
                <a:lnTo>
                  <a:pt x="1614" y="1657"/>
                </a:lnTo>
                <a:lnTo>
                  <a:pt x="1605" y="1714"/>
                </a:lnTo>
                <a:lnTo>
                  <a:pt x="1595" y="1768"/>
                </a:lnTo>
                <a:lnTo>
                  <a:pt x="1585" y="1819"/>
                </a:lnTo>
                <a:lnTo>
                  <a:pt x="1575" y="1868"/>
                </a:lnTo>
                <a:lnTo>
                  <a:pt x="1567" y="1913"/>
                </a:lnTo>
                <a:lnTo>
                  <a:pt x="1557" y="1956"/>
                </a:lnTo>
                <a:lnTo>
                  <a:pt x="1548" y="1994"/>
                </a:lnTo>
                <a:lnTo>
                  <a:pt x="1540" y="2029"/>
                </a:lnTo>
                <a:lnTo>
                  <a:pt x="1533" y="2059"/>
                </a:lnTo>
                <a:lnTo>
                  <a:pt x="1526" y="2084"/>
                </a:lnTo>
                <a:lnTo>
                  <a:pt x="1521" y="2105"/>
                </a:lnTo>
                <a:lnTo>
                  <a:pt x="1517" y="2120"/>
                </a:lnTo>
                <a:lnTo>
                  <a:pt x="1514" y="2129"/>
                </a:lnTo>
                <a:lnTo>
                  <a:pt x="1514" y="2132"/>
                </a:lnTo>
                <a:lnTo>
                  <a:pt x="1493" y="2189"/>
                </a:lnTo>
                <a:lnTo>
                  <a:pt x="1473" y="2240"/>
                </a:lnTo>
                <a:lnTo>
                  <a:pt x="1455" y="2283"/>
                </a:lnTo>
                <a:lnTo>
                  <a:pt x="1435" y="2319"/>
                </a:lnTo>
                <a:lnTo>
                  <a:pt x="1418" y="2349"/>
                </a:lnTo>
                <a:lnTo>
                  <a:pt x="1400" y="2375"/>
                </a:lnTo>
                <a:lnTo>
                  <a:pt x="1384" y="2395"/>
                </a:lnTo>
                <a:lnTo>
                  <a:pt x="1367" y="2412"/>
                </a:lnTo>
                <a:lnTo>
                  <a:pt x="1353" y="2424"/>
                </a:lnTo>
                <a:lnTo>
                  <a:pt x="1340" y="2433"/>
                </a:lnTo>
                <a:lnTo>
                  <a:pt x="1327" y="2438"/>
                </a:lnTo>
                <a:lnTo>
                  <a:pt x="1316" y="2441"/>
                </a:lnTo>
                <a:lnTo>
                  <a:pt x="1307" y="2443"/>
                </a:lnTo>
                <a:lnTo>
                  <a:pt x="1298" y="2443"/>
                </a:lnTo>
                <a:lnTo>
                  <a:pt x="1291" y="2443"/>
                </a:lnTo>
                <a:lnTo>
                  <a:pt x="1287" y="2441"/>
                </a:lnTo>
                <a:lnTo>
                  <a:pt x="1284" y="2440"/>
                </a:lnTo>
                <a:lnTo>
                  <a:pt x="1283" y="2439"/>
                </a:lnTo>
                <a:lnTo>
                  <a:pt x="1268" y="2434"/>
                </a:lnTo>
                <a:lnTo>
                  <a:pt x="1255" y="2423"/>
                </a:lnTo>
                <a:lnTo>
                  <a:pt x="1243" y="2407"/>
                </a:lnTo>
                <a:lnTo>
                  <a:pt x="1232" y="2388"/>
                </a:lnTo>
                <a:lnTo>
                  <a:pt x="1224" y="2364"/>
                </a:lnTo>
                <a:lnTo>
                  <a:pt x="1215" y="2337"/>
                </a:lnTo>
                <a:lnTo>
                  <a:pt x="1207" y="2310"/>
                </a:lnTo>
                <a:lnTo>
                  <a:pt x="1201" y="2280"/>
                </a:lnTo>
                <a:lnTo>
                  <a:pt x="1194" y="2252"/>
                </a:lnTo>
                <a:lnTo>
                  <a:pt x="1190" y="2222"/>
                </a:lnTo>
                <a:lnTo>
                  <a:pt x="1185" y="2195"/>
                </a:lnTo>
                <a:lnTo>
                  <a:pt x="1182" y="2170"/>
                </a:lnTo>
                <a:lnTo>
                  <a:pt x="1180" y="2148"/>
                </a:lnTo>
                <a:lnTo>
                  <a:pt x="1177" y="2128"/>
                </a:lnTo>
                <a:lnTo>
                  <a:pt x="1176" y="2114"/>
                </a:lnTo>
                <a:lnTo>
                  <a:pt x="1175" y="2105"/>
                </a:lnTo>
                <a:lnTo>
                  <a:pt x="1175" y="2102"/>
                </a:lnTo>
                <a:lnTo>
                  <a:pt x="1174" y="2039"/>
                </a:lnTo>
                <a:lnTo>
                  <a:pt x="1172" y="1980"/>
                </a:lnTo>
                <a:lnTo>
                  <a:pt x="1169" y="1925"/>
                </a:lnTo>
                <a:lnTo>
                  <a:pt x="1163" y="1874"/>
                </a:lnTo>
                <a:lnTo>
                  <a:pt x="1158" y="1828"/>
                </a:lnTo>
                <a:lnTo>
                  <a:pt x="1152" y="1785"/>
                </a:lnTo>
                <a:lnTo>
                  <a:pt x="1146" y="1749"/>
                </a:lnTo>
                <a:lnTo>
                  <a:pt x="1139" y="1716"/>
                </a:lnTo>
                <a:lnTo>
                  <a:pt x="1134" y="1690"/>
                </a:lnTo>
                <a:lnTo>
                  <a:pt x="1129" y="1669"/>
                </a:lnTo>
                <a:lnTo>
                  <a:pt x="1125" y="1654"/>
                </a:lnTo>
                <a:lnTo>
                  <a:pt x="1123" y="1644"/>
                </a:lnTo>
                <a:lnTo>
                  <a:pt x="1122" y="1640"/>
                </a:lnTo>
                <a:lnTo>
                  <a:pt x="1113" y="1606"/>
                </a:lnTo>
                <a:lnTo>
                  <a:pt x="1102" y="1578"/>
                </a:lnTo>
                <a:lnTo>
                  <a:pt x="1089" y="1553"/>
                </a:lnTo>
                <a:lnTo>
                  <a:pt x="1074" y="1532"/>
                </a:lnTo>
                <a:lnTo>
                  <a:pt x="1058" y="1514"/>
                </a:lnTo>
                <a:lnTo>
                  <a:pt x="1042" y="1500"/>
                </a:lnTo>
                <a:lnTo>
                  <a:pt x="1024" y="1489"/>
                </a:lnTo>
                <a:lnTo>
                  <a:pt x="1008" y="1480"/>
                </a:lnTo>
                <a:lnTo>
                  <a:pt x="992" y="1474"/>
                </a:lnTo>
                <a:lnTo>
                  <a:pt x="977" y="1469"/>
                </a:lnTo>
                <a:lnTo>
                  <a:pt x="964" y="1466"/>
                </a:lnTo>
                <a:lnTo>
                  <a:pt x="953" y="1465"/>
                </a:lnTo>
                <a:lnTo>
                  <a:pt x="945" y="1464"/>
                </a:lnTo>
                <a:lnTo>
                  <a:pt x="940" y="1464"/>
                </a:lnTo>
                <a:lnTo>
                  <a:pt x="937" y="1464"/>
                </a:lnTo>
                <a:lnTo>
                  <a:pt x="908" y="1464"/>
                </a:lnTo>
                <a:lnTo>
                  <a:pt x="883" y="1468"/>
                </a:lnTo>
                <a:lnTo>
                  <a:pt x="860" y="1476"/>
                </a:lnTo>
                <a:lnTo>
                  <a:pt x="840" y="1487"/>
                </a:lnTo>
                <a:lnTo>
                  <a:pt x="822" y="1500"/>
                </a:lnTo>
                <a:lnTo>
                  <a:pt x="808" y="1514"/>
                </a:lnTo>
                <a:lnTo>
                  <a:pt x="795" y="1530"/>
                </a:lnTo>
                <a:lnTo>
                  <a:pt x="785" y="1545"/>
                </a:lnTo>
                <a:lnTo>
                  <a:pt x="777" y="1559"/>
                </a:lnTo>
                <a:lnTo>
                  <a:pt x="771" y="1574"/>
                </a:lnTo>
                <a:lnTo>
                  <a:pt x="766" y="1585"/>
                </a:lnTo>
                <a:lnTo>
                  <a:pt x="763" y="1594"/>
                </a:lnTo>
                <a:lnTo>
                  <a:pt x="761" y="1600"/>
                </a:lnTo>
                <a:lnTo>
                  <a:pt x="761" y="1602"/>
                </a:lnTo>
                <a:lnTo>
                  <a:pt x="754" y="1616"/>
                </a:lnTo>
                <a:lnTo>
                  <a:pt x="748" y="1637"/>
                </a:lnTo>
                <a:lnTo>
                  <a:pt x="741" y="1662"/>
                </a:lnTo>
                <a:lnTo>
                  <a:pt x="736" y="1692"/>
                </a:lnTo>
                <a:lnTo>
                  <a:pt x="730" y="1726"/>
                </a:lnTo>
                <a:lnTo>
                  <a:pt x="725" y="1761"/>
                </a:lnTo>
                <a:lnTo>
                  <a:pt x="719" y="1799"/>
                </a:lnTo>
                <a:lnTo>
                  <a:pt x="715" y="1838"/>
                </a:lnTo>
                <a:lnTo>
                  <a:pt x="711" y="1877"/>
                </a:lnTo>
                <a:lnTo>
                  <a:pt x="707" y="1915"/>
                </a:lnTo>
                <a:lnTo>
                  <a:pt x="704" y="1953"/>
                </a:lnTo>
                <a:lnTo>
                  <a:pt x="701" y="1987"/>
                </a:lnTo>
                <a:lnTo>
                  <a:pt x="697" y="2018"/>
                </a:lnTo>
                <a:lnTo>
                  <a:pt x="695" y="2046"/>
                </a:lnTo>
                <a:lnTo>
                  <a:pt x="694" y="2069"/>
                </a:lnTo>
                <a:lnTo>
                  <a:pt x="693" y="2086"/>
                </a:lnTo>
                <a:lnTo>
                  <a:pt x="692" y="2097"/>
                </a:lnTo>
                <a:lnTo>
                  <a:pt x="692" y="2102"/>
                </a:lnTo>
                <a:lnTo>
                  <a:pt x="690" y="2157"/>
                </a:lnTo>
                <a:lnTo>
                  <a:pt x="685" y="2205"/>
                </a:lnTo>
                <a:lnTo>
                  <a:pt x="680" y="2247"/>
                </a:lnTo>
                <a:lnTo>
                  <a:pt x="673" y="2285"/>
                </a:lnTo>
                <a:lnTo>
                  <a:pt x="665" y="2318"/>
                </a:lnTo>
                <a:lnTo>
                  <a:pt x="657" y="2345"/>
                </a:lnTo>
                <a:lnTo>
                  <a:pt x="648" y="2368"/>
                </a:lnTo>
                <a:lnTo>
                  <a:pt x="639" y="2387"/>
                </a:lnTo>
                <a:lnTo>
                  <a:pt x="629" y="2402"/>
                </a:lnTo>
                <a:lnTo>
                  <a:pt x="622" y="2414"/>
                </a:lnTo>
                <a:lnTo>
                  <a:pt x="613" y="2424"/>
                </a:lnTo>
                <a:lnTo>
                  <a:pt x="606" y="2430"/>
                </a:lnTo>
                <a:lnTo>
                  <a:pt x="600" y="2435"/>
                </a:lnTo>
                <a:lnTo>
                  <a:pt x="595" y="2438"/>
                </a:lnTo>
                <a:lnTo>
                  <a:pt x="593" y="2439"/>
                </a:lnTo>
                <a:lnTo>
                  <a:pt x="592" y="2439"/>
                </a:lnTo>
                <a:lnTo>
                  <a:pt x="566" y="2439"/>
                </a:lnTo>
                <a:lnTo>
                  <a:pt x="543" y="2434"/>
                </a:lnTo>
                <a:lnTo>
                  <a:pt x="520" y="2423"/>
                </a:lnTo>
                <a:lnTo>
                  <a:pt x="500" y="2407"/>
                </a:lnTo>
                <a:lnTo>
                  <a:pt x="481" y="2389"/>
                </a:lnTo>
                <a:lnTo>
                  <a:pt x="464" y="2368"/>
                </a:lnTo>
                <a:lnTo>
                  <a:pt x="450" y="2346"/>
                </a:lnTo>
                <a:lnTo>
                  <a:pt x="435" y="2323"/>
                </a:lnTo>
                <a:lnTo>
                  <a:pt x="424" y="2300"/>
                </a:lnTo>
                <a:lnTo>
                  <a:pt x="415" y="2278"/>
                </a:lnTo>
                <a:lnTo>
                  <a:pt x="407" y="2258"/>
                </a:lnTo>
                <a:lnTo>
                  <a:pt x="400" y="2242"/>
                </a:lnTo>
                <a:lnTo>
                  <a:pt x="396" y="2228"/>
                </a:lnTo>
                <a:lnTo>
                  <a:pt x="393" y="2220"/>
                </a:lnTo>
                <a:lnTo>
                  <a:pt x="392" y="2217"/>
                </a:lnTo>
                <a:lnTo>
                  <a:pt x="380" y="2185"/>
                </a:lnTo>
                <a:lnTo>
                  <a:pt x="367" y="2149"/>
                </a:lnTo>
                <a:lnTo>
                  <a:pt x="355" y="2110"/>
                </a:lnTo>
                <a:lnTo>
                  <a:pt x="343" y="2071"/>
                </a:lnTo>
                <a:lnTo>
                  <a:pt x="332" y="2029"/>
                </a:lnTo>
                <a:lnTo>
                  <a:pt x="323" y="1987"/>
                </a:lnTo>
                <a:lnTo>
                  <a:pt x="312" y="1944"/>
                </a:lnTo>
                <a:lnTo>
                  <a:pt x="303" y="1901"/>
                </a:lnTo>
                <a:lnTo>
                  <a:pt x="294" y="1861"/>
                </a:lnTo>
                <a:lnTo>
                  <a:pt x="286" y="1821"/>
                </a:lnTo>
                <a:lnTo>
                  <a:pt x="279" y="1784"/>
                </a:lnTo>
                <a:lnTo>
                  <a:pt x="272" y="1750"/>
                </a:lnTo>
                <a:lnTo>
                  <a:pt x="267" y="1719"/>
                </a:lnTo>
                <a:lnTo>
                  <a:pt x="262" y="1692"/>
                </a:lnTo>
                <a:lnTo>
                  <a:pt x="259" y="1671"/>
                </a:lnTo>
                <a:lnTo>
                  <a:pt x="256" y="1655"/>
                </a:lnTo>
                <a:lnTo>
                  <a:pt x="255" y="1644"/>
                </a:lnTo>
                <a:lnTo>
                  <a:pt x="253" y="1640"/>
                </a:lnTo>
                <a:lnTo>
                  <a:pt x="246" y="1598"/>
                </a:lnTo>
                <a:lnTo>
                  <a:pt x="240" y="1555"/>
                </a:lnTo>
                <a:lnTo>
                  <a:pt x="236" y="1514"/>
                </a:lnTo>
                <a:lnTo>
                  <a:pt x="234" y="1477"/>
                </a:lnTo>
                <a:lnTo>
                  <a:pt x="232" y="1442"/>
                </a:lnTo>
                <a:lnTo>
                  <a:pt x="230" y="1411"/>
                </a:lnTo>
                <a:lnTo>
                  <a:pt x="229" y="1385"/>
                </a:lnTo>
                <a:lnTo>
                  <a:pt x="229" y="1363"/>
                </a:lnTo>
                <a:lnTo>
                  <a:pt x="230" y="1347"/>
                </a:lnTo>
                <a:lnTo>
                  <a:pt x="230" y="1337"/>
                </a:lnTo>
                <a:lnTo>
                  <a:pt x="230" y="1334"/>
                </a:lnTo>
                <a:lnTo>
                  <a:pt x="218" y="1279"/>
                </a:lnTo>
                <a:lnTo>
                  <a:pt x="205" y="1228"/>
                </a:lnTo>
                <a:lnTo>
                  <a:pt x="192" y="1182"/>
                </a:lnTo>
                <a:lnTo>
                  <a:pt x="180" y="1142"/>
                </a:lnTo>
                <a:lnTo>
                  <a:pt x="169" y="1106"/>
                </a:lnTo>
                <a:lnTo>
                  <a:pt x="158" y="1075"/>
                </a:lnTo>
                <a:lnTo>
                  <a:pt x="149" y="1050"/>
                </a:lnTo>
                <a:lnTo>
                  <a:pt x="142" y="1029"/>
                </a:lnTo>
                <a:lnTo>
                  <a:pt x="136" y="1015"/>
                </a:lnTo>
                <a:lnTo>
                  <a:pt x="132" y="1006"/>
                </a:lnTo>
                <a:lnTo>
                  <a:pt x="131" y="1004"/>
                </a:lnTo>
                <a:lnTo>
                  <a:pt x="102" y="939"/>
                </a:lnTo>
                <a:lnTo>
                  <a:pt x="77" y="879"/>
                </a:lnTo>
                <a:lnTo>
                  <a:pt x="57" y="822"/>
                </a:lnTo>
                <a:lnTo>
                  <a:pt x="41" y="769"/>
                </a:lnTo>
                <a:lnTo>
                  <a:pt x="29" y="722"/>
                </a:lnTo>
                <a:lnTo>
                  <a:pt x="19" y="678"/>
                </a:lnTo>
                <a:lnTo>
                  <a:pt x="11" y="641"/>
                </a:lnTo>
                <a:lnTo>
                  <a:pt x="6" y="609"/>
                </a:lnTo>
                <a:lnTo>
                  <a:pt x="2" y="584"/>
                </a:lnTo>
                <a:lnTo>
                  <a:pt x="1" y="565"/>
                </a:lnTo>
                <a:lnTo>
                  <a:pt x="0" y="555"/>
                </a:lnTo>
                <a:lnTo>
                  <a:pt x="0" y="550"/>
                </a:lnTo>
                <a:lnTo>
                  <a:pt x="0" y="493"/>
                </a:lnTo>
                <a:lnTo>
                  <a:pt x="4" y="442"/>
                </a:lnTo>
                <a:lnTo>
                  <a:pt x="10" y="393"/>
                </a:lnTo>
                <a:lnTo>
                  <a:pt x="19" y="350"/>
                </a:lnTo>
                <a:lnTo>
                  <a:pt x="30" y="309"/>
                </a:lnTo>
                <a:lnTo>
                  <a:pt x="42" y="273"/>
                </a:lnTo>
                <a:lnTo>
                  <a:pt x="55" y="241"/>
                </a:lnTo>
                <a:lnTo>
                  <a:pt x="69" y="212"/>
                </a:lnTo>
                <a:lnTo>
                  <a:pt x="85" y="186"/>
                </a:lnTo>
                <a:lnTo>
                  <a:pt x="99" y="164"/>
                </a:lnTo>
                <a:lnTo>
                  <a:pt x="113" y="146"/>
                </a:lnTo>
                <a:lnTo>
                  <a:pt x="126" y="130"/>
                </a:lnTo>
                <a:lnTo>
                  <a:pt x="137" y="118"/>
                </a:lnTo>
                <a:lnTo>
                  <a:pt x="147" y="109"/>
                </a:lnTo>
                <a:lnTo>
                  <a:pt x="155" y="102"/>
                </a:lnTo>
                <a:lnTo>
                  <a:pt x="160" y="99"/>
                </a:lnTo>
                <a:lnTo>
                  <a:pt x="161" y="96"/>
                </a:lnTo>
                <a:lnTo>
                  <a:pt x="184" y="71"/>
                </a:lnTo>
                <a:lnTo>
                  <a:pt x="210" y="52"/>
                </a:lnTo>
                <a:lnTo>
                  <a:pt x="238" y="34"/>
                </a:lnTo>
                <a:lnTo>
                  <a:pt x="269" y="22"/>
                </a:lnTo>
                <a:lnTo>
                  <a:pt x="302" y="12"/>
                </a:lnTo>
                <a:lnTo>
                  <a:pt x="336" y="6"/>
                </a:lnTo>
                <a:lnTo>
                  <a:pt x="370" y="1"/>
                </a:lnTo>
                <a:lnTo>
                  <a:pt x="40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Freeform 9">
            <a:extLst>
              <a:ext uri="{FF2B5EF4-FFF2-40B4-BE49-F238E27FC236}">
                <a16:creationId xmlns:a16="http://schemas.microsoft.com/office/drawing/2014/main" xmlns="" id="{F17AA7B5-C329-462C-988D-692AF15BEB91}"/>
              </a:ext>
            </a:extLst>
          </p:cNvPr>
          <p:cNvSpPr>
            <a:spLocks/>
          </p:cNvSpPr>
          <p:nvPr/>
        </p:nvSpPr>
        <p:spPr bwMode="auto">
          <a:xfrm>
            <a:off x="10613276" y="2838864"/>
            <a:ext cx="383048" cy="392258"/>
          </a:xfrm>
          <a:custGeom>
            <a:avLst/>
            <a:gdLst>
              <a:gd name="T0" fmla="*/ 1754 w 3785"/>
              <a:gd name="T1" fmla="*/ 114 h 3876"/>
              <a:gd name="T2" fmla="*/ 1771 w 3785"/>
              <a:gd name="T3" fmla="*/ 367 h 3876"/>
              <a:gd name="T4" fmla="*/ 1818 w 3785"/>
              <a:gd name="T5" fmla="*/ 614 h 3876"/>
              <a:gd name="T6" fmla="*/ 1902 w 3785"/>
              <a:gd name="T7" fmla="*/ 796 h 3876"/>
              <a:gd name="T8" fmla="*/ 2038 w 3785"/>
              <a:gd name="T9" fmla="*/ 858 h 3876"/>
              <a:gd name="T10" fmla="*/ 2180 w 3785"/>
              <a:gd name="T11" fmla="*/ 802 h 3876"/>
              <a:gd name="T12" fmla="*/ 2320 w 3785"/>
              <a:gd name="T13" fmla="*/ 722 h 3876"/>
              <a:gd name="T14" fmla="*/ 2609 w 3785"/>
              <a:gd name="T15" fmla="*/ 640 h 3876"/>
              <a:gd name="T16" fmla="*/ 2954 w 3785"/>
              <a:gd name="T17" fmla="*/ 674 h 3876"/>
              <a:gd name="T18" fmla="*/ 3298 w 3785"/>
              <a:gd name="T19" fmla="*/ 856 h 3876"/>
              <a:gd name="T20" fmla="*/ 3556 w 3785"/>
              <a:gd name="T21" fmla="*/ 1133 h 3876"/>
              <a:gd name="T22" fmla="*/ 3704 w 3785"/>
              <a:gd name="T23" fmla="*/ 1473 h 3876"/>
              <a:gd name="T24" fmla="*/ 3776 w 3785"/>
              <a:gd name="T25" fmla="*/ 1871 h 3876"/>
              <a:gd name="T26" fmla="*/ 3771 w 3785"/>
              <a:gd name="T27" fmla="*/ 2284 h 3876"/>
              <a:gd name="T28" fmla="*/ 3674 w 3785"/>
              <a:gd name="T29" fmla="*/ 2671 h 3876"/>
              <a:gd name="T30" fmla="*/ 3467 w 3785"/>
              <a:gd name="T31" fmla="*/ 3049 h 3876"/>
              <a:gd name="T32" fmla="*/ 3198 w 3785"/>
              <a:gd name="T33" fmla="*/ 3334 h 3876"/>
              <a:gd name="T34" fmla="*/ 2900 w 3785"/>
              <a:gd name="T35" fmla="*/ 3536 h 3876"/>
              <a:gd name="T36" fmla="*/ 2609 w 3785"/>
              <a:gd name="T37" fmla="*/ 3667 h 3876"/>
              <a:gd name="T38" fmla="*/ 2300 w 3785"/>
              <a:gd name="T39" fmla="*/ 3738 h 3876"/>
              <a:gd name="T40" fmla="*/ 1933 w 3785"/>
              <a:gd name="T41" fmla="*/ 3720 h 3876"/>
              <a:gd name="T42" fmla="*/ 1602 w 3785"/>
              <a:gd name="T43" fmla="*/ 3634 h 3876"/>
              <a:gd name="T44" fmla="*/ 1262 w 3785"/>
              <a:gd name="T45" fmla="*/ 3469 h 3876"/>
              <a:gd name="T46" fmla="*/ 913 w 3785"/>
              <a:gd name="T47" fmla="*/ 3256 h 3876"/>
              <a:gd name="T48" fmla="*/ 842 w 3785"/>
              <a:gd name="T49" fmla="*/ 3214 h 3876"/>
              <a:gd name="T50" fmla="*/ 753 w 3785"/>
              <a:gd name="T51" fmla="*/ 3174 h 3876"/>
              <a:gd name="T52" fmla="*/ 658 w 3785"/>
              <a:gd name="T53" fmla="*/ 3164 h 3876"/>
              <a:gd name="T54" fmla="*/ 571 w 3785"/>
              <a:gd name="T55" fmla="*/ 3213 h 3876"/>
              <a:gd name="T56" fmla="*/ 504 w 3785"/>
              <a:gd name="T57" fmla="*/ 3347 h 3876"/>
              <a:gd name="T58" fmla="*/ 467 w 3785"/>
              <a:gd name="T59" fmla="*/ 3596 h 3876"/>
              <a:gd name="T60" fmla="*/ 382 w 3785"/>
              <a:gd name="T61" fmla="*/ 3873 h 3876"/>
              <a:gd name="T62" fmla="*/ 16 w 3785"/>
              <a:gd name="T63" fmla="*/ 3869 h 3876"/>
              <a:gd name="T64" fmla="*/ 2 w 3785"/>
              <a:gd name="T65" fmla="*/ 3682 h 3876"/>
              <a:gd name="T66" fmla="*/ 9 w 3785"/>
              <a:gd name="T67" fmla="*/ 3413 h 3876"/>
              <a:gd name="T68" fmla="*/ 64 w 3785"/>
              <a:gd name="T69" fmla="*/ 3125 h 3876"/>
              <a:gd name="T70" fmla="*/ 182 w 3785"/>
              <a:gd name="T71" fmla="*/ 2867 h 3876"/>
              <a:gd name="T72" fmla="*/ 382 w 3785"/>
              <a:gd name="T73" fmla="*/ 2689 h 3876"/>
              <a:gd name="T74" fmla="*/ 556 w 3785"/>
              <a:gd name="T75" fmla="*/ 2647 h 3876"/>
              <a:gd name="T76" fmla="*/ 714 w 3785"/>
              <a:gd name="T77" fmla="*/ 2684 h 3876"/>
              <a:gd name="T78" fmla="*/ 971 w 3785"/>
              <a:gd name="T79" fmla="*/ 2734 h 3876"/>
              <a:gd name="T80" fmla="*/ 1387 w 3785"/>
              <a:gd name="T81" fmla="*/ 2694 h 3876"/>
              <a:gd name="T82" fmla="*/ 1711 w 3785"/>
              <a:gd name="T83" fmla="*/ 2527 h 3876"/>
              <a:gd name="T84" fmla="*/ 1909 w 3785"/>
              <a:gd name="T85" fmla="*/ 2273 h 3876"/>
              <a:gd name="T86" fmla="*/ 1973 w 3785"/>
              <a:gd name="T87" fmla="*/ 1993 h 3876"/>
              <a:gd name="T88" fmla="*/ 1916 w 3785"/>
              <a:gd name="T89" fmla="*/ 1658 h 3876"/>
              <a:gd name="T90" fmla="*/ 1760 w 3785"/>
              <a:gd name="T91" fmla="*/ 1404 h 3876"/>
              <a:gd name="T92" fmla="*/ 1564 w 3785"/>
              <a:gd name="T93" fmla="*/ 1238 h 3876"/>
              <a:gd name="T94" fmla="*/ 1387 w 3785"/>
              <a:gd name="T95" fmla="*/ 1056 h 3876"/>
              <a:gd name="T96" fmla="*/ 1300 w 3785"/>
              <a:gd name="T97" fmla="*/ 807 h 3876"/>
              <a:gd name="T98" fmla="*/ 1260 w 3785"/>
              <a:gd name="T99" fmla="*/ 585 h 3876"/>
              <a:gd name="T100" fmla="*/ 1251 w 3785"/>
              <a:gd name="T101" fmla="*/ 485 h 3876"/>
              <a:gd name="T102" fmla="*/ 1236 w 3785"/>
              <a:gd name="T103" fmla="*/ 293 h 3876"/>
              <a:gd name="T104" fmla="*/ 1236 w 3785"/>
              <a:gd name="T105" fmla="*/ 85 h 3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85" h="3876">
                <a:moveTo>
                  <a:pt x="1245" y="0"/>
                </a:moveTo>
                <a:lnTo>
                  <a:pt x="1753" y="4"/>
                </a:lnTo>
                <a:lnTo>
                  <a:pt x="1753" y="56"/>
                </a:lnTo>
                <a:lnTo>
                  <a:pt x="1754" y="114"/>
                </a:lnTo>
                <a:lnTo>
                  <a:pt x="1756" y="174"/>
                </a:lnTo>
                <a:lnTo>
                  <a:pt x="1760" y="238"/>
                </a:lnTo>
                <a:lnTo>
                  <a:pt x="1765" y="302"/>
                </a:lnTo>
                <a:lnTo>
                  <a:pt x="1771" y="367"/>
                </a:lnTo>
                <a:lnTo>
                  <a:pt x="1780" y="433"/>
                </a:lnTo>
                <a:lnTo>
                  <a:pt x="1791" y="494"/>
                </a:lnTo>
                <a:lnTo>
                  <a:pt x="1804" y="556"/>
                </a:lnTo>
                <a:lnTo>
                  <a:pt x="1818" y="614"/>
                </a:lnTo>
                <a:lnTo>
                  <a:pt x="1836" y="669"/>
                </a:lnTo>
                <a:lnTo>
                  <a:pt x="1854" y="718"/>
                </a:lnTo>
                <a:lnTo>
                  <a:pt x="1878" y="760"/>
                </a:lnTo>
                <a:lnTo>
                  <a:pt x="1902" y="796"/>
                </a:lnTo>
                <a:lnTo>
                  <a:pt x="1931" y="825"/>
                </a:lnTo>
                <a:lnTo>
                  <a:pt x="1962" y="844"/>
                </a:lnTo>
                <a:lnTo>
                  <a:pt x="2000" y="856"/>
                </a:lnTo>
                <a:lnTo>
                  <a:pt x="2038" y="858"/>
                </a:lnTo>
                <a:lnTo>
                  <a:pt x="2076" y="851"/>
                </a:lnTo>
                <a:lnTo>
                  <a:pt x="2113" y="838"/>
                </a:lnTo>
                <a:lnTo>
                  <a:pt x="2147" y="822"/>
                </a:lnTo>
                <a:lnTo>
                  <a:pt x="2180" y="802"/>
                </a:lnTo>
                <a:lnTo>
                  <a:pt x="2211" y="782"/>
                </a:lnTo>
                <a:lnTo>
                  <a:pt x="2240" y="764"/>
                </a:lnTo>
                <a:lnTo>
                  <a:pt x="2265" y="747"/>
                </a:lnTo>
                <a:lnTo>
                  <a:pt x="2320" y="722"/>
                </a:lnTo>
                <a:lnTo>
                  <a:pt x="2384" y="696"/>
                </a:lnTo>
                <a:lnTo>
                  <a:pt x="2454" y="673"/>
                </a:lnTo>
                <a:lnTo>
                  <a:pt x="2531" y="653"/>
                </a:lnTo>
                <a:lnTo>
                  <a:pt x="2609" y="640"/>
                </a:lnTo>
                <a:lnTo>
                  <a:pt x="2693" y="633"/>
                </a:lnTo>
                <a:lnTo>
                  <a:pt x="2774" y="636"/>
                </a:lnTo>
                <a:lnTo>
                  <a:pt x="2856" y="649"/>
                </a:lnTo>
                <a:lnTo>
                  <a:pt x="2954" y="674"/>
                </a:lnTo>
                <a:lnTo>
                  <a:pt x="3047" y="709"/>
                </a:lnTo>
                <a:lnTo>
                  <a:pt x="3136" y="751"/>
                </a:lnTo>
                <a:lnTo>
                  <a:pt x="3220" y="800"/>
                </a:lnTo>
                <a:lnTo>
                  <a:pt x="3298" y="856"/>
                </a:lnTo>
                <a:lnTo>
                  <a:pt x="3373" y="918"/>
                </a:lnTo>
                <a:lnTo>
                  <a:pt x="3440" y="985"/>
                </a:lnTo>
                <a:lnTo>
                  <a:pt x="3502" y="1056"/>
                </a:lnTo>
                <a:lnTo>
                  <a:pt x="3556" y="1133"/>
                </a:lnTo>
                <a:lnTo>
                  <a:pt x="3604" y="1213"/>
                </a:lnTo>
                <a:lnTo>
                  <a:pt x="3645" y="1296"/>
                </a:lnTo>
                <a:lnTo>
                  <a:pt x="3678" y="1384"/>
                </a:lnTo>
                <a:lnTo>
                  <a:pt x="3704" y="1473"/>
                </a:lnTo>
                <a:lnTo>
                  <a:pt x="3724" y="1567"/>
                </a:lnTo>
                <a:lnTo>
                  <a:pt x="3744" y="1665"/>
                </a:lnTo>
                <a:lnTo>
                  <a:pt x="3762" y="1769"/>
                </a:lnTo>
                <a:lnTo>
                  <a:pt x="3776" y="1871"/>
                </a:lnTo>
                <a:lnTo>
                  <a:pt x="3784" y="1974"/>
                </a:lnTo>
                <a:lnTo>
                  <a:pt x="3785" y="2078"/>
                </a:lnTo>
                <a:lnTo>
                  <a:pt x="3780" y="2182"/>
                </a:lnTo>
                <a:lnTo>
                  <a:pt x="3771" y="2284"/>
                </a:lnTo>
                <a:lnTo>
                  <a:pt x="3756" y="2380"/>
                </a:lnTo>
                <a:lnTo>
                  <a:pt x="3736" y="2473"/>
                </a:lnTo>
                <a:lnTo>
                  <a:pt x="3713" y="2560"/>
                </a:lnTo>
                <a:lnTo>
                  <a:pt x="3674" y="2671"/>
                </a:lnTo>
                <a:lnTo>
                  <a:pt x="3631" y="2774"/>
                </a:lnTo>
                <a:lnTo>
                  <a:pt x="3582" y="2873"/>
                </a:lnTo>
                <a:lnTo>
                  <a:pt x="3527" y="2964"/>
                </a:lnTo>
                <a:lnTo>
                  <a:pt x="3467" y="3049"/>
                </a:lnTo>
                <a:lnTo>
                  <a:pt x="3404" y="3129"/>
                </a:lnTo>
                <a:lnTo>
                  <a:pt x="3338" y="3204"/>
                </a:lnTo>
                <a:lnTo>
                  <a:pt x="3269" y="3271"/>
                </a:lnTo>
                <a:lnTo>
                  <a:pt x="3198" y="3334"/>
                </a:lnTo>
                <a:lnTo>
                  <a:pt x="3124" y="3393"/>
                </a:lnTo>
                <a:lnTo>
                  <a:pt x="3049" y="3445"/>
                </a:lnTo>
                <a:lnTo>
                  <a:pt x="2974" y="3493"/>
                </a:lnTo>
                <a:lnTo>
                  <a:pt x="2900" y="3536"/>
                </a:lnTo>
                <a:lnTo>
                  <a:pt x="2825" y="3576"/>
                </a:lnTo>
                <a:lnTo>
                  <a:pt x="2751" y="3611"/>
                </a:lnTo>
                <a:lnTo>
                  <a:pt x="2680" y="3640"/>
                </a:lnTo>
                <a:lnTo>
                  <a:pt x="2609" y="3667"/>
                </a:lnTo>
                <a:lnTo>
                  <a:pt x="2542" y="3689"/>
                </a:lnTo>
                <a:lnTo>
                  <a:pt x="2476" y="3709"/>
                </a:lnTo>
                <a:lnTo>
                  <a:pt x="2391" y="3727"/>
                </a:lnTo>
                <a:lnTo>
                  <a:pt x="2300" y="3738"/>
                </a:lnTo>
                <a:lnTo>
                  <a:pt x="2209" y="3742"/>
                </a:lnTo>
                <a:lnTo>
                  <a:pt x="2116" y="3740"/>
                </a:lnTo>
                <a:lnTo>
                  <a:pt x="2025" y="3733"/>
                </a:lnTo>
                <a:lnTo>
                  <a:pt x="1933" y="3720"/>
                </a:lnTo>
                <a:lnTo>
                  <a:pt x="1845" y="3704"/>
                </a:lnTo>
                <a:lnTo>
                  <a:pt x="1760" y="3682"/>
                </a:lnTo>
                <a:lnTo>
                  <a:pt x="1678" y="3660"/>
                </a:lnTo>
                <a:lnTo>
                  <a:pt x="1602" y="3634"/>
                </a:lnTo>
                <a:lnTo>
                  <a:pt x="1533" y="3607"/>
                </a:lnTo>
                <a:lnTo>
                  <a:pt x="1438" y="3565"/>
                </a:lnTo>
                <a:lnTo>
                  <a:pt x="1347" y="3518"/>
                </a:lnTo>
                <a:lnTo>
                  <a:pt x="1262" y="3469"/>
                </a:lnTo>
                <a:lnTo>
                  <a:pt x="1176" y="3416"/>
                </a:lnTo>
                <a:lnTo>
                  <a:pt x="1093" y="3364"/>
                </a:lnTo>
                <a:lnTo>
                  <a:pt x="1005" y="3309"/>
                </a:lnTo>
                <a:lnTo>
                  <a:pt x="913" y="3256"/>
                </a:lnTo>
                <a:lnTo>
                  <a:pt x="898" y="3247"/>
                </a:lnTo>
                <a:lnTo>
                  <a:pt x="880" y="3236"/>
                </a:lnTo>
                <a:lnTo>
                  <a:pt x="862" y="3225"/>
                </a:lnTo>
                <a:lnTo>
                  <a:pt x="842" y="3214"/>
                </a:lnTo>
                <a:lnTo>
                  <a:pt x="820" y="3204"/>
                </a:lnTo>
                <a:lnTo>
                  <a:pt x="798" y="3193"/>
                </a:lnTo>
                <a:lnTo>
                  <a:pt x="776" y="3184"/>
                </a:lnTo>
                <a:lnTo>
                  <a:pt x="753" y="3174"/>
                </a:lnTo>
                <a:lnTo>
                  <a:pt x="729" y="3167"/>
                </a:lnTo>
                <a:lnTo>
                  <a:pt x="705" y="3164"/>
                </a:lnTo>
                <a:lnTo>
                  <a:pt x="682" y="3162"/>
                </a:lnTo>
                <a:lnTo>
                  <a:pt x="658" y="3164"/>
                </a:lnTo>
                <a:lnTo>
                  <a:pt x="636" y="3169"/>
                </a:lnTo>
                <a:lnTo>
                  <a:pt x="613" y="3178"/>
                </a:lnTo>
                <a:lnTo>
                  <a:pt x="591" y="3193"/>
                </a:lnTo>
                <a:lnTo>
                  <a:pt x="571" y="3213"/>
                </a:lnTo>
                <a:lnTo>
                  <a:pt x="553" y="3236"/>
                </a:lnTo>
                <a:lnTo>
                  <a:pt x="534" y="3267"/>
                </a:lnTo>
                <a:lnTo>
                  <a:pt x="518" y="3304"/>
                </a:lnTo>
                <a:lnTo>
                  <a:pt x="504" y="3347"/>
                </a:lnTo>
                <a:lnTo>
                  <a:pt x="491" y="3396"/>
                </a:lnTo>
                <a:lnTo>
                  <a:pt x="482" y="3454"/>
                </a:lnTo>
                <a:lnTo>
                  <a:pt x="473" y="3522"/>
                </a:lnTo>
                <a:lnTo>
                  <a:pt x="467" y="3596"/>
                </a:lnTo>
                <a:lnTo>
                  <a:pt x="465" y="3680"/>
                </a:lnTo>
                <a:lnTo>
                  <a:pt x="465" y="3773"/>
                </a:lnTo>
                <a:lnTo>
                  <a:pt x="469" y="3876"/>
                </a:lnTo>
                <a:lnTo>
                  <a:pt x="382" y="3873"/>
                </a:lnTo>
                <a:lnTo>
                  <a:pt x="291" y="3865"/>
                </a:lnTo>
                <a:lnTo>
                  <a:pt x="200" y="3862"/>
                </a:lnTo>
                <a:lnTo>
                  <a:pt x="107" y="3862"/>
                </a:lnTo>
                <a:lnTo>
                  <a:pt x="16" y="3869"/>
                </a:lnTo>
                <a:lnTo>
                  <a:pt x="16" y="3840"/>
                </a:lnTo>
                <a:lnTo>
                  <a:pt x="11" y="3793"/>
                </a:lnTo>
                <a:lnTo>
                  <a:pt x="5" y="3740"/>
                </a:lnTo>
                <a:lnTo>
                  <a:pt x="2" y="3682"/>
                </a:lnTo>
                <a:lnTo>
                  <a:pt x="0" y="3618"/>
                </a:lnTo>
                <a:lnTo>
                  <a:pt x="0" y="3553"/>
                </a:lnTo>
                <a:lnTo>
                  <a:pt x="4" y="3484"/>
                </a:lnTo>
                <a:lnTo>
                  <a:pt x="9" y="3413"/>
                </a:lnTo>
                <a:lnTo>
                  <a:pt x="16" y="3342"/>
                </a:lnTo>
                <a:lnTo>
                  <a:pt x="29" y="3269"/>
                </a:lnTo>
                <a:lnTo>
                  <a:pt x="44" y="3196"/>
                </a:lnTo>
                <a:lnTo>
                  <a:pt x="64" y="3125"/>
                </a:lnTo>
                <a:lnTo>
                  <a:pt x="85" y="3056"/>
                </a:lnTo>
                <a:lnTo>
                  <a:pt x="113" y="2989"/>
                </a:lnTo>
                <a:lnTo>
                  <a:pt x="145" y="2925"/>
                </a:lnTo>
                <a:lnTo>
                  <a:pt x="182" y="2867"/>
                </a:lnTo>
                <a:lnTo>
                  <a:pt x="224" y="2813"/>
                </a:lnTo>
                <a:lnTo>
                  <a:pt x="271" y="2765"/>
                </a:lnTo>
                <a:lnTo>
                  <a:pt x="324" y="2724"/>
                </a:lnTo>
                <a:lnTo>
                  <a:pt x="382" y="2689"/>
                </a:lnTo>
                <a:lnTo>
                  <a:pt x="429" y="2667"/>
                </a:lnTo>
                <a:lnTo>
                  <a:pt x="474" y="2654"/>
                </a:lnTo>
                <a:lnTo>
                  <a:pt x="516" y="2649"/>
                </a:lnTo>
                <a:lnTo>
                  <a:pt x="556" y="2647"/>
                </a:lnTo>
                <a:lnTo>
                  <a:pt x="594" y="2653"/>
                </a:lnTo>
                <a:lnTo>
                  <a:pt x="633" y="2662"/>
                </a:lnTo>
                <a:lnTo>
                  <a:pt x="673" y="2673"/>
                </a:lnTo>
                <a:lnTo>
                  <a:pt x="714" y="2684"/>
                </a:lnTo>
                <a:lnTo>
                  <a:pt x="758" y="2698"/>
                </a:lnTo>
                <a:lnTo>
                  <a:pt x="805" y="2709"/>
                </a:lnTo>
                <a:lnTo>
                  <a:pt x="856" y="2720"/>
                </a:lnTo>
                <a:lnTo>
                  <a:pt x="971" y="2734"/>
                </a:lnTo>
                <a:lnTo>
                  <a:pt x="1082" y="2738"/>
                </a:lnTo>
                <a:lnTo>
                  <a:pt x="1189" y="2733"/>
                </a:lnTo>
                <a:lnTo>
                  <a:pt x="1291" y="2718"/>
                </a:lnTo>
                <a:lnTo>
                  <a:pt x="1387" y="2694"/>
                </a:lnTo>
                <a:lnTo>
                  <a:pt x="1478" y="2664"/>
                </a:lnTo>
                <a:lnTo>
                  <a:pt x="1562" y="2625"/>
                </a:lnTo>
                <a:lnTo>
                  <a:pt x="1640" y="2580"/>
                </a:lnTo>
                <a:lnTo>
                  <a:pt x="1711" y="2527"/>
                </a:lnTo>
                <a:lnTo>
                  <a:pt x="1773" y="2471"/>
                </a:lnTo>
                <a:lnTo>
                  <a:pt x="1827" y="2409"/>
                </a:lnTo>
                <a:lnTo>
                  <a:pt x="1873" y="2342"/>
                </a:lnTo>
                <a:lnTo>
                  <a:pt x="1909" y="2273"/>
                </a:lnTo>
                <a:lnTo>
                  <a:pt x="1931" y="2213"/>
                </a:lnTo>
                <a:lnTo>
                  <a:pt x="1947" y="2149"/>
                </a:lnTo>
                <a:lnTo>
                  <a:pt x="1962" y="2084"/>
                </a:lnTo>
                <a:lnTo>
                  <a:pt x="1973" y="1993"/>
                </a:lnTo>
                <a:lnTo>
                  <a:pt x="1971" y="1904"/>
                </a:lnTo>
                <a:lnTo>
                  <a:pt x="1962" y="1818"/>
                </a:lnTo>
                <a:lnTo>
                  <a:pt x="1942" y="1736"/>
                </a:lnTo>
                <a:lnTo>
                  <a:pt x="1916" y="1658"/>
                </a:lnTo>
                <a:lnTo>
                  <a:pt x="1884" y="1585"/>
                </a:lnTo>
                <a:lnTo>
                  <a:pt x="1845" y="1518"/>
                </a:lnTo>
                <a:lnTo>
                  <a:pt x="1804" y="1458"/>
                </a:lnTo>
                <a:lnTo>
                  <a:pt x="1760" y="1404"/>
                </a:lnTo>
                <a:lnTo>
                  <a:pt x="1714" y="1356"/>
                </a:lnTo>
                <a:lnTo>
                  <a:pt x="1669" y="1316"/>
                </a:lnTo>
                <a:lnTo>
                  <a:pt x="1618" y="1278"/>
                </a:lnTo>
                <a:lnTo>
                  <a:pt x="1564" y="1238"/>
                </a:lnTo>
                <a:lnTo>
                  <a:pt x="1513" y="1198"/>
                </a:lnTo>
                <a:lnTo>
                  <a:pt x="1464" y="1156"/>
                </a:lnTo>
                <a:lnTo>
                  <a:pt x="1422" y="1107"/>
                </a:lnTo>
                <a:lnTo>
                  <a:pt x="1387" y="1056"/>
                </a:lnTo>
                <a:lnTo>
                  <a:pt x="1358" y="1000"/>
                </a:lnTo>
                <a:lnTo>
                  <a:pt x="1334" y="938"/>
                </a:lnTo>
                <a:lnTo>
                  <a:pt x="1316" y="874"/>
                </a:lnTo>
                <a:lnTo>
                  <a:pt x="1300" y="807"/>
                </a:lnTo>
                <a:lnTo>
                  <a:pt x="1285" y="736"/>
                </a:lnTo>
                <a:lnTo>
                  <a:pt x="1273" y="664"/>
                </a:lnTo>
                <a:lnTo>
                  <a:pt x="1262" y="589"/>
                </a:lnTo>
                <a:lnTo>
                  <a:pt x="1260" y="585"/>
                </a:lnTo>
                <a:lnTo>
                  <a:pt x="1258" y="574"/>
                </a:lnTo>
                <a:lnTo>
                  <a:pt x="1256" y="553"/>
                </a:lnTo>
                <a:lnTo>
                  <a:pt x="1253" y="522"/>
                </a:lnTo>
                <a:lnTo>
                  <a:pt x="1251" y="485"/>
                </a:lnTo>
                <a:lnTo>
                  <a:pt x="1247" y="442"/>
                </a:lnTo>
                <a:lnTo>
                  <a:pt x="1244" y="394"/>
                </a:lnTo>
                <a:lnTo>
                  <a:pt x="1240" y="345"/>
                </a:lnTo>
                <a:lnTo>
                  <a:pt x="1236" y="293"/>
                </a:lnTo>
                <a:lnTo>
                  <a:pt x="1234" y="238"/>
                </a:lnTo>
                <a:lnTo>
                  <a:pt x="1234" y="185"/>
                </a:lnTo>
                <a:lnTo>
                  <a:pt x="1234" y="134"/>
                </a:lnTo>
                <a:lnTo>
                  <a:pt x="1236" y="85"/>
                </a:lnTo>
                <a:lnTo>
                  <a:pt x="1240" y="40"/>
                </a:lnTo>
                <a:lnTo>
                  <a:pt x="1245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A4B7E1B0-4F10-47B0-83B4-C9096A4A20B3}"/>
              </a:ext>
            </a:extLst>
          </p:cNvPr>
          <p:cNvCxnSpPr>
            <a:cxnSpLocks/>
            <a:stCxn id="57" idx="0"/>
            <a:endCxn id="39" idx="4"/>
          </p:cNvCxnSpPr>
          <p:nvPr/>
        </p:nvCxnSpPr>
        <p:spPr>
          <a:xfrm flipH="1" flipV="1">
            <a:off x="9362814" y="2429306"/>
            <a:ext cx="2" cy="150740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BDBDD90D-4A09-4C2C-8530-40087F44568F}"/>
              </a:ext>
            </a:extLst>
          </p:cNvPr>
          <p:cNvCxnSpPr>
            <a:cxnSpLocks/>
            <a:stCxn id="57" idx="0"/>
          </p:cNvCxnSpPr>
          <p:nvPr/>
        </p:nvCxnSpPr>
        <p:spPr>
          <a:xfrm flipH="1" flipV="1">
            <a:off x="8928016" y="3209456"/>
            <a:ext cx="434801" cy="72725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6F31A5CB-FE82-4BEE-B156-041DD2E3D66D}"/>
              </a:ext>
            </a:extLst>
          </p:cNvPr>
          <p:cNvCxnSpPr>
            <a:cxnSpLocks/>
            <a:stCxn id="57" idx="0"/>
          </p:cNvCxnSpPr>
          <p:nvPr/>
        </p:nvCxnSpPr>
        <p:spPr>
          <a:xfrm flipV="1">
            <a:off x="9362817" y="3231122"/>
            <a:ext cx="430509" cy="705592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6449CD95-9EE1-4FE4-914F-E89345183F10}"/>
              </a:ext>
            </a:extLst>
          </p:cNvPr>
          <p:cNvCxnSpPr>
            <a:cxnSpLocks/>
            <a:stCxn id="57" idx="0"/>
            <a:endCxn id="42" idx="2"/>
          </p:cNvCxnSpPr>
          <p:nvPr/>
        </p:nvCxnSpPr>
        <p:spPr>
          <a:xfrm flipV="1">
            <a:off x="9362814" y="3034995"/>
            <a:ext cx="1118210" cy="90171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81">
            <a:extLst>
              <a:ext uri="{FF2B5EF4-FFF2-40B4-BE49-F238E27FC236}">
                <a16:creationId xmlns:a16="http://schemas.microsoft.com/office/drawing/2014/main" xmlns="" id="{77AF96D6-D047-4767-B218-C75F86177A80}"/>
              </a:ext>
            </a:extLst>
          </p:cNvPr>
          <p:cNvSpPr/>
          <p:nvPr/>
        </p:nvSpPr>
        <p:spPr>
          <a:xfrm>
            <a:off x="8720130" y="2343757"/>
            <a:ext cx="611784" cy="1566250"/>
          </a:xfrm>
          <a:custGeom>
            <a:avLst/>
            <a:gdLst>
              <a:gd name="connsiteX0" fmla="*/ 506994 w 506994"/>
              <a:gd name="connsiteY0" fmla="*/ 1566249 h 1566249"/>
              <a:gd name="connsiteX1" fmla="*/ 321398 w 506994"/>
              <a:gd name="connsiteY1" fmla="*/ 113168 h 1566249"/>
              <a:gd name="connsiteX2" fmla="*/ 0 w 506994"/>
              <a:gd name="connsiteY2" fmla="*/ 0 h 1566249"/>
              <a:gd name="connsiteX3" fmla="*/ 0 w 506994"/>
              <a:gd name="connsiteY3" fmla="*/ 0 h 1566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994" h="1566249">
                <a:moveTo>
                  <a:pt x="506994" y="1566249"/>
                </a:moveTo>
                <a:lnTo>
                  <a:pt x="321398" y="11316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3" name="Freeform 114">
            <a:extLst>
              <a:ext uri="{FF2B5EF4-FFF2-40B4-BE49-F238E27FC236}">
                <a16:creationId xmlns:a16="http://schemas.microsoft.com/office/drawing/2014/main" xmlns="" id="{F3B3682D-DDCA-4FF9-8B05-5C18A57AF90C}"/>
              </a:ext>
            </a:extLst>
          </p:cNvPr>
          <p:cNvSpPr/>
          <p:nvPr/>
        </p:nvSpPr>
        <p:spPr>
          <a:xfrm flipH="1">
            <a:off x="9400241" y="2343757"/>
            <a:ext cx="611784" cy="1566250"/>
          </a:xfrm>
          <a:custGeom>
            <a:avLst/>
            <a:gdLst>
              <a:gd name="connsiteX0" fmla="*/ 506994 w 506994"/>
              <a:gd name="connsiteY0" fmla="*/ 1566249 h 1566249"/>
              <a:gd name="connsiteX1" fmla="*/ 321398 w 506994"/>
              <a:gd name="connsiteY1" fmla="*/ 113168 h 1566249"/>
              <a:gd name="connsiteX2" fmla="*/ 0 w 506994"/>
              <a:gd name="connsiteY2" fmla="*/ 0 h 1566249"/>
              <a:gd name="connsiteX3" fmla="*/ 0 w 506994"/>
              <a:gd name="connsiteY3" fmla="*/ 0 h 1566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994" h="1566249">
                <a:moveTo>
                  <a:pt x="506994" y="1566249"/>
                </a:moveTo>
                <a:lnTo>
                  <a:pt x="321398" y="11316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FC2A709B-E795-4BA4-82B4-0B680153B14D}"/>
              </a:ext>
            </a:extLst>
          </p:cNvPr>
          <p:cNvCxnSpPr>
            <a:cxnSpLocks/>
            <a:stCxn id="38" idx="6"/>
            <a:endCxn id="57" idx="0"/>
          </p:cNvCxnSpPr>
          <p:nvPr/>
        </p:nvCxnSpPr>
        <p:spPr>
          <a:xfrm>
            <a:off x="8244605" y="3034995"/>
            <a:ext cx="1118211" cy="90171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368A4974-0A65-4CD8-A215-E83983D6B24E}"/>
              </a:ext>
            </a:extLst>
          </p:cNvPr>
          <p:cNvCxnSpPr>
            <a:stCxn id="57" idx="0"/>
            <a:endCxn id="60" idx="7"/>
          </p:cNvCxnSpPr>
          <p:nvPr/>
        </p:nvCxnSpPr>
        <p:spPr>
          <a:xfrm flipH="1" flipV="1">
            <a:off x="8630445" y="3461990"/>
            <a:ext cx="732370" cy="47472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71CF1DD8-738D-4BCA-AF7D-6F87E0D77ADB}"/>
              </a:ext>
            </a:extLst>
          </p:cNvPr>
          <p:cNvCxnSpPr>
            <a:cxnSpLocks/>
            <a:stCxn id="57" idx="0"/>
            <a:endCxn id="58" idx="1"/>
          </p:cNvCxnSpPr>
          <p:nvPr/>
        </p:nvCxnSpPr>
        <p:spPr>
          <a:xfrm flipV="1">
            <a:off x="9362814" y="3461990"/>
            <a:ext cx="732370" cy="47472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4DA27D8E-31F2-47E7-95AB-A9920B24A859}"/>
              </a:ext>
            </a:extLst>
          </p:cNvPr>
          <p:cNvSpPr/>
          <p:nvPr/>
        </p:nvSpPr>
        <p:spPr>
          <a:xfrm>
            <a:off x="9255482" y="3936714"/>
            <a:ext cx="214669" cy="2146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8B9711DF-9F8B-4C59-ACC4-F0FB85446BBE}"/>
              </a:ext>
            </a:extLst>
          </p:cNvPr>
          <p:cNvSpPr/>
          <p:nvPr/>
        </p:nvSpPr>
        <p:spPr>
          <a:xfrm>
            <a:off x="10000278" y="3367084"/>
            <a:ext cx="648072" cy="648072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9" name="Freeform 18">
            <a:extLst>
              <a:ext uri="{FF2B5EF4-FFF2-40B4-BE49-F238E27FC236}">
                <a16:creationId xmlns:a16="http://schemas.microsoft.com/office/drawing/2014/main" xmlns="" id="{1A1FB581-E794-44F6-A656-07933BB88501}"/>
              </a:ext>
            </a:extLst>
          </p:cNvPr>
          <p:cNvSpPr>
            <a:spLocks/>
          </p:cNvSpPr>
          <p:nvPr/>
        </p:nvSpPr>
        <p:spPr bwMode="auto">
          <a:xfrm>
            <a:off x="10152158" y="3512140"/>
            <a:ext cx="346341" cy="394856"/>
          </a:xfrm>
          <a:custGeom>
            <a:avLst/>
            <a:gdLst/>
            <a:ahLst/>
            <a:cxnLst/>
            <a:rect l="l" t="t" r="r" b="b"/>
            <a:pathLst>
              <a:path w="3384376" h="3858469">
                <a:moveTo>
                  <a:pt x="1740934" y="236685"/>
                </a:moveTo>
                <a:lnTo>
                  <a:pt x="1571200" y="249050"/>
                </a:lnTo>
                <a:lnTo>
                  <a:pt x="1377859" y="294013"/>
                </a:lnTo>
                <a:lnTo>
                  <a:pt x="1316035" y="316494"/>
                </a:lnTo>
                <a:lnTo>
                  <a:pt x="1250839" y="341224"/>
                </a:lnTo>
                <a:lnTo>
                  <a:pt x="1187891" y="369326"/>
                </a:lnTo>
                <a:lnTo>
                  <a:pt x="1123819" y="403048"/>
                </a:lnTo>
                <a:lnTo>
                  <a:pt x="1063119" y="439018"/>
                </a:lnTo>
                <a:lnTo>
                  <a:pt x="1003544" y="478360"/>
                </a:lnTo>
                <a:lnTo>
                  <a:pt x="948464" y="523323"/>
                </a:lnTo>
                <a:lnTo>
                  <a:pt x="896757" y="571658"/>
                </a:lnTo>
                <a:lnTo>
                  <a:pt x="850670" y="625614"/>
                </a:lnTo>
                <a:lnTo>
                  <a:pt x="809079" y="680693"/>
                </a:lnTo>
                <a:lnTo>
                  <a:pt x="776481" y="741393"/>
                </a:lnTo>
                <a:lnTo>
                  <a:pt x="749504" y="807713"/>
                </a:lnTo>
                <a:lnTo>
                  <a:pt x="733767" y="876282"/>
                </a:lnTo>
                <a:lnTo>
                  <a:pt x="725898" y="952718"/>
                </a:lnTo>
                <a:lnTo>
                  <a:pt x="729270" y="1005550"/>
                </a:lnTo>
                <a:lnTo>
                  <a:pt x="743883" y="1055009"/>
                </a:lnTo>
                <a:lnTo>
                  <a:pt x="764117" y="1099972"/>
                </a:lnTo>
                <a:lnTo>
                  <a:pt x="793342" y="1140438"/>
                </a:lnTo>
                <a:lnTo>
                  <a:pt x="823692" y="1178657"/>
                </a:lnTo>
                <a:lnTo>
                  <a:pt x="858539" y="1212379"/>
                </a:lnTo>
                <a:lnTo>
                  <a:pt x="893385" y="1238232"/>
                </a:lnTo>
                <a:lnTo>
                  <a:pt x="929355" y="1262962"/>
                </a:lnTo>
                <a:lnTo>
                  <a:pt x="976566" y="1280947"/>
                </a:lnTo>
                <a:lnTo>
                  <a:pt x="1028273" y="1293312"/>
                </a:lnTo>
                <a:lnTo>
                  <a:pt x="1085601" y="1302304"/>
                </a:lnTo>
                <a:lnTo>
                  <a:pt x="1146301" y="1307925"/>
                </a:lnTo>
                <a:lnTo>
                  <a:pt x="1210373" y="1312421"/>
                </a:lnTo>
                <a:lnTo>
                  <a:pt x="1273321" y="1313545"/>
                </a:lnTo>
                <a:lnTo>
                  <a:pt x="1338517" y="1313545"/>
                </a:lnTo>
                <a:lnTo>
                  <a:pt x="1403713" y="1315793"/>
                </a:lnTo>
                <a:lnTo>
                  <a:pt x="1465537" y="1320290"/>
                </a:lnTo>
                <a:lnTo>
                  <a:pt x="1522865" y="1324786"/>
                </a:lnTo>
                <a:lnTo>
                  <a:pt x="1575696" y="1332654"/>
                </a:lnTo>
                <a:lnTo>
                  <a:pt x="1625155" y="1345019"/>
                </a:lnTo>
                <a:lnTo>
                  <a:pt x="1665622" y="1360756"/>
                </a:lnTo>
                <a:lnTo>
                  <a:pt x="1695971" y="1383238"/>
                </a:lnTo>
                <a:lnTo>
                  <a:pt x="1720701" y="1407967"/>
                </a:lnTo>
                <a:lnTo>
                  <a:pt x="1743182" y="1437193"/>
                </a:lnTo>
                <a:lnTo>
                  <a:pt x="1760043" y="1465295"/>
                </a:lnTo>
                <a:lnTo>
                  <a:pt x="1775780" y="1497893"/>
                </a:lnTo>
                <a:lnTo>
                  <a:pt x="1788145" y="1528243"/>
                </a:lnTo>
                <a:lnTo>
                  <a:pt x="1800510" y="1560841"/>
                </a:lnTo>
                <a:lnTo>
                  <a:pt x="1812875" y="1594563"/>
                </a:lnTo>
                <a:lnTo>
                  <a:pt x="1827488" y="1624913"/>
                </a:lnTo>
                <a:lnTo>
                  <a:pt x="1840977" y="1655263"/>
                </a:lnTo>
                <a:lnTo>
                  <a:pt x="1857838" y="1684489"/>
                </a:lnTo>
                <a:lnTo>
                  <a:pt x="1875823" y="1710342"/>
                </a:lnTo>
                <a:lnTo>
                  <a:pt x="1898304" y="1735072"/>
                </a:lnTo>
                <a:lnTo>
                  <a:pt x="1925282" y="1755305"/>
                </a:lnTo>
                <a:lnTo>
                  <a:pt x="1957880" y="1772166"/>
                </a:lnTo>
                <a:lnTo>
                  <a:pt x="1997222" y="1785655"/>
                </a:lnTo>
                <a:lnTo>
                  <a:pt x="2039937" y="1794647"/>
                </a:lnTo>
                <a:lnTo>
                  <a:pt x="2090520" y="1798020"/>
                </a:lnTo>
                <a:lnTo>
                  <a:pt x="2152344" y="1796896"/>
                </a:lnTo>
                <a:lnTo>
                  <a:pt x="2178198" y="1837362"/>
                </a:lnTo>
                <a:lnTo>
                  <a:pt x="2209672" y="1880077"/>
                </a:lnTo>
                <a:lnTo>
                  <a:pt x="2245642" y="1925040"/>
                </a:lnTo>
                <a:lnTo>
                  <a:pt x="2287233" y="1967754"/>
                </a:lnTo>
                <a:lnTo>
                  <a:pt x="2329947" y="2009345"/>
                </a:lnTo>
                <a:lnTo>
                  <a:pt x="2372662" y="2039695"/>
                </a:lnTo>
                <a:lnTo>
                  <a:pt x="2415377" y="2062176"/>
                </a:lnTo>
                <a:lnTo>
                  <a:pt x="2452471" y="2072293"/>
                </a:lnTo>
                <a:lnTo>
                  <a:pt x="2495186" y="2074541"/>
                </a:lnTo>
                <a:lnTo>
                  <a:pt x="2542397" y="2072293"/>
                </a:lnTo>
                <a:lnTo>
                  <a:pt x="2591856" y="2067797"/>
                </a:lnTo>
                <a:lnTo>
                  <a:pt x="2642439" y="2057680"/>
                </a:lnTo>
                <a:lnTo>
                  <a:pt x="2691898" y="2045315"/>
                </a:lnTo>
                <a:lnTo>
                  <a:pt x="2740233" y="2031826"/>
                </a:lnTo>
                <a:lnTo>
                  <a:pt x="2784072" y="2014965"/>
                </a:lnTo>
                <a:lnTo>
                  <a:pt x="2824539" y="1999228"/>
                </a:lnTo>
                <a:lnTo>
                  <a:pt x="2854888" y="1982367"/>
                </a:lnTo>
                <a:lnTo>
                  <a:pt x="2879618" y="1967754"/>
                </a:lnTo>
                <a:lnTo>
                  <a:pt x="2916712" y="1939653"/>
                </a:lnTo>
                <a:lnTo>
                  <a:pt x="2952683" y="1907055"/>
                </a:lnTo>
                <a:lnTo>
                  <a:pt x="2987529" y="1872208"/>
                </a:lnTo>
                <a:lnTo>
                  <a:pt x="3022375" y="1835114"/>
                </a:lnTo>
                <a:lnTo>
                  <a:pt x="3054973" y="1792399"/>
                </a:lnTo>
                <a:lnTo>
                  <a:pt x="3084199" y="1747437"/>
                </a:lnTo>
                <a:lnTo>
                  <a:pt x="3110053" y="1697977"/>
                </a:lnTo>
                <a:lnTo>
                  <a:pt x="3132534" y="1642898"/>
                </a:lnTo>
                <a:lnTo>
                  <a:pt x="3149395" y="1585570"/>
                </a:lnTo>
                <a:lnTo>
                  <a:pt x="3161760" y="1520374"/>
                </a:lnTo>
                <a:lnTo>
                  <a:pt x="3166256" y="1452930"/>
                </a:lnTo>
                <a:lnTo>
                  <a:pt x="3164008" y="1377617"/>
                </a:lnTo>
                <a:lnTo>
                  <a:pt x="3153891" y="1297808"/>
                </a:lnTo>
                <a:lnTo>
                  <a:pt x="3129162" y="1178657"/>
                </a:lnTo>
                <a:lnTo>
                  <a:pt x="3098812" y="1068498"/>
                </a:lnTo>
                <a:lnTo>
                  <a:pt x="3059469" y="962835"/>
                </a:lnTo>
                <a:lnTo>
                  <a:pt x="3012258" y="863917"/>
                </a:lnTo>
                <a:lnTo>
                  <a:pt x="2959427" y="772867"/>
                </a:lnTo>
                <a:lnTo>
                  <a:pt x="2896479" y="686314"/>
                </a:lnTo>
                <a:lnTo>
                  <a:pt x="2829035" y="608753"/>
                </a:lnTo>
                <a:lnTo>
                  <a:pt x="2750350" y="539060"/>
                </a:lnTo>
                <a:lnTo>
                  <a:pt x="2669417" y="473864"/>
                </a:lnTo>
                <a:lnTo>
                  <a:pt x="2577243" y="418785"/>
                </a:lnTo>
                <a:lnTo>
                  <a:pt x="2479449" y="369326"/>
                </a:lnTo>
                <a:lnTo>
                  <a:pt x="2374910" y="326611"/>
                </a:lnTo>
                <a:lnTo>
                  <a:pt x="2262503" y="294013"/>
                </a:lnTo>
                <a:lnTo>
                  <a:pt x="2142228" y="268159"/>
                </a:lnTo>
                <a:lnTo>
                  <a:pt x="2017456" y="249050"/>
                </a:lnTo>
                <a:lnTo>
                  <a:pt x="1882567" y="238933"/>
                </a:lnTo>
                <a:close/>
                <a:moveTo>
                  <a:pt x="1743955" y="0"/>
                </a:moveTo>
                <a:lnTo>
                  <a:pt x="1891201" y="1188"/>
                </a:lnTo>
                <a:lnTo>
                  <a:pt x="2029245" y="11883"/>
                </a:lnTo>
                <a:lnTo>
                  <a:pt x="2160387" y="29708"/>
                </a:lnTo>
                <a:lnTo>
                  <a:pt x="2285777" y="55851"/>
                </a:lnTo>
                <a:lnTo>
                  <a:pt x="2405415" y="87936"/>
                </a:lnTo>
                <a:lnTo>
                  <a:pt x="2515850" y="129527"/>
                </a:lnTo>
                <a:lnTo>
                  <a:pt x="2622834" y="174683"/>
                </a:lnTo>
                <a:lnTo>
                  <a:pt x="2720615" y="228157"/>
                </a:lnTo>
                <a:lnTo>
                  <a:pt x="2812644" y="288761"/>
                </a:lnTo>
                <a:lnTo>
                  <a:pt x="2901222" y="356496"/>
                </a:lnTo>
                <a:lnTo>
                  <a:pt x="2980598" y="428983"/>
                </a:lnTo>
                <a:lnTo>
                  <a:pt x="3053071" y="509789"/>
                </a:lnTo>
                <a:lnTo>
                  <a:pt x="3120942" y="594159"/>
                </a:lnTo>
                <a:lnTo>
                  <a:pt x="3180761" y="684471"/>
                </a:lnTo>
                <a:lnTo>
                  <a:pt x="3235979" y="779537"/>
                </a:lnTo>
                <a:lnTo>
                  <a:pt x="3272791" y="859154"/>
                </a:lnTo>
                <a:lnTo>
                  <a:pt x="3305001" y="948278"/>
                </a:lnTo>
                <a:lnTo>
                  <a:pt x="3333760" y="1045720"/>
                </a:lnTo>
                <a:lnTo>
                  <a:pt x="3356767" y="1151480"/>
                </a:lnTo>
                <a:lnTo>
                  <a:pt x="3374023" y="1259617"/>
                </a:lnTo>
                <a:lnTo>
                  <a:pt x="3382075" y="1371319"/>
                </a:lnTo>
                <a:lnTo>
                  <a:pt x="3384376" y="1485398"/>
                </a:lnTo>
                <a:lnTo>
                  <a:pt x="3377474" y="1598288"/>
                </a:lnTo>
                <a:lnTo>
                  <a:pt x="3363669" y="1708802"/>
                </a:lnTo>
                <a:lnTo>
                  <a:pt x="3338361" y="1816939"/>
                </a:lnTo>
                <a:lnTo>
                  <a:pt x="3305001" y="1909627"/>
                </a:lnTo>
                <a:lnTo>
                  <a:pt x="3264738" y="1996375"/>
                </a:lnTo>
                <a:lnTo>
                  <a:pt x="3216423" y="2075992"/>
                </a:lnTo>
                <a:lnTo>
                  <a:pt x="3166957" y="2153233"/>
                </a:lnTo>
                <a:lnTo>
                  <a:pt x="3111739" y="2229285"/>
                </a:lnTo>
                <a:lnTo>
                  <a:pt x="3057672" y="2300584"/>
                </a:lnTo>
                <a:lnTo>
                  <a:pt x="3003605" y="2374260"/>
                </a:lnTo>
                <a:lnTo>
                  <a:pt x="2950688" y="2447935"/>
                </a:lnTo>
                <a:lnTo>
                  <a:pt x="2915027" y="2507351"/>
                </a:lnTo>
                <a:lnTo>
                  <a:pt x="2886268" y="2575085"/>
                </a:lnTo>
                <a:lnTo>
                  <a:pt x="2863260" y="2646385"/>
                </a:lnTo>
                <a:lnTo>
                  <a:pt x="2844855" y="2723625"/>
                </a:lnTo>
                <a:lnTo>
                  <a:pt x="2842554" y="2760463"/>
                </a:lnTo>
                <a:lnTo>
                  <a:pt x="2844855" y="2804431"/>
                </a:lnTo>
                <a:lnTo>
                  <a:pt x="2850606" y="2857905"/>
                </a:lnTo>
                <a:lnTo>
                  <a:pt x="2858659" y="2913756"/>
                </a:lnTo>
                <a:lnTo>
                  <a:pt x="2871313" y="2974360"/>
                </a:lnTo>
                <a:lnTo>
                  <a:pt x="2886268" y="3034965"/>
                </a:lnTo>
                <a:lnTo>
                  <a:pt x="2901222" y="3093192"/>
                </a:lnTo>
                <a:lnTo>
                  <a:pt x="2917328" y="3149043"/>
                </a:lnTo>
                <a:lnTo>
                  <a:pt x="2932282" y="3198952"/>
                </a:lnTo>
                <a:lnTo>
                  <a:pt x="2947237" y="3242920"/>
                </a:lnTo>
                <a:lnTo>
                  <a:pt x="2959891" y="3275005"/>
                </a:lnTo>
                <a:lnTo>
                  <a:pt x="2978297" y="3322538"/>
                </a:lnTo>
                <a:lnTo>
                  <a:pt x="2995552" y="3380765"/>
                </a:lnTo>
                <a:lnTo>
                  <a:pt x="3013958" y="3446123"/>
                </a:lnTo>
                <a:lnTo>
                  <a:pt x="3032364" y="3512668"/>
                </a:lnTo>
                <a:lnTo>
                  <a:pt x="3053071" y="3573273"/>
                </a:lnTo>
                <a:lnTo>
                  <a:pt x="3074928" y="3626747"/>
                </a:lnTo>
                <a:lnTo>
                  <a:pt x="2878215" y="3692105"/>
                </a:lnTo>
                <a:lnTo>
                  <a:pt x="2687254" y="3747955"/>
                </a:lnTo>
                <a:lnTo>
                  <a:pt x="2505497" y="3793112"/>
                </a:lnTo>
                <a:lnTo>
                  <a:pt x="2328340" y="3826384"/>
                </a:lnTo>
                <a:lnTo>
                  <a:pt x="2155785" y="3850151"/>
                </a:lnTo>
                <a:lnTo>
                  <a:pt x="1988983" y="3858469"/>
                </a:lnTo>
                <a:lnTo>
                  <a:pt x="1825631" y="3856092"/>
                </a:lnTo>
                <a:lnTo>
                  <a:pt x="1666880" y="3840644"/>
                </a:lnTo>
                <a:lnTo>
                  <a:pt x="1510430" y="3813313"/>
                </a:lnTo>
                <a:lnTo>
                  <a:pt x="1503528" y="3774098"/>
                </a:lnTo>
                <a:lnTo>
                  <a:pt x="1495476" y="3728942"/>
                </a:lnTo>
                <a:lnTo>
                  <a:pt x="1485122" y="3674280"/>
                </a:lnTo>
                <a:lnTo>
                  <a:pt x="1477070" y="3616052"/>
                </a:lnTo>
                <a:lnTo>
                  <a:pt x="1465566" y="3553071"/>
                </a:lnTo>
                <a:lnTo>
                  <a:pt x="1454062" y="3488902"/>
                </a:lnTo>
                <a:lnTo>
                  <a:pt x="1441408" y="3425921"/>
                </a:lnTo>
                <a:lnTo>
                  <a:pt x="1426454" y="3365317"/>
                </a:lnTo>
                <a:lnTo>
                  <a:pt x="1411499" y="3307089"/>
                </a:lnTo>
                <a:lnTo>
                  <a:pt x="1393093" y="3255992"/>
                </a:lnTo>
                <a:lnTo>
                  <a:pt x="1373537" y="3212024"/>
                </a:lnTo>
                <a:lnTo>
                  <a:pt x="1352830" y="3177563"/>
                </a:lnTo>
                <a:lnTo>
                  <a:pt x="1329823" y="3156173"/>
                </a:lnTo>
                <a:lnTo>
                  <a:pt x="1304515" y="3145478"/>
                </a:lnTo>
                <a:lnTo>
                  <a:pt x="1275756" y="3140725"/>
                </a:lnTo>
                <a:lnTo>
                  <a:pt x="1242395" y="3143102"/>
                </a:lnTo>
                <a:lnTo>
                  <a:pt x="1209035" y="3147855"/>
                </a:lnTo>
                <a:lnTo>
                  <a:pt x="1177975" y="3156173"/>
                </a:lnTo>
                <a:lnTo>
                  <a:pt x="1148065" y="3164491"/>
                </a:lnTo>
                <a:lnTo>
                  <a:pt x="1120456" y="3172809"/>
                </a:lnTo>
                <a:lnTo>
                  <a:pt x="1099750" y="3179939"/>
                </a:lnTo>
                <a:lnTo>
                  <a:pt x="1050284" y="3196576"/>
                </a:lnTo>
                <a:lnTo>
                  <a:pt x="993916" y="3212024"/>
                </a:lnTo>
                <a:lnTo>
                  <a:pt x="930646" y="3225095"/>
                </a:lnTo>
                <a:lnTo>
                  <a:pt x="863925" y="3233414"/>
                </a:lnTo>
                <a:lnTo>
                  <a:pt x="797204" y="3240544"/>
                </a:lnTo>
                <a:lnTo>
                  <a:pt x="729332" y="3242920"/>
                </a:lnTo>
                <a:lnTo>
                  <a:pt x="664912" y="3238167"/>
                </a:lnTo>
                <a:lnTo>
                  <a:pt x="603942" y="3227472"/>
                </a:lnTo>
                <a:lnTo>
                  <a:pt x="570582" y="3219154"/>
                </a:lnTo>
                <a:lnTo>
                  <a:pt x="537221" y="3203706"/>
                </a:lnTo>
                <a:lnTo>
                  <a:pt x="503860" y="3185881"/>
                </a:lnTo>
                <a:lnTo>
                  <a:pt x="475101" y="3164491"/>
                </a:lnTo>
                <a:lnTo>
                  <a:pt x="445192" y="3138348"/>
                </a:lnTo>
                <a:lnTo>
                  <a:pt x="422184" y="3111017"/>
                </a:lnTo>
                <a:lnTo>
                  <a:pt x="406079" y="3076556"/>
                </a:lnTo>
                <a:lnTo>
                  <a:pt x="393425" y="3037341"/>
                </a:lnTo>
                <a:lnTo>
                  <a:pt x="388824" y="2994562"/>
                </a:lnTo>
                <a:lnTo>
                  <a:pt x="393425" y="2947029"/>
                </a:lnTo>
                <a:lnTo>
                  <a:pt x="399177" y="2913756"/>
                </a:lnTo>
                <a:lnTo>
                  <a:pt x="407230" y="2876918"/>
                </a:lnTo>
                <a:lnTo>
                  <a:pt x="416433" y="2838892"/>
                </a:lnTo>
                <a:lnTo>
                  <a:pt x="419884" y="2802054"/>
                </a:lnTo>
                <a:lnTo>
                  <a:pt x="419884" y="2762840"/>
                </a:lnTo>
                <a:lnTo>
                  <a:pt x="409530" y="2728379"/>
                </a:lnTo>
                <a:lnTo>
                  <a:pt x="399177" y="2709365"/>
                </a:lnTo>
                <a:lnTo>
                  <a:pt x="380771" y="2691541"/>
                </a:lnTo>
                <a:lnTo>
                  <a:pt x="361215" y="2678469"/>
                </a:lnTo>
                <a:lnTo>
                  <a:pt x="340508" y="2667774"/>
                </a:lnTo>
                <a:lnTo>
                  <a:pt x="319802" y="2652326"/>
                </a:lnTo>
                <a:lnTo>
                  <a:pt x="303697" y="2635690"/>
                </a:lnTo>
                <a:lnTo>
                  <a:pt x="291043" y="2614300"/>
                </a:lnTo>
                <a:lnTo>
                  <a:pt x="286441" y="2590534"/>
                </a:lnTo>
                <a:lnTo>
                  <a:pt x="288742" y="2566767"/>
                </a:lnTo>
                <a:lnTo>
                  <a:pt x="296794" y="2544189"/>
                </a:lnTo>
                <a:lnTo>
                  <a:pt x="307148" y="2525176"/>
                </a:lnTo>
                <a:lnTo>
                  <a:pt x="314050" y="2506163"/>
                </a:lnTo>
                <a:lnTo>
                  <a:pt x="280689" y="2482397"/>
                </a:lnTo>
                <a:lnTo>
                  <a:pt x="257682" y="2458630"/>
                </a:lnTo>
                <a:lnTo>
                  <a:pt x="245028" y="2434864"/>
                </a:lnTo>
                <a:lnTo>
                  <a:pt x="242727" y="2408721"/>
                </a:lnTo>
                <a:lnTo>
                  <a:pt x="246178" y="2384955"/>
                </a:lnTo>
                <a:lnTo>
                  <a:pt x="255381" y="2358812"/>
                </a:lnTo>
                <a:lnTo>
                  <a:pt x="268035" y="2332669"/>
                </a:lnTo>
                <a:lnTo>
                  <a:pt x="281840" y="2306526"/>
                </a:lnTo>
                <a:lnTo>
                  <a:pt x="294494" y="2279194"/>
                </a:lnTo>
                <a:lnTo>
                  <a:pt x="307148" y="2253051"/>
                </a:lnTo>
                <a:lnTo>
                  <a:pt x="314050" y="2224532"/>
                </a:lnTo>
                <a:lnTo>
                  <a:pt x="291043" y="2203142"/>
                </a:lnTo>
                <a:lnTo>
                  <a:pt x="258832" y="2186505"/>
                </a:lnTo>
                <a:lnTo>
                  <a:pt x="223171" y="2171057"/>
                </a:lnTo>
                <a:lnTo>
                  <a:pt x="186359" y="2157986"/>
                </a:lnTo>
                <a:lnTo>
                  <a:pt x="148397" y="2144914"/>
                </a:lnTo>
                <a:lnTo>
                  <a:pt x="110435" y="2131843"/>
                </a:lnTo>
                <a:lnTo>
                  <a:pt x="74774" y="2116395"/>
                </a:lnTo>
                <a:lnTo>
                  <a:pt x="46015" y="2099758"/>
                </a:lnTo>
                <a:lnTo>
                  <a:pt x="20707" y="2075992"/>
                </a:lnTo>
                <a:lnTo>
                  <a:pt x="5752" y="2047472"/>
                </a:lnTo>
                <a:lnTo>
                  <a:pt x="0" y="2017764"/>
                </a:lnTo>
                <a:lnTo>
                  <a:pt x="4602" y="1989245"/>
                </a:lnTo>
                <a:lnTo>
                  <a:pt x="14955" y="1963102"/>
                </a:lnTo>
                <a:lnTo>
                  <a:pt x="31060" y="1941712"/>
                </a:lnTo>
                <a:lnTo>
                  <a:pt x="50616" y="1920322"/>
                </a:lnTo>
                <a:lnTo>
                  <a:pt x="69022" y="1902497"/>
                </a:lnTo>
                <a:lnTo>
                  <a:pt x="83977" y="1888238"/>
                </a:lnTo>
                <a:lnTo>
                  <a:pt x="127691" y="1835952"/>
                </a:lnTo>
                <a:lnTo>
                  <a:pt x="173705" y="1788419"/>
                </a:lnTo>
                <a:lnTo>
                  <a:pt x="219720" y="1740886"/>
                </a:lnTo>
                <a:lnTo>
                  <a:pt x="263434" y="1688600"/>
                </a:lnTo>
                <a:lnTo>
                  <a:pt x="304847" y="1637503"/>
                </a:lnTo>
                <a:lnTo>
                  <a:pt x="342809" y="1579275"/>
                </a:lnTo>
                <a:lnTo>
                  <a:pt x="373869" y="1516294"/>
                </a:lnTo>
                <a:lnTo>
                  <a:pt x="391124" y="1464008"/>
                </a:lnTo>
                <a:lnTo>
                  <a:pt x="396876" y="1412910"/>
                </a:lnTo>
                <a:lnTo>
                  <a:pt x="396876" y="1358248"/>
                </a:lnTo>
                <a:lnTo>
                  <a:pt x="395726" y="1300020"/>
                </a:lnTo>
                <a:lnTo>
                  <a:pt x="393425" y="1241793"/>
                </a:lnTo>
                <a:lnTo>
                  <a:pt x="395726" y="1178812"/>
                </a:lnTo>
                <a:lnTo>
                  <a:pt x="401478" y="1112266"/>
                </a:lnTo>
                <a:lnTo>
                  <a:pt x="465898" y="837764"/>
                </a:lnTo>
                <a:lnTo>
                  <a:pt x="506161" y="737946"/>
                </a:lnTo>
                <a:lnTo>
                  <a:pt x="554476" y="645257"/>
                </a:lnTo>
                <a:lnTo>
                  <a:pt x="610844" y="558510"/>
                </a:lnTo>
                <a:lnTo>
                  <a:pt x="675265" y="476516"/>
                </a:lnTo>
                <a:lnTo>
                  <a:pt x="746588" y="401652"/>
                </a:lnTo>
                <a:lnTo>
                  <a:pt x="823662" y="332729"/>
                </a:lnTo>
                <a:lnTo>
                  <a:pt x="907639" y="269748"/>
                </a:lnTo>
                <a:lnTo>
                  <a:pt x="995067" y="213897"/>
                </a:lnTo>
                <a:lnTo>
                  <a:pt x="1089397" y="163988"/>
                </a:lnTo>
                <a:lnTo>
                  <a:pt x="1186027" y="122397"/>
                </a:lnTo>
                <a:lnTo>
                  <a:pt x="1283808" y="85559"/>
                </a:lnTo>
                <a:lnTo>
                  <a:pt x="1612813" y="1069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01584A79-DD76-4B00-8EC6-5C2204BEE971}"/>
              </a:ext>
            </a:extLst>
          </p:cNvPr>
          <p:cNvSpPr/>
          <p:nvPr/>
        </p:nvSpPr>
        <p:spPr>
          <a:xfrm>
            <a:off x="8077282" y="3367084"/>
            <a:ext cx="648072" cy="648072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1" name="Freeform 9">
            <a:extLst>
              <a:ext uri="{FF2B5EF4-FFF2-40B4-BE49-F238E27FC236}">
                <a16:creationId xmlns:a16="http://schemas.microsoft.com/office/drawing/2014/main" xmlns="" id="{85E4D291-B6F5-4946-8F5C-3D9B2A15788C}"/>
              </a:ext>
            </a:extLst>
          </p:cNvPr>
          <p:cNvSpPr>
            <a:spLocks noEditPoints="1"/>
          </p:cNvSpPr>
          <p:nvPr/>
        </p:nvSpPr>
        <p:spPr bwMode="auto">
          <a:xfrm>
            <a:off x="8234469" y="3497030"/>
            <a:ext cx="347424" cy="388181"/>
          </a:xfrm>
          <a:custGeom>
            <a:avLst/>
            <a:gdLst>
              <a:gd name="T0" fmla="*/ 2069 w 3657"/>
              <a:gd name="T1" fmla="*/ 2744 h 4086"/>
              <a:gd name="T2" fmla="*/ 1988 w 3657"/>
              <a:gd name="T3" fmla="*/ 3306 h 4086"/>
              <a:gd name="T4" fmla="*/ 1926 w 3657"/>
              <a:gd name="T5" fmla="*/ 3584 h 4086"/>
              <a:gd name="T6" fmla="*/ 1591 w 3657"/>
              <a:gd name="T7" fmla="*/ 3678 h 4086"/>
              <a:gd name="T8" fmla="*/ 1193 w 3657"/>
              <a:gd name="T9" fmla="*/ 3775 h 4086"/>
              <a:gd name="T10" fmla="*/ 520 w 3657"/>
              <a:gd name="T11" fmla="*/ 4064 h 4086"/>
              <a:gd name="T12" fmla="*/ 226 w 3657"/>
              <a:gd name="T13" fmla="*/ 4068 h 4086"/>
              <a:gd name="T14" fmla="*/ 117 w 3657"/>
              <a:gd name="T15" fmla="*/ 3860 h 4086"/>
              <a:gd name="T16" fmla="*/ 160 w 3657"/>
              <a:gd name="T17" fmla="*/ 3584 h 4086"/>
              <a:gd name="T18" fmla="*/ 89 w 3657"/>
              <a:gd name="T19" fmla="*/ 3368 h 4086"/>
              <a:gd name="T20" fmla="*/ 477 w 3657"/>
              <a:gd name="T21" fmla="*/ 3340 h 4086"/>
              <a:gd name="T22" fmla="*/ 746 w 3657"/>
              <a:gd name="T23" fmla="*/ 3320 h 4086"/>
              <a:gd name="T24" fmla="*/ 1097 w 3657"/>
              <a:gd name="T25" fmla="*/ 3288 h 4086"/>
              <a:gd name="T26" fmla="*/ 1202 w 3657"/>
              <a:gd name="T27" fmla="*/ 3084 h 4086"/>
              <a:gd name="T28" fmla="*/ 1166 w 3657"/>
              <a:gd name="T29" fmla="*/ 2715 h 4086"/>
              <a:gd name="T30" fmla="*/ 1386 w 3657"/>
              <a:gd name="T31" fmla="*/ 2597 h 4086"/>
              <a:gd name="T32" fmla="*/ 1580 w 3657"/>
              <a:gd name="T33" fmla="*/ 2793 h 4086"/>
              <a:gd name="T34" fmla="*/ 1822 w 3657"/>
              <a:gd name="T35" fmla="*/ 2777 h 4086"/>
              <a:gd name="T36" fmla="*/ 413 w 3657"/>
              <a:gd name="T37" fmla="*/ 1677 h 4086"/>
              <a:gd name="T38" fmla="*/ 264 w 3657"/>
              <a:gd name="T39" fmla="*/ 1762 h 4086"/>
              <a:gd name="T40" fmla="*/ 337 w 3657"/>
              <a:gd name="T41" fmla="*/ 1973 h 4086"/>
              <a:gd name="T42" fmla="*/ 382 w 3657"/>
              <a:gd name="T43" fmla="*/ 2137 h 4086"/>
              <a:gd name="T44" fmla="*/ 422 w 3657"/>
              <a:gd name="T45" fmla="*/ 2282 h 4086"/>
              <a:gd name="T46" fmla="*/ 684 w 3657"/>
              <a:gd name="T47" fmla="*/ 2191 h 4086"/>
              <a:gd name="T48" fmla="*/ 766 w 3657"/>
              <a:gd name="T49" fmla="*/ 1906 h 4086"/>
              <a:gd name="T50" fmla="*/ 535 w 3657"/>
              <a:gd name="T51" fmla="*/ 1689 h 4086"/>
              <a:gd name="T52" fmla="*/ 2260 w 3657"/>
              <a:gd name="T53" fmla="*/ 28 h 4086"/>
              <a:gd name="T54" fmla="*/ 2949 w 3657"/>
              <a:gd name="T55" fmla="*/ 258 h 4086"/>
              <a:gd name="T56" fmla="*/ 3400 w 3657"/>
              <a:gd name="T57" fmla="*/ 766 h 4086"/>
              <a:gd name="T58" fmla="*/ 3646 w 3657"/>
              <a:gd name="T59" fmla="*/ 1468 h 4086"/>
              <a:gd name="T60" fmla="*/ 3557 w 3657"/>
              <a:gd name="T61" fmla="*/ 2180 h 4086"/>
              <a:gd name="T62" fmla="*/ 3113 w 3657"/>
              <a:gd name="T63" fmla="*/ 2711 h 4086"/>
              <a:gd name="T64" fmla="*/ 2695 w 3657"/>
              <a:gd name="T65" fmla="*/ 2897 h 4086"/>
              <a:gd name="T66" fmla="*/ 2440 w 3657"/>
              <a:gd name="T67" fmla="*/ 2840 h 4086"/>
              <a:gd name="T68" fmla="*/ 2269 w 3657"/>
              <a:gd name="T69" fmla="*/ 2600 h 4086"/>
              <a:gd name="T70" fmla="*/ 1911 w 3657"/>
              <a:gd name="T71" fmla="*/ 2473 h 4086"/>
              <a:gd name="T72" fmla="*/ 1382 w 3657"/>
              <a:gd name="T73" fmla="*/ 2513 h 4086"/>
              <a:gd name="T74" fmla="*/ 982 w 3657"/>
              <a:gd name="T75" fmla="*/ 2664 h 4086"/>
              <a:gd name="T76" fmla="*/ 689 w 3657"/>
              <a:gd name="T77" fmla="*/ 2731 h 4086"/>
              <a:gd name="T78" fmla="*/ 526 w 3657"/>
              <a:gd name="T79" fmla="*/ 2584 h 4086"/>
              <a:gd name="T80" fmla="*/ 437 w 3657"/>
              <a:gd name="T81" fmla="*/ 2433 h 4086"/>
              <a:gd name="T82" fmla="*/ 498 w 3657"/>
              <a:gd name="T83" fmla="*/ 2693 h 4086"/>
              <a:gd name="T84" fmla="*/ 729 w 3657"/>
              <a:gd name="T85" fmla="*/ 2806 h 4086"/>
              <a:gd name="T86" fmla="*/ 1017 w 3657"/>
              <a:gd name="T87" fmla="*/ 2728 h 4086"/>
              <a:gd name="T88" fmla="*/ 957 w 3657"/>
              <a:gd name="T89" fmla="*/ 3040 h 4086"/>
              <a:gd name="T90" fmla="*/ 657 w 3657"/>
              <a:gd name="T91" fmla="*/ 3080 h 4086"/>
              <a:gd name="T92" fmla="*/ 293 w 3657"/>
              <a:gd name="T93" fmla="*/ 3015 h 4086"/>
              <a:gd name="T94" fmla="*/ 60 w 3657"/>
              <a:gd name="T95" fmla="*/ 2966 h 4086"/>
              <a:gd name="T96" fmla="*/ 109 w 3657"/>
              <a:gd name="T97" fmla="*/ 2780 h 4086"/>
              <a:gd name="T98" fmla="*/ 244 w 3657"/>
              <a:gd name="T99" fmla="*/ 2578 h 4086"/>
              <a:gd name="T100" fmla="*/ 246 w 3657"/>
              <a:gd name="T101" fmla="*/ 2397 h 4086"/>
              <a:gd name="T102" fmla="*/ 58 w 3657"/>
              <a:gd name="T103" fmla="*/ 2204 h 4086"/>
              <a:gd name="T104" fmla="*/ 28 w 3657"/>
              <a:gd name="T105" fmla="*/ 2044 h 4086"/>
              <a:gd name="T106" fmla="*/ 200 w 3657"/>
              <a:gd name="T107" fmla="*/ 1904 h 4086"/>
              <a:gd name="T108" fmla="*/ 171 w 3657"/>
              <a:gd name="T109" fmla="*/ 1700 h 4086"/>
              <a:gd name="T110" fmla="*/ 173 w 3657"/>
              <a:gd name="T111" fmla="*/ 1388 h 4086"/>
              <a:gd name="T112" fmla="*/ 329 w 3657"/>
              <a:gd name="T113" fmla="*/ 820 h 4086"/>
              <a:gd name="T114" fmla="*/ 717 w 3657"/>
              <a:gd name="T115" fmla="*/ 360 h 4086"/>
              <a:gd name="T116" fmla="*/ 1566 w 3657"/>
              <a:gd name="T117" fmla="*/ 17 h 4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57" h="4086">
                <a:moveTo>
                  <a:pt x="1329" y="2660"/>
                </a:moveTo>
                <a:lnTo>
                  <a:pt x="1326" y="2668"/>
                </a:lnTo>
                <a:lnTo>
                  <a:pt x="1333" y="2660"/>
                </a:lnTo>
                <a:lnTo>
                  <a:pt x="1329" y="2660"/>
                </a:lnTo>
                <a:close/>
                <a:moveTo>
                  <a:pt x="1993" y="2577"/>
                </a:moveTo>
                <a:lnTo>
                  <a:pt x="2133" y="2617"/>
                </a:lnTo>
                <a:lnTo>
                  <a:pt x="2069" y="2744"/>
                </a:lnTo>
                <a:lnTo>
                  <a:pt x="1993" y="3008"/>
                </a:lnTo>
                <a:lnTo>
                  <a:pt x="1984" y="3058"/>
                </a:lnTo>
                <a:lnTo>
                  <a:pt x="1980" y="3109"/>
                </a:lnTo>
                <a:lnTo>
                  <a:pt x="1980" y="3160"/>
                </a:lnTo>
                <a:lnTo>
                  <a:pt x="1982" y="3209"/>
                </a:lnTo>
                <a:lnTo>
                  <a:pt x="1984" y="3258"/>
                </a:lnTo>
                <a:lnTo>
                  <a:pt x="1988" y="3306"/>
                </a:lnTo>
                <a:lnTo>
                  <a:pt x="1989" y="3353"/>
                </a:lnTo>
                <a:lnTo>
                  <a:pt x="1989" y="3397"/>
                </a:lnTo>
                <a:lnTo>
                  <a:pt x="1988" y="3440"/>
                </a:lnTo>
                <a:lnTo>
                  <a:pt x="1980" y="3480"/>
                </a:lnTo>
                <a:lnTo>
                  <a:pt x="1969" y="3518"/>
                </a:lnTo>
                <a:lnTo>
                  <a:pt x="1951" y="3553"/>
                </a:lnTo>
                <a:lnTo>
                  <a:pt x="1926" y="3584"/>
                </a:lnTo>
                <a:lnTo>
                  <a:pt x="1893" y="3613"/>
                </a:lnTo>
                <a:lnTo>
                  <a:pt x="1851" y="3635"/>
                </a:lnTo>
                <a:lnTo>
                  <a:pt x="1806" y="3653"/>
                </a:lnTo>
                <a:lnTo>
                  <a:pt x="1757" y="3664"/>
                </a:lnTo>
                <a:lnTo>
                  <a:pt x="1702" y="3671"/>
                </a:lnTo>
                <a:lnTo>
                  <a:pt x="1648" y="3675"/>
                </a:lnTo>
                <a:lnTo>
                  <a:pt x="1591" y="3678"/>
                </a:lnTo>
                <a:lnTo>
                  <a:pt x="1535" y="3682"/>
                </a:lnTo>
                <a:lnTo>
                  <a:pt x="1477" y="3686"/>
                </a:lnTo>
                <a:lnTo>
                  <a:pt x="1422" y="3691"/>
                </a:lnTo>
                <a:lnTo>
                  <a:pt x="1368" y="3702"/>
                </a:lnTo>
                <a:lnTo>
                  <a:pt x="1317" y="3717"/>
                </a:lnTo>
                <a:lnTo>
                  <a:pt x="1253" y="3742"/>
                </a:lnTo>
                <a:lnTo>
                  <a:pt x="1193" y="3775"/>
                </a:lnTo>
                <a:lnTo>
                  <a:pt x="1133" y="3811"/>
                </a:lnTo>
                <a:lnTo>
                  <a:pt x="1077" y="3849"/>
                </a:lnTo>
                <a:lnTo>
                  <a:pt x="1018" y="3888"/>
                </a:lnTo>
                <a:lnTo>
                  <a:pt x="962" y="3924"/>
                </a:lnTo>
                <a:lnTo>
                  <a:pt x="902" y="3957"/>
                </a:lnTo>
                <a:lnTo>
                  <a:pt x="840" y="3984"/>
                </a:lnTo>
                <a:lnTo>
                  <a:pt x="520" y="4064"/>
                </a:lnTo>
                <a:lnTo>
                  <a:pt x="482" y="4073"/>
                </a:lnTo>
                <a:lnTo>
                  <a:pt x="438" y="4080"/>
                </a:lnTo>
                <a:lnTo>
                  <a:pt x="395" y="4084"/>
                </a:lnTo>
                <a:lnTo>
                  <a:pt x="351" y="4086"/>
                </a:lnTo>
                <a:lnTo>
                  <a:pt x="308" y="4084"/>
                </a:lnTo>
                <a:lnTo>
                  <a:pt x="264" y="4078"/>
                </a:lnTo>
                <a:lnTo>
                  <a:pt x="226" y="4068"/>
                </a:lnTo>
                <a:lnTo>
                  <a:pt x="191" y="4053"/>
                </a:lnTo>
                <a:lnTo>
                  <a:pt x="160" y="4031"/>
                </a:lnTo>
                <a:lnTo>
                  <a:pt x="137" y="4004"/>
                </a:lnTo>
                <a:lnTo>
                  <a:pt x="122" y="3973"/>
                </a:lnTo>
                <a:lnTo>
                  <a:pt x="115" y="3938"/>
                </a:lnTo>
                <a:lnTo>
                  <a:pt x="113" y="3900"/>
                </a:lnTo>
                <a:lnTo>
                  <a:pt x="117" y="3860"/>
                </a:lnTo>
                <a:lnTo>
                  <a:pt x="124" y="3817"/>
                </a:lnTo>
                <a:lnTo>
                  <a:pt x="133" y="3775"/>
                </a:lnTo>
                <a:lnTo>
                  <a:pt x="142" y="3731"/>
                </a:lnTo>
                <a:lnTo>
                  <a:pt x="151" y="3691"/>
                </a:lnTo>
                <a:lnTo>
                  <a:pt x="158" y="3651"/>
                </a:lnTo>
                <a:lnTo>
                  <a:pt x="162" y="3617"/>
                </a:lnTo>
                <a:lnTo>
                  <a:pt x="160" y="3584"/>
                </a:lnTo>
                <a:lnTo>
                  <a:pt x="153" y="3551"/>
                </a:lnTo>
                <a:lnTo>
                  <a:pt x="140" y="3520"/>
                </a:lnTo>
                <a:lnTo>
                  <a:pt x="124" y="3489"/>
                </a:lnTo>
                <a:lnTo>
                  <a:pt x="108" y="3460"/>
                </a:lnTo>
                <a:lnTo>
                  <a:pt x="93" y="3429"/>
                </a:lnTo>
                <a:lnTo>
                  <a:pt x="88" y="3398"/>
                </a:lnTo>
                <a:lnTo>
                  <a:pt x="89" y="3368"/>
                </a:lnTo>
                <a:lnTo>
                  <a:pt x="142" y="3378"/>
                </a:lnTo>
                <a:lnTo>
                  <a:pt x="153" y="3340"/>
                </a:lnTo>
                <a:lnTo>
                  <a:pt x="277" y="3360"/>
                </a:lnTo>
                <a:lnTo>
                  <a:pt x="297" y="3406"/>
                </a:lnTo>
                <a:lnTo>
                  <a:pt x="337" y="3408"/>
                </a:lnTo>
                <a:lnTo>
                  <a:pt x="366" y="3348"/>
                </a:lnTo>
                <a:lnTo>
                  <a:pt x="477" y="3340"/>
                </a:lnTo>
                <a:lnTo>
                  <a:pt x="509" y="3404"/>
                </a:lnTo>
                <a:lnTo>
                  <a:pt x="535" y="3402"/>
                </a:lnTo>
                <a:lnTo>
                  <a:pt x="553" y="3340"/>
                </a:lnTo>
                <a:lnTo>
                  <a:pt x="686" y="3324"/>
                </a:lnTo>
                <a:lnTo>
                  <a:pt x="708" y="3378"/>
                </a:lnTo>
                <a:lnTo>
                  <a:pt x="720" y="3377"/>
                </a:lnTo>
                <a:lnTo>
                  <a:pt x="746" y="3320"/>
                </a:lnTo>
                <a:lnTo>
                  <a:pt x="849" y="3308"/>
                </a:lnTo>
                <a:lnTo>
                  <a:pt x="866" y="3346"/>
                </a:lnTo>
                <a:lnTo>
                  <a:pt x="924" y="3333"/>
                </a:lnTo>
                <a:lnTo>
                  <a:pt x="933" y="3288"/>
                </a:lnTo>
                <a:lnTo>
                  <a:pt x="1060" y="3268"/>
                </a:lnTo>
                <a:lnTo>
                  <a:pt x="1062" y="3298"/>
                </a:lnTo>
                <a:lnTo>
                  <a:pt x="1097" y="3288"/>
                </a:lnTo>
                <a:lnTo>
                  <a:pt x="1128" y="3273"/>
                </a:lnTo>
                <a:lnTo>
                  <a:pt x="1155" y="3258"/>
                </a:lnTo>
                <a:lnTo>
                  <a:pt x="1175" y="3238"/>
                </a:lnTo>
                <a:lnTo>
                  <a:pt x="1189" y="3217"/>
                </a:lnTo>
                <a:lnTo>
                  <a:pt x="1198" y="3177"/>
                </a:lnTo>
                <a:lnTo>
                  <a:pt x="1202" y="3133"/>
                </a:lnTo>
                <a:lnTo>
                  <a:pt x="1202" y="3084"/>
                </a:lnTo>
                <a:lnTo>
                  <a:pt x="1197" y="3031"/>
                </a:lnTo>
                <a:lnTo>
                  <a:pt x="1189" y="2978"/>
                </a:lnTo>
                <a:lnTo>
                  <a:pt x="1182" y="2922"/>
                </a:lnTo>
                <a:lnTo>
                  <a:pt x="1173" y="2868"/>
                </a:lnTo>
                <a:lnTo>
                  <a:pt x="1168" y="2813"/>
                </a:lnTo>
                <a:lnTo>
                  <a:pt x="1164" y="2762"/>
                </a:lnTo>
                <a:lnTo>
                  <a:pt x="1166" y="2715"/>
                </a:lnTo>
                <a:lnTo>
                  <a:pt x="1173" y="2671"/>
                </a:lnTo>
                <a:lnTo>
                  <a:pt x="1206" y="2664"/>
                </a:lnTo>
                <a:lnTo>
                  <a:pt x="1240" y="2651"/>
                </a:lnTo>
                <a:lnTo>
                  <a:pt x="1277" y="2637"/>
                </a:lnTo>
                <a:lnTo>
                  <a:pt x="1313" y="2620"/>
                </a:lnTo>
                <a:lnTo>
                  <a:pt x="1349" y="2608"/>
                </a:lnTo>
                <a:lnTo>
                  <a:pt x="1386" y="2597"/>
                </a:lnTo>
                <a:lnTo>
                  <a:pt x="1420" y="2591"/>
                </a:lnTo>
                <a:lnTo>
                  <a:pt x="1453" y="2591"/>
                </a:lnTo>
                <a:lnTo>
                  <a:pt x="1473" y="2649"/>
                </a:lnTo>
                <a:lnTo>
                  <a:pt x="1495" y="2697"/>
                </a:lnTo>
                <a:lnTo>
                  <a:pt x="1520" y="2737"/>
                </a:lnTo>
                <a:lnTo>
                  <a:pt x="1549" y="2768"/>
                </a:lnTo>
                <a:lnTo>
                  <a:pt x="1580" y="2793"/>
                </a:lnTo>
                <a:lnTo>
                  <a:pt x="1613" y="2809"/>
                </a:lnTo>
                <a:lnTo>
                  <a:pt x="1646" y="2818"/>
                </a:lnTo>
                <a:lnTo>
                  <a:pt x="1682" y="2822"/>
                </a:lnTo>
                <a:lnTo>
                  <a:pt x="1717" y="2818"/>
                </a:lnTo>
                <a:lnTo>
                  <a:pt x="1753" y="2809"/>
                </a:lnTo>
                <a:lnTo>
                  <a:pt x="1788" y="2795"/>
                </a:lnTo>
                <a:lnTo>
                  <a:pt x="1822" y="2777"/>
                </a:lnTo>
                <a:lnTo>
                  <a:pt x="1857" y="2751"/>
                </a:lnTo>
                <a:lnTo>
                  <a:pt x="1888" y="2724"/>
                </a:lnTo>
                <a:lnTo>
                  <a:pt x="1918" y="2691"/>
                </a:lnTo>
                <a:lnTo>
                  <a:pt x="1946" y="2657"/>
                </a:lnTo>
                <a:lnTo>
                  <a:pt x="1971" y="2617"/>
                </a:lnTo>
                <a:lnTo>
                  <a:pt x="1993" y="2577"/>
                </a:lnTo>
                <a:close/>
                <a:moveTo>
                  <a:pt x="413" y="1677"/>
                </a:moveTo>
                <a:lnTo>
                  <a:pt x="389" y="1686"/>
                </a:lnTo>
                <a:lnTo>
                  <a:pt x="364" y="1693"/>
                </a:lnTo>
                <a:lnTo>
                  <a:pt x="338" y="1700"/>
                </a:lnTo>
                <a:lnTo>
                  <a:pt x="315" y="1709"/>
                </a:lnTo>
                <a:lnTo>
                  <a:pt x="293" y="1720"/>
                </a:lnTo>
                <a:lnTo>
                  <a:pt x="277" y="1737"/>
                </a:lnTo>
                <a:lnTo>
                  <a:pt x="264" y="1762"/>
                </a:lnTo>
                <a:lnTo>
                  <a:pt x="260" y="1789"/>
                </a:lnTo>
                <a:lnTo>
                  <a:pt x="264" y="1818"/>
                </a:lnTo>
                <a:lnTo>
                  <a:pt x="273" y="1849"/>
                </a:lnTo>
                <a:lnTo>
                  <a:pt x="286" y="1882"/>
                </a:lnTo>
                <a:lnTo>
                  <a:pt x="302" y="1913"/>
                </a:lnTo>
                <a:lnTo>
                  <a:pt x="318" y="1944"/>
                </a:lnTo>
                <a:lnTo>
                  <a:pt x="337" y="1973"/>
                </a:lnTo>
                <a:lnTo>
                  <a:pt x="351" y="2000"/>
                </a:lnTo>
                <a:lnTo>
                  <a:pt x="364" y="2024"/>
                </a:lnTo>
                <a:lnTo>
                  <a:pt x="373" y="2044"/>
                </a:lnTo>
                <a:lnTo>
                  <a:pt x="377" y="2064"/>
                </a:lnTo>
                <a:lnTo>
                  <a:pt x="380" y="2088"/>
                </a:lnTo>
                <a:lnTo>
                  <a:pt x="382" y="2111"/>
                </a:lnTo>
                <a:lnTo>
                  <a:pt x="382" y="2137"/>
                </a:lnTo>
                <a:lnTo>
                  <a:pt x="382" y="2162"/>
                </a:lnTo>
                <a:lnTo>
                  <a:pt x="384" y="2188"/>
                </a:lnTo>
                <a:lnTo>
                  <a:pt x="388" y="2211"/>
                </a:lnTo>
                <a:lnTo>
                  <a:pt x="391" y="2233"/>
                </a:lnTo>
                <a:lnTo>
                  <a:pt x="398" y="2253"/>
                </a:lnTo>
                <a:lnTo>
                  <a:pt x="409" y="2269"/>
                </a:lnTo>
                <a:lnTo>
                  <a:pt x="422" y="2282"/>
                </a:lnTo>
                <a:lnTo>
                  <a:pt x="440" y="2289"/>
                </a:lnTo>
                <a:lnTo>
                  <a:pt x="464" y="2291"/>
                </a:lnTo>
                <a:lnTo>
                  <a:pt x="493" y="2288"/>
                </a:lnTo>
                <a:lnTo>
                  <a:pt x="551" y="2271"/>
                </a:lnTo>
                <a:lnTo>
                  <a:pt x="602" y="2249"/>
                </a:lnTo>
                <a:lnTo>
                  <a:pt x="646" y="2222"/>
                </a:lnTo>
                <a:lnTo>
                  <a:pt x="684" y="2191"/>
                </a:lnTo>
                <a:lnTo>
                  <a:pt x="715" y="2155"/>
                </a:lnTo>
                <a:lnTo>
                  <a:pt x="740" y="2117"/>
                </a:lnTo>
                <a:lnTo>
                  <a:pt x="758" y="2075"/>
                </a:lnTo>
                <a:lnTo>
                  <a:pt x="769" y="2033"/>
                </a:lnTo>
                <a:lnTo>
                  <a:pt x="775" y="1991"/>
                </a:lnTo>
                <a:lnTo>
                  <a:pt x="773" y="1948"/>
                </a:lnTo>
                <a:lnTo>
                  <a:pt x="766" y="1906"/>
                </a:lnTo>
                <a:lnTo>
                  <a:pt x="751" y="1864"/>
                </a:lnTo>
                <a:lnTo>
                  <a:pt x="731" y="1826"/>
                </a:lnTo>
                <a:lnTo>
                  <a:pt x="704" y="1789"/>
                </a:lnTo>
                <a:lnTo>
                  <a:pt x="671" y="1757"/>
                </a:lnTo>
                <a:lnTo>
                  <a:pt x="633" y="1729"/>
                </a:lnTo>
                <a:lnTo>
                  <a:pt x="586" y="1706"/>
                </a:lnTo>
                <a:lnTo>
                  <a:pt x="535" y="1689"/>
                </a:lnTo>
                <a:lnTo>
                  <a:pt x="477" y="1678"/>
                </a:lnTo>
                <a:lnTo>
                  <a:pt x="413" y="1677"/>
                </a:lnTo>
                <a:close/>
                <a:moveTo>
                  <a:pt x="1700" y="0"/>
                </a:moveTo>
                <a:lnTo>
                  <a:pt x="1855" y="0"/>
                </a:lnTo>
                <a:lnTo>
                  <a:pt x="1998" y="4"/>
                </a:lnTo>
                <a:lnTo>
                  <a:pt x="2135" y="13"/>
                </a:lnTo>
                <a:lnTo>
                  <a:pt x="2260" y="28"/>
                </a:lnTo>
                <a:lnTo>
                  <a:pt x="2380" y="46"/>
                </a:lnTo>
                <a:lnTo>
                  <a:pt x="2491" y="68"/>
                </a:lnTo>
                <a:lnTo>
                  <a:pt x="2595" y="97"/>
                </a:lnTo>
                <a:lnTo>
                  <a:pt x="2693" y="129"/>
                </a:lnTo>
                <a:lnTo>
                  <a:pt x="2784" y="168"/>
                </a:lnTo>
                <a:lnTo>
                  <a:pt x="2869" y="211"/>
                </a:lnTo>
                <a:lnTo>
                  <a:pt x="2949" y="258"/>
                </a:lnTo>
                <a:lnTo>
                  <a:pt x="3026" y="313"/>
                </a:lnTo>
                <a:lnTo>
                  <a:pt x="3097" y="375"/>
                </a:lnTo>
                <a:lnTo>
                  <a:pt x="3164" y="440"/>
                </a:lnTo>
                <a:lnTo>
                  <a:pt x="3228" y="513"/>
                </a:lnTo>
                <a:lnTo>
                  <a:pt x="3288" y="591"/>
                </a:lnTo>
                <a:lnTo>
                  <a:pt x="3344" y="675"/>
                </a:lnTo>
                <a:lnTo>
                  <a:pt x="3400" y="766"/>
                </a:lnTo>
                <a:lnTo>
                  <a:pt x="3453" y="864"/>
                </a:lnTo>
                <a:lnTo>
                  <a:pt x="3506" y="968"/>
                </a:lnTo>
                <a:lnTo>
                  <a:pt x="3546" y="1062"/>
                </a:lnTo>
                <a:lnTo>
                  <a:pt x="3580" y="1158"/>
                </a:lnTo>
                <a:lnTo>
                  <a:pt x="3608" y="1258"/>
                </a:lnTo>
                <a:lnTo>
                  <a:pt x="3631" y="1362"/>
                </a:lnTo>
                <a:lnTo>
                  <a:pt x="3646" y="1468"/>
                </a:lnTo>
                <a:lnTo>
                  <a:pt x="3655" y="1573"/>
                </a:lnTo>
                <a:lnTo>
                  <a:pt x="3657" y="1678"/>
                </a:lnTo>
                <a:lnTo>
                  <a:pt x="3651" y="1782"/>
                </a:lnTo>
                <a:lnTo>
                  <a:pt x="3638" y="1886"/>
                </a:lnTo>
                <a:lnTo>
                  <a:pt x="3618" y="1988"/>
                </a:lnTo>
                <a:lnTo>
                  <a:pt x="3591" y="2086"/>
                </a:lnTo>
                <a:lnTo>
                  <a:pt x="3557" y="2180"/>
                </a:lnTo>
                <a:lnTo>
                  <a:pt x="3515" y="2271"/>
                </a:lnTo>
                <a:lnTo>
                  <a:pt x="3466" y="2357"/>
                </a:lnTo>
                <a:lnTo>
                  <a:pt x="3408" y="2437"/>
                </a:lnTo>
                <a:lnTo>
                  <a:pt x="3342" y="2513"/>
                </a:lnTo>
                <a:lnTo>
                  <a:pt x="3271" y="2586"/>
                </a:lnTo>
                <a:lnTo>
                  <a:pt x="3195" y="2651"/>
                </a:lnTo>
                <a:lnTo>
                  <a:pt x="3113" y="2711"/>
                </a:lnTo>
                <a:lnTo>
                  <a:pt x="3024" y="2766"/>
                </a:lnTo>
                <a:lnTo>
                  <a:pt x="2931" y="2815"/>
                </a:lnTo>
                <a:lnTo>
                  <a:pt x="2833" y="2857"/>
                </a:lnTo>
                <a:lnTo>
                  <a:pt x="2806" y="2866"/>
                </a:lnTo>
                <a:lnTo>
                  <a:pt x="2771" y="2877"/>
                </a:lnTo>
                <a:lnTo>
                  <a:pt x="2735" y="2888"/>
                </a:lnTo>
                <a:lnTo>
                  <a:pt x="2695" y="2897"/>
                </a:lnTo>
                <a:lnTo>
                  <a:pt x="2653" y="2904"/>
                </a:lnTo>
                <a:lnTo>
                  <a:pt x="2613" y="2908"/>
                </a:lnTo>
                <a:lnTo>
                  <a:pt x="2573" y="2906"/>
                </a:lnTo>
                <a:lnTo>
                  <a:pt x="2535" y="2900"/>
                </a:lnTo>
                <a:lnTo>
                  <a:pt x="2500" y="2888"/>
                </a:lnTo>
                <a:lnTo>
                  <a:pt x="2469" y="2868"/>
                </a:lnTo>
                <a:lnTo>
                  <a:pt x="2440" y="2840"/>
                </a:lnTo>
                <a:lnTo>
                  <a:pt x="2415" y="2808"/>
                </a:lnTo>
                <a:lnTo>
                  <a:pt x="2389" y="2771"/>
                </a:lnTo>
                <a:lnTo>
                  <a:pt x="2368" y="2735"/>
                </a:lnTo>
                <a:lnTo>
                  <a:pt x="2346" y="2698"/>
                </a:lnTo>
                <a:lnTo>
                  <a:pt x="2324" y="2664"/>
                </a:lnTo>
                <a:lnTo>
                  <a:pt x="2300" y="2633"/>
                </a:lnTo>
                <a:lnTo>
                  <a:pt x="2269" y="2600"/>
                </a:lnTo>
                <a:lnTo>
                  <a:pt x="2229" y="2571"/>
                </a:lnTo>
                <a:lnTo>
                  <a:pt x="2184" y="2548"/>
                </a:lnTo>
                <a:lnTo>
                  <a:pt x="2133" y="2528"/>
                </a:lnTo>
                <a:lnTo>
                  <a:pt x="2080" y="2511"/>
                </a:lnTo>
                <a:lnTo>
                  <a:pt x="2024" y="2497"/>
                </a:lnTo>
                <a:lnTo>
                  <a:pt x="1968" y="2484"/>
                </a:lnTo>
                <a:lnTo>
                  <a:pt x="1911" y="2473"/>
                </a:lnTo>
                <a:lnTo>
                  <a:pt x="1857" y="2464"/>
                </a:lnTo>
                <a:lnTo>
                  <a:pt x="1780" y="2455"/>
                </a:lnTo>
                <a:lnTo>
                  <a:pt x="1702" y="2455"/>
                </a:lnTo>
                <a:lnTo>
                  <a:pt x="1622" y="2462"/>
                </a:lnTo>
                <a:lnTo>
                  <a:pt x="1542" y="2475"/>
                </a:lnTo>
                <a:lnTo>
                  <a:pt x="1460" y="2493"/>
                </a:lnTo>
                <a:lnTo>
                  <a:pt x="1382" y="2513"/>
                </a:lnTo>
                <a:lnTo>
                  <a:pt x="1306" y="2538"/>
                </a:lnTo>
                <a:lnTo>
                  <a:pt x="1233" y="2564"/>
                </a:lnTo>
                <a:lnTo>
                  <a:pt x="1166" y="2589"/>
                </a:lnTo>
                <a:lnTo>
                  <a:pt x="1102" y="2613"/>
                </a:lnTo>
                <a:lnTo>
                  <a:pt x="1046" y="2637"/>
                </a:lnTo>
                <a:lnTo>
                  <a:pt x="1017" y="2648"/>
                </a:lnTo>
                <a:lnTo>
                  <a:pt x="982" y="2664"/>
                </a:lnTo>
                <a:lnTo>
                  <a:pt x="944" y="2680"/>
                </a:lnTo>
                <a:lnTo>
                  <a:pt x="902" y="2697"/>
                </a:lnTo>
                <a:lnTo>
                  <a:pt x="858" y="2711"/>
                </a:lnTo>
                <a:lnTo>
                  <a:pt x="815" y="2724"/>
                </a:lnTo>
                <a:lnTo>
                  <a:pt x="769" y="2733"/>
                </a:lnTo>
                <a:lnTo>
                  <a:pt x="728" y="2737"/>
                </a:lnTo>
                <a:lnTo>
                  <a:pt x="689" y="2731"/>
                </a:lnTo>
                <a:lnTo>
                  <a:pt x="649" y="2720"/>
                </a:lnTo>
                <a:lnTo>
                  <a:pt x="617" y="2704"/>
                </a:lnTo>
                <a:lnTo>
                  <a:pt x="591" y="2686"/>
                </a:lnTo>
                <a:lnTo>
                  <a:pt x="569" y="2662"/>
                </a:lnTo>
                <a:lnTo>
                  <a:pt x="551" y="2638"/>
                </a:lnTo>
                <a:lnTo>
                  <a:pt x="537" y="2611"/>
                </a:lnTo>
                <a:lnTo>
                  <a:pt x="526" y="2584"/>
                </a:lnTo>
                <a:lnTo>
                  <a:pt x="515" y="2557"/>
                </a:lnTo>
                <a:lnTo>
                  <a:pt x="506" y="2531"/>
                </a:lnTo>
                <a:lnTo>
                  <a:pt x="495" y="2506"/>
                </a:lnTo>
                <a:lnTo>
                  <a:pt x="484" y="2482"/>
                </a:lnTo>
                <a:lnTo>
                  <a:pt x="471" y="2462"/>
                </a:lnTo>
                <a:lnTo>
                  <a:pt x="457" y="2446"/>
                </a:lnTo>
                <a:lnTo>
                  <a:pt x="437" y="2433"/>
                </a:lnTo>
                <a:lnTo>
                  <a:pt x="437" y="2451"/>
                </a:lnTo>
                <a:lnTo>
                  <a:pt x="448" y="2491"/>
                </a:lnTo>
                <a:lnTo>
                  <a:pt x="455" y="2533"/>
                </a:lnTo>
                <a:lnTo>
                  <a:pt x="464" y="2575"/>
                </a:lnTo>
                <a:lnTo>
                  <a:pt x="473" y="2617"/>
                </a:lnTo>
                <a:lnTo>
                  <a:pt x="484" y="2657"/>
                </a:lnTo>
                <a:lnTo>
                  <a:pt x="498" y="2693"/>
                </a:lnTo>
                <a:lnTo>
                  <a:pt x="517" y="2724"/>
                </a:lnTo>
                <a:lnTo>
                  <a:pt x="546" y="2755"/>
                </a:lnTo>
                <a:lnTo>
                  <a:pt x="578" y="2778"/>
                </a:lnTo>
                <a:lnTo>
                  <a:pt x="613" y="2795"/>
                </a:lnTo>
                <a:lnTo>
                  <a:pt x="649" y="2804"/>
                </a:lnTo>
                <a:lnTo>
                  <a:pt x="689" y="2808"/>
                </a:lnTo>
                <a:lnTo>
                  <a:pt x="729" y="2806"/>
                </a:lnTo>
                <a:lnTo>
                  <a:pt x="771" y="2800"/>
                </a:lnTo>
                <a:lnTo>
                  <a:pt x="813" y="2791"/>
                </a:lnTo>
                <a:lnTo>
                  <a:pt x="855" y="2780"/>
                </a:lnTo>
                <a:lnTo>
                  <a:pt x="898" y="2768"/>
                </a:lnTo>
                <a:lnTo>
                  <a:pt x="938" y="2753"/>
                </a:lnTo>
                <a:lnTo>
                  <a:pt x="978" y="2740"/>
                </a:lnTo>
                <a:lnTo>
                  <a:pt x="1017" y="2728"/>
                </a:lnTo>
                <a:lnTo>
                  <a:pt x="1051" y="2717"/>
                </a:lnTo>
                <a:lnTo>
                  <a:pt x="1086" y="2708"/>
                </a:lnTo>
                <a:lnTo>
                  <a:pt x="1089" y="2713"/>
                </a:lnTo>
                <a:lnTo>
                  <a:pt x="1097" y="2968"/>
                </a:lnTo>
                <a:lnTo>
                  <a:pt x="1089" y="2969"/>
                </a:lnTo>
                <a:lnTo>
                  <a:pt x="1060" y="3020"/>
                </a:lnTo>
                <a:lnTo>
                  <a:pt x="957" y="3040"/>
                </a:lnTo>
                <a:lnTo>
                  <a:pt x="928" y="2995"/>
                </a:lnTo>
                <a:lnTo>
                  <a:pt x="873" y="3002"/>
                </a:lnTo>
                <a:lnTo>
                  <a:pt x="857" y="3040"/>
                </a:lnTo>
                <a:lnTo>
                  <a:pt x="740" y="3064"/>
                </a:lnTo>
                <a:lnTo>
                  <a:pt x="726" y="3022"/>
                </a:lnTo>
                <a:lnTo>
                  <a:pt x="678" y="3026"/>
                </a:lnTo>
                <a:lnTo>
                  <a:pt x="657" y="3080"/>
                </a:lnTo>
                <a:lnTo>
                  <a:pt x="526" y="3077"/>
                </a:lnTo>
                <a:lnTo>
                  <a:pt x="518" y="3033"/>
                </a:lnTo>
                <a:lnTo>
                  <a:pt x="493" y="3033"/>
                </a:lnTo>
                <a:lnTo>
                  <a:pt x="473" y="3080"/>
                </a:lnTo>
                <a:lnTo>
                  <a:pt x="329" y="3071"/>
                </a:lnTo>
                <a:lnTo>
                  <a:pt x="340" y="3018"/>
                </a:lnTo>
                <a:lnTo>
                  <a:pt x="293" y="3015"/>
                </a:lnTo>
                <a:lnTo>
                  <a:pt x="277" y="3064"/>
                </a:lnTo>
                <a:lnTo>
                  <a:pt x="166" y="3037"/>
                </a:lnTo>
                <a:lnTo>
                  <a:pt x="164" y="3004"/>
                </a:lnTo>
                <a:lnTo>
                  <a:pt x="133" y="2998"/>
                </a:lnTo>
                <a:lnTo>
                  <a:pt x="104" y="2991"/>
                </a:lnTo>
                <a:lnTo>
                  <a:pt x="80" y="2980"/>
                </a:lnTo>
                <a:lnTo>
                  <a:pt x="60" y="2966"/>
                </a:lnTo>
                <a:lnTo>
                  <a:pt x="46" y="2948"/>
                </a:lnTo>
                <a:lnTo>
                  <a:pt x="40" y="2924"/>
                </a:lnTo>
                <a:lnTo>
                  <a:pt x="46" y="2897"/>
                </a:lnTo>
                <a:lnTo>
                  <a:pt x="57" y="2868"/>
                </a:lnTo>
                <a:lnTo>
                  <a:pt x="71" y="2838"/>
                </a:lnTo>
                <a:lnTo>
                  <a:pt x="89" y="2809"/>
                </a:lnTo>
                <a:lnTo>
                  <a:pt x="109" y="2780"/>
                </a:lnTo>
                <a:lnTo>
                  <a:pt x="128" y="2755"/>
                </a:lnTo>
                <a:lnTo>
                  <a:pt x="142" y="2731"/>
                </a:lnTo>
                <a:lnTo>
                  <a:pt x="153" y="2713"/>
                </a:lnTo>
                <a:lnTo>
                  <a:pt x="100" y="2657"/>
                </a:lnTo>
                <a:lnTo>
                  <a:pt x="106" y="2644"/>
                </a:lnTo>
                <a:lnTo>
                  <a:pt x="209" y="2600"/>
                </a:lnTo>
                <a:lnTo>
                  <a:pt x="244" y="2578"/>
                </a:lnTo>
                <a:lnTo>
                  <a:pt x="269" y="2555"/>
                </a:lnTo>
                <a:lnTo>
                  <a:pt x="284" y="2529"/>
                </a:lnTo>
                <a:lnTo>
                  <a:pt x="289" y="2506"/>
                </a:lnTo>
                <a:lnTo>
                  <a:pt x="288" y="2478"/>
                </a:lnTo>
                <a:lnTo>
                  <a:pt x="280" y="2451"/>
                </a:lnTo>
                <a:lnTo>
                  <a:pt x="266" y="2424"/>
                </a:lnTo>
                <a:lnTo>
                  <a:pt x="246" y="2397"/>
                </a:lnTo>
                <a:lnTo>
                  <a:pt x="222" y="2368"/>
                </a:lnTo>
                <a:lnTo>
                  <a:pt x="197" y="2340"/>
                </a:lnTo>
                <a:lnTo>
                  <a:pt x="169" y="2313"/>
                </a:lnTo>
                <a:lnTo>
                  <a:pt x="140" y="2284"/>
                </a:lnTo>
                <a:lnTo>
                  <a:pt x="111" y="2257"/>
                </a:lnTo>
                <a:lnTo>
                  <a:pt x="84" y="2229"/>
                </a:lnTo>
                <a:lnTo>
                  <a:pt x="58" y="2204"/>
                </a:lnTo>
                <a:lnTo>
                  <a:pt x="37" y="2178"/>
                </a:lnTo>
                <a:lnTo>
                  <a:pt x="18" y="2155"/>
                </a:lnTo>
                <a:lnTo>
                  <a:pt x="6" y="2131"/>
                </a:lnTo>
                <a:lnTo>
                  <a:pt x="0" y="2109"/>
                </a:lnTo>
                <a:lnTo>
                  <a:pt x="0" y="2088"/>
                </a:lnTo>
                <a:lnTo>
                  <a:pt x="11" y="2064"/>
                </a:lnTo>
                <a:lnTo>
                  <a:pt x="28" y="2044"/>
                </a:lnTo>
                <a:lnTo>
                  <a:pt x="48" y="2024"/>
                </a:lnTo>
                <a:lnTo>
                  <a:pt x="73" y="2006"/>
                </a:lnTo>
                <a:lnTo>
                  <a:pt x="100" y="1988"/>
                </a:lnTo>
                <a:lnTo>
                  <a:pt x="128" y="1969"/>
                </a:lnTo>
                <a:lnTo>
                  <a:pt x="155" y="1949"/>
                </a:lnTo>
                <a:lnTo>
                  <a:pt x="180" y="1928"/>
                </a:lnTo>
                <a:lnTo>
                  <a:pt x="200" y="1904"/>
                </a:lnTo>
                <a:lnTo>
                  <a:pt x="217" y="1877"/>
                </a:lnTo>
                <a:lnTo>
                  <a:pt x="226" y="1844"/>
                </a:lnTo>
                <a:lnTo>
                  <a:pt x="226" y="1811"/>
                </a:lnTo>
                <a:lnTo>
                  <a:pt x="218" y="1780"/>
                </a:lnTo>
                <a:lnTo>
                  <a:pt x="206" y="1753"/>
                </a:lnTo>
                <a:lnTo>
                  <a:pt x="189" y="1726"/>
                </a:lnTo>
                <a:lnTo>
                  <a:pt x="171" y="1700"/>
                </a:lnTo>
                <a:lnTo>
                  <a:pt x="151" y="1675"/>
                </a:lnTo>
                <a:lnTo>
                  <a:pt x="133" y="1648"/>
                </a:lnTo>
                <a:lnTo>
                  <a:pt x="117" y="1620"/>
                </a:lnTo>
                <a:lnTo>
                  <a:pt x="106" y="1591"/>
                </a:lnTo>
                <a:lnTo>
                  <a:pt x="102" y="1557"/>
                </a:lnTo>
                <a:lnTo>
                  <a:pt x="106" y="1520"/>
                </a:lnTo>
                <a:lnTo>
                  <a:pt x="173" y="1388"/>
                </a:lnTo>
                <a:lnTo>
                  <a:pt x="273" y="1144"/>
                </a:lnTo>
                <a:lnTo>
                  <a:pt x="286" y="1095"/>
                </a:lnTo>
                <a:lnTo>
                  <a:pt x="297" y="1040"/>
                </a:lnTo>
                <a:lnTo>
                  <a:pt x="302" y="984"/>
                </a:lnTo>
                <a:lnTo>
                  <a:pt x="309" y="928"/>
                </a:lnTo>
                <a:lnTo>
                  <a:pt x="318" y="873"/>
                </a:lnTo>
                <a:lnTo>
                  <a:pt x="329" y="820"/>
                </a:lnTo>
                <a:lnTo>
                  <a:pt x="346" y="771"/>
                </a:lnTo>
                <a:lnTo>
                  <a:pt x="384" y="697"/>
                </a:lnTo>
                <a:lnTo>
                  <a:pt x="433" y="622"/>
                </a:lnTo>
                <a:lnTo>
                  <a:pt x="493" y="551"/>
                </a:lnTo>
                <a:lnTo>
                  <a:pt x="560" y="484"/>
                </a:lnTo>
                <a:lnTo>
                  <a:pt x="635" y="420"/>
                </a:lnTo>
                <a:lnTo>
                  <a:pt x="717" y="360"/>
                </a:lnTo>
                <a:lnTo>
                  <a:pt x="802" y="304"/>
                </a:lnTo>
                <a:lnTo>
                  <a:pt x="889" y="251"/>
                </a:lnTo>
                <a:lnTo>
                  <a:pt x="978" y="206"/>
                </a:lnTo>
                <a:lnTo>
                  <a:pt x="1069" y="164"/>
                </a:lnTo>
                <a:lnTo>
                  <a:pt x="1158" y="129"/>
                </a:lnTo>
                <a:lnTo>
                  <a:pt x="1246" y="100"/>
                </a:lnTo>
                <a:lnTo>
                  <a:pt x="1566" y="17"/>
                </a:lnTo>
                <a:lnTo>
                  <a:pt x="1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65FE114-D420-4775-B469-52132D77A1B8}"/>
              </a:ext>
            </a:extLst>
          </p:cNvPr>
          <p:cNvSpPr/>
          <p:nvPr/>
        </p:nvSpPr>
        <p:spPr>
          <a:xfrm>
            <a:off x="8498209" y="2609329"/>
            <a:ext cx="648072" cy="648072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B649AAB4-2DCD-4085-9457-8976BF2A5FAD}"/>
              </a:ext>
            </a:extLst>
          </p:cNvPr>
          <p:cNvSpPr/>
          <p:nvPr/>
        </p:nvSpPr>
        <p:spPr>
          <a:xfrm>
            <a:off x="9604989" y="2609329"/>
            <a:ext cx="648072" cy="648072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xmlns="" id="{4F692D90-A670-43F0-8215-52504E8ED19A}"/>
              </a:ext>
            </a:extLst>
          </p:cNvPr>
          <p:cNvSpPr>
            <a:spLocks noEditPoints="1"/>
          </p:cNvSpPr>
          <p:nvPr/>
        </p:nvSpPr>
        <p:spPr bwMode="auto">
          <a:xfrm>
            <a:off x="8640182" y="2813709"/>
            <a:ext cx="422438" cy="306645"/>
          </a:xfrm>
          <a:custGeom>
            <a:avLst/>
            <a:gdLst>
              <a:gd name="T0" fmla="*/ 1418 w 1846"/>
              <a:gd name="T1" fmla="*/ 21 h 1340"/>
              <a:gd name="T2" fmla="*/ 1609 w 1846"/>
              <a:gd name="T3" fmla="*/ 47 h 1340"/>
              <a:gd name="T4" fmla="*/ 1771 w 1846"/>
              <a:gd name="T5" fmla="*/ 100 h 1340"/>
              <a:gd name="T6" fmla="*/ 1840 w 1846"/>
              <a:gd name="T7" fmla="*/ 191 h 1340"/>
              <a:gd name="T8" fmla="*/ 1787 w 1846"/>
              <a:gd name="T9" fmla="*/ 294 h 1340"/>
              <a:gd name="T10" fmla="*/ 1673 w 1846"/>
              <a:gd name="T11" fmla="*/ 385 h 1340"/>
              <a:gd name="T12" fmla="*/ 1560 w 1846"/>
              <a:gd name="T13" fmla="*/ 447 h 1340"/>
              <a:gd name="T14" fmla="*/ 1462 w 1846"/>
              <a:gd name="T15" fmla="*/ 498 h 1340"/>
              <a:gd name="T16" fmla="*/ 1380 w 1846"/>
              <a:gd name="T17" fmla="*/ 565 h 1340"/>
              <a:gd name="T18" fmla="*/ 1289 w 1846"/>
              <a:gd name="T19" fmla="*/ 605 h 1340"/>
              <a:gd name="T20" fmla="*/ 1198 w 1846"/>
              <a:gd name="T21" fmla="*/ 596 h 1340"/>
              <a:gd name="T22" fmla="*/ 1140 w 1846"/>
              <a:gd name="T23" fmla="*/ 527 h 1340"/>
              <a:gd name="T24" fmla="*/ 1107 w 1846"/>
              <a:gd name="T25" fmla="*/ 447 h 1340"/>
              <a:gd name="T26" fmla="*/ 1091 w 1846"/>
              <a:gd name="T27" fmla="*/ 371 h 1340"/>
              <a:gd name="T28" fmla="*/ 1091 w 1846"/>
              <a:gd name="T29" fmla="*/ 232 h 1340"/>
              <a:gd name="T30" fmla="*/ 1106 w 1846"/>
              <a:gd name="T31" fmla="*/ 129 h 1340"/>
              <a:gd name="T32" fmla="*/ 1138 w 1846"/>
              <a:gd name="T33" fmla="*/ 80 h 1340"/>
              <a:gd name="T34" fmla="*/ 1213 w 1846"/>
              <a:gd name="T35" fmla="*/ 32 h 1340"/>
              <a:gd name="T36" fmla="*/ 606 w 1846"/>
              <a:gd name="T37" fmla="*/ 0 h 1340"/>
              <a:gd name="T38" fmla="*/ 749 w 1846"/>
              <a:gd name="T39" fmla="*/ 9 h 1340"/>
              <a:gd name="T40" fmla="*/ 882 w 1846"/>
              <a:gd name="T41" fmla="*/ 45 h 1340"/>
              <a:gd name="T42" fmla="*/ 978 w 1846"/>
              <a:gd name="T43" fmla="*/ 111 h 1340"/>
              <a:gd name="T44" fmla="*/ 1018 w 1846"/>
              <a:gd name="T45" fmla="*/ 229 h 1340"/>
              <a:gd name="T46" fmla="*/ 1018 w 1846"/>
              <a:gd name="T47" fmla="*/ 401 h 1340"/>
              <a:gd name="T48" fmla="*/ 1049 w 1846"/>
              <a:gd name="T49" fmla="*/ 511 h 1340"/>
              <a:gd name="T50" fmla="*/ 1086 w 1846"/>
              <a:gd name="T51" fmla="*/ 600 h 1340"/>
              <a:gd name="T52" fmla="*/ 1071 w 1846"/>
              <a:gd name="T53" fmla="*/ 678 h 1340"/>
              <a:gd name="T54" fmla="*/ 1029 w 1846"/>
              <a:gd name="T55" fmla="*/ 731 h 1340"/>
              <a:gd name="T56" fmla="*/ 940 w 1846"/>
              <a:gd name="T57" fmla="*/ 807 h 1340"/>
              <a:gd name="T58" fmla="*/ 780 w 1846"/>
              <a:gd name="T59" fmla="*/ 907 h 1340"/>
              <a:gd name="T60" fmla="*/ 658 w 1846"/>
              <a:gd name="T61" fmla="*/ 1016 h 1340"/>
              <a:gd name="T62" fmla="*/ 564 w 1846"/>
              <a:gd name="T63" fmla="*/ 1147 h 1340"/>
              <a:gd name="T64" fmla="*/ 458 w 1846"/>
              <a:gd name="T65" fmla="*/ 1252 h 1340"/>
              <a:gd name="T66" fmla="*/ 344 w 1846"/>
              <a:gd name="T67" fmla="*/ 1320 h 1340"/>
              <a:gd name="T68" fmla="*/ 246 w 1846"/>
              <a:gd name="T69" fmla="*/ 1340 h 1340"/>
              <a:gd name="T70" fmla="*/ 169 w 1846"/>
              <a:gd name="T71" fmla="*/ 1287 h 1340"/>
              <a:gd name="T72" fmla="*/ 93 w 1846"/>
              <a:gd name="T73" fmla="*/ 1156 h 1340"/>
              <a:gd name="T74" fmla="*/ 33 w 1846"/>
              <a:gd name="T75" fmla="*/ 974 h 1340"/>
              <a:gd name="T76" fmla="*/ 2 w 1846"/>
              <a:gd name="T77" fmla="*/ 760 h 1340"/>
              <a:gd name="T78" fmla="*/ 11 w 1846"/>
              <a:gd name="T79" fmla="*/ 540 h 1340"/>
              <a:gd name="T80" fmla="*/ 77 w 1846"/>
              <a:gd name="T81" fmla="*/ 332 h 1340"/>
              <a:gd name="T82" fmla="*/ 211 w 1846"/>
              <a:gd name="T83" fmla="*/ 161 h 1340"/>
              <a:gd name="T84" fmla="*/ 364 w 1846"/>
              <a:gd name="T85" fmla="*/ 60 h 1340"/>
              <a:gd name="T86" fmla="*/ 509 w 1846"/>
              <a:gd name="T87" fmla="*/ 1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46" h="1340">
                <a:moveTo>
                  <a:pt x="1289" y="20"/>
                </a:moveTo>
                <a:lnTo>
                  <a:pt x="1353" y="20"/>
                </a:lnTo>
                <a:lnTo>
                  <a:pt x="1418" y="21"/>
                </a:lnTo>
                <a:lnTo>
                  <a:pt x="1484" y="27"/>
                </a:lnTo>
                <a:lnTo>
                  <a:pt x="1547" y="36"/>
                </a:lnTo>
                <a:lnTo>
                  <a:pt x="1609" y="47"/>
                </a:lnTo>
                <a:lnTo>
                  <a:pt x="1669" y="61"/>
                </a:lnTo>
                <a:lnTo>
                  <a:pt x="1722" y="78"/>
                </a:lnTo>
                <a:lnTo>
                  <a:pt x="1771" y="100"/>
                </a:lnTo>
                <a:lnTo>
                  <a:pt x="1813" y="123"/>
                </a:lnTo>
                <a:lnTo>
                  <a:pt x="1846" y="151"/>
                </a:lnTo>
                <a:lnTo>
                  <a:pt x="1840" y="191"/>
                </a:lnTo>
                <a:lnTo>
                  <a:pt x="1827" y="229"/>
                </a:lnTo>
                <a:lnTo>
                  <a:pt x="1809" y="263"/>
                </a:lnTo>
                <a:lnTo>
                  <a:pt x="1787" y="294"/>
                </a:lnTo>
                <a:lnTo>
                  <a:pt x="1762" y="320"/>
                </a:lnTo>
                <a:lnTo>
                  <a:pt x="1717" y="356"/>
                </a:lnTo>
                <a:lnTo>
                  <a:pt x="1673" y="385"/>
                </a:lnTo>
                <a:lnTo>
                  <a:pt x="1633" y="409"/>
                </a:lnTo>
                <a:lnTo>
                  <a:pt x="1595" y="429"/>
                </a:lnTo>
                <a:lnTo>
                  <a:pt x="1560" y="447"/>
                </a:lnTo>
                <a:lnTo>
                  <a:pt x="1526" y="463"/>
                </a:lnTo>
                <a:lnTo>
                  <a:pt x="1493" y="480"/>
                </a:lnTo>
                <a:lnTo>
                  <a:pt x="1462" y="498"/>
                </a:lnTo>
                <a:lnTo>
                  <a:pt x="1431" y="520"/>
                </a:lnTo>
                <a:lnTo>
                  <a:pt x="1402" y="547"/>
                </a:lnTo>
                <a:lnTo>
                  <a:pt x="1380" y="565"/>
                </a:lnTo>
                <a:lnTo>
                  <a:pt x="1353" y="581"/>
                </a:lnTo>
                <a:lnTo>
                  <a:pt x="1322" y="594"/>
                </a:lnTo>
                <a:lnTo>
                  <a:pt x="1289" y="605"/>
                </a:lnTo>
                <a:lnTo>
                  <a:pt x="1257" y="609"/>
                </a:lnTo>
                <a:lnTo>
                  <a:pt x="1226" y="605"/>
                </a:lnTo>
                <a:lnTo>
                  <a:pt x="1198" y="596"/>
                </a:lnTo>
                <a:lnTo>
                  <a:pt x="1177" y="578"/>
                </a:lnTo>
                <a:lnTo>
                  <a:pt x="1157" y="554"/>
                </a:lnTo>
                <a:lnTo>
                  <a:pt x="1140" y="527"/>
                </a:lnTo>
                <a:lnTo>
                  <a:pt x="1126" y="498"/>
                </a:lnTo>
                <a:lnTo>
                  <a:pt x="1115" y="471"/>
                </a:lnTo>
                <a:lnTo>
                  <a:pt x="1107" y="447"/>
                </a:lnTo>
                <a:lnTo>
                  <a:pt x="1102" y="431"/>
                </a:lnTo>
                <a:lnTo>
                  <a:pt x="1097" y="405"/>
                </a:lnTo>
                <a:lnTo>
                  <a:pt x="1091" y="371"/>
                </a:lnTo>
                <a:lnTo>
                  <a:pt x="1089" y="327"/>
                </a:lnTo>
                <a:lnTo>
                  <a:pt x="1089" y="281"/>
                </a:lnTo>
                <a:lnTo>
                  <a:pt x="1091" y="232"/>
                </a:lnTo>
                <a:lnTo>
                  <a:pt x="1095" y="183"/>
                </a:lnTo>
                <a:lnTo>
                  <a:pt x="1102" y="140"/>
                </a:lnTo>
                <a:lnTo>
                  <a:pt x="1106" y="129"/>
                </a:lnTo>
                <a:lnTo>
                  <a:pt x="1113" y="114"/>
                </a:lnTo>
                <a:lnTo>
                  <a:pt x="1124" y="98"/>
                </a:lnTo>
                <a:lnTo>
                  <a:pt x="1138" y="80"/>
                </a:lnTo>
                <a:lnTo>
                  <a:pt x="1158" y="63"/>
                </a:lnTo>
                <a:lnTo>
                  <a:pt x="1184" y="47"/>
                </a:lnTo>
                <a:lnTo>
                  <a:pt x="1213" y="32"/>
                </a:lnTo>
                <a:lnTo>
                  <a:pt x="1249" y="23"/>
                </a:lnTo>
                <a:lnTo>
                  <a:pt x="1289" y="20"/>
                </a:lnTo>
                <a:close/>
                <a:moveTo>
                  <a:pt x="606" y="0"/>
                </a:moveTo>
                <a:lnTo>
                  <a:pt x="653" y="0"/>
                </a:lnTo>
                <a:lnTo>
                  <a:pt x="702" y="3"/>
                </a:lnTo>
                <a:lnTo>
                  <a:pt x="749" y="9"/>
                </a:lnTo>
                <a:lnTo>
                  <a:pt x="797" y="18"/>
                </a:lnTo>
                <a:lnTo>
                  <a:pt x="840" y="31"/>
                </a:lnTo>
                <a:lnTo>
                  <a:pt x="882" y="45"/>
                </a:lnTo>
                <a:lnTo>
                  <a:pt x="918" y="63"/>
                </a:lnTo>
                <a:lnTo>
                  <a:pt x="951" y="85"/>
                </a:lnTo>
                <a:lnTo>
                  <a:pt x="978" y="111"/>
                </a:lnTo>
                <a:lnTo>
                  <a:pt x="998" y="138"/>
                </a:lnTo>
                <a:lnTo>
                  <a:pt x="1009" y="171"/>
                </a:lnTo>
                <a:lnTo>
                  <a:pt x="1018" y="229"/>
                </a:lnTo>
                <a:lnTo>
                  <a:pt x="1020" y="289"/>
                </a:lnTo>
                <a:lnTo>
                  <a:pt x="1018" y="345"/>
                </a:lnTo>
                <a:lnTo>
                  <a:pt x="1018" y="401"/>
                </a:lnTo>
                <a:lnTo>
                  <a:pt x="1026" y="456"/>
                </a:lnTo>
                <a:lnTo>
                  <a:pt x="1035" y="481"/>
                </a:lnTo>
                <a:lnTo>
                  <a:pt x="1049" y="511"/>
                </a:lnTo>
                <a:lnTo>
                  <a:pt x="1064" y="540"/>
                </a:lnTo>
                <a:lnTo>
                  <a:pt x="1077" y="569"/>
                </a:lnTo>
                <a:lnTo>
                  <a:pt x="1086" y="600"/>
                </a:lnTo>
                <a:lnTo>
                  <a:pt x="1087" y="631"/>
                </a:lnTo>
                <a:lnTo>
                  <a:pt x="1078" y="663"/>
                </a:lnTo>
                <a:lnTo>
                  <a:pt x="1071" y="678"/>
                </a:lnTo>
                <a:lnTo>
                  <a:pt x="1060" y="694"/>
                </a:lnTo>
                <a:lnTo>
                  <a:pt x="1047" y="712"/>
                </a:lnTo>
                <a:lnTo>
                  <a:pt x="1029" y="731"/>
                </a:lnTo>
                <a:lnTo>
                  <a:pt x="1007" y="754"/>
                </a:lnTo>
                <a:lnTo>
                  <a:pt x="977" y="778"/>
                </a:lnTo>
                <a:lnTo>
                  <a:pt x="940" y="807"/>
                </a:lnTo>
                <a:lnTo>
                  <a:pt x="895" y="840"/>
                </a:lnTo>
                <a:lnTo>
                  <a:pt x="833" y="874"/>
                </a:lnTo>
                <a:lnTo>
                  <a:pt x="780" y="907"/>
                </a:lnTo>
                <a:lnTo>
                  <a:pt x="735" y="941"/>
                </a:lnTo>
                <a:lnTo>
                  <a:pt x="695" y="978"/>
                </a:lnTo>
                <a:lnTo>
                  <a:pt x="658" y="1016"/>
                </a:lnTo>
                <a:lnTo>
                  <a:pt x="624" y="1060"/>
                </a:lnTo>
                <a:lnTo>
                  <a:pt x="589" y="1107"/>
                </a:lnTo>
                <a:lnTo>
                  <a:pt x="564" y="1147"/>
                </a:lnTo>
                <a:lnTo>
                  <a:pt x="531" y="1185"/>
                </a:lnTo>
                <a:lnTo>
                  <a:pt x="497" y="1221"/>
                </a:lnTo>
                <a:lnTo>
                  <a:pt x="458" y="1252"/>
                </a:lnTo>
                <a:lnTo>
                  <a:pt x="420" y="1280"/>
                </a:lnTo>
                <a:lnTo>
                  <a:pt x="382" y="1303"/>
                </a:lnTo>
                <a:lnTo>
                  <a:pt x="344" y="1320"/>
                </a:lnTo>
                <a:lnTo>
                  <a:pt x="307" y="1332"/>
                </a:lnTo>
                <a:lnTo>
                  <a:pt x="275" y="1340"/>
                </a:lnTo>
                <a:lnTo>
                  <a:pt x="246" y="1340"/>
                </a:lnTo>
                <a:lnTo>
                  <a:pt x="220" y="1331"/>
                </a:lnTo>
                <a:lnTo>
                  <a:pt x="195" y="1314"/>
                </a:lnTo>
                <a:lnTo>
                  <a:pt x="169" y="1287"/>
                </a:lnTo>
                <a:lnTo>
                  <a:pt x="144" y="1251"/>
                </a:lnTo>
                <a:lnTo>
                  <a:pt x="118" y="1207"/>
                </a:lnTo>
                <a:lnTo>
                  <a:pt x="93" y="1156"/>
                </a:lnTo>
                <a:lnTo>
                  <a:pt x="71" y="1100"/>
                </a:lnTo>
                <a:lnTo>
                  <a:pt x="51" y="1040"/>
                </a:lnTo>
                <a:lnTo>
                  <a:pt x="33" y="974"/>
                </a:lnTo>
                <a:lnTo>
                  <a:pt x="18" y="905"/>
                </a:lnTo>
                <a:lnTo>
                  <a:pt x="7" y="832"/>
                </a:lnTo>
                <a:lnTo>
                  <a:pt x="2" y="760"/>
                </a:lnTo>
                <a:lnTo>
                  <a:pt x="0" y="687"/>
                </a:lnTo>
                <a:lnTo>
                  <a:pt x="4" y="612"/>
                </a:lnTo>
                <a:lnTo>
                  <a:pt x="11" y="540"/>
                </a:lnTo>
                <a:lnTo>
                  <a:pt x="27" y="467"/>
                </a:lnTo>
                <a:lnTo>
                  <a:pt x="49" y="398"/>
                </a:lnTo>
                <a:lnTo>
                  <a:pt x="77" y="332"/>
                </a:lnTo>
                <a:lnTo>
                  <a:pt x="113" y="271"/>
                </a:lnTo>
                <a:lnTo>
                  <a:pt x="158" y="214"/>
                </a:lnTo>
                <a:lnTo>
                  <a:pt x="211" y="161"/>
                </a:lnTo>
                <a:lnTo>
                  <a:pt x="264" y="120"/>
                </a:lnTo>
                <a:lnTo>
                  <a:pt x="313" y="85"/>
                </a:lnTo>
                <a:lnTo>
                  <a:pt x="364" y="60"/>
                </a:lnTo>
                <a:lnTo>
                  <a:pt x="413" y="41"/>
                </a:lnTo>
                <a:lnTo>
                  <a:pt x="460" y="27"/>
                </a:lnTo>
                <a:lnTo>
                  <a:pt x="509" y="16"/>
                </a:lnTo>
                <a:lnTo>
                  <a:pt x="558" y="7"/>
                </a:lnTo>
                <a:lnTo>
                  <a:pt x="606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5" name="Oval 1">
            <a:extLst>
              <a:ext uri="{FF2B5EF4-FFF2-40B4-BE49-F238E27FC236}">
                <a16:creationId xmlns:a16="http://schemas.microsoft.com/office/drawing/2014/main" xmlns="" id="{59983C89-3C8D-4A5B-B0A8-7EA3FCF7CC02}"/>
              </a:ext>
            </a:extLst>
          </p:cNvPr>
          <p:cNvSpPr/>
          <p:nvPr/>
        </p:nvSpPr>
        <p:spPr>
          <a:xfrm>
            <a:off x="9753613" y="2762686"/>
            <a:ext cx="352758" cy="379334"/>
          </a:xfrm>
          <a:custGeom>
            <a:avLst/>
            <a:gdLst/>
            <a:ahLst/>
            <a:cxnLst/>
            <a:rect l="l" t="t" r="r" b="b"/>
            <a:pathLst>
              <a:path w="4669637" h="5021437">
                <a:moveTo>
                  <a:pt x="3221000" y="0"/>
                </a:moveTo>
                <a:cubicBezTo>
                  <a:pt x="3362423" y="0"/>
                  <a:pt x="3491529" y="52734"/>
                  <a:pt x="3588254" y="141276"/>
                </a:cubicBezTo>
                <a:cubicBezTo>
                  <a:pt x="3684978" y="52735"/>
                  <a:pt x="3814082" y="3"/>
                  <a:pt x="3955503" y="3"/>
                </a:cubicBezTo>
                <a:cubicBezTo>
                  <a:pt x="4262962" y="3"/>
                  <a:pt x="4512207" y="249248"/>
                  <a:pt x="4512207" y="556707"/>
                </a:cubicBezTo>
                <a:cubicBezTo>
                  <a:pt x="4512207" y="669790"/>
                  <a:pt x="4478490" y="774998"/>
                  <a:pt x="4420089" y="862515"/>
                </a:cubicBezTo>
                <a:cubicBezTo>
                  <a:pt x="4570580" y="961849"/>
                  <a:pt x="4669637" y="1132542"/>
                  <a:pt x="4669637" y="1326370"/>
                </a:cubicBezTo>
                <a:cubicBezTo>
                  <a:pt x="4669637" y="1487821"/>
                  <a:pt x="4600910" y="1633219"/>
                  <a:pt x="4490000" y="1733701"/>
                </a:cubicBezTo>
                <a:cubicBezTo>
                  <a:pt x="4600910" y="1834183"/>
                  <a:pt x="4669637" y="1979581"/>
                  <a:pt x="4669637" y="2141032"/>
                </a:cubicBezTo>
                <a:cubicBezTo>
                  <a:pt x="4669637" y="2302483"/>
                  <a:pt x="4600910" y="2447881"/>
                  <a:pt x="4490000" y="2548363"/>
                </a:cubicBezTo>
                <a:cubicBezTo>
                  <a:pt x="4600910" y="2648845"/>
                  <a:pt x="4669637" y="2794244"/>
                  <a:pt x="4669637" y="2955694"/>
                </a:cubicBezTo>
                <a:cubicBezTo>
                  <a:pt x="4669637" y="3224895"/>
                  <a:pt x="4478563" y="3449467"/>
                  <a:pt x="4224627" y="3501139"/>
                </a:cubicBezTo>
                <a:cubicBezTo>
                  <a:pt x="4173492" y="3755645"/>
                  <a:pt x="3948659" y="3947273"/>
                  <a:pt x="3679069" y="3947273"/>
                </a:cubicBezTo>
                <a:cubicBezTo>
                  <a:pt x="3559167" y="3947273"/>
                  <a:pt x="3448117" y="3909367"/>
                  <a:pt x="3357878" y="3844002"/>
                </a:cubicBezTo>
                <a:cubicBezTo>
                  <a:pt x="3259607" y="3937451"/>
                  <a:pt x="3126492" y="3993881"/>
                  <a:pt x="2980197" y="3993881"/>
                </a:cubicBezTo>
                <a:cubicBezTo>
                  <a:pt x="2931818" y="3993881"/>
                  <a:pt x="2884880" y="3987710"/>
                  <a:pt x="2841084" y="3972961"/>
                </a:cubicBezTo>
                <a:cubicBezTo>
                  <a:pt x="2832044" y="4069054"/>
                  <a:pt x="2794874" y="4156856"/>
                  <a:pt x="2737231" y="4227693"/>
                </a:cubicBezTo>
                <a:cubicBezTo>
                  <a:pt x="2806079" y="4310086"/>
                  <a:pt x="2846234" y="4416407"/>
                  <a:pt x="2846234" y="4532107"/>
                </a:cubicBezTo>
                <a:cubicBezTo>
                  <a:pt x="2846234" y="4802356"/>
                  <a:pt x="2627153" y="5021437"/>
                  <a:pt x="2356904" y="5021437"/>
                </a:cubicBezTo>
                <a:cubicBezTo>
                  <a:pt x="2086655" y="5021437"/>
                  <a:pt x="1867574" y="4802356"/>
                  <a:pt x="1867574" y="4532107"/>
                </a:cubicBezTo>
                <a:cubicBezTo>
                  <a:pt x="1867574" y="4416078"/>
                  <a:pt x="1907958" y="4309481"/>
                  <a:pt x="1977158" y="4226990"/>
                </a:cubicBezTo>
                <a:cubicBezTo>
                  <a:pt x="1907958" y="4144498"/>
                  <a:pt x="1867574" y="4037901"/>
                  <a:pt x="1867574" y="3921872"/>
                </a:cubicBezTo>
                <a:lnTo>
                  <a:pt x="1870634" y="3891520"/>
                </a:lnTo>
                <a:cubicBezTo>
                  <a:pt x="1824903" y="3813479"/>
                  <a:pt x="1800200" y="3722456"/>
                  <a:pt x="1800200" y="3625662"/>
                </a:cubicBezTo>
                <a:cubicBezTo>
                  <a:pt x="1800200" y="3318203"/>
                  <a:pt x="2049445" y="3068958"/>
                  <a:pt x="2356904" y="3068958"/>
                </a:cubicBezTo>
                <a:cubicBezTo>
                  <a:pt x="2420773" y="3068958"/>
                  <a:pt x="2482129" y="3079714"/>
                  <a:pt x="2538468" y="3101802"/>
                </a:cubicBezTo>
                <a:cubicBezTo>
                  <a:pt x="2638465" y="2966803"/>
                  <a:pt x="2799249" y="2880473"/>
                  <a:pt x="2980197" y="2880473"/>
                </a:cubicBezTo>
                <a:cubicBezTo>
                  <a:pt x="3100008" y="2880473"/>
                  <a:pt x="3210978" y="2918321"/>
                  <a:pt x="3301190" y="2983581"/>
                </a:cubicBezTo>
                <a:cubicBezTo>
                  <a:pt x="3373807" y="2914346"/>
                  <a:pt x="3465808" y="2865716"/>
                  <a:pt x="3567959" y="2845066"/>
                </a:cubicBezTo>
                <a:cubicBezTo>
                  <a:pt x="3590854" y="2728399"/>
                  <a:pt x="3651016" y="2625236"/>
                  <a:pt x="3735867" y="2548363"/>
                </a:cubicBezTo>
                <a:cubicBezTo>
                  <a:pt x="3624957" y="2447881"/>
                  <a:pt x="3556229" y="2302483"/>
                  <a:pt x="3556229" y="2141032"/>
                </a:cubicBezTo>
                <a:cubicBezTo>
                  <a:pt x="3556229" y="1979581"/>
                  <a:pt x="3624957" y="1834183"/>
                  <a:pt x="3735867" y="1733701"/>
                </a:cubicBezTo>
                <a:cubicBezTo>
                  <a:pt x="3624957" y="1633219"/>
                  <a:pt x="3556229" y="1487821"/>
                  <a:pt x="3556229" y="1326370"/>
                </a:cubicBezTo>
                <a:cubicBezTo>
                  <a:pt x="3556229" y="1213287"/>
                  <a:pt x="3589946" y="1108079"/>
                  <a:pt x="3648347" y="1020561"/>
                </a:cubicBezTo>
                <a:cubicBezTo>
                  <a:pt x="3626565" y="1006627"/>
                  <a:pt x="3606074" y="990873"/>
                  <a:pt x="3588250" y="972135"/>
                </a:cubicBezTo>
                <a:cubicBezTo>
                  <a:pt x="3491526" y="1060675"/>
                  <a:pt x="3362421" y="1113408"/>
                  <a:pt x="3221000" y="1113408"/>
                </a:cubicBezTo>
                <a:cubicBezTo>
                  <a:pt x="3065923" y="1113408"/>
                  <a:pt x="2925655" y="1049999"/>
                  <a:pt x="2824957" y="947451"/>
                </a:cubicBezTo>
                <a:cubicBezTo>
                  <a:pt x="2724258" y="1050000"/>
                  <a:pt x="2583990" y="1113409"/>
                  <a:pt x="2428912" y="1113409"/>
                </a:cubicBezTo>
                <a:cubicBezTo>
                  <a:pt x="2253449" y="1113409"/>
                  <a:pt x="2096946" y="1032234"/>
                  <a:pt x="1996865" y="903815"/>
                </a:cubicBezTo>
                <a:cubicBezTo>
                  <a:pt x="1896784" y="1032234"/>
                  <a:pt x="1740280" y="1113410"/>
                  <a:pt x="1564816" y="1113410"/>
                </a:cubicBezTo>
                <a:cubicBezTo>
                  <a:pt x="1377378" y="1113410"/>
                  <a:pt x="1211575" y="1020776"/>
                  <a:pt x="1111593" y="878151"/>
                </a:cubicBezTo>
                <a:cubicBezTo>
                  <a:pt x="1080053" y="927774"/>
                  <a:pt x="1038222" y="969598"/>
                  <a:pt x="990563" y="1003955"/>
                </a:cubicBezTo>
                <a:cubicBezTo>
                  <a:pt x="1068182" y="1097494"/>
                  <a:pt x="1113408" y="1217901"/>
                  <a:pt x="1113408" y="1348870"/>
                </a:cubicBezTo>
                <a:cubicBezTo>
                  <a:pt x="1113408" y="1503969"/>
                  <a:pt x="1049982" y="1644253"/>
                  <a:pt x="947405" y="1744951"/>
                </a:cubicBezTo>
                <a:cubicBezTo>
                  <a:pt x="1049982" y="1845649"/>
                  <a:pt x="1113408" y="1985934"/>
                  <a:pt x="1113408" y="2141033"/>
                </a:cubicBezTo>
                <a:cubicBezTo>
                  <a:pt x="1113408" y="2296132"/>
                  <a:pt x="1049982" y="2436417"/>
                  <a:pt x="947405" y="2537115"/>
                </a:cubicBezTo>
                <a:cubicBezTo>
                  <a:pt x="1049982" y="2637813"/>
                  <a:pt x="1113408" y="2778098"/>
                  <a:pt x="1113408" y="2933196"/>
                </a:cubicBezTo>
                <a:cubicBezTo>
                  <a:pt x="1113408" y="3160411"/>
                  <a:pt x="977287" y="3355833"/>
                  <a:pt x="781802" y="3441590"/>
                </a:cubicBezTo>
                <a:cubicBezTo>
                  <a:pt x="781802" y="3467025"/>
                  <a:pt x="781802" y="3492460"/>
                  <a:pt x="781802" y="3517895"/>
                </a:cubicBezTo>
                <a:cubicBezTo>
                  <a:pt x="781802" y="3642214"/>
                  <a:pt x="681021" y="3742995"/>
                  <a:pt x="556702" y="3742995"/>
                </a:cubicBezTo>
                <a:lnTo>
                  <a:pt x="556703" y="3742994"/>
                </a:lnTo>
                <a:cubicBezTo>
                  <a:pt x="432384" y="3742994"/>
                  <a:pt x="331603" y="3642213"/>
                  <a:pt x="331603" y="3517894"/>
                </a:cubicBezTo>
                <a:lnTo>
                  <a:pt x="331603" y="3441589"/>
                </a:lnTo>
                <a:cubicBezTo>
                  <a:pt x="136120" y="3355831"/>
                  <a:pt x="0" y="3160410"/>
                  <a:pt x="0" y="2933196"/>
                </a:cubicBezTo>
                <a:cubicBezTo>
                  <a:pt x="0" y="2778098"/>
                  <a:pt x="63426" y="2637813"/>
                  <a:pt x="166003" y="2537115"/>
                </a:cubicBezTo>
                <a:cubicBezTo>
                  <a:pt x="63426" y="2436417"/>
                  <a:pt x="0" y="2296132"/>
                  <a:pt x="0" y="2141033"/>
                </a:cubicBezTo>
                <a:cubicBezTo>
                  <a:pt x="0" y="1985934"/>
                  <a:pt x="63426" y="1845649"/>
                  <a:pt x="166003" y="1744951"/>
                </a:cubicBezTo>
                <a:cubicBezTo>
                  <a:pt x="63426" y="1644253"/>
                  <a:pt x="0" y="1503969"/>
                  <a:pt x="0" y="1348870"/>
                </a:cubicBezTo>
                <a:cubicBezTo>
                  <a:pt x="0" y="1164802"/>
                  <a:pt x="89333" y="1001598"/>
                  <a:pt x="228018" y="901622"/>
                </a:cubicBezTo>
                <a:cubicBezTo>
                  <a:pt x="150398" y="808082"/>
                  <a:pt x="105172" y="687676"/>
                  <a:pt x="105172" y="556707"/>
                </a:cubicBezTo>
                <a:cubicBezTo>
                  <a:pt x="105172" y="249248"/>
                  <a:pt x="354417" y="3"/>
                  <a:pt x="661876" y="3"/>
                </a:cubicBezTo>
                <a:cubicBezTo>
                  <a:pt x="848326" y="3"/>
                  <a:pt x="1013368" y="91662"/>
                  <a:pt x="1113346" y="233137"/>
                </a:cubicBezTo>
                <a:cubicBezTo>
                  <a:pt x="1213323" y="91662"/>
                  <a:pt x="1378365" y="2"/>
                  <a:pt x="1564816" y="2"/>
                </a:cubicBezTo>
                <a:cubicBezTo>
                  <a:pt x="1740279" y="2"/>
                  <a:pt x="1896783" y="81177"/>
                  <a:pt x="1996864" y="209596"/>
                </a:cubicBezTo>
                <a:cubicBezTo>
                  <a:pt x="2096945" y="81176"/>
                  <a:pt x="2253449" y="1"/>
                  <a:pt x="2428912" y="1"/>
                </a:cubicBezTo>
                <a:cubicBezTo>
                  <a:pt x="2583990" y="1"/>
                  <a:pt x="2724257" y="63410"/>
                  <a:pt x="2824956" y="165958"/>
                </a:cubicBezTo>
                <a:cubicBezTo>
                  <a:pt x="2925654" y="63409"/>
                  <a:pt x="3065922" y="0"/>
                  <a:pt x="322100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xmlns="" id="{7479891C-D961-4B98-AA45-59BE5837CD2D}"/>
              </a:ext>
            </a:extLst>
          </p:cNvPr>
          <p:cNvSpPr/>
          <p:nvPr/>
        </p:nvSpPr>
        <p:spPr>
          <a:xfrm>
            <a:off x="2664069" y="2716824"/>
            <a:ext cx="3288323" cy="3993035"/>
          </a:xfrm>
          <a:prstGeom prst="upArrow">
            <a:avLst>
              <a:gd name="adj1" fmla="val 50000"/>
              <a:gd name="adj2" fmla="val 588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0CF8123-943A-40C1-AF30-6302959A1E01}"/>
              </a:ext>
            </a:extLst>
          </p:cNvPr>
          <p:cNvSpPr txBox="1"/>
          <p:nvPr/>
        </p:nvSpPr>
        <p:spPr>
          <a:xfrm>
            <a:off x="2895145" y="2875002"/>
            <a:ext cx="30572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solidFill>
                  <a:schemeClr val="accent3"/>
                </a:solidFill>
                <a:cs typeface="Arial" pitchFamily="34" charset="0"/>
              </a:rPr>
              <a:t>35.42%</a:t>
            </a:r>
            <a:endParaRPr lang="ko-KR" altLang="en-US" sz="6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DBF2E1D-D393-4A88-A369-C9251C636CAF}"/>
              </a:ext>
            </a:extLst>
          </p:cNvPr>
          <p:cNvSpPr txBox="1"/>
          <p:nvPr/>
        </p:nvSpPr>
        <p:spPr>
          <a:xfrm>
            <a:off x="3520210" y="3956622"/>
            <a:ext cx="180711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</a:rPr>
              <a:t>Content  Here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0B3AB02-1937-4F74-9FF7-8EAF9D38532A}"/>
              </a:ext>
            </a:extLst>
          </p:cNvPr>
          <p:cNvSpPr txBox="1"/>
          <p:nvPr/>
        </p:nvSpPr>
        <p:spPr>
          <a:xfrm>
            <a:off x="3527501" y="4182171"/>
            <a:ext cx="1799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C8112B4-36D2-4E3C-8B7B-581ADA230D14}"/>
              </a:ext>
            </a:extLst>
          </p:cNvPr>
          <p:cNvSpPr txBox="1"/>
          <p:nvPr/>
        </p:nvSpPr>
        <p:spPr>
          <a:xfrm>
            <a:off x="7818706" y="4245251"/>
            <a:ext cx="30572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solidFill>
                  <a:schemeClr val="accent4"/>
                </a:solidFill>
                <a:cs typeface="Arial" pitchFamily="34" charset="0"/>
              </a:rPr>
              <a:t>15.42%</a:t>
            </a:r>
            <a:endParaRPr lang="ko-KR" altLang="en-US" sz="6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1" name="그룹 6">
            <a:extLst>
              <a:ext uri="{FF2B5EF4-FFF2-40B4-BE49-F238E27FC236}">
                <a16:creationId xmlns:a16="http://schemas.microsoft.com/office/drawing/2014/main" xmlns="" id="{4E65DB32-C358-42CF-A11A-02467B1F342C}"/>
              </a:ext>
            </a:extLst>
          </p:cNvPr>
          <p:cNvGrpSpPr/>
          <p:nvPr/>
        </p:nvGrpSpPr>
        <p:grpSpPr>
          <a:xfrm>
            <a:off x="6993983" y="5286102"/>
            <a:ext cx="4796501" cy="871880"/>
            <a:chOff x="467543" y="1720822"/>
            <a:chExt cx="2360724" cy="87188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F4E8D58-F552-4D83-A45B-330CD7BF5803}"/>
                </a:ext>
              </a:extLst>
            </p:cNvPr>
            <p:cNvSpPr txBox="1"/>
            <p:nvPr/>
          </p:nvSpPr>
          <p:spPr>
            <a:xfrm>
              <a:off x="467543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E0CAAE6-572B-4BC5-9254-63B3239C2B6E}"/>
                </a:ext>
              </a:extLst>
            </p:cNvPr>
            <p:cNvSpPr txBox="1"/>
            <p:nvPr/>
          </p:nvSpPr>
          <p:spPr>
            <a:xfrm>
              <a:off x="477068" y="1946371"/>
              <a:ext cx="2351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1731154-712E-4285-BFC0-AEAD4F7ABA17}"/>
              </a:ext>
            </a:extLst>
          </p:cNvPr>
          <p:cNvSpPr txBox="1"/>
          <p:nvPr/>
        </p:nvSpPr>
        <p:spPr>
          <a:xfrm>
            <a:off x="5978437" y="1558042"/>
            <a:ext cx="20697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>
                <a:solidFill>
                  <a:schemeClr val="accent1"/>
                </a:solidFill>
                <a:cs typeface="Arial" pitchFamily="34" charset="0"/>
              </a:rPr>
              <a:t>$350</a:t>
            </a:r>
            <a:endParaRPr lang="ko-KR" altLang="en-US" sz="6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5" name="그룹 6">
            <a:extLst>
              <a:ext uri="{FF2B5EF4-FFF2-40B4-BE49-F238E27FC236}">
                <a16:creationId xmlns:a16="http://schemas.microsoft.com/office/drawing/2014/main" xmlns="" id="{A23F4352-CF13-415D-BFED-2BA7A718F350}"/>
              </a:ext>
            </a:extLst>
          </p:cNvPr>
          <p:cNvGrpSpPr/>
          <p:nvPr/>
        </p:nvGrpSpPr>
        <p:grpSpPr>
          <a:xfrm>
            <a:off x="8251283" y="1583767"/>
            <a:ext cx="3538711" cy="1056546"/>
            <a:chOff x="467543" y="1720822"/>
            <a:chExt cx="2360724" cy="105654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F85579A-DC40-490E-ACA5-B93AC5D25333}"/>
                </a:ext>
              </a:extLst>
            </p:cNvPr>
            <p:cNvSpPr txBox="1"/>
            <p:nvPr/>
          </p:nvSpPr>
          <p:spPr>
            <a:xfrm>
              <a:off x="467543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1C6B242-79D8-4B7F-A924-D8CE25DB982D}"/>
                </a:ext>
              </a:extLst>
            </p:cNvPr>
            <p:cNvSpPr txBox="1"/>
            <p:nvPr/>
          </p:nvSpPr>
          <p:spPr>
            <a:xfrm>
              <a:off x="477068" y="1946371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그룹 19">
            <a:extLst>
              <a:ext uri="{FF2B5EF4-FFF2-40B4-BE49-F238E27FC236}">
                <a16:creationId xmlns:a16="http://schemas.microsoft.com/office/drawing/2014/main" xmlns="" id="{C4BF8440-6DCD-4B2B-840E-BF26DACAAF62}"/>
              </a:ext>
            </a:extLst>
          </p:cNvPr>
          <p:cNvGrpSpPr/>
          <p:nvPr/>
        </p:nvGrpSpPr>
        <p:grpSpPr>
          <a:xfrm>
            <a:off x="2502558" y="1583767"/>
            <a:ext cx="3272830" cy="1056546"/>
            <a:chOff x="6444890" y="1720822"/>
            <a:chExt cx="2360723" cy="105654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FD877DF-00E2-4BBB-928B-356E4FFD1853}"/>
                </a:ext>
              </a:extLst>
            </p:cNvPr>
            <p:cNvSpPr txBox="1"/>
            <p:nvPr/>
          </p:nvSpPr>
          <p:spPr>
            <a:xfrm>
              <a:off x="6444890" y="1720822"/>
              <a:ext cx="236072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80143EB-2FA6-4830-A48D-15262BA6825F}"/>
                </a:ext>
              </a:extLst>
            </p:cNvPr>
            <p:cNvSpPr txBox="1"/>
            <p:nvPr/>
          </p:nvSpPr>
          <p:spPr>
            <a:xfrm>
              <a:off x="6444890" y="1946371"/>
              <a:ext cx="2351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D343678-9DB5-48F3-BF20-45D46F67B6A0}"/>
              </a:ext>
            </a:extLst>
          </p:cNvPr>
          <p:cNvSpPr txBox="1"/>
          <p:nvPr/>
        </p:nvSpPr>
        <p:spPr>
          <a:xfrm>
            <a:off x="609873" y="3082010"/>
            <a:ext cx="18030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A53D806-0B78-4F47-98CC-9E824230754F}"/>
              </a:ext>
            </a:extLst>
          </p:cNvPr>
          <p:cNvSpPr txBox="1"/>
          <p:nvPr/>
        </p:nvSpPr>
        <p:spPr>
          <a:xfrm>
            <a:off x="609873" y="2769495"/>
            <a:ext cx="1803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D534E98-B801-4C63-9FB7-1A565DC4112F}"/>
              </a:ext>
            </a:extLst>
          </p:cNvPr>
          <p:cNvGrpSpPr/>
          <p:nvPr/>
        </p:nvGrpSpPr>
        <p:grpSpPr>
          <a:xfrm>
            <a:off x="8000042" y="2981678"/>
            <a:ext cx="2593625" cy="1029607"/>
            <a:chOff x="8778414" y="873963"/>
            <a:chExt cx="3379134" cy="1341434"/>
          </a:xfrm>
        </p:grpSpPr>
        <p:grpSp>
          <p:nvGrpSpPr>
            <p:cNvPr id="24" name="그룹 242">
              <a:extLst>
                <a:ext uri="{FF2B5EF4-FFF2-40B4-BE49-F238E27FC236}">
                  <a16:creationId xmlns:a16="http://schemas.microsoft.com/office/drawing/2014/main" xmlns="" id="{FBD91D03-E7B4-44BC-AC0A-B14EB01E3B77}"/>
                </a:ext>
              </a:extLst>
            </p:cNvPr>
            <p:cNvGrpSpPr/>
            <p:nvPr/>
          </p:nvGrpSpPr>
          <p:grpSpPr>
            <a:xfrm>
              <a:off x="8778414" y="873966"/>
              <a:ext cx="1443738" cy="831980"/>
              <a:chOff x="4464344" y="5677604"/>
              <a:chExt cx="973810" cy="561175"/>
            </a:xfrm>
            <a:solidFill>
              <a:schemeClr val="accent1"/>
            </a:solidFill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xmlns="" id="{70D7B389-A492-4E76-975B-381678F2DF62}"/>
                  </a:ext>
                </a:extLst>
              </p:cNvPr>
              <p:cNvSpPr/>
              <p:nvPr/>
            </p:nvSpPr>
            <p:spPr>
              <a:xfrm rot="10800000">
                <a:off x="4464344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xmlns="" id="{370DF0BF-F98C-4131-AECF-FE63018808A4}"/>
                  </a:ext>
                </a:extLst>
              </p:cNvPr>
              <p:cNvSpPr/>
              <p:nvPr/>
            </p:nvSpPr>
            <p:spPr>
              <a:xfrm>
                <a:off x="4468347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xmlns="" id="{AAABFDE4-69F1-4A95-B653-30058D2A3EA0}"/>
                  </a:ext>
                </a:extLst>
              </p:cNvPr>
              <p:cNvSpPr/>
              <p:nvPr/>
            </p:nvSpPr>
            <p:spPr>
              <a:xfrm>
                <a:off x="4713271" y="5788551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xmlns="" id="{E21962D5-8DDC-4586-BA81-5296596CE041}"/>
                  </a:ext>
                </a:extLst>
              </p:cNvPr>
              <p:cNvSpPr/>
              <p:nvPr/>
            </p:nvSpPr>
            <p:spPr>
              <a:xfrm rot="10800000">
                <a:off x="4772603" y="5931271"/>
                <a:ext cx="59331" cy="1996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581F3DF7-8E63-4A73-918C-2F261BBDF115}"/>
                  </a:ext>
                </a:extLst>
              </p:cNvPr>
              <p:cNvSpPr/>
              <p:nvPr/>
            </p:nvSpPr>
            <p:spPr>
              <a:xfrm>
                <a:off x="4918640" y="5684789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xmlns="" id="{61EFBED6-77C3-4E24-82BB-93F891877351}"/>
                  </a:ext>
                </a:extLst>
              </p:cNvPr>
              <p:cNvSpPr/>
              <p:nvPr/>
            </p:nvSpPr>
            <p:spPr>
              <a:xfrm rot="10800000">
                <a:off x="4968084" y="5832302"/>
                <a:ext cx="59331" cy="298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xmlns="" id="{6DB6411F-4664-4CAC-AEB4-5FFCB0FE6BAE}"/>
                  </a:ext>
                </a:extLst>
              </p:cNvPr>
              <p:cNvSpPr/>
              <p:nvPr/>
            </p:nvSpPr>
            <p:spPr>
              <a:xfrm>
                <a:off x="5114122" y="5677604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xmlns="" id="{C38AC70C-EA7A-452B-86A8-70C84044CC43}"/>
                  </a:ext>
                </a:extLst>
              </p:cNvPr>
              <p:cNvSpPr/>
              <p:nvPr/>
            </p:nvSpPr>
            <p:spPr>
              <a:xfrm rot="10800000">
                <a:off x="5153677" y="5809314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xmlns="" id="{AA22A858-9B3F-4130-B737-59EBF791106C}"/>
                  </a:ext>
                </a:extLst>
              </p:cNvPr>
              <p:cNvSpPr/>
              <p:nvPr/>
            </p:nvSpPr>
            <p:spPr>
              <a:xfrm>
                <a:off x="5319492" y="5786456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xmlns="" id="{4A186E9C-F4FA-4E45-8427-E2634F935B68}"/>
                  </a:ext>
                </a:extLst>
              </p:cNvPr>
              <p:cNvSpPr/>
              <p:nvPr/>
            </p:nvSpPr>
            <p:spPr>
              <a:xfrm rot="10800000">
                <a:off x="5349158" y="5898389"/>
                <a:ext cx="59331" cy="2316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5" name="그룹 241">
              <a:extLst>
                <a:ext uri="{FF2B5EF4-FFF2-40B4-BE49-F238E27FC236}">
                  <a16:creationId xmlns:a16="http://schemas.microsoft.com/office/drawing/2014/main" xmlns="" id="{61D53BD3-555E-4F28-B6B7-8349A2187BCD}"/>
                </a:ext>
              </a:extLst>
            </p:cNvPr>
            <p:cNvGrpSpPr/>
            <p:nvPr/>
          </p:nvGrpSpPr>
          <p:grpSpPr>
            <a:xfrm>
              <a:off x="9191447" y="1538364"/>
              <a:ext cx="1074685" cy="677033"/>
              <a:chOff x="4742937" y="6125745"/>
              <a:chExt cx="724882" cy="456662"/>
            </a:xfrm>
            <a:solidFill>
              <a:schemeClr val="accent5"/>
            </a:solidFill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xmlns="" id="{5EEC9DDB-302C-449D-87B3-301BF0BDEC38}"/>
                  </a:ext>
                </a:extLst>
              </p:cNvPr>
              <p:cNvSpPr/>
              <p:nvPr/>
            </p:nvSpPr>
            <p:spPr>
              <a:xfrm>
                <a:off x="4772602" y="6125746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xmlns="" id="{D0ADE5BC-4B1B-49B3-8C56-6607F8085113}"/>
                  </a:ext>
                </a:extLst>
              </p:cNvPr>
              <p:cNvSpPr/>
              <p:nvPr/>
            </p:nvSpPr>
            <p:spPr>
              <a:xfrm>
                <a:off x="4742937" y="6352798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xmlns="" id="{21D85950-D913-479D-ACC1-9634E41FDFCB}"/>
                  </a:ext>
                </a:extLst>
              </p:cNvPr>
              <p:cNvSpPr/>
              <p:nvPr/>
            </p:nvSpPr>
            <p:spPr>
              <a:xfrm>
                <a:off x="4928529" y="6436782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xmlns="" id="{0C28E8ED-A7DD-4CF1-8113-DA0FFF1BECE2}"/>
                  </a:ext>
                </a:extLst>
              </p:cNvPr>
              <p:cNvSpPr/>
              <p:nvPr/>
            </p:nvSpPr>
            <p:spPr>
              <a:xfrm>
                <a:off x="4968083" y="6130912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xmlns="" id="{53645E32-A40E-489D-A142-853E461FB797}"/>
                  </a:ext>
                </a:extLst>
              </p:cNvPr>
              <p:cNvSpPr/>
              <p:nvPr/>
            </p:nvSpPr>
            <p:spPr>
              <a:xfrm>
                <a:off x="5104233" y="6424191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xmlns="" id="{E04533D2-FD7A-40C1-86A3-74F3522D0638}"/>
                  </a:ext>
                </a:extLst>
              </p:cNvPr>
              <p:cNvSpPr/>
              <p:nvPr/>
            </p:nvSpPr>
            <p:spPr>
              <a:xfrm>
                <a:off x="5153676" y="6125746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xmlns="" id="{DD41308D-A9B0-4EAC-8949-6B07CB7B49E9}"/>
                  </a:ext>
                </a:extLst>
              </p:cNvPr>
              <p:cNvSpPr/>
              <p:nvPr/>
            </p:nvSpPr>
            <p:spPr>
              <a:xfrm>
                <a:off x="5289826" y="6295562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19B8DF8F-F5F7-4DD5-9D49-3FF99B90392E}"/>
                  </a:ext>
                </a:extLst>
              </p:cNvPr>
              <p:cNvSpPr/>
              <p:nvPr/>
            </p:nvSpPr>
            <p:spPr>
              <a:xfrm>
                <a:off x="5349157" y="6125745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6" name="그룹 240">
              <a:extLst>
                <a:ext uri="{FF2B5EF4-FFF2-40B4-BE49-F238E27FC236}">
                  <a16:creationId xmlns:a16="http://schemas.microsoft.com/office/drawing/2014/main" xmlns="" id="{1E7B0776-E0C9-4434-AC65-F1EAE702476D}"/>
                </a:ext>
              </a:extLst>
            </p:cNvPr>
            <p:cNvGrpSpPr/>
            <p:nvPr/>
          </p:nvGrpSpPr>
          <p:grpSpPr>
            <a:xfrm>
              <a:off x="10306718" y="873963"/>
              <a:ext cx="1443736" cy="831982"/>
              <a:chOff x="5495194" y="5677603"/>
              <a:chExt cx="973809" cy="561176"/>
            </a:xfrm>
            <a:solidFill>
              <a:schemeClr val="accent5"/>
            </a:solidFill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xmlns="" id="{6BA706E8-C509-4742-8897-6EC9154159C1}"/>
                  </a:ext>
                </a:extLst>
              </p:cNvPr>
              <p:cNvSpPr/>
              <p:nvPr/>
            </p:nvSpPr>
            <p:spPr>
              <a:xfrm>
                <a:off x="5495194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2033F063-2D88-455E-A77F-D090F975FE39}"/>
                  </a:ext>
                </a:extLst>
              </p:cNvPr>
              <p:cNvSpPr/>
              <p:nvPr/>
            </p:nvSpPr>
            <p:spPr>
              <a:xfrm rot="10800000">
                <a:off x="6380006" y="5899322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xmlns="" id="{EEB7D042-1E94-440A-8FF7-8407A5B166B8}"/>
                  </a:ext>
                </a:extLst>
              </p:cNvPr>
              <p:cNvSpPr/>
              <p:nvPr/>
            </p:nvSpPr>
            <p:spPr>
              <a:xfrm rot="10800000">
                <a:off x="6350341" y="5788550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xmlns="" id="{3E251144-3B61-42C2-9A8A-B769A08DD555}"/>
                  </a:ext>
                </a:extLst>
              </p:cNvPr>
              <p:cNvSpPr/>
              <p:nvPr/>
            </p:nvSpPr>
            <p:spPr>
              <a:xfrm rot="10800000">
                <a:off x="5499197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xmlns="" id="{1005ED21-946C-48A8-BC86-AC828E271C43}"/>
                  </a:ext>
                </a:extLst>
              </p:cNvPr>
              <p:cNvSpPr/>
              <p:nvPr/>
            </p:nvSpPr>
            <p:spPr>
              <a:xfrm rot="10800000">
                <a:off x="6144971" y="5684789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xmlns="" id="{34F7F412-DC3D-45A2-93C2-AA6B8939DC22}"/>
                  </a:ext>
                </a:extLst>
              </p:cNvPr>
              <p:cNvSpPr/>
              <p:nvPr/>
            </p:nvSpPr>
            <p:spPr>
              <a:xfrm rot="10800000">
                <a:off x="6184525" y="5794845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xmlns="" id="{C2C1C304-AFF5-49DB-B48E-C12C83F6EB47}"/>
                  </a:ext>
                </a:extLst>
              </p:cNvPr>
              <p:cNvSpPr/>
              <p:nvPr/>
            </p:nvSpPr>
            <p:spPr>
              <a:xfrm rot="10800000">
                <a:off x="5949489" y="5677603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BC4A5B31-CC44-4E7C-B500-477AA053B37C}"/>
                  </a:ext>
                </a:extLst>
              </p:cNvPr>
              <p:cNvSpPr/>
              <p:nvPr/>
            </p:nvSpPr>
            <p:spPr>
              <a:xfrm rot="10800000">
                <a:off x="5998932" y="5817832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xmlns="" id="{753DD228-2156-48CD-98C4-65FF58504EC4}"/>
                  </a:ext>
                </a:extLst>
              </p:cNvPr>
              <p:cNvSpPr/>
              <p:nvPr/>
            </p:nvSpPr>
            <p:spPr>
              <a:xfrm rot="10800000">
                <a:off x="5744120" y="5786455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DD17E718-8B9B-4201-AF80-487A231F5B34}"/>
                  </a:ext>
                </a:extLst>
              </p:cNvPr>
              <p:cNvSpPr/>
              <p:nvPr/>
            </p:nvSpPr>
            <p:spPr>
              <a:xfrm rot="10800000">
                <a:off x="5803451" y="5953061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30D19E4A-3C48-4F1A-9CC3-39EB58D57ACE}"/>
                </a:ext>
              </a:extLst>
            </p:cNvPr>
            <p:cNvGrpSpPr/>
            <p:nvPr/>
          </p:nvGrpSpPr>
          <p:grpSpPr>
            <a:xfrm>
              <a:off x="10719749" y="1383417"/>
              <a:ext cx="1437799" cy="831980"/>
              <a:chOff x="10719749" y="1383417"/>
              <a:chExt cx="1437799" cy="831980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8DAEBD89-1146-4DAA-A2BF-E859F808DAC1}"/>
                  </a:ext>
                </a:extLst>
              </p:cNvPr>
              <p:cNvSpPr/>
              <p:nvPr/>
            </p:nvSpPr>
            <p:spPr>
              <a:xfrm rot="10800000">
                <a:off x="11835021" y="1383417"/>
                <a:ext cx="322527" cy="322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29" name="그룹 239">
                <a:extLst>
                  <a:ext uri="{FF2B5EF4-FFF2-40B4-BE49-F238E27FC236}">
                    <a16:creationId xmlns:a16="http://schemas.microsoft.com/office/drawing/2014/main" xmlns="" id="{3E34F5AE-BB36-4DBA-9483-6D2DFBFB8766}"/>
                  </a:ext>
                </a:extLst>
              </p:cNvPr>
              <p:cNvGrpSpPr/>
              <p:nvPr/>
            </p:nvGrpSpPr>
            <p:grpSpPr>
              <a:xfrm>
                <a:off x="10719749" y="1543336"/>
                <a:ext cx="1074685" cy="672061"/>
                <a:chOff x="5773786" y="6129098"/>
                <a:chExt cx="724882" cy="453308"/>
              </a:xfrm>
              <a:solidFill>
                <a:schemeClr val="accent1"/>
              </a:solidFill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xmlns="" id="{F8E5A5B0-2B10-42B2-87AE-4C119EBEE141}"/>
                    </a:ext>
                  </a:extLst>
                </p:cNvPr>
                <p:cNvSpPr/>
                <p:nvPr/>
              </p:nvSpPr>
              <p:spPr>
                <a:xfrm rot="10800000">
                  <a:off x="6320675" y="6293466"/>
                  <a:ext cx="177993" cy="17799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xmlns="" id="{B5494F6C-B1A8-45BA-AD16-B13EA03DFBA4}"/>
                    </a:ext>
                  </a:extLst>
                </p:cNvPr>
                <p:cNvSpPr/>
                <p:nvPr/>
              </p:nvSpPr>
              <p:spPr>
                <a:xfrm>
                  <a:off x="6380005" y="6129098"/>
                  <a:ext cx="59331" cy="19964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xmlns="" id="{AFA43F68-F572-4B2C-A84E-E7BBAF06D4EB}"/>
                    </a:ext>
                  </a:extLst>
                </p:cNvPr>
                <p:cNvSpPr/>
                <p:nvPr/>
              </p:nvSpPr>
              <p:spPr>
                <a:xfrm rot="10800000">
                  <a:off x="6135082" y="6417005"/>
                  <a:ext cx="158216" cy="15821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xmlns="" id="{4C1B35C8-58F7-456F-8052-D795838C9B93}"/>
                    </a:ext>
                  </a:extLst>
                </p:cNvPr>
                <p:cNvSpPr/>
                <p:nvPr/>
              </p:nvSpPr>
              <p:spPr>
                <a:xfrm>
                  <a:off x="6184524" y="6129098"/>
                  <a:ext cx="59331" cy="29861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xmlns="" id="{4353CCCF-4778-4C6B-8CCE-3EE7FBDAA0CA}"/>
                    </a:ext>
                  </a:extLst>
                </p:cNvPr>
                <p:cNvSpPr/>
                <p:nvPr/>
              </p:nvSpPr>
              <p:spPr>
                <a:xfrm rot="10800000">
                  <a:off x="5959378" y="6443967"/>
                  <a:ext cx="138439" cy="1384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xmlns="" id="{EB1D47AB-9EAB-4122-8E83-396260FDDA5C}"/>
                    </a:ext>
                  </a:extLst>
                </p:cNvPr>
                <p:cNvSpPr/>
                <p:nvPr/>
              </p:nvSpPr>
              <p:spPr>
                <a:xfrm>
                  <a:off x="5998931" y="6134264"/>
                  <a:ext cx="59331" cy="31643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xmlns="" id="{952D8B18-EEC2-4BE3-AA05-0656EE654E40}"/>
                    </a:ext>
                  </a:extLst>
                </p:cNvPr>
                <p:cNvSpPr/>
                <p:nvPr/>
              </p:nvSpPr>
              <p:spPr>
                <a:xfrm rot="10800000">
                  <a:off x="5773786" y="6354892"/>
                  <a:ext cx="118662" cy="11866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xmlns="" id="{5E201246-AC75-4F38-B71E-76A93AB136BB}"/>
                    </a:ext>
                  </a:extLst>
                </p:cNvPr>
                <p:cNvSpPr/>
                <p:nvPr/>
              </p:nvSpPr>
              <p:spPr>
                <a:xfrm>
                  <a:off x="5803450" y="6130005"/>
                  <a:ext cx="59331" cy="2316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54741402-A1F5-4936-BBD3-D0BA037B9725}"/>
              </a:ext>
            </a:extLst>
          </p:cNvPr>
          <p:cNvGrpSpPr/>
          <p:nvPr/>
        </p:nvGrpSpPr>
        <p:grpSpPr>
          <a:xfrm>
            <a:off x="3803917" y="5442302"/>
            <a:ext cx="955741" cy="971179"/>
            <a:chOff x="4288042" y="2256809"/>
            <a:chExt cx="2952665" cy="3000359"/>
          </a:xfrm>
          <a:solidFill>
            <a:schemeClr val="bg1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6D0C6F61-CF6D-4390-B62B-CCB57E05F8D5}"/>
                </a:ext>
              </a:extLst>
            </p:cNvPr>
            <p:cNvSpPr/>
            <p:nvPr/>
          </p:nvSpPr>
          <p:spPr>
            <a:xfrm>
              <a:off x="4392101" y="2382547"/>
              <a:ext cx="1560880" cy="1777670"/>
            </a:xfrm>
            <a:custGeom>
              <a:avLst/>
              <a:gdLst>
                <a:gd name="connsiteX0" fmla="*/ 789601 w 1560880"/>
                <a:gd name="connsiteY0" fmla="*/ 147906 h 1777669"/>
                <a:gd name="connsiteX1" fmla="*/ 1110449 w 1560880"/>
                <a:gd name="connsiteY1" fmla="*/ 334345 h 1777669"/>
                <a:gd name="connsiteX2" fmla="*/ 1431297 w 1560880"/>
                <a:gd name="connsiteY2" fmla="*/ 520783 h 1777669"/>
                <a:gd name="connsiteX3" fmla="*/ 1431297 w 1560880"/>
                <a:gd name="connsiteY3" fmla="*/ 889324 h 1777669"/>
                <a:gd name="connsiteX4" fmla="*/ 1431297 w 1560880"/>
                <a:gd name="connsiteY4" fmla="*/ 1257866 h 1777669"/>
                <a:gd name="connsiteX5" fmla="*/ 1110449 w 1560880"/>
                <a:gd name="connsiteY5" fmla="*/ 1444304 h 1777669"/>
                <a:gd name="connsiteX6" fmla="*/ 789601 w 1560880"/>
                <a:gd name="connsiteY6" fmla="*/ 1630743 h 1777669"/>
                <a:gd name="connsiteX7" fmla="*/ 468754 w 1560880"/>
                <a:gd name="connsiteY7" fmla="*/ 1444304 h 1777669"/>
                <a:gd name="connsiteX8" fmla="*/ 147906 w 1560880"/>
                <a:gd name="connsiteY8" fmla="*/ 1257866 h 1777669"/>
                <a:gd name="connsiteX9" fmla="*/ 147906 w 1560880"/>
                <a:gd name="connsiteY9" fmla="*/ 889324 h 1777669"/>
                <a:gd name="connsiteX10" fmla="*/ 147906 w 1560880"/>
                <a:gd name="connsiteY10" fmla="*/ 520783 h 1777669"/>
                <a:gd name="connsiteX11" fmla="*/ 468754 w 1560880"/>
                <a:gd name="connsiteY11" fmla="*/ 334345 h 1777669"/>
                <a:gd name="connsiteX12" fmla="*/ 789601 w 1560880"/>
                <a:gd name="connsiteY12" fmla="*/ 147906 h 1777669"/>
                <a:gd name="connsiteX13" fmla="*/ 789601 w 1560880"/>
                <a:gd name="connsiteY13" fmla="*/ 147906 h 1777669"/>
                <a:gd name="connsiteX14" fmla="*/ 789601 w 1560880"/>
                <a:gd name="connsiteY14" fmla="*/ 277979 h 1777669"/>
                <a:gd name="connsiteX15" fmla="*/ 264972 w 1560880"/>
                <a:gd name="connsiteY15" fmla="*/ 581484 h 1777669"/>
                <a:gd name="connsiteX16" fmla="*/ 264972 w 1560880"/>
                <a:gd name="connsiteY16" fmla="*/ 1188493 h 1777669"/>
                <a:gd name="connsiteX17" fmla="*/ 789601 w 1560880"/>
                <a:gd name="connsiteY17" fmla="*/ 1491998 h 1777669"/>
                <a:gd name="connsiteX18" fmla="*/ 1314231 w 1560880"/>
                <a:gd name="connsiteY18" fmla="*/ 1188493 h 1777669"/>
                <a:gd name="connsiteX19" fmla="*/ 1314231 w 1560880"/>
                <a:gd name="connsiteY19" fmla="*/ 581484 h 1777669"/>
                <a:gd name="connsiteX20" fmla="*/ 789601 w 1560880"/>
                <a:gd name="connsiteY20" fmla="*/ 277979 h 177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60880" h="1777669">
                  <a:moveTo>
                    <a:pt x="789601" y="147906"/>
                  </a:moveTo>
                  <a:lnTo>
                    <a:pt x="1110449" y="334345"/>
                  </a:lnTo>
                  <a:lnTo>
                    <a:pt x="1431297" y="520783"/>
                  </a:lnTo>
                  <a:lnTo>
                    <a:pt x="1431297" y="889324"/>
                  </a:lnTo>
                  <a:lnTo>
                    <a:pt x="1431297" y="1257866"/>
                  </a:lnTo>
                  <a:lnTo>
                    <a:pt x="1110449" y="1444304"/>
                  </a:lnTo>
                  <a:lnTo>
                    <a:pt x="789601" y="1630743"/>
                  </a:lnTo>
                  <a:lnTo>
                    <a:pt x="468754" y="1444304"/>
                  </a:lnTo>
                  <a:lnTo>
                    <a:pt x="147906" y="1257866"/>
                  </a:lnTo>
                  <a:lnTo>
                    <a:pt x="147906" y="889324"/>
                  </a:lnTo>
                  <a:lnTo>
                    <a:pt x="147906" y="520783"/>
                  </a:lnTo>
                  <a:lnTo>
                    <a:pt x="468754" y="334345"/>
                  </a:lnTo>
                  <a:lnTo>
                    <a:pt x="789601" y="147906"/>
                  </a:lnTo>
                  <a:lnTo>
                    <a:pt x="789601" y="147906"/>
                  </a:lnTo>
                  <a:close/>
                  <a:moveTo>
                    <a:pt x="789601" y="277979"/>
                  </a:moveTo>
                  <a:lnTo>
                    <a:pt x="264972" y="581484"/>
                  </a:lnTo>
                  <a:lnTo>
                    <a:pt x="264972" y="1188493"/>
                  </a:lnTo>
                  <a:lnTo>
                    <a:pt x="789601" y="1491998"/>
                  </a:lnTo>
                  <a:lnTo>
                    <a:pt x="1314231" y="1188493"/>
                  </a:lnTo>
                  <a:lnTo>
                    <a:pt x="1314231" y="581484"/>
                  </a:lnTo>
                  <a:lnTo>
                    <a:pt x="789601" y="277979"/>
                  </a:ln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0C9F8D38-1E87-4974-9D3D-2013622E1E73}"/>
                </a:ext>
              </a:extLst>
            </p:cNvPr>
            <p:cNvSpPr/>
            <p:nvPr/>
          </p:nvSpPr>
          <p:spPr>
            <a:xfrm>
              <a:off x="4868287" y="2290747"/>
              <a:ext cx="607009" cy="607009"/>
            </a:xfrm>
            <a:custGeom>
              <a:avLst/>
              <a:gdLst>
                <a:gd name="connsiteX0" fmla="*/ 486846 w 607009"/>
                <a:gd name="connsiteY0" fmla="*/ 317351 h 607009"/>
                <a:gd name="connsiteX1" fmla="*/ 318150 w 607009"/>
                <a:gd name="connsiteY1" fmla="*/ 486846 h 607009"/>
                <a:gd name="connsiteX2" fmla="*/ 148655 w 607009"/>
                <a:gd name="connsiteY2" fmla="*/ 318150 h 607009"/>
                <a:gd name="connsiteX3" fmla="*/ 317351 w 607009"/>
                <a:gd name="connsiteY3" fmla="*/ 148655 h 607009"/>
                <a:gd name="connsiteX4" fmla="*/ 486846 w 607009"/>
                <a:gd name="connsiteY4" fmla="*/ 317351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486846" y="317351"/>
                  </a:moveTo>
                  <a:cubicBezTo>
                    <a:pt x="487066" y="410740"/>
                    <a:pt x="411538" y="486625"/>
                    <a:pt x="318150" y="486846"/>
                  </a:cubicBezTo>
                  <a:cubicBezTo>
                    <a:pt x="224761" y="487066"/>
                    <a:pt x="148875" y="411538"/>
                    <a:pt x="148655" y="318150"/>
                  </a:cubicBezTo>
                  <a:cubicBezTo>
                    <a:pt x="148434" y="224761"/>
                    <a:pt x="223962" y="148875"/>
                    <a:pt x="317351" y="148655"/>
                  </a:cubicBezTo>
                  <a:cubicBezTo>
                    <a:pt x="410740" y="148434"/>
                    <a:pt x="486625" y="223962"/>
                    <a:pt x="486846" y="317351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26CE5FB9-A5C3-4FF3-A0F9-87D4E7A2E4B6}"/>
                </a:ext>
              </a:extLst>
            </p:cNvPr>
            <p:cNvSpPr/>
            <p:nvPr/>
          </p:nvSpPr>
          <p:spPr>
            <a:xfrm>
              <a:off x="5445695" y="3297396"/>
              <a:ext cx="607009" cy="607009"/>
            </a:xfrm>
            <a:custGeom>
              <a:avLst/>
              <a:gdLst>
                <a:gd name="connsiteX0" fmla="*/ 308330 w 607009"/>
                <a:gd name="connsiteY0" fmla="*/ 468754 h 607009"/>
                <a:gd name="connsiteX1" fmla="*/ 468754 w 607009"/>
                <a:gd name="connsiteY1" fmla="*/ 308330 h 607009"/>
                <a:gd name="connsiteX2" fmla="*/ 308330 w 607009"/>
                <a:gd name="connsiteY2" fmla="*/ 147906 h 607009"/>
                <a:gd name="connsiteX3" fmla="*/ 147906 w 607009"/>
                <a:gd name="connsiteY3" fmla="*/ 308330 h 607009"/>
                <a:gd name="connsiteX4" fmla="*/ 308330 w 607009"/>
                <a:gd name="connsiteY4" fmla="*/ 468754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08330" y="468754"/>
                  </a:moveTo>
                  <a:cubicBezTo>
                    <a:pt x="395045" y="468754"/>
                    <a:pt x="468754" y="395045"/>
                    <a:pt x="468754" y="308330"/>
                  </a:cubicBezTo>
                  <a:cubicBezTo>
                    <a:pt x="468754" y="221614"/>
                    <a:pt x="395045" y="147906"/>
                    <a:pt x="308330" y="147906"/>
                  </a:cubicBezTo>
                  <a:cubicBezTo>
                    <a:pt x="221614" y="147906"/>
                    <a:pt x="147906" y="221614"/>
                    <a:pt x="147906" y="308330"/>
                  </a:cubicBezTo>
                  <a:cubicBezTo>
                    <a:pt x="147906" y="395045"/>
                    <a:pt x="221614" y="468754"/>
                    <a:pt x="308330" y="468754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940F8DE3-DF34-414E-AC6E-47DAD979C0AF}"/>
                </a:ext>
              </a:extLst>
            </p:cNvPr>
            <p:cNvSpPr/>
            <p:nvPr/>
          </p:nvSpPr>
          <p:spPr>
            <a:xfrm>
              <a:off x="5606119" y="3297396"/>
              <a:ext cx="433578" cy="607009"/>
            </a:xfrm>
            <a:custGeom>
              <a:avLst/>
              <a:gdLst>
                <a:gd name="connsiteX0" fmla="*/ 147906 w 433577"/>
                <a:gd name="connsiteY0" fmla="*/ 468754 h 607009"/>
                <a:gd name="connsiteX1" fmla="*/ 147906 w 433577"/>
                <a:gd name="connsiteY1" fmla="*/ 147906 h 607009"/>
                <a:gd name="connsiteX2" fmla="*/ 308330 w 433577"/>
                <a:gd name="connsiteY2" fmla="*/ 308330 h 607009"/>
                <a:gd name="connsiteX3" fmla="*/ 147906 w 433577"/>
                <a:gd name="connsiteY3" fmla="*/ 468754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577" h="607009">
                  <a:moveTo>
                    <a:pt x="147906" y="468754"/>
                  </a:moveTo>
                  <a:lnTo>
                    <a:pt x="147906" y="147906"/>
                  </a:lnTo>
                  <a:cubicBezTo>
                    <a:pt x="234622" y="147906"/>
                    <a:pt x="308330" y="221614"/>
                    <a:pt x="308330" y="308330"/>
                  </a:cubicBezTo>
                  <a:cubicBezTo>
                    <a:pt x="308330" y="395045"/>
                    <a:pt x="238957" y="468754"/>
                    <a:pt x="147906" y="468754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955B608F-4D67-4E58-9CAA-14D6377847D7}"/>
                </a:ext>
              </a:extLst>
            </p:cNvPr>
            <p:cNvSpPr/>
            <p:nvPr/>
          </p:nvSpPr>
          <p:spPr>
            <a:xfrm>
              <a:off x="4288042" y="3301732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1614" y="147906"/>
                    <a:pt x="147906" y="221614"/>
                    <a:pt x="147906" y="317001"/>
                  </a:cubicBezTo>
                  <a:cubicBezTo>
                    <a:pt x="147906" y="408053"/>
                    <a:pt x="221614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E59557BF-AB18-4708-9097-B002C0CB5562}"/>
                </a:ext>
              </a:extLst>
            </p:cNvPr>
            <p:cNvSpPr/>
            <p:nvPr/>
          </p:nvSpPr>
          <p:spPr>
            <a:xfrm>
              <a:off x="4288042" y="2621014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1614" y="147906"/>
                    <a:pt x="147906" y="225950"/>
                    <a:pt x="147906" y="317001"/>
                  </a:cubicBezTo>
                  <a:cubicBezTo>
                    <a:pt x="147906" y="412389"/>
                    <a:pt x="221614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441A3DBF-847E-4D4B-B171-D296B9A05D08}"/>
                </a:ext>
              </a:extLst>
            </p:cNvPr>
            <p:cNvSpPr/>
            <p:nvPr/>
          </p:nvSpPr>
          <p:spPr>
            <a:xfrm>
              <a:off x="5554090" y="2382547"/>
              <a:ext cx="1560880" cy="1734312"/>
            </a:xfrm>
            <a:custGeom>
              <a:avLst/>
              <a:gdLst>
                <a:gd name="connsiteX0" fmla="*/ 789601 w 1560880"/>
                <a:gd name="connsiteY0" fmla="*/ 147906 h 1734311"/>
                <a:gd name="connsiteX1" fmla="*/ 1110449 w 1560880"/>
                <a:gd name="connsiteY1" fmla="*/ 334345 h 1734311"/>
                <a:gd name="connsiteX2" fmla="*/ 1431297 w 1560880"/>
                <a:gd name="connsiteY2" fmla="*/ 520783 h 1734311"/>
                <a:gd name="connsiteX3" fmla="*/ 1431297 w 1560880"/>
                <a:gd name="connsiteY3" fmla="*/ 889324 h 1734311"/>
                <a:gd name="connsiteX4" fmla="*/ 1431297 w 1560880"/>
                <a:gd name="connsiteY4" fmla="*/ 1257866 h 1734311"/>
                <a:gd name="connsiteX5" fmla="*/ 1110449 w 1560880"/>
                <a:gd name="connsiteY5" fmla="*/ 1444304 h 1734311"/>
                <a:gd name="connsiteX6" fmla="*/ 789601 w 1560880"/>
                <a:gd name="connsiteY6" fmla="*/ 1622071 h 1734311"/>
                <a:gd name="connsiteX7" fmla="*/ 468754 w 1560880"/>
                <a:gd name="connsiteY7" fmla="*/ 1435632 h 1734311"/>
                <a:gd name="connsiteX8" fmla="*/ 147906 w 1560880"/>
                <a:gd name="connsiteY8" fmla="*/ 1249194 h 1734311"/>
                <a:gd name="connsiteX9" fmla="*/ 147906 w 1560880"/>
                <a:gd name="connsiteY9" fmla="*/ 880653 h 1734311"/>
                <a:gd name="connsiteX10" fmla="*/ 147906 w 1560880"/>
                <a:gd name="connsiteY10" fmla="*/ 512112 h 1734311"/>
                <a:gd name="connsiteX11" fmla="*/ 468754 w 1560880"/>
                <a:gd name="connsiteY11" fmla="*/ 325673 h 1734311"/>
                <a:gd name="connsiteX12" fmla="*/ 789601 w 1560880"/>
                <a:gd name="connsiteY12" fmla="*/ 147906 h 1734311"/>
                <a:gd name="connsiteX13" fmla="*/ 789601 w 1560880"/>
                <a:gd name="connsiteY13" fmla="*/ 147906 h 1734311"/>
                <a:gd name="connsiteX14" fmla="*/ 789601 w 1560880"/>
                <a:gd name="connsiteY14" fmla="*/ 277979 h 1734311"/>
                <a:gd name="connsiteX15" fmla="*/ 264972 w 1560880"/>
                <a:gd name="connsiteY15" fmla="*/ 581484 h 1734311"/>
                <a:gd name="connsiteX16" fmla="*/ 264972 w 1560880"/>
                <a:gd name="connsiteY16" fmla="*/ 1188493 h 1734311"/>
                <a:gd name="connsiteX17" fmla="*/ 789601 w 1560880"/>
                <a:gd name="connsiteY17" fmla="*/ 1491998 h 1734311"/>
                <a:gd name="connsiteX18" fmla="*/ 1314231 w 1560880"/>
                <a:gd name="connsiteY18" fmla="*/ 1188493 h 1734311"/>
                <a:gd name="connsiteX19" fmla="*/ 1314231 w 1560880"/>
                <a:gd name="connsiteY19" fmla="*/ 581484 h 1734311"/>
                <a:gd name="connsiteX20" fmla="*/ 789601 w 1560880"/>
                <a:gd name="connsiteY20" fmla="*/ 277979 h 173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60880" h="1734311">
                  <a:moveTo>
                    <a:pt x="789601" y="147906"/>
                  </a:moveTo>
                  <a:lnTo>
                    <a:pt x="1110449" y="334345"/>
                  </a:lnTo>
                  <a:lnTo>
                    <a:pt x="1431297" y="520783"/>
                  </a:lnTo>
                  <a:lnTo>
                    <a:pt x="1431297" y="889324"/>
                  </a:lnTo>
                  <a:lnTo>
                    <a:pt x="1431297" y="1257866"/>
                  </a:lnTo>
                  <a:lnTo>
                    <a:pt x="1110449" y="1444304"/>
                  </a:lnTo>
                  <a:lnTo>
                    <a:pt x="789601" y="1622071"/>
                  </a:lnTo>
                  <a:lnTo>
                    <a:pt x="468754" y="1435632"/>
                  </a:lnTo>
                  <a:lnTo>
                    <a:pt x="147906" y="1249194"/>
                  </a:lnTo>
                  <a:lnTo>
                    <a:pt x="147906" y="880653"/>
                  </a:lnTo>
                  <a:lnTo>
                    <a:pt x="147906" y="512112"/>
                  </a:lnTo>
                  <a:lnTo>
                    <a:pt x="468754" y="325673"/>
                  </a:lnTo>
                  <a:lnTo>
                    <a:pt x="789601" y="147906"/>
                  </a:lnTo>
                  <a:lnTo>
                    <a:pt x="789601" y="147906"/>
                  </a:lnTo>
                  <a:close/>
                  <a:moveTo>
                    <a:pt x="789601" y="277979"/>
                  </a:moveTo>
                  <a:lnTo>
                    <a:pt x="264972" y="581484"/>
                  </a:lnTo>
                  <a:lnTo>
                    <a:pt x="264972" y="1188493"/>
                  </a:lnTo>
                  <a:lnTo>
                    <a:pt x="789601" y="1491998"/>
                  </a:lnTo>
                  <a:lnTo>
                    <a:pt x="1314231" y="1188493"/>
                  </a:lnTo>
                  <a:lnTo>
                    <a:pt x="1314231" y="581484"/>
                  </a:lnTo>
                  <a:lnTo>
                    <a:pt x="789601" y="277979"/>
                  </a:ln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3A99A2EB-2146-4ABE-A5AC-031CD4E75E35}"/>
                </a:ext>
              </a:extLst>
            </p:cNvPr>
            <p:cNvSpPr/>
            <p:nvPr/>
          </p:nvSpPr>
          <p:spPr>
            <a:xfrm>
              <a:off x="6057040" y="2256809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08053"/>
                    <a:pt x="221614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EC410A75-4C8B-4A76-B3DF-AE371C5FDD72}"/>
                </a:ext>
              </a:extLst>
            </p:cNvPr>
            <p:cNvSpPr/>
            <p:nvPr/>
          </p:nvSpPr>
          <p:spPr>
            <a:xfrm>
              <a:off x="6612019" y="2621014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12389"/>
                    <a:pt x="221614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5EF46DEF-7C5A-4A9B-AE5C-AE18C99A12B1}"/>
                </a:ext>
              </a:extLst>
            </p:cNvPr>
            <p:cNvSpPr/>
            <p:nvPr/>
          </p:nvSpPr>
          <p:spPr>
            <a:xfrm>
              <a:off x="6633698" y="3262710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12389"/>
                    <a:pt x="221614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75F33040-9F0A-49DB-8697-64AEA8B6E06B}"/>
                </a:ext>
              </a:extLst>
            </p:cNvPr>
            <p:cNvSpPr/>
            <p:nvPr/>
          </p:nvSpPr>
          <p:spPr>
            <a:xfrm>
              <a:off x="5606119" y="3297396"/>
              <a:ext cx="433578" cy="607009"/>
            </a:xfrm>
            <a:custGeom>
              <a:avLst/>
              <a:gdLst>
                <a:gd name="connsiteX0" fmla="*/ 147906 w 433577"/>
                <a:gd name="connsiteY0" fmla="*/ 468754 h 607009"/>
                <a:gd name="connsiteX1" fmla="*/ 147906 w 433577"/>
                <a:gd name="connsiteY1" fmla="*/ 147906 h 607009"/>
                <a:gd name="connsiteX2" fmla="*/ 308330 w 433577"/>
                <a:gd name="connsiteY2" fmla="*/ 308330 h 607009"/>
                <a:gd name="connsiteX3" fmla="*/ 147906 w 433577"/>
                <a:gd name="connsiteY3" fmla="*/ 468754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577" h="607009">
                  <a:moveTo>
                    <a:pt x="147906" y="468754"/>
                  </a:moveTo>
                  <a:lnTo>
                    <a:pt x="147906" y="147906"/>
                  </a:lnTo>
                  <a:cubicBezTo>
                    <a:pt x="234622" y="147906"/>
                    <a:pt x="308330" y="221614"/>
                    <a:pt x="308330" y="308330"/>
                  </a:cubicBezTo>
                  <a:cubicBezTo>
                    <a:pt x="308330" y="395045"/>
                    <a:pt x="238957" y="468754"/>
                    <a:pt x="147906" y="468754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B512108C-A4A2-4256-B17A-B0A19ACDB12A}"/>
                </a:ext>
              </a:extLst>
            </p:cNvPr>
            <p:cNvSpPr/>
            <p:nvPr/>
          </p:nvSpPr>
          <p:spPr>
            <a:xfrm>
              <a:off x="5437023" y="2612343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8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12389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460A741D-F2C0-4CC2-8B98-EE0D6279D5FC}"/>
                </a:ext>
              </a:extLst>
            </p:cNvPr>
            <p:cNvSpPr/>
            <p:nvPr/>
          </p:nvSpPr>
          <p:spPr>
            <a:xfrm>
              <a:off x="4973095" y="3392783"/>
              <a:ext cx="1560880" cy="1734312"/>
            </a:xfrm>
            <a:custGeom>
              <a:avLst/>
              <a:gdLst>
                <a:gd name="connsiteX0" fmla="*/ 789601 w 1560880"/>
                <a:gd name="connsiteY0" fmla="*/ 147906 h 1734311"/>
                <a:gd name="connsiteX1" fmla="*/ 1110449 w 1560880"/>
                <a:gd name="connsiteY1" fmla="*/ 334345 h 1734311"/>
                <a:gd name="connsiteX2" fmla="*/ 1431297 w 1560880"/>
                <a:gd name="connsiteY2" fmla="*/ 520783 h 1734311"/>
                <a:gd name="connsiteX3" fmla="*/ 1431297 w 1560880"/>
                <a:gd name="connsiteY3" fmla="*/ 889324 h 1734311"/>
                <a:gd name="connsiteX4" fmla="*/ 1431297 w 1560880"/>
                <a:gd name="connsiteY4" fmla="*/ 1257866 h 1734311"/>
                <a:gd name="connsiteX5" fmla="*/ 1106113 w 1560880"/>
                <a:gd name="connsiteY5" fmla="*/ 1439968 h 1734311"/>
                <a:gd name="connsiteX6" fmla="*/ 785266 w 1560880"/>
                <a:gd name="connsiteY6" fmla="*/ 1626407 h 1734311"/>
                <a:gd name="connsiteX7" fmla="*/ 468754 w 1560880"/>
                <a:gd name="connsiteY7" fmla="*/ 1439968 h 1734311"/>
                <a:gd name="connsiteX8" fmla="*/ 147906 w 1560880"/>
                <a:gd name="connsiteY8" fmla="*/ 1253530 h 1734311"/>
                <a:gd name="connsiteX9" fmla="*/ 147906 w 1560880"/>
                <a:gd name="connsiteY9" fmla="*/ 884989 h 1734311"/>
                <a:gd name="connsiteX10" fmla="*/ 147906 w 1560880"/>
                <a:gd name="connsiteY10" fmla="*/ 516447 h 1734311"/>
                <a:gd name="connsiteX11" fmla="*/ 468754 w 1560880"/>
                <a:gd name="connsiteY11" fmla="*/ 330009 h 1734311"/>
                <a:gd name="connsiteX12" fmla="*/ 789601 w 1560880"/>
                <a:gd name="connsiteY12" fmla="*/ 147906 h 1734311"/>
                <a:gd name="connsiteX13" fmla="*/ 789601 w 1560880"/>
                <a:gd name="connsiteY13" fmla="*/ 147906 h 1734311"/>
                <a:gd name="connsiteX14" fmla="*/ 789601 w 1560880"/>
                <a:gd name="connsiteY14" fmla="*/ 277979 h 1734311"/>
                <a:gd name="connsiteX15" fmla="*/ 264972 w 1560880"/>
                <a:gd name="connsiteY15" fmla="*/ 581484 h 1734311"/>
                <a:gd name="connsiteX16" fmla="*/ 264972 w 1560880"/>
                <a:gd name="connsiteY16" fmla="*/ 1188493 h 1734311"/>
                <a:gd name="connsiteX17" fmla="*/ 789601 w 1560880"/>
                <a:gd name="connsiteY17" fmla="*/ 1491998 h 1734311"/>
                <a:gd name="connsiteX18" fmla="*/ 1314231 w 1560880"/>
                <a:gd name="connsiteY18" fmla="*/ 1188493 h 1734311"/>
                <a:gd name="connsiteX19" fmla="*/ 1314231 w 1560880"/>
                <a:gd name="connsiteY19" fmla="*/ 581484 h 1734311"/>
                <a:gd name="connsiteX20" fmla="*/ 789601 w 1560880"/>
                <a:gd name="connsiteY20" fmla="*/ 277979 h 173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60880" h="1734311">
                  <a:moveTo>
                    <a:pt x="789601" y="147906"/>
                  </a:moveTo>
                  <a:lnTo>
                    <a:pt x="1110449" y="334345"/>
                  </a:lnTo>
                  <a:lnTo>
                    <a:pt x="1431297" y="520783"/>
                  </a:lnTo>
                  <a:lnTo>
                    <a:pt x="1431297" y="889324"/>
                  </a:lnTo>
                  <a:lnTo>
                    <a:pt x="1431297" y="1257866"/>
                  </a:lnTo>
                  <a:lnTo>
                    <a:pt x="1106113" y="1439968"/>
                  </a:lnTo>
                  <a:lnTo>
                    <a:pt x="785266" y="1626407"/>
                  </a:lnTo>
                  <a:lnTo>
                    <a:pt x="468754" y="1439968"/>
                  </a:lnTo>
                  <a:lnTo>
                    <a:pt x="147906" y="1253530"/>
                  </a:lnTo>
                  <a:lnTo>
                    <a:pt x="147906" y="884989"/>
                  </a:lnTo>
                  <a:lnTo>
                    <a:pt x="147906" y="516447"/>
                  </a:lnTo>
                  <a:lnTo>
                    <a:pt x="468754" y="330009"/>
                  </a:lnTo>
                  <a:lnTo>
                    <a:pt x="789601" y="147906"/>
                  </a:lnTo>
                  <a:lnTo>
                    <a:pt x="789601" y="147906"/>
                  </a:lnTo>
                  <a:close/>
                  <a:moveTo>
                    <a:pt x="789601" y="277979"/>
                  </a:moveTo>
                  <a:lnTo>
                    <a:pt x="264972" y="581484"/>
                  </a:lnTo>
                  <a:lnTo>
                    <a:pt x="264972" y="1188493"/>
                  </a:lnTo>
                  <a:lnTo>
                    <a:pt x="789601" y="1491998"/>
                  </a:lnTo>
                  <a:lnTo>
                    <a:pt x="1314231" y="1188493"/>
                  </a:lnTo>
                  <a:lnTo>
                    <a:pt x="1314231" y="581484"/>
                  </a:lnTo>
                  <a:lnTo>
                    <a:pt x="789601" y="277979"/>
                  </a:ln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97A299C8-73EF-485E-9DF6-AEBF9D7297C2}"/>
                </a:ext>
              </a:extLst>
            </p:cNvPr>
            <p:cNvSpPr/>
            <p:nvPr/>
          </p:nvSpPr>
          <p:spPr>
            <a:xfrm>
              <a:off x="5450031" y="4650159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1614" y="147906"/>
                    <a:pt x="147906" y="221614"/>
                    <a:pt x="147906" y="317001"/>
                  </a:cubicBezTo>
                  <a:cubicBezTo>
                    <a:pt x="147906" y="408053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4C27C222-8EFA-4C29-9695-81A75E2E0DF3}"/>
                </a:ext>
              </a:extLst>
            </p:cNvPr>
            <p:cNvSpPr/>
            <p:nvPr/>
          </p:nvSpPr>
          <p:spPr>
            <a:xfrm>
              <a:off x="5437023" y="3280053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8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08053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14BD5837-ABBD-4333-8509-3BADF2370349}"/>
                </a:ext>
              </a:extLst>
            </p:cNvPr>
            <p:cNvSpPr/>
            <p:nvPr/>
          </p:nvSpPr>
          <p:spPr>
            <a:xfrm>
              <a:off x="6026689" y="3626915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08053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5326CBB0-BE92-4779-B6DB-03185DB3E435}"/>
                </a:ext>
              </a:extLst>
            </p:cNvPr>
            <p:cNvSpPr/>
            <p:nvPr/>
          </p:nvSpPr>
          <p:spPr>
            <a:xfrm>
              <a:off x="6013682" y="4320640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1614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12389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B2D4779C-7FA5-49A8-A92B-83E4FFE907A1}"/>
                </a:ext>
              </a:extLst>
            </p:cNvPr>
            <p:cNvSpPr/>
            <p:nvPr/>
          </p:nvSpPr>
          <p:spPr>
            <a:xfrm>
              <a:off x="4869036" y="4298961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1614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12389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8ACA4D00-2077-43DC-B39C-31ACE2ACEC45}"/>
                </a:ext>
              </a:extLst>
            </p:cNvPr>
            <p:cNvSpPr/>
            <p:nvPr/>
          </p:nvSpPr>
          <p:spPr>
            <a:xfrm>
              <a:off x="4860365" y="3613908"/>
              <a:ext cx="607009" cy="607009"/>
            </a:xfrm>
            <a:custGeom>
              <a:avLst/>
              <a:gdLst>
                <a:gd name="connsiteX0" fmla="*/ 317001 w 607009"/>
                <a:gd name="connsiteY0" fmla="*/ 486097 h 607009"/>
                <a:gd name="connsiteX1" fmla="*/ 486097 w 607009"/>
                <a:gd name="connsiteY1" fmla="*/ 317001 h 607009"/>
                <a:gd name="connsiteX2" fmla="*/ 317001 w 607009"/>
                <a:gd name="connsiteY2" fmla="*/ 147906 h 607009"/>
                <a:gd name="connsiteX3" fmla="*/ 147906 w 607009"/>
                <a:gd name="connsiteY3" fmla="*/ 317001 h 607009"/>
                <a:gd name="connsiteX4" fmla="*/ 317001 w 607009"/>
                <a:gd name="connsiteY4" fmla="*/ 486097 h 607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009" h="607009">
                  <a:moveTo>
                    <a:pt x="317001" y="486097"/>
                  </a:moveTo>
                  <a:cubicBezTo>
                    <a:pt x="408053" y="486097"/>
                    <a:pt x="486097" y="412389"/>
                    <a:pt x="486097" y="317001"/>
                  </a:cubicBezTo>
                  <a:cubicBezTo>
                    <a:pt x="486097" y="225950"/>
                    <a:pt x="412389" y="147906"/>
                    <a:pt x="317001" y="147906"/>
                  </a:cubicBezTo>
                  <a:cubicBezTo>
                    <a:pt x="225950" y="147906"/>
                    <a:pt x="147906" y="221614"/>
                    <a:pt x="147906" y="317001"/>
                  </a:cubicBezTo>
                  <a:cubicBezTo>
                    <a:pt x="147906" y="412389"/>
                    <a:pt x="225950" y="486097"/>
                    <a:pt x="317001" y="486097"/>
                  </a:cubicBezTo>
                  <a:close/>
                </a:path>
              </a:pathLst>
            </a:custGeom>
            <a:grpFill/>
            <a:ln w="433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B5DD1D5-DBD6-4BDE-A0A5-C904D0E0E1BC}"/>
              </a:ext>
            </a:extLst>
          </p:cNvPr>
          <p:cNvSpPr txBox="1"/>
          <p:nvPr/>
        </p:nvSpPr>
        <p:spPr>
          <a:xfrm>
            <a:off x="1162874" y="644467"/>
            <a:ext cx="39058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400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38BF90D-FBED-41E8-857E-511323D5E45D}"/>
              </a:ext>
            </a:extLst>
          </p:cNvPr>
          <p:cNvSpPr txBox="1"/>
          <p:nvPr/>
        </p:nvSpPr>
        <p:spPr>
          <a:xfrm>
            <a:off x="602819" y="513764"/>
            <a:ext cx="460177" cy="361950"/>
          </a:xfrm>
          <a:custGeom>
            <a:avLst/>
            <a:gdLst/>
            <a:ahLst/>
            <a:cxnLst/>
            <a:rect l="l" t="t" r="r" b="b"/>
            <a:pathLst>
              <a:path w="460177" h="361950">
                <a:moveTo>
                  <a:pt x="427435" y="0"/>
                </a:moveTo>
                <a:lnTo>
                  <a:pt x="460177" y="69056"/>
                </a:lnTo>
                <a:cubicBezTo>
                  <a:pt x="426839" y="80168"/>
                  <a:pt x="402928" y="95646"/>
                  <a:pt x="388442" y="115490"/>
                </a:cubicBezTo>
                <a:cubicBezTo>
                  <a:pt x="373956" y="135334"/>
                  <a:pt x="366316" y="161726"/>
                  <a:pt x="365522" y="194667"/>
                </a:cubicBezTo>
                <a:lnTo>
                  <a:pt x="446485" y="194667"/>
                </a:lnTo>
                <a:lnTo>
                  <a:pt x="446485" y="361950"/>
                </a:lnTo>
                <a:lnTo>
                  <a:pt x="279202" y="361950"/>
                </a:lnTo>
                <a:lnTo>
                  <a:pt x="279202" y="242292"/>
                </a:lnTo>
                <a:cubicBezTo>
                  <a:pt x="279202" y="193476"/>
                  <a:pt x="283468" y="155178"/>
                  <a:pt x="292001" y="127396"/>
                </a:cubicBezTo>
                <a:cubicBezTo>
                  <a:pt x="300534" y="99615"/>
                  <a:pt x="316409" y="74612"/>
                  <a:pt x="339626" y="52387"/>
                </a:cubicBezTo>
                <a:cubicBezTo>
                  <a:pt x="362843" y="30162"/>
                  <a:pt x="392113" y="12700"/>
                  <a:pt x="427435" y="0"/>
                </a:cubicBezTo>
                <a:close/>
                <a:moveTo>
                  <a:pt x="148233" y="0"/>
                </a:moveTo>
                <a:lnTo>
                  <a:pt x="180975" y="69056"/>
                </a:lnTo>
                <a:cubicBezTo>
                  <a:pt x="147638" y="80168"/>
                  <a:pt x="123726" y="95646"/>
                  <a:pt x="109240" y="115490"/>
                </a:cubicBezTo>
                <a:cubicBezTo>
                  <a:pt x="94754" y="135334"/>
                  <a:pt x="87114" y="161726"/>
                  <a:pt x="86321" y="194667"/>
                </a:cubicBezTo>
                <a:lnTo>
                  <a:pt x="167283" y="194667"/>
                </a:lnTo>
                <a:lnTo>
                  <a:pt x="167283" y="361950"/>
                </a:lnTo>
                <a:lnTo>
                  <a:pt x="0" y="361950"/>
                </a:lnTo>
                <a:lnTo>
                  <a:pt x="0" y="242292"/>
                </a:lnTo>
                <a:cubicBezTo>
                  <a:pt x="0" y="193873"/>
                  <a:pt x="4267" y="155674"/>
                  <a:pt x="12800" y="127694"/>
                </a:cubicBezTo>
                <a:cubicBezTo>
                  <a:pt x="21332" y="99714"/>
                  <a:pt x="37108" y="74612"/>
                  <a:pt x="60127" y="52387"/>
                </a:cubicBezTo>
                <a:cubicBezTo>
                  <a:pt x="83146" y="30162"/>
                  <a:pt x="112514" y="12700"/>
                  <a:pt x="1482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0A52150-2328-409C-A2FE-D86FABE3FEA0}"/>
              </a:ext>
            </a:extLst>
          </p:cNvPr>
          <p:cNvSpPr txBox="1"/>
          <p:nvPr/>
        </p:nvSpPr>
        <p:spPr>
          <a:xfrm rot="10800000">
            <a:off x="4708446" y="2279374"/>
            <a:ext cx="460177" cy="361950"/>
          </a:xfrm>
          <a:custGeom>
            <a:avLst/>
            <a:gdLst/>
            <a:ahLst/>
            <a:cxnLst/>
            <a:rect l="l" t="t" r="r" b="b"/>
            <a:pathLst>
              <a:path w="460177" h="361950">
                <a:moveTo>
                  <a:pt x="167283" y="361950"/>
                </a:moveTo>
                <a:lnTo>
                  <a:pt x="0" y="361950"/>
                </a:lnTo>
                <a:lnTo>
                  <a:pt x="0" y="242292"/>
                </a:lnTo>
                <a:cubicBezTo>
                  <a:pt x="0" y="193873"/>
                  <a:pt x="4266" y="155674"/>
                  <a:pt x="12800" y="127694"/>
                </a:cubicBezTo>
                <a:cubicBezTo>
                  <a:pt x="21333" y="99714"/>
                  <a:pt x="37108" y="74612"/>
                  <a:pt x="60127" y="52387"/>
                </a:cubicBezTo>
                <a:cubicBezTo>
                  <a:pt x="83146" y="30162"/>
                  <a:pt x="112515" y="12700"/>
                  <a:pt x="148233" y="0"/>
                </a:cubicBezTo>
                <a:lnTo>
                  <a:pt x="180975" y="69056"/>
                </a:lnTo>
                <a:cubicBezTo>
                  <a:pt x="147638" y="80168"/>
                  <a:pt x="123726" y="95647"/>
                  <a:pt x="109240" y="115490"/>
                </a:cubicBezTo>
                <a:cubicBezTo>
                  <a:pt x="94754" y="135334"/>
                  <a:pt x="87115" y="161726"/>
                  <a:pt x="86321" y="194667"/>
                </a:cubicBezTo>
                <a:lnTo>
                  <a:pt x="167283" y="194667"/>
                </a:lnTo>
                <a:close/>
                <a:moveTo>
                  <a:pt x="446485" y="361950"/>
                </a:moveTo>
                <a:lnTo>
                  <a:pt x="279202" y="361950"/>
                </a:lnTo>
                <a:lnTo>
                  <a:pt x="279202" y="242292"/>
                </a:lnTo>
                <a:cubicBezTo>
                  <a:pt x="279202" y="193476"/>
                  <a:pt x="283468" y="155178"/>
                  <a:pt x="292001" y="127397"/>
                </a:cubicBezTo>
                <a:cubicBezTo>
                  <a:pt x="300534" y="99615"/>
                  <a:pt x="316409" y="74612"/>
                  <a:pt x="339626" y="52387"/>
                </a:cubicBezTo>
                <a:cubicBezTo>
                  <a:pt x="362843" y="30162"/>
                  <a:pt x="392113" y="12700"/>
                  <a:pt x="427435" y="0"/>
                </a:cubicBezTo>
                <a:lnTo>
                  <a:pt x="460177" y="69056"/>
                </a:lnTo>
                <a:cubicBezTo>
                  <a:pt x="426840" y="80168"/>
                  <a:pt x="402928" y="95647"/>
                  <a:pt x="388442" y="115490"/>
                </a:cubicBezTo>
                <a:cubicBezTo>
                  <a:pt x="373956" y="135334"/>
                  <a:pt x="366316" y="161726"/>
                  <a:pt x="365522" y="194667"/>
                </a:cubicBezTo>
                <a:lnTo>
                  <a:pt x="446485" y="1946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93B513-7F65-4056-9ACA-2C372D18101E}"/>
              </a:ext>
            </a:extLst>
          </p:cNvPr>
          <p:cNvSpPr txBox="1"/>
          <p:nvPr/>
        </p:nvSpPr>
        <p:spPr>
          <a:xfrm>
            <a:off x="7205812" y="4935795"/>
            <a:ext cx="4504988" cy="158812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Tx/>
              <a:buNone/>
              <a:defRPr sz="54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  <a:latin typeface="+mj-lt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r"/>
            <a:r>
              <a:rPr lang="en-US" dirty="0">
                <a:effectLst/>
              </a:rPr>
              <a:t>Infographic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322D3C2-A51B-446F-BF60-A6A247BDA9F8}"/>
              </a:ext>
            </a:extLst>
          </p:cNvPr>
          <p:cNvSpPr txBox="1"/>
          <p:nvPr/>
        </p:nvSpPr>
        <p:spPr>
          <a:xfrm>
            <a:off x="7929758" y="4458746"/>
            <a:ext cx="3685289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OREM IPSUM DOLOR SIT AMET CU USU AGAM INTEGRE IMPEDIT.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ED7C6D33-80F1-41FB-840C-4B3BD6253D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756185"/>
              </p:ext>
            </p:extLst>
          </p:nvPr>
        </p:nvGraphicFramePr>
        <p:xfrm>
          <a:off x="1421725" y="3746246"/>
          <a:ext cx="2096285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2">
            <a:extLst>
              <a:ext uri="{FF2B5EF4-FFF2-40B4-BE49-F238E27FC236}">
                <a16:creationId xmlns:a16="http://schemas.microsoft.com/office/drawing/2014/main" xmlns="" id="{5CE408FC-B285-4DDB-8F13-BF7FA5CB11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1812938"/>
              </p:ext>
            </p:extLst>
          </p:nvPr>
        </p:nvGraphicFramePr>
        <p:xfrm>
          <a:off x="8643596" y="3746246"/>
          <a:ext cx="2096285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xmlns="" id="{8095F8AB-9C46-486E-AC33-CBA3266DC457}"/>
              </a:ext>
            </a:extLst>
          </p:cNvPr>
          <p:cNvSpPr>
            <a:spLocks/>
          </p:cNvSpPr>
          <p:nvPr/>
        </p:nvSpPr>
        <p:spPr bwMode="auto">
          <a:xfrm>
            <a:off x="6482153" y="1934638"/>
            <a:ext cx="1167155" cy="4164069"/>
          </a:xfrm>
          <a:custGeom>
            <a:avLst/>
            <a:gdLst>
              <a:gd name="T0" fmla="*/ 453 w 768"/>
              <a:gd name="T1" fmla="*/ 45 h 2740"/>
              <a:gd name="T2" fmla="*/ 508 w 768"/>
              <a:gd name="T3" fmla="*/ 200 h 2740"/>
              <a:gd name="T4" fmla="*/ 464 w 768"/>
              <a:gd name="T5" fmla="*/ 287 h 2740"/>
              <a:gd name="T6" fmla="*/ 479 w 768"/>
              <a:gd name="T7" fmla="*/ 389 h 2740"/>
              <a:gd name="T8" fmla="*/ 628 w 768"/>
              <a:gd name="T9" fmla="*/ 445 h 2740"/>
              <a:gd name="T10" fmla="*/ 691 w 768"/>
              <a:gd name="T11" fmla="*/ 583 h 2740"/>
              <a:gd name="T12" fmla="*/ 719 w 768"/>
              <a:gd name="T13" fmla="*/ 858 h 2740"/>
              <a:gd name="T14" fmla="*/ 748 w 768"/>
              <a:gd name="T15" fmla="*/ 1287 h 2740"/>
              <a:gd name="T16" fmla="*/ 768 w 768"/>
              <a:gd name="T17" fmla="*/ 1416 h 2740"/>
              <a:gd name="T18" fmla="*/ 713 w 768"/>
              <a:gd name="T19" fmla="*/ 1478 h 2740"/>
              <a:gd name="T20" fmla="*/ 677 w 768"/>
              <a:gd name="T21" fmla="*/ 1427 h 2740"/>
              <a:gd name="T22" fmla="*/ 691 w 768"/>
              <a:gd name="T23" fmla="*/ 1320 h 2740"/>
              <a:gd name="T24" fmla="*/ 639 w 768"/>
              <a:gd name="T25" fmla="*/ 934 h 2740"/>
              <a:gd name="T26" fmla="*/ 595 w 768"/>
              <a:gd name="T27" fmla="*/ 745 h 2740"/>
              <a:gd name="T28" fmla="*/ 555 w 768"/>
              <a:gd name="T29" fmla="*/ 792 h 2740"/>
              <a:gd name="T30" fmla="*/ 535 w 768"/>
              <a:gd name="T31" fmla="*/ 947 h 2740"/>
              <a:gd name="T32" fmla="*/ 611 w 768"/>
              <a:gd name="T33" fmla="*/ 1125 h 2740"/>
              <a:gd name="T34" fmla="*/ 639 w 768"/>
              <a:gd name="T35" fmla="*/ 1351 h 2740"/>
              <a:gd name="T36" fmla="*/ 617 w 768"/>
              <a:gd name="T37" fmla="*/ 1912 h 2740"/>
              <a:gd name="T38" fmla="*/ 544 w 768"/>
              <a:gd name="T39" fmla="*/ 2387 h 2740"/>
              <a:gd name="T40" fmla="*/ 559 w 768"/>
              <a:gd name="T41" fmla="*/ 2711 h 2740"/>
              <a:gd name="T42" fmla="*/ 455 w 768"/>
              <a:gd name="T43" fmla="*/ 2687 h 2740"/>
              <a:gd name="T44" fmla="*/ 451 w 768"/>
              <a:gd name="T45" fmla="*/ 2523 h 2740"/>
              <a:gd name="T46" fmla="*/ 468 w 768"/>
              <a:gd name="T47" fmla="*/ 2363 h 2740"/>
              <a:gd name="T48" fmla="*/ 448 w 768"/>
              <a:gd name="T49" fmla="*/ 2136 h 2740"/>
              <a:gd name="T50" fmla="*/ 455 w 768"/>
              <a:gd name="T51" fmla="*/ 1894 h 2740"/>
              <a:gd name="T52" fmla="*/ 406 w 768"/>
              <a:gd name="T53" fmla="*/ 1598 h 2740"/>
              <a:gd name="T54" fmla="*/ 351 w 768"/>
              <a:gd name="T55" fmla="*/ 1680 h 2740"/>
              <a:gd name="T56" fmla="*/ 330 w 768"/>
              <a:gd name="T57" fmla="*/ 2018 h 2740"/>
              <a:gd name="T58" fmla="*/ 310 w 768"/>
              <a:gd name="T59" fmla="*/ 2223 h 2740"/>
              <a:gd name="T60" fmla="*/ 308 w 768"/>
              <a:gd name="T61" fmla="*/ 2411 h 2740"/>
              <a:gd name="T62" fmla="*/ 324 w 768"/>
              <a:gd name="T63" fmla="*/ 2647 h 2740"/>
              <a:gd name="T64" fmla="*/ 253 w 768"/>
              <a:gd name="T65" fmla="*/ 2729 h 2740"/>
              <a:gd name="T66" fmla="*/ 217 w 768"/>
              <a:gd name="T67" fmla="*/ 2616 h 2740"/>
              <a:gd name="T68" fmla="*/ 231 w 768"/>
              <a:gd name="T69" fmla="*/ 2376 h 2740"/>
              <a:gd name="T70" fmla="*/ 180 w 768"/>
              <a:gd name="T71" fmla="*/ 2118 h 2740"/>
              <a:gd name="T72" fmla="*/ 168 w 768"/>
              <a:gd name="T73" fmla="*/ 1867 h 2740"/>
              <a:gd name="T74" fmla="*/ 175 w 768"/>
              <a:gd name="T75" fmla="*/ 1607 h 2740"/>
              <a:gd name="T76" fmla="*/ 126 w 768"/>
              <a:gd name="T77" fmla="*/ 1363 h 2740"/>
              <a:gd name="T78" fmla="*/ 166 w 768"/>
              <a:gd name="T79" fmla="*/ 1107 h 2740"/>
              <a:gd name="T80" fmla="*/ 235 w 768"/>
              <a:gd name="T81" fmla="*/ 869 h 2740"/>
              <a:gd name="T82" fmla="*/ 182 w 768"/>
              <a:gd name="T83" fmla="*/ 711 h 2740"/>
              <a:gd name="T84" fmla="*/ 128 w 768"/>
              <a:gd name="T85" fmla="*/ 931 h 2740"/>
              <a:gd name="T86" fmla="*/ 119 w 768"/>
              <a:gd name="T87" fmla="*/ 1111 h 2740"/>
              <a:gd name="T88" fmla="*/ 64 w 768"/>
              <a:gd name="T89" fmla="*/ 1311 h 2740"/>
              <a:gd name="T90" fmla="*/ 100 w 768"/>
              <a:gd name="T91" fmla="*/ 1460 h 2740"/>
              <a:gd name="T92" fmla="*/ 79 w 768"/>
              <a:gd name="T93" fmla="*/ 1481 h 2740"/>
              <a:gd name="T94" fmla="*/ 4 w 768"/>
              <a:gd name="T95" fmla="*/ 1423 h 2740"/>
              <a:gd name="T96" fmla="*/ 22 w 768"/>
              <a:gd name="T97" fmla="*/ 1251 h 2740"/>
              <a:gd name="T98" fmla="*/ 70 w 768"/>
              <a:gd name="T99" fmla="*/ 623 h 2740"/>
              <a:gd name="T100" fmla="*/ 117 w 768"/>
              <a:gd name="T101" fmla="*/ 458 h 2740"/>
              <a:gd name="T102" fmla="*/ 251 w 768"/>
              <a:gd name="T103" fmla="*/ 412 h 2740"/>
              <a:gd name="T104" fmla="*/ 320 w 768"/>
              <a:gd name="T105" fmla="*/ 325 h 2740"/>
              <a:gd name="T106" fmla="*/ 253 w 768"/>
              <a:gd name="T107" fmla="*/ 221 h 2740"/>
              <a:gd name="T108" fmla="*/ 250 w 768"/>
              <a:gd name="T109" fmla="*/ 136 h 2740"/>
              <a:gd name="T110" fmla="*/ 322 w 768"/>
              <a:gd name="T111" fmla="*/ 3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2740">
                <a:moveTo>
                  <a:pt x="339" y="0"/>
                </a:moveTo>
                <a:lnTo>
                  <a:pt x="375" y="3"/>
                </a:lnTo>
                <a:lnTo>
                  <a:pt x="406" y="12"/>
                </a:lnTo>
                <a:lnTo>
                  <a:pt x="431" y="27"/>
                </a:lnTo>
                <a:lnTo>
                  <a:pt x="453" y="45"/>
                </a:lnTo>
                <a:lnTo>
                  <a:pt x="471" y="69"/>
                </a:lnTo>
                <a:lnTo>
                  <a:pt x="486" y="94"/>
                </a:lnTo>
                <a:lnTo>
                  <a:pt x="495" y="123"/>
                </a:lnTo>
                <a:lnTo>
                  <a:pt x="495" y="183"/>
                </a:lnTo>
                <a:lnTo>
                  <a:pt x="508" y="200"/>
                </a:lnTo>
                <a:lnTo>
                  <a:pt x="502" y="221"/>
                </a:lnTo>
                <a:lnTo>
                  <a:pt x="495" y="240"/>
                </a:lnTo>
                <a:lnTo>
                  <a:pt x="484" y="256"/>
                </a:lnTo>
                <a:lnTo>
                  <a:pt x="475" y="271"/>
                </a:lnTo>
                <a:lnTo>
                  <a:pt x="464" y="287"/>
                </a:lnTo>
                <a:lnTo>
                  <a:pt x="455" y="303"/>
                </a:lnTo>
                <a:lnTo>
                  <a:pt x="451" y="323"/>
                </a:lnTo>
                <a:lnTo>
                  <a:pt x="450" y="349"/>
                </a:lnTo>
                <a:lnTo>
                  <a:pt x="455" y="380"/>
                </a:lnTo>
                <a:lnTo>
                  <a:pt x="479" y="389"/>
                </a:lnTo>
                <a:lnTo>
                  <a:pt x="508" y="400"/>
                </a:lnTo>
                <a:lnTo>
                  <a:pt x="539" y="409"/>
                </a:lnTo>
                <a:lnTo>
                  <a:pt x="570" y="420"/>
                </a:lnTo>
                <a:lnTo>
                  <a:pt x="600" y="431"/>
                </a:lnTo>
                <a:lnTo>
                  <a:pt x="628" y="445"/>
                </a:lnTo>
                <a:lnTo>
                  <a:pt x="650" y="460"/>
                </a:lnTo>
                <a:lnTo>
                  <a:pt x="668" y="480"/>
                </a:lnTo>
                <a:lnTo>
                  <a:pt x="682" y="511"/>
                </a:lnTo>
                <a:lnTo>
                  <a:pt x="690" y="545"/>
                </a:lnTo>
                <a:lnTo>
                  <a:pt x="691" y="583"/>
                </a:lnTo>
                <a:lnTo>
                  <a:pt x="693" y="623"/>
                </a:lnTo>
                <a:lnTo>
                  <a:pt x="693" y="665"/>
                </a:lnTo>
                <a:lnTo>
                  <a:pt x="699" y="707"/>
                </a:lnTo>
                <a:lnTo>
                  <a:pt x="710" y="781"/>
                </a:lnTo>
                <a:lnTo>
                  <a:pt x="719" y="858"/>
                </a:lnTo>
                <a:lnTo>
                  <a:pt x="728" y="931"/>
                </a:lnTo>
                <a:lnTo>
                  <a:pt x="739" y="1000"/>
                </a:lnTo>
                <a:lnTo>
                  <a:pt x="742" y="1183"/>
                </a:lnTo>
                <a:lnTo>
                  <a:pt x="742" y="1267"/>
                </a:lnTo>
                <a:lnTo>
                  <a:pt x="748" y="1287"/>
                </a:lnTo>
                <a:lnTo>
                  <a:pt x="753" y="1311"/>
                </a:lnTo>
                <a:lnTo>
                  <a:pt x="759" y="1336"/>
                </a:lnTo>
                <a:lnTo>
                  <a:pt x="762" y="1363"/>
                </a:lnTo>
                <a:lnTo>
                  <a:pt x="766" y="1391"/>
                </a:lnTo>
                <a:lnTo>
                  <a:pt x="768" y="1416"/>
                </a:lnTo>
                <a:lnTo>
                  <a:pt x="764" y="1440"/>
                </a:lnTo>
                <a:lnTo>
                  <a:pt x="757" y="1458"/>
                </a:lnTo>
                <a:lnTo>
                  <a:pt x="742" y="1474"/>
                </a:lnTo>
                <a:lnTo>
                  <a:pt x="722" y="1483"/>
                </a:lnTo>
                <a:lnTo>
                  <a:pt x="713" y="1478"/>
                </a:lnTo>
                <a:lnTo>
                  <a:pt x="699" y="1478"/>
                </a:lnTo>
                <a:lnTo>
                  <a:pt x="682" y="1480"/>
                </a:lnTo>
                <a:lnTo>
                  <a:pt x="668" y="1480"/>
                </a:lnTo>
                <a:lnTo>
                  <a:pt x="659" y="1443"/>
                </a:lnTo>
                <a:lnTo>
                  <a:pt x="677" y="1427"/>
                </a:lnTo>
                <a:lnTo>
                  <a:pt x="686" y="1411"/>
                </a:lnTo>
                <a:lnTo>
                  <a:pt x="688" y="1394"/>
                </a:lnTo>
                <a:lnTo>
                  <a:pt x="688" y="1372"/>
                </a:lnTo>
                <a:lnTo>
                  <a:pt x="688" y="1349"/>
                </a:lnTo>
                <a:lnTo>
                  <a:pt x="691" y="1320"/>
                </a:lnTo>
                <a:lnTo>
                  <a:pt x="695" y="1305"/>
                </a:lnTo>
                <a:lnTo>
                  <a:pt x="700" y="1287"/>
                </a:lnTo>
                <a:lnTo>
                  <a:pt x="699" y="1267"/>
                </a:lnTo>
                <a:lnTo>
                  <a:pt x="642" y="1096"/>
                </a:lnTo>
                <a:lnTo>
                  <a:pt x="639" y="934"/>
                </a:lnTo>
                <a:lnTo>
                  <a:pt x="608" y="827"/>
                </a:lnTo>
                <a:lnTo>
                  <a:pt x="604" y="809"/>
                </a:lnTo>
                <a:lnTo>
                  <a:pt x="600" y="789"/>
                </a:lnTo>
                <a:lnTo>
                  <a:pt x="599" y="767"/>
                </a:lnTo>
                <a:lnTo>
                  <a:pt x="595" y="745"/>
                </a:lnTo>
                <a:lnTo>
                  <a:pt x="588" y="727"/>
                </a:lnTo>
                <a:lnTo>
                  <a:pt x="579" y="714"/>
                </a:lnTo>
                <a:lnTo>
                  <a:pt x="573" y="741"/>
                </a:lnTo>
                <a:lnTo>
                  <a:pt x="566" y="767"/>
                </a:lnTo>
                <a:lnTo>
                  <a:pt x="555" y="792"/>
                </a:lnTo>
                <a:lnTo>
                  <a:pt x="544" y="820"/>
                </a:lnTo>
                <a:lnTo>
                  <a:pt x="535" y="849"/>
                </a:lnTo>
                <a:lnTo>
                  <a:pt x="530" y="880"/>
                </a:lnTo>
                <a:lnTo>
                  <a:pt x="530" y="912"/>
                </a:lnTo>
                <a:lnTo>
                  <a:pt x="535" y="947"/>
                </a:lnTo>
                <a:lnTo>
                  <a:pt x="546" y="983"/>
                </a:lnTo>
                <a:lnTo>
                  <a:pt x="560" y="1018"/>
                </a:lnTo>
                <a:lnTo>
                  <a:pt x="577" y="1052"/>
                </a:lnTo>
                <a:lnTo>
                  <a:pt x="595" y="1089"/>
                </a:lnTo>
                <a:lnTo>
                  <a:pt x="611" y="1125"/>
                </a:lnTo>
                <a:lnTo>
                  <a:pt x="626" y="1165"/>
                </a:lnTo>
                <a:lnTo>
                  <a:pt x="637" y="1207"/>
                </a:lnTo>
                <a:lnTo>
                  <a:pt x="644" y="1251"/>
                </a:lnTo>
                <a:lnTo>
                  <a:pt x="646" y="1300"/>
                </a:lnTo>
                <a:lnTo>
                  <a:pt x="639" y="1351"/>
                </a:lnTo>
                <a:lnTo>
                  <a:pt x="582" y="1680"/>
                </a:lnTo>
                <a:lnTo>
                  <a:pt x="590" y="1734"/>
                </a:lnTo>
                <a:lnTo>
                  <a:pt x="599" y="1792"/>
                </a:lnTo>
                <a:lnTo>
                  <a:pt x="608" y="1851"/>
                </a:lnTo>
                <a:lnTo>
                  <a:pt x="617" y="1912"/>
                </a:lnTo>
                <a:lnTo>
                  <a:pt x="617" y="1972"/>
                </a:lnTo>
                <a:lnTo>
                  <a:pt x="611" y="2034"/>
                </a:lnTo>
                <a:lnTo>
                  <a:pt x="559" y="2320"/>
                </a:lnTo>
                <a:lnTo>
                  <a:pt x="551" y="2351"/>
                </a:lnTo>
                <a:lnTo>
                  <a:pt x="544" y="2387"/>
                </a:lnTo>
                <a:lnTo>
                  <a:pt x="537" y="2425"/>
                </a:lnTo>
                <a:lnTo>
                  <a:pt x="535" y="2463"/>
                </a:lnTo>
                <a:lnTo>
                  <a:pt x="539" y="2503"/>
                </a:lnTo>
                <a:lnTo>
                  <a:pt x="582" y="2696"/>
                </a:lnTo>
                <a:lnTo>
                  <a:pt x="559" y="2711"/>
                </a:lnTo>
                <a:lnTo>
                  <a:pt x="533" y="2723"/>
                </a:lnTo>
                <a:lnTo>
                  <a:pt x="504" y="2734"/>
                </a:lnTo>
                <a:lnTo>
                  <a:pt x="471" y="2740"/>
                </a:lnTo>
                <a:lnTo>
                  <a:pt x="460" y="2714"/>
                </a:lnTo>
                <a:lnTo>
                  <a:pt x="455" y="2687"/>
                </a:lnTo>
                <a:lnTo>
                  <a:pt x="453" y="2656"/>
                </a:lnTo>
                <a:lnTo>
                  <a:pt x="455" y="2625"/>
                </a:lnTo>
                <a:lnTo>
                  <a:pt x="457" y="2591"/>
                </a:lnTo>
                <a:lnTo>
                  <a:pt x="455" y="2556"/>
                </a:lnTo>
                <a:lnTo>
                  <a:pt x="451" y="2523"/>
                </a:lnTo>
                <a:lnTo>
                  <a:pt x="448" y="2492"/>
                </a:lnTo>
                <a:lnTo>
                  <a:pt x="450" y="2461"/>
                </a:lnTo>
                <a:lnTo>
                  <a:pt x="455" y="2431"/>
                </a:lnTo>
                <a:lnTo>
                  <a:pt x="460" y="2398"/>
                </a:lnTo>
                <a:lnTo>
                  <a:pt x="468" y="2363"/>
                </a:lnTo>
                <a:lnTo>
                  <a:pt x="471" y="2327"/>
                </a:lnTo>
                <a:lnTo>
                  <a:pt x="471" y="2287"/>
                </a:lnTo>
                <a:lnTo>
                  <a:pt x="468" y="2243"/>
                </a:lnTo>
                <a:lnTo>
                  <a:pt x="457" y="2192"/>
                </a:lnTo>
                <a:lnTo>
                  <a:pt x="448" y="2136"/>
                </a:lnTo>
                <a:lnTo>
                  <a:pt x="439" y="2074"/>
                </a:lnTo>
                <a:lnTo>
                  <a:pt x="437" y="2012"/>
                </a:lnTo>
                <a:lnTo>
                  <a:pt x="442" y="1951"/>
                </a:lnTo>
                <a:lnTo>
                  <a:pt x="448" y="1925"/>
                </a:lnTo>
                <a:lnTo>
                  <a:pt x="455" y="1894"/>
                </a:lnTo>
                <a:lnTo>
                  <a:pt x="457" y="1863"/>
                </a:lnTo>
                <a:lnTo>
                  <a:pt x="455" y="1831"/>
                </a:lnTo>
                <a:lnTo>
                  <a:pt x="439" y="1754"/>
                </a:lnTo>
                <a:lnTo>
                  <a:pt x="422" y="1678"/>
                </a:lnTo>
                <a:lnTo>
                  <a:pt x="406" y="1598"/>
                </a:lnTo>
                <a:lnTo>
                  <a:pt x="395" y="1516"/>
                </a:lnTo>
                <a:lnTo>
                  <a:pt x="388" y="1431"/>
                </a:lnTo>
                <a:lnTo>
                  <a:pt x="382" y="1431"/>
                </a:lnTo>
                <a:lnTo>
                  <a:pt x="382" y="1436"/>
                </a:lnTo>
                <a:lnTo>
                  <a:pt x="351" y="1680"/>
                </a:lnTo>
                <a:lnTo>
                  <a:pt x="319" y="1807"/>
                </a:lnTo>
                <a:lnTo>
                  <a:pt x="313" y="1861"/>
                </a:lnTo>
                <a:lnTo>
                  <a:pt x="317" y="1914"/>
                </a:lnTo>
                <a:lnTo>
                  <a:pt x="322" y="1965"/>
                </a:lnTo>
                <a:lnTo>
                  <a:pt x="330" y="2018"/>
                </a:lnTo>
                <a:lnTo>
                  <a:pt x="331" y="2072"/>
                </a:lnTo>
                <a:lnTo>
                  <a:pt x="328" y="2127"/>
                </a:lnTo>
                <a:lnTo>
                  <a:pt x="322" y="2152"/>
                </a:lnTo>
                <a:lnTo>
                  <a:pt x="317" y="2185"/>
                </a:lnTo>
                <a:lnTo>
                  <a:pt x="310" y="2223"/>
                </a:lnTo>
                <a:lnTo>
                  <a:pt x="304" y="2263"/>
                </a:lnTo>
                <a:lnTo>
                  <a:pt x="300" y="2303"/>
                </a:lnTo>
                <a:lnTo>
                  <a:pt x="299" y="2343"/>
                </a:lnTo>
                <a:lnTo>
                  <a:pt x="300" y="2380"/>
                </a:lnTo>
                <a:lnTo>
                  <a:pt x="308" y="2411"/>
                </a:lnTo>
                <a:lnTo>
                  <a:pt x="339" y="2474"/>
                </a:lnTo>
                <a:lnTo>
                  <a:pt x="328" y="2511"/>
                </a:lnTo>
                <a:lnTo>
                  <a:pt x="320" y="2556"/>
                </a:lnTo>
                <a:lnTo>
                  <a:pt x="320" y="2603"/>
                </a:lnTo>
                <a:lnTo>
                  <a:pt x="324" y="2647"/>
                </a:lnTo>
                <a:lnTo>
                  <a:pt x="324" y="2689"/>
                </a:lnTo>
                <a:lnTo>
                  <a:pt x="319" y="2727"/>
                </a:lnTo>
                <a:lnTo>
                  <a:pt x="299" y="2734"/>
                </a:lnTo>
                <a:lnTo>
                  <a:pt x="275" y="2736"/>
                </a:lnTo>
                <a:lnTo>
                  <a:pt x="253" y="2729"/>
                </a:lnTo>
                <a:lnTo>
                  <a:pt x="231" y="2718"/>
                </a:lnTo>
                <a:lnTo>
                  <a:pt x="213" y="2700"/>
                </a:lnTo>
                <a:lnTo>
                  <a:pt x="202" y="2678"/>
                </a:lnTo>
                <a:lnTo>
                  <a:pt x="199" y="2651"/>
                </a:lnTo>
                <a:lnTo>
                  <a:pt x="217" y="2616"/>
                </a:lnTo>
                <a:lnTo>
                  <a:pt x="230" y="2574"/>
                </a:lnTo>
                <a:lnTo>
                  <a:pt x="235" y="2529"/>
                </a:lnTo>
                <a:lnTo>
                  <a:pt x="239" y="2480"/>
                </a:lnTo>
                <a:lnTo>
                  <a:pt x="237" y="2429"/>
                </a:lnTo>
                <a:lnTo>
                  <a:pt x="231" y="2376"/>
                </a:lnTo>
                <a:lnTo>
                  <a:pt x="222" y="2321"/>
                </a:lnTo>
                <a:lnTo>
                  <a:pt x="213" y="2267"/>
                </a:lnTo>
                <a:lnTo>
                  <a:pt x="202" y="2216"/>
                </a:lnTo>
                <a:lnTo>
                  <a:pt x="191" y="2165"/>
                </a:lnTo>
                <a:lnTo>
                  <a:pt x="180" y="2118"/>
                </a:lnTo>
                <a:lnTo>
                  <a:pt x="171" y="2074"/>
                </a:lnTo>
                <a:lnTo>
                  <a:pt x="162" y="2034"/>
                </a:lnTo>
                <a:lnTo>
                  <a:pt x="157" y="1980"/>
                </a:lnTo>
                <a:lnTo>
                  <a:pt x="160" y="1923"/>
                </a:lnTo>
                <a:lnTo>
                  <a:pt x="168" y="1867"/>
                </a:lnTo>
                <a:lnTo>
                  <a:pt x="179" y="1812"/>
                </a:lnTo>
                <a:lnTo>
                  <a:pt x="186" y="1756"/>
                </a:lnTo>
                <a:lnTo>
                  <a:pt x="190" y="1700"/>
                </a:lnTo>
                <a:lnTo>
                  <a:pt x="182" y="1643"/>
                </a:lnTo>
                <a:lnTo>
                  <a:pt x="175" y="1607"/>
                </a:lnTo>
                <a:lnTo>
                  <a:pt x="166" y="1565"/>
                </a:lnTo>
                <a:lnTo>
                  <a:pt x="155" y="1518"/>
                </a:lnTo>
                <a:lnTo>
                  <a:pt x="144" y="1467"/>
                </a:lnTo>
                <a:lnTo>
                  <a:pt x="133" y="1414"/>
                </a:lnTo>
                <a:lnTo>
                  <a:pt x="126" y="1363"/>
                </a:lnTo>
                <a:lnTo>
                  <a:pt x="122" y="1312"/>
                </a:lnTo>
                <a:lnTo>
                  <a:pt x="122" y="1265"/>
                </a:lnTo>
                <a:lnTo>
                  <a:pt x="128" y="1223"/>
                </a:lnTo>
                <a:lnTo>
                  <a:pt x="144" y="1163"/>
                </a:lnTo>
                <a:lnTo>
                  <a:pt x="166" y="1107"/>
                </a:lnTo>
                <a:lnTo>
                  <a:pt x="190" y="1051"/>
                </a:lnTo>
                <a:lnTo>
                  <a:pt x="213" y="998"/>
                </a:lnTo>
                <a:lnTo>
                  <a:pt x="231" y="943"/>
                </a:lnTo>
                <a:lnTo>
                  <a:pt x="237" y="905"/>
                </a:lnTo>
                <a:lnTo>
                  <a:pt x="235" y="869"/>
                </a:lnTo>
                <a:lnTo>
                  <a:pt x="228" y="832"/>
                </a:lnTo>
                <a:lnTo>
                  <a:pt x="215" y="800"/>
                </a:lnTo>
                <a:lnTo>
                  <a:pt x="202" y="769"/>
                </a:lnTo>
                <a:lnTo>
                  <a:pt x="191" y="740"/>
                </a:lnTo>
                <a:lnTo>
                  <a:pt x="182" y="711"/>
                </a:lnTo>
                <a:lnTo>
                  <a:pt x="179" y="711"/>
                </a:lnTo>
                <a:lnTo>
                  <a:pt x="170" y="769"/>
                </a:lnTo>
                <a:lnTo>
                  <a:pt x="157" y="825"/>
                </a:lnTo>
                <a:lnTo>
                  <a:pt x="140" y="878"/>
                </a:lnTo>
                <a:lnTo>
                  <a:pt x="128" y="931"/>
                </a:lnTo>
                <a:lnTo>
                  <a:pt x="122" y="969"/>
                </a:lnTo>
                <a:lnTo>
                  <a:pt x="122" y="1005"/>
                </a:lnTo>
                <a:lnTo>
                  <a:pt x="124" y="1041"/>
                </a:lnTo>
                <a:lnTo>
                  <a:pt x="124" y="1078"/>
                </a:lnTo>
                <a:lnTo>
                  <a:pt x="119" y="1111"/>
                </a:lnTo>
                <a:lnTo>
                  <a:pt x="110" y="1145"/>
                </a:lnTo>
                <a:lnTo>
                  <a:pt x="95" y="1181"/>
                </a:lnTo>
                <a:lnTo>
                  <a:pt x="82" y="1223"/>
                </a:lnTo>
                <a:lnTo>
                  <a:pt x="71" y="1267"/>
                </a:lnTo>
                <a:lnTo>
                  <a:pt x="64" y="1311"/>
                </a:lnTo>
                <a:lnTo>
                  <a:pt x="62" y="1358"/>
                </a:lnTo>
                <a:lnTo>
                  <a:pt x="71" y="1403"/>
                </a:lnTo>
                <a:lnTo>
                  <a:pt x="108" y="1451"/>
                </a:lnTo>
                <a:lnTo>
                  <a:pt x="104" y="1456"/>
                </a:lnTo>
                <a:lnTo>
                  <a:pt x="100" y="1460"/>
                </a:lnTo>
                <a:lnTo>
                  <a:pt x="100" y="1463"/>
                </a:lnTo>
                <a:lnTo>
                  <a:pt x="100" y="1469"/>
                </a:lnTo>
                <a:lnTo>
                  <a:pt x="99" y="1472"/>
                </a:lnTo>
                <a:lnTo>
                  <a:pt x="99" y="1480"/>
                </a:lnTo>
                <a:lnTo>
                  <a:pt x="79" y="1481"/>
                </a:lnTo>
                <a:lnTo>
                  <a:pt x="62" y="1481"/>
                </a:lnTo>
                <a:lnTo>
                  <a:pt x="48" y="1481"/>
                </a:lnTo>
                <a:lnTo>
                  <a:pt x="31" y="1483"/>
                </a:lnTo>
                <a:lnTo>
                  <a:pt x="13" y="1452"/>
                </a:lnTo>
                <a:lnTo>
                  <a:pt x="4" y="1423"/>
                </a:lnTo>
                <a:lnTo>
                  <a:pt x="0" y="1392"/>
                </a:lnTo>
                <a:lnTo>
                  <a:pt x="2" y="1361"/>
                </a:lnTo>
                <a:lnTo>
                  <a:pt x="8" y="1327"/>
                </a:lnTo>
                <a:lnTo>
                  <a:pt x="15" y="1291"/>
                </a:lnTo>
                <a:lnTo>
                  <a:pt x="22" y="1251"/>
                </a:lnTo>
                <a:lnTo>
                  <a:pt x="22" y="1036"/>
                </a:lnTo>
                <a:lnTo>
                  <a:pt x="62" y="751"/>
                </a:lnTo>
                <a:lnTo>
                  <a:pt x="68" y="709"/>
                </a:lnTo>
                <a:lnTo>
                  <a:pt x="70" y="665"/>
                </a:lnTo>
                <a:lnTo>
                  <a:pt x="70" y="623"/>
                </a:lnTo>
                <a:lnTo>
                  <a:pt x="71" y="581"/>
                </a:lnTo>
                <a:lnTo>
                  <a:pt x="75" y="541"/>
                </a:lnTo>
                <a:lnTo>
                  <a:pt x="84" y="507"/>
                </a:lnTo>
                <a:lnTo>
                  <a:pt x="99" y="476"/>
                </a:lnTo>
                <a:lnTo>
                  <a:pt x="117" y="458"/>
                </a:lnTo>
                <a:lnTo>
                  <a:pt x="139" y="445"/>
                </a:lnTo>
                <a:lnTo>
                  <a:pt x="164" y="436"/>
                </a:lnTo>
                <a:lnTo>
                  <a:pt x="193" y="429"/>
                </a:lnTo>
                <a:lnTo>
                  <a:pt x="222" y="421"/>
                </a:lnTo>
                <a:lnTo>
                  <a:pt x="251" y="412"/>
                </a:lnTo>
                <a:lnTo>
                  <a:pt x="275" y="403"/>
                </a:lnTo>
                <a:lnTo>
                  <a:pt x="297" y="389"/>
                </a:lnTo>
                <a:lnTo>
                  <a:pt x="311" y="371"/>
                </a:lnTo>
                <a:lnTo>
                  <a:pt x="322" y="347"/>
                </a:lnTo>
                <a:lnTo>
                  <a:pt x="320" y="325"/>
                </a:lnTo>
                <a:lnTo>
                  <a:pt x="313" y="303"/>
                </a:lnTo>
                <a:lnTo>
                  <a:pt x="299" y="281"/>
                </a:lnTo>
                <a:lnTo>
                  <a:pt x="282" y="261"/>
                </a:lnTo>
                <a:lnTo>
                  <a:pt x="266" y="241"/>
                </a:lnTo>
                <a:lnTo>
                  <a:pt x="253" y="221"/>
                </a:lnTo>
                <a:lnTo>
                  <a:pt x="248" y="203"/>
                </a:lnTo>
                <a:lnTo>
                  <a:pt x="253" y="191"/>
                </a:lnTo>
                <a:lnTo>
                  <a:pt x="253" y="174"/>
                </a:lnTo>
                <a:lnTo>
                  <a:pt x="250" y="154"/>
                </a:lnTo>
                <a:lnTo>
                  <a:pt x="250" y="136"/>
                </a:lnTo>
                <a:lnTo>
                  <a:pt x="251" y="116"/>
                </a:lnTo>
                <a:lnTo>
                  <a:pt x="262" y="83"/>
                </a:lnTo>
                <a:lnTo>
                  <a:pt x="280" y="54"/>
                </a:lnTo>
                <a:lnTo>
                  <a:pt x="302" y="27"/>
                </a:lnTo>
                <a:lnTo>
                  <a:pt x="322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E606656-D049-432B-AD22-5C689BC95F50}"/>
              </a:ext>
            </a:extLst>
          </p:cNvPr>
          <p:cNvGrpSpPr/>
          <p:nvPr/>
        </p:nvGrpSpPr>
        <p:grpSpPr>
          <a:xfrm>
            <a:off x="8044962" y="2215399"/>
            <a:ext cx="3301597" cy="1278384"/>
            <a:chOff x="4830996" y="1667658"/>
            <a:chExt cx="1574762" cy="127838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EDC5E0E1-0A25-4341-9F61-A8A60F7F0DCA}"/>
                </a:ext>
              </a:extLst>
            </p:cNvPr>
            <p:cNvSpPr/>
            <p:nvPr/>
          </p:nvSpPr>
          <p:spPr>
            <a:xfrm>
              <a:off x="4830996" y="1930379"/>
              <a:ext cx="157476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4CDD19F6-8456-4FB9-8AB7-5919992CEFC8}"/>
                </a:ext>
              </a:extLst>
            </p:cNvPr>
            <p:cNvSpPr txBox="1"/>
            <p:nvPr/>
          </p:nvSpPr>
          <p:spPr>
            <a:xfrm>
              <a:off x="4830996" y="1667658"/>
              <a:ext cx="157476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FF0000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</p:grpSp>
      <p:sp>
        <p:nvSpPr>
          <p:cNvPr id="14" name="Freeform 18">
            <a:extLst>
              <a:ext uri="{FF2B5EF4-FFF2-40B4-BE49-F238E27FC236}">
                <a16:creationId xmlns:a16="http://schemas.microsoft.com/office/drawing/2014/main" xmlns="" id="{26DBD35E-98D6-4D13-B96B-85EE9F78B039}"/>
              </a:ext>
            </a:extLst>
          </p:cNvPr>
          <p:cNvSpPr>
            <a:spLocks/>
          </p:cNvSpPr>
          <p:nvPr/>
        </p:nvSpPr>
        <p:spPr bwMode="auto">
          <a:xfrm>
            <a:off x="4554416" y="1777406"/>
            <a:ext cx="1241045" cy="4316301"/>
          </a:xfrm>
          <a:custGeom>
            <a:avLst/>
            <a:gdLst>
              <a:gd name="T0" fmla="*/ 564 w 862"/>
              <a:gd name="T1" fmla="*/ 78 h 2998"/>
              <a:gd name="T2" fmla="*/ 579 w 862"/>
              <a:gd name="T3" fmla="*/ 156 h 2998"/>
              <a:gd name="T4" fmla="*/ 570 w 862"/>
              <a:gd name="T5" fmla="*/ 282 h 2998"/>
              <a:gd name="T6" fmla="*/ 531 w 862"/>
              <a:gd name="T7" fmla="*/ 420 h 2998"/>
              <a:gd name="T8" fmla="*/ 675 w 862"/>
              <a:gd name="T9" fmla="*/ 489 h 2998"/>
              <a:gd name="T10" fmla="*/ 819 w 862"/>
              <a:gd name="T11" fmla="*/ 589 h 2998"/>
              <a:gd name="T12" fmla="*/ 851 w 862"/>
              <a:gd name="T13" fmla="*/ 876 h 2998"/>
              <a:gd name="T14" fmla="*/ 846 w 862"/>
              <a:gd name="T15" fmla="*/ 1427 h 2998"/>
              <a:gd name="T16" fmla="*/ 817 w 862"/>
              <a:gd name="T17" fmla="*/ 1724 h 2998"/>
              <a:gd name="T18" fmla="*/ 739 w 862"/>
              <a:gd name="T19" fmla="*/ 1745 h 2998"/>
              <a:gd name="T20" fmla="*/ 753 w 862"/>
              <a:gd name="T21" fmla="*/ 1714 h 2998"/>
              <a:gd name="T22" fmla="*/ 750 w 862"/>
              <a:gd name="T23" fmla="*/ 1698 h 2998"/>
              <a:gd name="T24" fmla="*/ 790 w 862"/>
              <a:gd name="T25" fmla="*/ 1658 h 2998"/>
              <a:gd name="T26" fmla="*/ 788 w 862"/>
              <a:gd name="T27" fmla="*/ 1607 h 2998"/>
              <a:gd name="T28" fmla="*/ 742 w 862"/>
              <a:gd name="T29" fmla="*/ 1660 h 2998"/>
              <a:gd name="T30" fmla="*/ 751 w 862"/>
              <a:gd name="T31" fmla="*/ 1380 h 2998"/>
              <a:gd name="T32" fmla="*/ 702 w 862"/>
              <a:gd name="T33" fmla="*/ 1000 h 2998"/>
              <a:gd name="T34" fmla="*/ 684 w 862"/>
              <a:gd name="T35" fmla="*/ 831 h 2998"/>
              <a:gd name="T36" fmla="*/ 642 w 862"/>
              <a:gd name="T37" fmla="*/ 1014 h 2998"/>
              <a:gd name="T38" fmla="*/ 730 w 862"/>
              <a:gd name="T39" fmla="*/ 1656 h 2998"/>
              <a:gd name="T40" fmla="*/ 708 w 862"/>
              <a:gd name="T41" fmla="*/ 1924 h 2998"/>
              <a:gd name="T42" fmla="*/ 753 w 862"/>
              <a:gd name="T43" fmla="*/ 2256 h 2998"/>
              <a:gd name="T44" fmla="*/ 671 w 862"/>
              <a:gd name="T45" fmla="*/ 2687 h 2998"/>
              <a:gd name="T46" fmla="*/ 722 w 862"/>
              <a:gd name="T47" fmla="*/ 2894 h 2998"/>
              <a:gd name="T48" fmla="*/ 568 w 862"/>
              <a:gd name="T49" fmla="*/ 2989 h 2998"/>
              <a:gd name="T50" fmla="*/ 551 w 862"/>
              <a:gd name="T51" fmla="*/ 2773 h 2998"/>
              <a:gd name="T52" fmla="*/ 570 w 862"/>
              <a:gd name="T53" fmla="*/ 2627 h 2998"/>
              <a:gd name="T54" fmla="*/ 539 w 862"/>
              <a:gd name="T55" fmla="*/ 2349 h 2998"/>
              <a:gd name="T56" fmla="*/ 515 w 862"/>
              <a:gd name="T57" fmla="*/ 1994 h 2998"/>
              <a:gd name="T58" fmla="*/ 422 w 862"/>
              <a:gd name="T59" fmla="*/ 1576 h 2998"/>
              <a:gd name="T60" fmla="*/ 386 w 862"/>
              <a:gd name="T61" fmla="*/ 1833 h 2998"/>
              <a:gd name="T62" fmla="*/ 319 w 862"/>
              <a:gd name="T63" fmla="*/ 2120 h 2998"/>
              <a:gd name="T64" fmla="*/ 311 w 862"/>
              <a:gd name="T65" fmla="*/ 2525 h 2998"/>
              <a:gd name="T66" fmla="*/ 339 w 862"/>
              <a:gd name="T67" fmla="*/ 2773 h 2998"/>
              <a:gd name="T68" fmla="*/ 331 w 862"/>
              <a:gd name="T69" fmla="*/ 2984 h 2998"/>
              <a:gd name="T70" fmla="*/ 210 w 862"/>
              <a:gd name="T71" fmla="*/ 2989 h 2998"/>
              <a:gd name="T72" fmla="*/ 195 w 862"/>
              <a:gd name="T73" fmla="*/ 2838 h 2998"/>
              <a:gd name="T74" fmla="*/ 191 w 862"/>
              <a:gd name="T75" fmla="*/ 2504 h 2998"/>
              <a:gd name="T76" fmla="*/ 130 w 862"/>
              <a:gd name="T77" fmla="*/ 2254 h 2998"/>
              <a:gd name="T78" fmla="*/ 171 w 862"/>
              <a:gd name="T79" fmla="*/ 1971 h 2998"/>
              <a:gd name="T80" fmla="*/ 148 w 862"/>
              <a:gd name="T81" fmla="*/ 1718 h 2998"/>
              <a:gd name="T82" fmla="*/ 204 w 862"/>
              <a:gd name="T83" fmla="*/ 1189 h 2998"/>
              <a:gd name="T84" fmla="*/ 195 w 862"/>
              <a:gd name="T85" fmla="*/ 809 h 2998"/>
              <a:gd name="T86" fmla="*/ 168 w 862"/>
              <a:gd name="T87" fmla="*/ 962 h 2998"/>
              <a:gd name="T88" fmla="*/ 144 w 862"/>
              <a:gd name="T89" fmla="*/ 1229 h 2998"/>
              <a:gd name="T90" fmla="*/ 110 w 862"/>
              <a:gd name="T91" fmla="*/ 1402 h 2998"/>
              <a:gd name="T92" fmla="*/ 122 w 862"/>
              <a:gd name="T93" fmla="*/ 1656 h 2998"/>
              <a:gd name="T94" fmla="*/ 82 w 862"/>
              <a:gd name="T95" fmla="*/ 1656 h 2998"/>
              <a:gd name="T96" fmla="*/ 110 w 862"/>
              <a:gd name="T97" fmla="*/ 1704 h 2998"/>
              <a:gd name="T98" fmla="*/ 124 w 862"/>
              <a:gd name="T99" fmla="*/ 1729 h 2998"/>
              <a:gd name="T100" fmla="*/ 95 w 862"/>
              <a:gd name="T101" fmla="*/ 1751 h 2998"/>
              <a:gd name="T102" fmla="*/ 2 w 862"/>
              <a:gd name="T103" fmla="*/ 1640 h 2998"/>
              <a:gd name="T104" fmla="*/ 2 w 862"/>
              <a:gd name="T105" fmla="*/ 1140 h 2998"/>
              <a:gd name="T106" fmla="*/ 11 w 862"/>
              <a:gd name="T107" fmla="*/ 933 h 2998"/>
              <a:gd name="T108" fmla="*/ 22 w 862"/>
              <a:gd name="T109" fmla="*/ 693 h 2998"/>
              <a:gd name="T110" fmla="*/ 99 w 862"/>
              <a:gd name="T111" fmla="*/ 524 h 2998"/>
              <a:gd name="T112" fmla="*/ 288 w 862"/>
              <a:gd name="T113" fmla="*/ 453 h 2998"/>
              <a:gd name="T114" fmla="*/ 339 w 862"/>
              <a:gd name="T115" fmla="*/ 311 h 2998"/>
              <a:gd name="T116" fmla="*/ 299 w 862"/>
              <a:gd name="T117" fmla="*/ 224 h 2998"/>
              <a:gd name="T118" fmla="*/ 313 w 862"/>
              <a:gd name="T119" fmla="*/ 104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2998">
                <a:moveTo>
                  <a:pt x="439" y="0"/>
                </a:moveTo>
                <a:lnTo>
                  <a:pt x="522" y="27"/>
                </a:lnTo>
                <a:lnTo>
                  <a:pt x="551" y="73"/>
                </a:lnTo>
                <a:lnTo>
                  <a:pt x="555" y="76"/>
                </a:lnTo>
                <a:lnTo>
                  <a:pt x="560" y="78"/>
                </a:lnTo>
                <a:lnTo>
                  <a:pt x="564" y="78"/>
                </a:lnTo>
                <a:lnTo>
                  <a:pt x="568" y="80"/>
                </a:lnTo>
                <a:lnTo>
                  <a:pt x="570" y="80"/>
                </a:lnTo>
                <a:lnTo>
                  <a:pt x="573" y="84"/>
                </a:lnTo>
                <a:lnTo>
                  <a:pt x="575" y="87"/>
                </a:lnTo>
                <a:lnTo>
                  <a:pt x="579" y="93"/>
                </a:lnTo>
                <a:lnTo>
                  <a:pt x="579" y="156"/>
                </a:lnTo>
                <a:lnTo>
                  <a:pt x="580" y="180"/>
                </a:lnTo>
                <a:lnTo>
                  <a:pt x="584" y="202"/>
                </a:lnTo>
                <a:lnTo>
                  <a:pt x="588" y="222"/>
                </a:lnTo>
                <a:lnTo>
                  <a:pt x="588" y="240"/>
                </a:lnTo>
                <a:lnTo>
                  <a:pt x="580" y="262"/>
                </a:lnTo>
                <a:lnTo>
                  <a:pt x="570" y="282"/>
                </a:lnTo>
                <a:lnTo>
                  <a:pt x="557" y="302"/>
                </a:lnTo>
                <a:lnTo>
                  <a:pt x="544" y="324"/>
                </a:lnTo>
                <a:lnTo>
                  <a:pt x="533" y="344"/>
                </a:lnTo>
                <a:lnTo>
                  <a:pt x="526" y="367"/>
                </a:lnTo>
                <a:lnTo>
                  <a:pt x="524" y="393"/>
                </a:lnTo>
                <a:lnTo>
                  <a:pt x="531" y="420"/>
                </a:lnTo>
                <a:lnTo>
                  <a:pt x="544" y="438"/>
                </a:lnTo>
                <a:lnTo>
                  <a:pt x="562" y="453"/>
                </a:lnTo>
                <a:lnTo>
                  <a:pt x="586" y="464"/>
                </a:lnTo>
                <a:lnTo>
                  <a:pt x="613" y="473"/>
                </a:lnTo>
                <a:lnTo>
                  <a:pt x="644" y="482"/>
                </a:lnTo>
                <a:lnTo>
                  <a:pt x="675" y="489"/>
                </a:lnTo>
                <a:lnTo>
                  <a:pt x="706" y="498"/>
                </a:lnTo>
                <a:lnTo>
                  <a:pt x="737" y="507"/>
                </a:lnTo>
                <a:lnTo>
                  <a:pt x="762" y="520"/>
                </a:lnTo>
                <a:lnTo>
                  <a:pt x="786" y="536"/>
                </a:lnTo>
                <a:lnTo>
                  <a:pt x="802" y="556"/>
                </a:lnTo>
                <a:lnTo>
                  <a:pt x="819" y="589"/>
                </a:lnTo>
                <a:lnTo>
                  <a:pt x="831" y="629"/>
                </a:lnTo>
                <a:lnTo>
                  <a:pt x="840" y="674"/>
                </a:lnTo>
                <a:lnTo>
                  <a:pt x="846" y="722"/>
                </a:lnTo>
                <a:lnTo>
                  <a:pt x="850" y="774"/>
                </a:lnTo>
                <a:lnTo>
                  <a:pt x="851" y="825"/>
                </a:lnTo>
                <a:lnTo>
                  <a:pt x="851" y="876"/>
                </a:lnTo>
                <a:lnTo>
                  <a:pt x="851" y="925"/>
                </a:lnTo>
                <a:lnTo>
                  <a:pt x="851" y="973"/>
                </a:lnTo>
                <a:lnTo>
                  <a:pt x="862" y="1127"/>
                </a:lnTo>
                <a:lnTo>
                  <a:pt x="850" y="1227"/>
                </a:lnTo>
                <a:lnTo>
                  <a:pt x="844" y="1329"/>
                </a:lnTo>
                <a:lnTo>
                  <a:pt x="846" y="1427"/>
                </a:lnTo>
                <a:lnTo>
                  <a:pt x="853" y="1524"/>
                </a:lnTo>
                <a:lnTo>
                  <a:pt x="862" y="1616"/>
                </a:lnTo>
                <a:lnTo>
                  <a:pt x="862" y="1649"/>
                </a:lnTo>
                <a:lnTo>
                  <a:pt x="853" y="1676"/>
                </a:lnTo>
                <a:lnTo>
                  <a:pt x="839" y="1702"/>
                </a:lnTo>
                <a:lnTo>
                  <a:pt x="817" y="1724"/>
                </a:lnTo>
                <a:lnTo>
                  <a:pt x="793" y="1742"/>
                </a:lnTo>
                <a:lnTo>
                  <a:pt x="768" y="1754"/>
                </a:lnTo>
                <a:lnTo>
                  <a:pt x="742" y="1764"/>
                </a:lnTo>
                <a:lnTo>
                  <a:pt x="742" y="1756"/>
                </a:lnTo>
                <a:lnTo>
                  <a:pt x="740" y="1751"/>
                </a:lnTo>
                <a:lnTo>
                  <a:pt x="739" y="1745"/>
                </a:lnTo>
                <a:lnTo>
                  <a:pt x="739" y="1742"/>
                </a:lnTo>
                <a:lnTo>
                  <a:pt x="739" y="1736"/>
                </a:lnTo>
                <a:lnTo>
                  <a:pt x="739" y="1729"/>
                </a:lnTo>
                <a:lnTo>
                  <a:pt x="744" y="1724"/>
                </a:lnTo>
                <a:lnTo>
                  <a:pt x="750" y="1720"/>
                </a:lnTo>
                <a:lnTo>
                  <a:pt x="753" y="1714"/>
                </a:lnTo>
                <a:lnTo>
                  <a:pt x="757" y="1707"/>
                </a:lnTo>
                <a:lnTo>
                  <a:pt x="759" y="1700"/>
                </a:lnTo>
                <a:lnTo>
                  <a:pt x="755" y="1698"/>
                </a:lnTo>
                <a:lnTo>
                  <a:pt x="751" y="1698"/>
                </a:lnTo>
                <a:lnTo>
                  <a:pt x="750" y="1698"/>
                </a:lnTo>
                <a:lnTo>
                  <a:pt x="750" y="1698"/>
                </a:lnTo>
                <a:lnTo>
                  <a:pt x="750" y="1696"/>
                </a:lnTo>
                <a:lnTo>
                  <a:pt x="750" y="1694"/>
                </a:lnTo>
                <a:lnTo>
                  <a:pt x="748" y="1693"/>
                </a:lnTo>
                <a:lnTo>
                  <a:pt x="748" y="1687"/>
                </a:lnTo>
                <a:lnTo>
                  <a:pt x="770" y="1674"/>
                </a:lnTo>
                <a:lnTo>
                  <a:pt x="790" y="1658"/>
                </a:lnTo>
                <a:lnTo>
                  <a:pt x="808" y="1640"/>
                </a:lnTo>
                <a:lnTo>
                  <a:pt x="806" y="1631"/>
                </a:lnTo>
                <a:lnTo>
                  <a:pt x="804" y="1624"/>
                </a:lnTo>
                <a:lnTo>
                  <a:pt x="802" y="1618"/>
                </a:lnTo>
                <a:lnTo>
                  <a:pt x="799" y="1613"/>
                </a:lnTo>
                <a:lnTo>
                  <a:pt x="788" y="1607"/>
                </a:lnTo>
                <a:lnTo>
                  <a:pt x="779" y="1613"/>
                </a:lnTo>
                <a:lnTo>
                  <a:pt x="775" y="1625"/>
                </a:lnTo>
                <a:lnTo>
                  <a:pt x="771" y="1638"/>
                </a:lnTo>
                <a:lnTo>
                  <a:pt x="766" y="1647"/>
                </a:lnTo>
                <a:lnTo>
                  <a:pt x="757" y="1656"/>
                </a:lnTo>
                <a:lnTo>
                  <a:pt x="742" y="1660"/>
                </a:lnTo>
                <a:lnTo>
                  <a:pt x="735" y="1547"/>
                </a:lnTo>
                <a:lnTo>
                  <a:pt x="768" y="1493"/>
                </a:lnTo>
                <a:lnTo>
                  <a:pt x="768" y="1469"/>
                </a:lnTo>
                <a:lnTo>
                  <a:pt x="766" y="1442"/>
                </a:lnTo>
                <a:lnTo>
                  <a:pt x="759" y="1413"/>
                </a:lnTo>
                <a:lnTo>
                  <a:pt x="751" y="1380"/>
                </a:lnTo>
                <a:lnTo>
                  <a:pt x="742" y="1349"/>
                </a:lnTo>
                <a:lnTo>
                  <a:pt x="733" y="1318"/>
                </a:lnTo>
                <a:lnTo>
                  <a:pt x="724" y="1291"/>
                </a:lnTo>
                <a:lnTo>
                  <a:pt x="719" y="1267"/>
                </a:lnTo>
                <a:lnTo>
                  <a:pt x="722" y="1056"/>
                </a:lnTo>
                <a:lnTo>
                  <a:pt x="702" y="1000"/>
                </a:lnTo>
                <a:lnTo>
                  <a:pt x="699" y="974"/>
                </a:lnTo>
                <a:lnTo>
                  <a:pt x="697" y="945"/>
                </a:lnTo>
                <a:lnTo>
                  <a:pt x="695" y="914"/>
                </a:lnTo>
                <a:lnTo>
                  <a:pt x="695" y="884"/>
                </a:lnTo>
                <a:lnTo>
                  <a:pt x="691" y="854"/>
                </a:lnTo>
                <a:lnTo>
                  <a:pt x="684" y="831"/>
                </a:lnTo>
                <a:lnTo>
                  <a:pt x="671" y="813"/>
                </a:lnTo>
                <a:lnTo>
                  <a:pt x="668" y="809"/>
                </a:lnTo>
                <a:lnTo>
                  <a:pt x="668" y="889"/>
                </a:lnTo>
                <a:lnTo>
                  <a:pt x="653" y="927"/>
                </a:lnTo>
                <a:lnTo>
                  <a:pt x="644" y="969"/>
                </a:lnTo>
                <a:lnTo>
                  <a:pt x="642" y="1014"/>
                </a:lnTo>
                <a:lnTo>
                  <a:pt x="642" y="1060"/>
                </a:lnTo>
                <a:lnTo>
                  <a:pt x="648" y="1105"/>
                </a:lnTo>
                <a:lnTo>
                  <a:pt x="655" y="1149"/>
                </a:lnTo>
                <a:lnTo>
                  <a:pt x="662" y="1187"/>
                </a:lnTo>
                <a:lnTo>
                  <a:pt x="728" y="1620"/>
                </a:lnTo>
                <a:lnTo>
                  <a:pt x="730" y="1656"/>
                </a:lnTo>
                <a:lnTo>
                  <a:pt x="728" y="1698"/>
                </a:lnTo>
                <a:lnTo>
                  <a:pt x="722" y="1744"/>
                </a:lnTo>
                <a:lnTo>
                  <a:pt x="717" y="1789"/>
                </a:lnTo>
                <a:lnTo>
                  <a:pt x="710" y="1836"/>
                </a:lnTo>
                <a:lnTo>
                  <a:pt x="708" y="1882"/>
                </a:lnTo>
                <a:lnTo>
                  <a:pt x="708" y="1924"/>
                </a:lnTo>
                <a:lnTo>
                  <a:pt x="713" y="1974"/>
                </a:lnTo>
                <a:lnTo>
                  <a:pt x="722" y="2027"/>
                </a:lnTo>
                <a:lnTo>
                  <a:pt x="733" y="2082"/>
                </a:lnTo>
                <a:lnTo>
                  <a:pt x="744" y="2140"/>
                </a:lnTo>
                <a:lnTo>
                  <a:pt x="751" y="2198"/>
                </a:lnTo>
                <a:lnTo>
                  <a:pt x="753" y="2256"/>
                </a:lnTo>
                <a:lnTo>
                  <a:pt x="748" y="2313"/>
                </a:lnTo>
                <a:lnTo>
                  <a:pt x="731" y="2387"/>
                </a:lnTo>
                <a:lnTo>
                  <a:pt x="715" y="2458"/>
                </a:lnTo>
                <a:lnTo>
                  <a:pt x="699" y="2531"/>
                </a:lnTo>
                <a:lnTo>
                  <a:pt x="684" y="2607"/>
                </a:lnTo>
                <a:lnTo>
                  <a:pt x="671" y="2687"/>
                </a:lnTo>
                <a:lnTo>
                  <a:pt x="670" y="2727"/>
                </a:lnTo>
                <a:lnTo>
                  <a:pt x="675" y="2762"/>
                </a:lnTo>
                <a:lnTo>
                  <a:pt x="684" y="2796"/>
                </a:lnTo>
                <a:lnTo>
                  <a:pt x="697" y="2829"/>
                </a:lnTo>
                <a:lnTo>
                  <a:pt x="710" y="2862"/>
                </a:lnTo>
                <a:lnTo>
                  <a:pt x="722" y="2894"/>
                </a:lnTo>
                <a:lnTo>
                  <a:pt x="731" y="2927"/>
                </a:lnTo>
                <a:lnTo>
                  <a:pt x="735" y="2964"/>
                </a:lnTo>
                <a:lnTo>
                  <a:pt x="699" y="2980"/>
                </a:lnTo>
                <a:lnTo>
                  <a:pt x="659" y="2989"/>
                </a:lnTo>
                <a:lnTo>
                  <a:pt x="615" y="2991"/>
                </a:lnTo>
                <a:lnTo>
                  <a:pt x="568" y="2989"/>
                </a:lnTo>
                <a:lnTo>
                  <a:pt x="559" y="2962"/>
                </a:lnTo>
                <a:lnTo>
                  <a:pt x="551" y="2929"/>
                </a:lnTo>
                <a:lnTo>
                  <a:pt x="548" y="2894"/>
                </a:lnTo>
                <a:lnTo>
                  <a:pt x="551" y="2856"/>
                </a:lnTo>
                <a:lnTo>
                  <a:pt x="555" y="2784"/>
                </a:lnTo>
                <a:lnTo>
                  <a:pt x="551" y="2773"/>
                </a:lnTo>
                <a:lnTo>
                  <a:pt x="546" y="2760"/>
                </a:lnTo>
                <a:lnTo>
                  <a:pt x="542" y="2745"/>
                </a:lnTo>
                <a:lnTo>
                  <a:pt x="542" y="2727"/>
                </a:lnTo>
                <a:lnTo>
                  <a:pt x="551" y="2696"/>
                </a:lnTo>
                <a:lnTo>
                  <a:pt x="560" y="2664"/>
                </a:lnTo>
                <a:lnTo>
                  <a:pt x="570" y="2627"/>
                </a:lnTo>
                <a:lnTo>
                  <a:pt x="575" y="2589"/>
                </a:lnTo>
                <a:lnTo>
                  <a:pt x="577" y="2545"/>
                </a:lnTo>
                <a:lnTo>
                  <a:pt x="571" y="2500"/>
                </a:lnTo>
                <a:lnTo>
                  <a:pt x="560" y="2453"/>
                </a:lnTo>
                <a:lnTo>
                  <a:pt x="550" y="2402"/>
                </a:lnTo>
                <a:lnTo>
                  <a:pt x="539" y="2349"/>
                </a:lnTo>
                <a:lnTo>
                  <a:pt x="535" y="2294"/>
                </a:lnTo>
                <a:lnTo>
                  <a:pt x="539" y="2240"/>
                </a:lnTo>
                <a:lnTo>
                  <a:pt x="559" y="2116"/>
                </a:lnTo>
                <a:lnTo>
                  <a:pt x="548" y="2076"/>
                </a:lnTo>
                <a:lnTo>
                  <a:pt x="531" y="2036"/>
                </a:lnTo>
                <a:lnTo>
                  <a:pt x="515" y="1994"/>
                </a:lnTo>
                <a:lnTo>
                  <a:pt x="502" y="1953"/>
                </a:lnTo>
                <a:lnTo>
                  <a:pt x="491" y="1784"/>
                </a:lnTo>
                <a:lnTo>
                  <a:pt x="439" y="1540"/>
                </a:lnTo>
                <a:lnTo>
                  <a:pt x="431" y="1540"/>
                </a:lnTo>
                <a:lnTo>
                  <a:pt x="426" y="1556"/>
                </a:lnTo>
                <a:lnTo>
                  <a:pt x="422" y="1576"/>
                </a:lnTo>
                <a:lnTo>
                  <a:pt x="422" y="1600"/>
                </a:lnTo>
                <a:lnTo>
                  <a:pt x="406" y="1642"/>
                </a:lnTo>
                <a:lnTo>
                  <a:pt x="397" y="1685"/>
                </a:lnTo>
                <a:lnTo>
                  <a:pt x="391" y="1733"/>
                </a:lnTo>
                <a:lnTo>
                  <a:pt x="390" y="1782"/>
                </a:lnTo>
                <a:lnTo>
                  <a:pt x="386" y="1833"/>
                </a:lnTo>
                <a:lnTo>
                  <a:pt x="382" y="1885"/>
                </a:lnTo>
                <a:lnTo>
                  <a:pt x="375" y="1936"/>
                </a:lnTo>
                <a:lnTo>
                  <a:pt x="362" y="1985"/>
                </a:lnTo>
                <a:lnTo>
                  <a:pt x="346" y="2031"/>
                </a:lnTo>
                <a:lnTo>
                  <a:pt x="330" y="2076"/>
                </a:lnTo>
                <a:lnTo>
                  <a:pt x="319" y="2120"/>
                </a:lnTo>
                <a:lnTo>
                  <a:pt x="339" y="2209"/>
                </a:lnTo>
                <a:lnTo>
                  <a:pt x="339" y="2364"/>
                </a:lnTo>
                <a:lnTo>
                  <a:pt x="331" y="2400"/>
                </a:lnTo>
                <a:lnTo>
                  <a:pt x="322" y="2438"/>
                </a:lnTo>
                <a:lnTo>
                  <a:pt x="315" y="2482"/>
                </a:lnTo>
                <a:lnTo>
                  <a:pt x="311" y="2525"/>
                </a:lnTo>
                <a:lnTo>
                  <a:pt x="315" y="2569"/>
                </a:lnTo>
                <a:lnTo>
                  <a:pt x="319" y="2664"/>
                </a:lnTo>
                <a:lnTo>
                  <a:pt x="348" y="2727"/>
                </a:lnTo>
                <a:lnTo>
                  <a:pt x="348" y="2744"/>
                </a:lnTo>
                <a:lnTo>
                  <a:pt x="344" y="2758"/>
                </a:lnTo>
                <a:lnTo>
                  <a:pt x="339" y="2773"/>
                </a:lnTo>
                <a:lnTo>
                  <a:pt x="335" y="2784"/>
                </a:lnTo>
                <a:lnTo>
                  <a:pt x="331" y="2822"/>
                </a:lnTo>
                <a:lnTo>
                  <a:pt x="333" y="2862"/>
                </a:lnTo>
                <a:lnTo>
                  <a:pt x="335" y="2902"/>
                </a:lnTo>
                <a:lnTo>
                  <a:pt x="337" y="2944"/>
                </a:lnTo>
                <a:lnTo>
                  <a:pt x="331" y="2984"/>
                </a:lnTo>
                <a:lnTo>
                  <a:pt x="322" y="2984"/>
                </a:lnTo>
                <a:lnTo>
                  <a:pt x="304" y="2993"/>
                </a:lnTo>
                <a:lnTo>
                  <a:pt x="280" y="2998"/>
                </a:lnTo>
                <a:lnTo>
                  <a:pt x="257" y="2998"/>
                </a:lnTo>
                <a:lnTo>
                  <a:pt x="233" y="2996"/>
                </a:lnTo>
                <a:lnTo>
                  <a:pt x="210" y="2989"/>
                </a:lnTo>
                <a:lnTo>
                  <a:pt x="190" y="2980"/>
                </a:lnTo>
                <a:lnTo>
                  <a:pt x="173" y="2965"/>
                </a:lnTo>
                <a:lnTo>
                  <a:pt x="162" y="2949"/>
                </a:lnTo>
                <a:lnTo>
                  <a:pt x="159" y="2929"/>
                </a:lnTo>
                <a:lnTo>
                  <a:pt x="179" y="2885"/>
                </a:lnTo>
                <a:lnTo>
                  <a:pt x="195" y="2838"/>
                </a:lnTo>
                <a:lnTo>
                  <a:pt x="206" y="2784"/>
                </a:lnTo>
                <a:lnTo>
                  <a:pt x="211" y="2727"/>
                </a:lnTo>
                <a:lnTo>
                  <a:pt x="213" y="2671"/>
                </a:lnTo>
                <a:lnTo>
                  <a:pt x="210" y="2613"/>
                </a:lnTo>
                <a:lnTo>
                  <a:pt x="202" y="2556"/>
                </a:lnTo>
                <a:lnTo>
                  <a:pt x="191" y="2504"/>
                </a:lnTo>
                <a:lnTo>
                  <a:pt x="179" y="2467"/>
                </a:lnTo>
                <a:lnTo>
                  <a:pt x="166" y="2431"/>
                </a:lnTo>
                <a:lnTo>
                  <a:pt x="153" y="2389"/>
                </a:lnTo>
                <a:lnTo>
                  <a:pt x="140" y="2347"/>
                </a:lnTo>
                <a:lnTo>
                  <a:pt x="133" y="2302"/>
                </a:lnTo>
                <a:lnTo>
                  <a:pt x="130" y="2254"/>
                </a:lnTo>
                <a:lnTo>
                  <a:pt x="135" y="2204"/>
                </a:lnTo>
                <a:lnTo>
                  <a:pt x="142" y="2165"/>
                </a:lnTo>
                <a:lnTo>
                  <a:pt x="151" y="2120"/>
                </a:lnTo>
                <a:lnTo>
                  <a:pt x="159" y="2071"/>
                </a:lnTo>
                <a:lnTo>
                  <a:pt x="166" y="2022"/>
                </a:lnTo>
                <a:lnTo>
                  <a:pt x="171" y="1971"/>
                </a:lnTo>
                <a:lnTo>
                  <a:pt x="171" y="1924"/>
                </a:lnTo>
                <a:lnTo>
                  <a:pt x="168" y="1880"/>
                </a:lnTo>
                <a:lnTo>
                  <a:pt x="162" y="1847"/>
                </a:lnTo>
                <a:lnTo>
                  <a:pt x="157" y="1809"/>
                </a:lnTo>
                <a:lnTo>
                  <a:pt x="151" y="1765"/>
                </a:lnTo>
                <a:lnTo>
                  <a:pt x="148" y="1718"/>
                </a:lnTo>
                <a:lnTo>
                  <a:pt x="144" y="1673"/>
                </a:lnTo>
                <a:lnTo>
                  <a:pt x="142" y="1629"/>
                </a:lnTo>
                <a:lnTo>
                  <a:pt x="144" y="1591"/>
                </a:lnTo>
                <a:lnTo>
                  <a:pt x="148" y="1560"/>
                </a:lnTo>
                <a:lnTo>
                  <a:pt x="195" y="1224"/>
                </a:lnTo>
                <a:lnTo>
                  <a:pt x="204" y="1189"/>
                </a:lnTo>
                <a:lnTo>
                  <a:pt x="213" y="1153"/>
                </a:lnTo>
                <a:lnTo>
                  <a:pt x="222" y="1113"/>
                </a:lnTo>
                <a:lnTo>
                  <a:pt x="226" y="1071"/>
                </a:lnTo>
                <a:lnTo>
                  <a:pt x="222" y="1029"/>
                </a:lnTo>
                <a:lnTo>
                  <a:pt x="199" y="904"/>
                </a:lnTo>
                <a:lnTo>
                  <a:pt x="195" y="809"/>
                </a:lnTo>
                <a:lnTo>
                  <a:pt x="191" y="813"/>
                </a:lnTo>
                <a:lnTo>
                  <a:pt x="180" y="836"/>
                </a:lnTo>
                <a:lnTo>
                  <a:pt x="175" y="865"/>
                </a:lnTo>
                <a:lnTo>
                  <a:pt x="171" y="896"/>
                </a:lnTo>
                <a:lnTo>
                  <a:pt x="171" y="929"/>
                </a:lnTo>
                <a:lnTo>
                  <a:pt x="168" y="962"/>
                </a:lnTo>
                <a:lnTo>
                  <a:pt x="162" y="993"/>
                </a:lnTo>
                <a:lnTo>
                  <a:pt x="139" y="1067"/>
                </a:lnTo>
                <a:lnTo>
                  <a:pt x="135" y="1107"/>
                </a:lnTo>
                <a:lnTo>
                  <a:pt x="135" y="1147"/>
                </a:lnTo>
                <a:lnTo>
                  <a:pt x="140" y="1189"/>
                </a:lnTo>
                <a:lnTo>
                  <a:pt x="144" y="1229"/>
                </a:lnTo>
                <a:lnTo>
                  <a:pt x="144" y="1269"/>
                </a:lnTo>
                <a:lnTo>
                  <a:pt x="139" y="1309"/>
                </a:lnTo>
                <a:lnTo>
                  <a:pt x="135" y="1325"/>
                </a:lnTo>
                <a:lnTo>
                  <a:pt x="128" y="1347"/>
                </a:lnTo>
                <a:lnTo>
                  <a:pt x="119" y="1373"/>
                </a:lnTo>
                <a:lnTo>
                  <a:pt x="110" y="1402"/>
                </a:lnTo>
                <a:lnTo>
                  <a:pt x="102" y="1429"/>
                </a:lnTo>
                <a:lnTo>
                  <a:pt x="99" y="1456"/>
                </a:lnTo>
                <a:lnTo>
                  <a:pt x="97" y="1480"/>
                </a:lnTo>
                <a:lnTo>
                  <a:pt x="99" y="1500"/>
                </a:lnTo>
                <a:lnTo>
                  <a:pt x="128" y="1544"/>
                </a:lnTo>
                <a:lnTo>
                  <a:pt x="122" y="1656"/>
                </a:lnTo>
                <a:lnTo>
                  <a:pt x="108" y="1660"/>
                </a:lnTo>
                <a:lnTo>
                  <a:pt x="99" y="1640"/>
                </a:lnTo>
                <a:lnTo>
                  <a:pt x="91" y="1616"/>
                </a:lnTo>
                <a:lnTo>
                  <a:pt x="68" y="1607"/>
                </a:lnTo>
                <a:lnTo>
                  <a:pt x="62" y="1636"/>
                </a:lnTo>
                <a:lnTo>
                  <a:pt x="82" y="1656"/>
                </a:lnTo>
                <a:lnTo>
                  <a:pt x="104" y="1678"/>
                </a:lnTo>
                <a:lnTo>
                  <a:pt x="119" y="1700"/>
                </a:lnTo>
                <a:lnTo>
                  <a:pt x="115" y="1702"/>
                </a:lnTo>
                <a:lnTo>
                  <a:pt x="111" y="1702"/>
                </a:lnTo>
                <a:lnTo>
                  <a:pt x="110" y="1702"/>
                </a:lnTo>
                <a:lnTo>
                  <a:pt x="110" y="1704"/>
                </a:lnTo>
                <a:lnTo>
                  <a:pt x="110" y="1704"/>
                </a:lnTo>
                <a:lnTo>
                  <a:pt x="110" y="1705"/>
                </a:lnTo>
                <a:lnTo>
                  <a:pt x="108" y="1707"/>
                </a:lnTo>
                <a:lnTo>
                  <a:pt x="108" y="1713"/>
                </a:lnTo>
                <a:lnTo>
                  <a:pt x="119" y="1718"/>
                </a:lnTo>
                <a:lnTo>
                  <a:pt x="124" y="1729"/>
                </a:lnTo>
                <a:lnTo>
                  <a:pt x="128" y="1744"/>
                </a:lnTo>
                <a:lnTo>
                  <a:pt x="124" y="1749"/>
                </a:lnTo>
                <a:lnTo>
                  <a:pt x="122" y="1754"/>
                </a:lnTo>
                <a:lnTo>
                  <a:pt x="119" y="1760"/>
                </a:lnTo>
                <a:lnTo>
                  <a:pt x="115" y="1764"/>
                </a:lnTo>
                <a:lnTo>
                  <a:pt x="95" y="1751"/>
                </a:lnTo>
                <a:lnTo>
                  <a:pt x="75" y="1740"/>
                </a:lnTo>
                <a:lnTo>
                  <a:pt x="57" y="1729"/>
                </a:lnTo>
                <a:lnTo>
                  <a:pt x="39" y="1714"/>
                </a:lnTo>
                <a:lnTo>
                  <a:pt x="24" y="1696"/>
                </a:lnTo>
                <a:lnTo>
                  <a:pt x="11" y="1673"/>
                </a:lnTo>
                <a:lnTo>
                  <a:pt x="2" y="1640"/>
                </a:lnTo>
                <a:lnTo>
                  <a:pt x="2" y="1607"/>
                </a:lnTo>
                <a:lnTo>
                  <a:pt x="6" y="1574"/>
                </a:lnTo>
                <a:lnTo>
                  <a:pt x="11" y="1540"/>
                </a:lnTo>
                <a:lnTo>
                  <a:pt x="17" y="1505"/>
                </a:lnTo>
                <a:lnTo>
                  <a:pt x="19" y="1473"/>
                </a:lnTo>
                <a:lnTo>
                  <a:pt x="2" y="1140"/>
                </a:lnTo>
                <a:lnTo>
                  <a:pt x="0" y="1105"/>
                </a:lnTo>
                <a:lnTo>
                  <a:pt x="2" y="1071"/>
                </a:lnTo>
                <a:lnTo>
                  <a:pt x="8" y="1038"/>
                </a:lnTo>
                <a:lnTo>
                  <a:pt x="13" y="1005"/>
                </a:lnTo>
                <a:lnTo>
                  <a:pt x="15" y="969"/>
                </a:lnTo>
                <a:lnTo>
                  <a:pt x="11" y="933"/>
                </a:lnTo>
                <a:lnTo>
                  <a:pt x="8" y="904"/>
                </a:lnTo>
                <a:lnTo>
                  <a:pt x="6" y="867"/>
                </a:lnTo>
                <a:lnTo>
                  <a:pt x="8" y="825"/>
                </a:lnTo>
                <a:lnTo>
                  <a:pt x="11" y="782"/>
                </a:lnTo>
                <a:lnTo>
                  <a:pt x="17" y="736"/>
                </a:lnTo>
                <a:lnTo>
                  <a:pt x="22" y="693"/>
                </a:lnTo>
                <a:lnTo>
                  <a:pt x="30" y="653"/>
                </a:lnTo>
                <a:lnTo>
                  <a:pt x="39" y="616"/>
                </a:lnTo>
                <a:lnTo>
                  <a:pt x="46" y="587"/>
                </a:lnTo>
                <a:lnTo>
                  <a:pt x="55" y="567"/>
                </a:lnTo>
                <a:lnTo>
                  <a:pt x="75" y="544"/>
                </a:lnTo>
                <a:lnTo>
                  <a:pt x="99" y="524"/>
                </a:lnTo>
                <a:lnTo>
                  <a:pt x="128" y="509"/>
                </a:lnTo>
                <a:lnTo>
                  <a:pt x="159" y="496"/>
                </a:lnTo>
                <a:lnTo>
                  <a:pt x="191" y="485"/>
                </a:lnTo>
                <a:lnTo>
                  <a:pt x="224" y="476"/>
                </a:lnTo>
                <a:lnTo>
                  <a:pt x="257" y="465"/>
                </a:lnTo>
                <a:lnTo>
                  <a:pt x="288" y="453"/>
                </a:lnTo>
                <a:lnTo>
                  <a:pt x="315" y="436"/>
                </a:lnTo>
                <a:lnTo>
                  <a:pt x="339" y="416"/>
                </a:lnTo>
                <a:lnTo>
                  <a:pt x="339" y="391"/>
                </a:lnTo>
                <a:lnTo>
                  <a:pt x="340" y="364"/>
                </a:lnTo>
                <a:lnTo>
                  <a:pt x="340" y="336"/>
                </a:lnTo>
                <a:lnTo>
                  <a:pt x="339" y="311"/>
                </a:lnTo>
                <a:lnTo>
                  <a:pt x="331" y="293"/>
                </a:lnTo>
                <a:lnTo>
                  <a:pt x="322" y="280"/>
                </a:lnTo>
                <a:lnTo>
                  <a:pt x="313" y="269"/>
                </a:lnTo>
                <a:lnTo>
                  <a:pt x="304" y="254"/>
                </a:lnTo>
                <a:lnTo>
                  <a:pt x="299" y="236"/>
                </a:lnTo>
                <a:lnTo>
                  <a:pt x="299" y="224"/>
                </a:lnTo>
                <a:lnTo>
                  <a:pt x="302" y="214"/>
                </a:lnTo>
                <a:lnTo>
                  <a:pt x="306" y="207"/>
                </a:lnTo>
                <a:lnTo>
                  <a:pt x="311" y="200"/>
                </a:lnTo>
                <a:lnTo>
                  <a:pt x="315" y="193"/>
                </a:lnTo>
                <a:lnTo>
                  <a:pt x="302" y="133"/>
                </a:lnTo>
                <a:lnTo>
                  <a:pt x="313" y="104"/>
                </a:lnTo>
                <a:lnTo>
                  <a:pt x="330" y="74"/>
                </a:lnTo>
                <a:lnTo>
                  <a:pt x="353" y="47"/>
                </a:lnTo>
                <a:lnTo>
                  <a:pt x="380" y="25"/>
                </a:lnTo>
                <a:lnTo>
                  <a:pt x="410" y="9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262A130-5973-4CEC-A5AE-28022BADCCCF}"/>
              </a:ext>
            </a:extLst>
          </p:cNvPr>
          <p:cNvGrpSpPr/>
          <p:nvPr/>
        </p:nvGrpSpPr>
        <p:grpSpPr>
          <a:xfrm>
            <a:off x="9047390" y="4498567"/>
            <a:ext cx="1288695" cy="511581"/>
            <a:chOff x="9047390" y="4498567"/>
            <a:chExt cx="1288695" cy="511581"/>
          </a:xfrm>
        </p:grpSpPr>
        <p:grpSp>
          <p:nvGrpSpPr>
            <p:cNvPr id="22" name="그룹 242">
              <a:extLst>
                <a:ext uri="{FF2B5EF4-FFF2-40B4-BE49-F238E27FC236}">
                  <a16:creationId xmlns:a16="http://schemas.microsoft.com/office/drawing/2014/main" xmlns="" id="{DC132DEA-C4C3-4AB5-B575-2DC9317C052D}"/>
                </a:ext>
              </a:extLst>
            </p:cNvPr>
            <p:cNvGrpSpPr/>
            <p:nvPr/>
          </p:nvGrpSpPr>
          <p:grpSpPr>
            <a:xfrm>
              <a:off x="9047390" y="4498568"/>
              <a:ext cx="550596" cy="317291"/>
              <a:chOff x="4464344" y="5677604"/>
              <a:chExt cx="973810" cy="561175"/>
            </a:xfrm>
            <a:solidFill>
              <a:schemeClr val="accent4"/>
            </a:solidFill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xmlns="" id="{E5BDA509-9C87-4A19-87A4-7D66581AFD1E}"/>
                  </a:ext>
                </a:extLst>
              </p:cNvPr>
              <p:cNvSpPr/>
              <p:nvPr/>
            </p:nvSpPr>
            <p:spPr>
              <a:xfrm rot="10800000">
                <a:off x="4464344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xmlns="" id="{AAEE5253-614A-4166-9A47-91E5FF0126E0}"/>
                  </a:ext>
                </a:extLst>
              </p:cNvPr>
              <p:cNvSpPr/>
              <p:nvPr/>
            </p:nvSpPr>
            <p:spPr>
              <a:xfrm>
                <a:off x="4468347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xmlns="" id="{95EDBA8C-881D-4986-990D-B0ED4075B1EC}"/>
                  </a:ext>
                </a:extLst>
              </p:cNvPr>
              <p:cNvSpPr/>
              <p:nvPr/>
            </p:nvSpPr>
            <p:spPr>
              <a:xfrm>
                <a:off x="4713271" y="5788551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xmlns="" id="{5727EEAF-8A0A-4A84-AA6E-680BAADACC97}"/>
                  </a:ext>
                </a:extLst>
              </p:cNvPr>
              <p:cNvSpPr/>
              <p:nvPr/>
            </p:nvSpPr>
            <p:spPr>
              <a:xfrm rot="10800000">
                <a:off x="4772603" y="5931271"/>
                <a:ext cx="59331" cy="1996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xmlns="" id="{E862F947-6F2E-45E6-9719-3466F90EF619}"/>
                  </a:ext>
                </a:extLst>
              </p:cNvPr>
              <p:cNvSpPr/>
              <p:nvPr/>
            </p:nvSpPr>
            <p:spPr>
              <a:xfrm>
                <a:off x="4918640" y="5684789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xmlns="" id="{927E70C6-4732-48F3-864F-7788642138A3}"/>
                  </a:ext>
                </a:extLst>
              </p:cNvPr>
              <p:cNvSpPr/>
              <p:nvPr/>
            </p:nvSpPr>
            <p:spPr>
              <a:xfrm rot="10800000">
                <a:off x="4968084" y="5832302"/>
                <a:ext cx="59331" cy="298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xmlns="" id="{6431822F-E56C-4B96-8DB4-B6B019CEEF06}"/>
                  </a:ext>
                </a:extLst>
              </p:cNvPr>
              <p:cNvSpPr/>
              <p:nvPr/>
            </p:nvSpPr>
            <p:spPr>
              <a:xfrm>
                <a:off x="5114122" y="5677604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xmlns="" id="{7A36863C-2CC4-4A5F-B5D1-863A8D837753}"/>
                  </a:ext>
                </a:extLst>
              </p:cNvPr>
              <p:cNvSpPr/>
              <p:nvPr/>
            </p:nvSpPr>
            <p:spPr>
              <a:xfrm rot="10800000">
                <a:off x="5153677" y="5809314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xmlns="" id="{0521AADC-D932-4F60-94D1-303F55276474}"/>
                  </a:ext>
                </a:extLst>
              </p:cNvPr>
              <p:cNvSpPr/>
              <p:nvPr/>
            </p:nvSpPr>
            <p:spPr>
              <a:xfrm>
                <a:off x="5319492" y="5786456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xmlns="" id="{08FFF77A-421E-40E4-BBEC-4B6DD8F51751}"/>
                  </a:ext>
                </a:extLst>
              </p:cNvPr>
              <p:cNvSpPr/>
              <p:nvPr/>
            </p:nvSpPr>
            <p:spPr>
              <a:xfrm rot="10800000">
                <a:off x="5349158" y="5898389"/>
                <a:ext cx="59331" cy="2316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9" name="그룹 241">
              <a:extLst>
                <a:ext uri="{FF2B5EF4-FFF2-40B4-BE49-F238E27FC236}">
                  <a16:creationId xmlns:a16="http://schemas.microsoft.com/office/drawing/2014/main" xmlns="" id="{13B3F376-B185-4749-B550-2330200B6EA8}"/>
                </a:ext>
              </a:extLst>
            </p:cNvPr>
            <p:cNvGrpSpPr/>
            <p:nvPr/>
          </p:nvGrpSpPr>
          <p:grpSpPr>
            <a:xfrm>
              <a:off x="9204908" y="4751949"/>
              <a:ext cx="409851" cy="258199"/>
              <a:chOff x="4742937" y="6125745"/>
              <a:chExt cx="724882" cy="456662"/>
            </a:xfrm>
            <a:solidFill>
              <a:schemeClr val="accent5"/>
            </a:solidFill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xmlns="" id="{804CC2A6-04F5-4791-B430-CEB3EB2C089D}"/>
                  </a:ext>
                </a:extLst>
              </p:cNvPr>
              <p:cNvSpPr/>
              <p:nvPr/>
            </p:nvSpPr>
            <p:spPr>
              <a:xfrm>
                <a:off x="4772602" y="6125746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xmlns="" id="{2F28BD93-86BF-43C8-A41A-E990B766F31D}"/>
                  </a:ext>
                </a:extLst>
              </p:cNvPr>
              <p:cNvSpPr/>
              <p:nvPr/>
            </p:nvSpPr>
            <p:spPr>
              <a:xfrm>
                <a:off x="4742937" y="6352798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xmlns="" id="{460CA0CF-57A2-4761-95C7-C9E976A6AEC9}"/>
                  </a:ext>
                </a:extLst>
              </p:cNvPr>
              <p:cNvSpPr/>
              <p:nvPr/>
            </p:nvSpPr>
            <p:spPr>
              <a:xfrm>
                <a:off x="4928529" y="6436782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xmlns="" id="{81CC9878-D57B-4BA2-ACCD-367B88CB3935}"/>
                  </a:ext>
                </a:extLst>
              </p:cNvPr>
              <p:cNvSpPr/>
              <p:nvPr/>
            </p:nvSpPr>
            <p:spPr>
              <a:xfrm>
                <a:off x="4968083" y="6130912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xmlns="" id="{CB11139F-C6DD-4FB0-8391-91BCD77418CA}"/>
                  </a:ext>
                </a:extLst>
              </p:cNvPr>
              <p:cNvSpPr/>
              <p:nvPr/>
            </p:nvSpPr>
            <p:spPr>
              <a:xfrm>
                <a:off x="5104233" y="6424191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xmlns="" id="{F3C931BB-2456-4D52-A052-3AA9C9D60C0D}"/>
                  </a:ext>
                </a:extLst>
              </p:cNvPr>
              <p:cNvSpPr/>
              <p:nvPr/>
            </p:nvSpPr>
            <p:spPr>
              <a:xfrm>
                <a:off x="5153676" y="6125746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xmlns="" id="{456EFAE6-E2D9-4218-B552-E5DB923854B2}"/>
                  </a:ext>
                </a:extLst>
              </p:cNvPr>
              <p:cNvSpPr/>
              <p:nvPr/>
            </p:nvSpPr>
            <p:spPr>
              <a:xfrm>
                <a:off x="5289826" y="6295562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xmlns="" id="{90A0FB12-4BF6-4CA9-9937-F52CC805F42F}"/>
                  </a:ext>
                </a:extLst>
              </p:cNvPr>
              <p:cNvSpPr/>
              <p:nvPr/>
            </p:nvSpPr>
            <p:spPr>
              <a:xfrm>
                <a:off x="5349157" y="6125745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0" name="그룹 240">
              <a:extLst>
                <a:ext uri="{FF2B5EF4-FFF2-40B4-BE49-F238E27FC236}">
                  <a16:creationId xmlns:a16="http://schemas.microsoft.com/office/drawing/2014/main" xmlns="" id="{330DC955-EE61-4792-B761-88BE88ED5462}"/>
                </a:ext>
              </a:extLst>
            </p:cNvPr>
            <p:cNvGrpSpPr/>
            <p:nvPr/>
          </p:nvGrpSpPr>
          <p:grpSpPr>
            <a:xfrm>
              <a:off x="9630237" y="4498567"/>
              <a:ext cx="550595" cy="317292"/>
              <a:chOff x="5495194" y="5677603"/>
              <a:chExt cx="973809" cy="561176"/>
            </a:xfrm>
            <a:solidFill>
              <a:schemeClr val="accent5"/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xmlns="" id="{A67F5C61-32CD-4FAB-A113-5A43F141AF99}"/>
                  </a:ext>
                </a:extLst>
              </p:cNvPr>
              <p:cNvSpPr/>
              <p:nvPr/>
            </p:nvSpPr>
            <p:spPr>
              <a:xfrm>
                <a:off x="5495194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xmlns="" id="{724B8845-6100-46AC-B736-4D3E67B07107}"/>
                  </a:ext>
                </a:extLst>
              </p:cNvPr>
              <p:cNvSpPr/>
              <p:nvPr/>
            </p:nvSpPr>
            <p:spPr>
              <a:xfrm rot="10800000">
                <a:off x="6380006" y="5899322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xmlns="" id="{FD709357-C95D-4E2C-8E44-F45ED805A293}"/>
                  </a:ext>
                </a:extLst>
              </p:cNvPr>
              <p:cNvSpPr/>
              <p:nvPr/>
            </p:nvSpPr>
            <p:spPr>
              <a:xfrm rot="10800000">
                <a:off x="6350341" y="5788550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xmlns="" id="{8D8E3E32-E356-45C5-AADB-357D59ECEA81}"/>
                  </a:ext>
                </a:extLst>
              </p:cNvPr>
              <p:cNvSpPr/>
              <p:nvPr/>
            </p:nvSpPr>
            <p:spPr>
              <a:xfrm rot="10800000">
                <a:off x="5499197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xmlns="" id="{D3B47197-6589-4A9C-8143-3CC43F907AE8}"/>
                  </a:ext>
                </a:extLst>
              </p:cNvPr>
              <p:cNvSpPr/>
              <p:nvPr/>
            </p:nvSpPr>
            <p:spPr>
              <a:xfrm rot="10800000">
                <a:off x="6144971" y="5684789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xmlns="" id="{38BB3CA2-F530-4E02-9E73-E61F82264194}"/>
                  </a:ext>
                </a:extLst>
              </p:cNvPr>
              <p:cNvSpPr/>
              <p:nvPr/>
            </p:nvSpPr>
            <p:spPr>
              <a:xfrm rot="10800000">
                <a:off x="6184525" y="5794845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xmlns="" id="{FB6FE75F-6BDE-448A-822C-E675A6390C77}"/>
                  </a:ext>
                </a:extLst>
              </p:cNvPr>
              <p:cNvSpPr/>
              <p:nvPr/>
            </p:nvSpPr>
            <p:spPr>
              <a:xfrm rot="10800000">
                <a:off x="5949489" y="5677603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xmlns="" id="{B2A4D98C-E57B-42A4-A395-94A0F553B8A5}"/>
                  </a:ext>
                </a:extLst>
              </p:cNvPr>
              <p:cNvSpPr/>
              <p:nvPr/>
            </p:nvSpPr>
            <p:spPr>
              <a:xfrm rot="10800000">
                <a:off x="5998932" y="5817832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xmlns="" id="{C4FAC9A4-786D-4B87-A147-73C6B7032A60}"/>
                  </a:ext>
                </a:extLst>
              </p:cNvPr>
              <p:cNvSpPr/>
              <p:nvPr/>
            </p:nvSpPr>
            <p:spPr>
              <a:xfrm rot="10800000">
                <a:off x="5744120" y="5786455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xmlns="" id="{D0AFE67D-05D1-4057-8A8A-1ECCAF5CD0D6}"/>
                  </a:ext>
                </a:extLst>
              </p:cNvPr>
              <p:cNvSpPr/>
              <p:nvPr/>
            </p:nvSpPr>
            <p:spPr>
              <a:xfrm rot="10800000">
                <a:off x="5803451" y="5953061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xmlns="" id="{23453216-7C3A-440A-B571-252B50270B69}"/>
                </a:ext>
              </a:extLst>
            </p:cNvPr>
            <p:cNvGrpSpPr/>
            <p:nvPr/>
          </p:nvGrpSpPr>
          <p:grpSpPr>
            <a:xfrm>
              <a:off x="9787754" y="4692857"/>
              <a:ext cx="548331" cy="317291"/>
              <a:chOff x="10719749" y="1383417"/>
              <a:chExt cx="1437799" cy="831980"/>
            </a:xfrm>
            <a:solidFill>
              <a:schemeClr val="accent4"/>
            </a:solidFill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DB0B6B54-0D0E-4A46-AA9D-CF55F531B3D1}"/>
                  </a:ext>
                </a:extLst>
              </p:cNvPr>
              <p:cNvSpPr/>
              <p:nvPr/>
            </p:nvSpPr>
            <p:spPr>
              <a:xfrm rot="10800000">
                <a:off x="11835021" y="1383417"/>
                <a:ext cx="322527" cy="32252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23" name="그룹 239">
                <a:extLst>
                  <a:ext uri="{FF2B5EF4-FFF2-40B4-BE49-F238E27FC236}">
                    <a16:creationId xmlns:a16="http://schemas.microsoft.com/office/drawing/2014/main" xmlns="" id="{8D25EE10-05C8-40AB-8EFA-07F273279E81}"/>
                  </a:ext>
                </a:extLst>
              </p:cNvPr>
              <p:cNvGrpSpPr/>
              <p:nvPr/>
            </p:nvGrpSpPr>
            <p:grpSpPr>
              <a:xfrm>
                <a:off x="10719749" y="1543336"/>
                <a:ext cx="1074685" cy="672061"/>
                <a:chOff x="5773786" y="6129098"/>
                <a:chExt cx="724882" cy="453308"/>
              </a:xfrm>
              <a:grpFill/>
            </p:grpSpPr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xmlns="" id="{18A552C4-51A2-44CC-8582-8C5E768323DE}"/>
                    </a:ext>
                  </a:extLst>
                </p:cNvPr>
                <p:cNvSpPr/>
                <p:nvPr/>
              </p:nvSpPr>
              <p:spPr>
                <a:xfrm rot="10800000">
                  <a:off x="6320675" y="6293466"/>
                  <a:ext cx="177993" cy="17799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xmlns="" id="{7C31E48D-737A-4A52-9EEE-DDD595F3A920}"/>
                    </a:ext>
                  </a:extLst>
                </p:cNvPr>
                <p:cNvSpPr/>
                <p:nvPr/>
              </p:nvSpPr>
              <p:spPr>
                <a:xfrm>
                  <a:off x="6380005" y="6129098"/>
                  <a:ext cx="59331" cy="19964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xmlns="" id="{544C5DE9-E187-47EF-9380-6002938CF709}"/>
                    </a:ext>
                  </a:extLst>
                </p:cNvPr>
                <p:cNvSpPr/>
                <p:nvPr/>
              </p:nvSpPr>
              <p:spPr>
                <a:xfrm rot="10800000">
                  <a:off x="6135082" y="6417005"/>
                  <a:ext cx="158216" cy="15821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xmlns="" id="{447F683B-298F-4187-B8CF-D20BA5D952A7}"/>
                    </a:ext>
                  </a:extLst>
                </p:cNvPr>
                <p:cNvSpPr/>
                <p:nvPr/>
              </p:nvSpPr>
              <p:spPr>
                <a:xfrm>
                  <a:off x="6184524" y="6129098"/>
                  <a:ext cx="59331" cy="29861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6" name="Oval 135">
                  <a:extLst>
                    <a:ext uri="{FF2B5EF4-FFF2-40B4-BE49-F238E27FC236}">
                      <a16:creationId xmlns:a16="http://schemas.microsoft.com/office/drawing/2014/main" xmlns="" id="{1A9CC6E7-9108-45B4-8547-65669D6F7CDE}"/>
                    </a:ext>
                  </a:extLst>
                </p:cNvPr>
                <p:cNvSpPr/>
                <p:nvPr/>
              </p:nvSpPr>
              <p:spPr>
                <a:xfrm rot="10800000">
                  <a:off x="5959378" y="6443967"/>
                  <a:ext cx="138439" cy="1384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xmlns="" id="{D5F6E1F9-3DCE-4408-A4DF-58366BA37947}"/>
                    </a:ext>
                  </a:extLst>
                </p:cNvPr>
                <p:cNvSpPr/>
                <p:nvPr/>
              </p:nvSpPr>
              <p:spPr>
                <a:xfrm>
                  <a:off x="5998931" y="6134264"/>
                  <a:ext cx="59331" cy="31643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xmlns="" id="{E516E22F-128E-4B98-AC2B-E7EE9F3F1CE3}"/>
                    </a:ext>
                  </a:extLst>
                </p:cNvPr>
                <p:cNvSpPr/>
                <p:nvPr/>
              </p:nvSpPr>
              <p:spPr>
                <a:xfrm rot="10800000">
                  <a:off x="5773786" y="6354892"/>
                  <a:ext cx="118662" cy="11866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xmlns="" id="{803272CB-392B-4E80-B45A-31E893B04644}"/>
                    </a:ext>
                  </a:extLst>
                </p:cNvPr>
                <p:cNvSpPr/>
                <p:nvPr/>
              </p:nvSpPr>
              <p:spPr>
                <a:xfrm>
                  <a:off x="5803450" y="6130005"/>
                  <a:ext cx="59331" cy="2316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xmlns="" id="{E56496A6-D770-4381-9521-2EE3B42805EB}"/>
              </a:ext>
            </a:extLst>
          </p:cNvPr>
          <p:cNvGrpSpPr/>
          <p:nvPr/>
        </p:nvGrpSpPr>
        <p:grpSpPr>
          <a:xfrm>
            <a:off x="1825519" y="4498567"/>
            <a:ext cx="1288695" cy="511581"/>
            <a:chOff x="8778414" y="873963"/>
            <a:chExt cx="3379134" cy="1341434"/>
          </a:xfrm>
        </p:grpSpPr>
        <p:grpSp>
          <p:nvGrpSpPr>
            <p:cNvPr id="179" name="그룹 242">
              <a:extLst>
                <a:ext uri="{FF2B5EF4-FFF2-40B4-BE49-F238E27FC236}">
                  <a16:creationId xmlns:a16="http://schemas.microsoft.com/office/drawing/2014/main" xmlns="" id="{BBC65155-F8AD-4800-8A51-D45BD4E7AA13}"/>
                </a:ext>
              </a:extLst>
            </p:cNvPr>
            <p:cNvGrpSpPr/>
            <p:nvPr/>
          </p:nvGrpSpPr>
          <p:grpSpPr>
            <a:xfrm>
              <a:off x="8778414" y="873966"/>
              <a:ext cx="1443738" cy="831980"/>
              <a:chOff x="4464344" y="5677604"/>
              <a:chExt cx="973810" cy="561175"/>
            </a:xfrm>
            <a:solidFill>
              <a:schemeClr val="accent1"/>
            </a:solidFill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xmlns="" id="{B982F9CB-82D0-49EA-9578-8BD0E5053567}"/>
                  </a:ext>
                </a:extLst>
              </p:cNvPr>
              <p:cNvSpPr/>
              <p:nvPr/>
            </p:nvSpPr>
            <p:spPr>
              <a:xfrm rot="10800000">
                <a:off x="4464344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xmlns="" id="{41E80CFB-8BFE-47B0-98BC-62C97D7CDDE1}"/>
                  </a:ext>
                </a:extLst>
              </p:cNvPr>
              <p:cNvSpPr/>
              <p:nvPr/>
            </p:nvSpPr>
            <p:spPr>
              <a:xfrm>
                <a:off x="4468347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xmlns="" id="{EB42227B-665E-4F91-8461-D1A85C105CDB}"/>
                  </a:ext>
                </a:extLst>
              </p:cNvPr>
              <p:cNvSpPr/>
              <p:nvPr/>
            </p:nvSpPr>
            <p:spPr>
              <a:xfrm>
                <a:off x="4713271" y="5788551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xmlns="" id="{64EA61C0-172F-4B9D-9B12-488F23964A70}"/>
                  </a:ext>
                </a:extLst>
              </p:cNvPr>
              <p:cNvSpPr/>
              <p:nvPr/>
            </p:nvSpPr>
            <p:spPr>
              <a:xfrm rot="10800000">
                <a:off x="4772603" y="5931271"/>
                <a:ext cx="59331" cy="1996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xmlns="" id="{E7A90169-B9B9-48B9-9AE6-8BF20D0AEA32}"/>
                  </a:ext>
                </a:extLst>
              </p:cNvPr>
              <p:cNvSpPr/>
              <p:nvPr/>
            </p:nvSpPr>
            <p:spPr>
              <a:xfrm>
                <a:off x="4918640" y="5684789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xmlns="" id="{C746EFAA-365A-4ADD-ACE7-0F9BD9CA2023}"/>
                  </a:ext>
                </a:extLst>
              </p:cNvPr>
              <p:cNvSpPr/>
              <p:nvPr/>
            </p:nvSpPr>
            <p:spPr>
              <a:xfrm rot="10800000">
                <a:off x="4968084" y="5832302"/>
                <a:ext cx="59331" cy="298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xmlns="" id="{8DD8E34B-C3F0-4375-B64D-4A130C5A86CE}"/>
                  </a:ext>
                </a:extLst>
              </p:cNvPr>
              <p:cNvSpPr/>
              <p:nvPr/>
            </p:nvSpPr>
            <p:spPr>
              <a:xfrm>
                <a:off x="5114122" y="5677604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xmlns="" id="{BB6CAD02-210E-4065-A263-BBB1CB11C04F}"/>
                  </a:ext>
                </a:extLst>
              </p:cNvPr>
              <p:cNvSpPr/>
              <p:nvPr/>
            </p:nvSpPr>
            <p:spPr>
              <a:xfrm rot="10800000">
                <a:off x="5153677" y="5809314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xmlns="" id="{D30EDE5A-61C6-4601-8425-11966D9F4854}"/>
                  </a:ext>
                </a:extLst>
              </p:cNvPr>
              <p:cNvSpPr/>
              <p:nvPr/>
            </p:nvSpPr>
            <p:spPr>
              <a:xfrm>
                <a:off x="5319492" y="5786456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0" name="Rectangle 219">
                <a:extLst>
                  <a:ext uri="{FF2B5EF4-FFF2-40B4-BE49-F238E27FC236}">
                    <a16:creationId xmlns:a16="http://schemas.microsoft.com/office/drawing/2014/main" xmlns="" id="{86EE057A-7523-44CD-A851-F17B9DAC689F}"/>
                  </a:ext>
                </a:extLst>
              </p:cNvPr>
              <p:cNvSpPr/>
              <p:nvPr/>
            </p:nvSpPr>
            <p:spPr>
              <a:xfrm rot="10800000">
                <a:off x="5349158" y="5898389"/>
                <a:ext cx="59331" cy="2316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80" name="그룹 241">
              <a:extLst>
                <a:ext uri="{FF2B5EF4-FFF2-40B4-BE49-F238E27FC236}">
                  <a16:creationId xmlns:a16="http://schemas.microsoft.com/office/drawing/2014/main" xmlns="" id="{A160211F-61EB-4A05-A6EF-B731FC79DC23}"/>
                </a:ext>
              </a:extLst>
            </p:cNvPr>
            <p:cNvGrpSpPr/>
            <p:nvPr/>
          </p:nvGrpSpPr>
          <p:grpSpPr>
            <a:xfrm>
              <a:off x="9191447" y="1538364"/>
              <a:ext cx="1074685" cy="677033"/>
              <a:chOff x="4742937" y="6125745"/>
              <a:chExt cx="724882" cy="456662"/>
            </a:xfrm>
            <a:solidFill>
              <a:schemeClr val="accent5"/>
            </a:solidFill>
          </p:grpSpPr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xmlns="" id="{0BEA3CFA-7576-487D-9480-5470EFFB8F48}"/>
                  </a:ext>
                </a:extLst>
              </p:cNvPr>
              <p:cNvSpPr/>
              <p:nvPr/>
            </p:nvSpPr>
            <p:spPr>
              <a:xfrm>
                <a:off x="4772602" y="6125746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xmlns="" id="{CAD9F916-A6AB-448C-9C10-2B06D7635F62}"/>
                  </a:ext>
                </a:extLst>
              </p:cNvPr>
              <p:cNvSpPr/>
              <p:nvPr/>
            </p:nvSpPr>
            <p:spPr>
              <a:xfrm>
                <a:off x="4742937" y="6352798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xmlns="" id="{817BD028-AD87-4EC6-A678-79FAA696F913}"/>
                  </a:ext>
                </a:extLst>
              </p:cNvPr>
              <p:cNvSpPr/>
              <p:nvPr/>
            </p:nvSpPr>
            <p:spPr>
              <a:xfrm>
                <a:off x="4928529" y="6436782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xmlns="" id="{24298A1E-79C1-4C69-8CEA-997B62C82FCC}"/>
                  </a:ext>
                </a:extLst>
              </p:cNvPr>
              <p:cNvSpPr/>
              <p:nvPr/>
            </p:nvSpPr>
            <p:spPr>
              <a:xfrm>
                <a:off x="4968083" y="6130912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xmlns="" id="{4322D2AE-F34E-4EC9-B5E9-F7020DD9F656}"/>
                  </a:ext>
                </a:extLst>
              </p:cNvPr>
              <p:cNvSpPr/>
              <p:nvPr/>
            </p:nvSpPr>
            <p:spPr>
              <a:xfrm>
                <a:off x="5104233" y="6424191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xmlns="" id="{EFFA94C4-08B2-4D40-A93C-BF7FC993C5C0}"/>
                  </a:ext>
                </a:extLst>
              </p:cNvPr>
              <p:cNvSpPr/>
              <p:nvPr/>
            </p:nvSpPr>
            <p:spPr>
              <a:xfrm>
                <a:off x="5153676" y="6125746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xmlns="" id="{486CB3F1-AC70-4EB3-A61E-30DB220B1EC3}"/>
                  </a:ext>
                </a:extLst>
              </p:cNvPr>
              <p:cNvSpPr/>
              <p:nvPr/>
            </p:nvSpPr>
            <p:spPr>
              <a:xfrm>
                <a:off x="5289826" y="6295562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xmlns="" id="{EA625896-F593-441A-882F-5C4AA21EB328}"/>
                  </a:ext>
                </a:extLst>
              </p:cNvPr>
              <p:cNvSpPr/>
              <p:nvPr/>
            </p:nvSpPr>
            <p:spPr>
              <a:xfrm>
                <a:off x="5349157" y="6125745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81" name="그룹 240">
              <a:extLst>
                <a:ext uri="{FF2B5EF4-FFF2-40B4-BE49-F238E27FC236}">
                  <a16:creationId xmlns:a16="http://schemas.microsoft.com/office/drawing/2014/main" xmlns="" id="{C16F8D6C-3915-4C98-B259-5E9FF7883E23}"/>
                </a:ext>
              </a:extLst>
            </p:cNvPr>
            <p:cNvGrpSpPr/>
            <p:nvPr/>
          </p:nvGrpSpPr>
          <p:grpSpPr>
            <a:xfrm>
              <a:off x="10306718" y="873963"/>
              <a:ext cx="1443736" cy="831982"/>
              <a:chOff x="5495194" y="5677603"/>
              <a:chExt cx="973809" cy="561176"/>
            </a:xfrm>
            <a:solidFill>
              <a:schemeClr val="accent5"/>
            </a:solidFill>
          </p:grpSpPr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xmlns="" id="{37924FB5-9005-4802-AD3B-CD08D7EE28A3}"/>
                  </a:ext>
                </a:extLst>
              </p:cNvPr>
              <p:cNvSpPr/>
              <p:nvPr/>
            </p:nvSpPr>
            <p:spPr>
              <a:xfrm>
                <a:off x="5495194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xmlns="" id="{E96BC924-06D2-4B59-8526-4BE3707EACA7}"/>
                  </a:ext>
                </a:extLst>
              </p:cNvPr>
              <p:cNvSpPr/>
              <p:nvPr/>
            </p:nvSpPr>
            <p:spPr>
              <a:xfrm rot="10800000">
                <a:off x="6380006" y="5899322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xmlns="" id="{F5F5F761-D51F-4ED5-891E-A4D007DBD897}"/>
                  </a:ext>
                </a:extLst>
              </p:cNvPr>
              <p:cNvSpPr/>
              <p:nvPr/>
            </p:nvSpPr>
            <p:spPr>
              <a:xfrm rot="10800000">
                <a:off x="6350341" y="5788550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xmlns="" id="{6A491B78-0153-4A44-B194-67EBC8743C35}"/>
                  </a:ext>
                </a:extLst>
              </p:cNvPr>
              <p:cNvSpPr/>
              <p:nvPr/>
            </p:nvSpPr>
            <p:spPr>
              <a:xfrm rot="10800000">
                <a:off x="5499197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xmlns="" id="{352966D2-AD4D-44DC-B907-A517FED1AF8A}"/>
                  </a:ext>
                </a:extLst>
              </p:cNvPr>
              <p:cNvSpPr/>
              <p:nvPr/>
            </p:nvSpPr>
            <p:spPr>
              <a:xfrm rot="10800000">
                <a:off x="6144971" y="5684789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xmlns="" id="{CB796763-2AEF-49A0-83E7-72E1DD2DE9CF}"/>
                  </a:ext>
                </a:extLst>
              </p:cNvPr>
              <p:cNvSpPr/>
              <p:nvPr/>
            </p:nvSpPr>
            <p:spPr>
              <a:xfrm rot="10800000">
                <a:off x="6184525" y="5794845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xmlns="" id="{17A52131-B659-4B91-91B8-597767E2DA17}"/>
                  </a:ext>
                </a:extLst>
              </p:cNvPr>
              <p:cNvSpPr/>
              <p:nvPr/>
            </p:nvSpPr>
            <p:spPr>
              <a:xfrm rot="10800000">
                <a:off x="5949489" y="5677603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xmlns="" id="{F313CFDB-51FA-4762-910F-5463B4870498}"/>
                  </a:ext>
                </a:extLst>
              </p:cNvPr>
              <p:cNvSpPr/>
              <p:nvPr/>
            </p:nvSpPr>
            <p:spPr>
              <a:xfrm rot="10800000">
                <a:off x="5998932" y="5817832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xmlns="" id="{9AC623CB-ECE5-44D5-BFB3-1948E9C4B403}"/>
                  </a:ext>
                </a:extLst>
              </p:cNvPr>
              <p:cNvSpPr/>
              <p:nvPr/>
            </p:nvSpPr>
            <p:spPr>
              <a:xfrm rot="10800000">
                <a:off x="5744120" y="5786455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xmlns="" id="{B527FBA9-1F84-4B96-9A0B-32EA925B862A}"/>
                  </a:ext>
                </a:extLst>
              </p:cNvPr>
              <p:cNvSpPr/>
              <p:nvPr/>
            </p:nvSpPr>
            <p:spPr>
              <a:xfrm rot="10800000">
                <a:off x="5803451" y="5953061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xmlns="" id="{ADD4C9FD-7E15-4C95-B237-B79D53ECAB93}"/>
                </a:ext>
              </a:extLst>
            </p:cNvPr>
            <p:cNvGrpSpPr/>
            <p:nvPr/>
          </p:nvGrpSpPr>
          <p:grpSpPr>
            <a:xfrm>
              <a:off x="10719749" y="1383417"/>
              <a:ext cx="1437799" cy="831980"/>
              <a:chOff x="10719749" y="1383417"/>
              <a:chExt cx="1437799" cy="83198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xmlns="" id="{AF29A6D6-5A6C-48F6-88D2-8B729E0D9899}"/>
                  </a:ext>
                </a:extLst>
              </p:cNvPr>
              <p:cNvSpPr/>
              <p:nvPr/>
            </p:nvSpPr>
            <p:spPr>
              <a:xfrm rot="10800000">
                <a:off x="11835021" y="1383417"/>
                <a:ext cx="322527" cy="322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184" name="그룹 239">
                <a:extLst>
                  <a:ext uri="{FF2B5EF4-FFF2-40B4-BE49-F238E27FC236}">
                    <a16:creationId xmlns:a16="http://schemas.microsoft.com/office/drawing/2014/main" xmlns="" id="{2AD2434B-8823-40CC-994B-100F32AD9D8B}"/>
                  </a:ext>
                </a:extLst>
              </p:cNvPr>
              <p:cNvGrpSpPr/>
              <p:nvPr/>
            </p:nvGrpSpPr>
            <p:grpSpPr>
              <a:xfrm>
                <a:off x="10719749" y="1543336"/>
                <a:ext cx="1074685" cy="672061"/>
                <a:chOff x="5773786" y="6129098"/>
                <a:chExt cx="724882" cy="453308"/>
              </a:xfrm>
              <a:solidFill>
                <a:schemeClr val="accent1"/>
              </a:solidFill>
            </p:grpSpPr>
            <p:sp>
              <p:nvSpPr>
                <p:cNvPr id="185" name="Oval 184">
                  <a:extLst>
                    <a:ext uri="{FF2B5EF4-FFF2-40B4-BE49-F238E27FC236}">
                      <a16:creationId xmlns:a16="http://schemas.microsoft.com/office/drawing/2014/main" xmlns="" id="{F0A0459D-2EA9-4E06-B7A5-FC65E66DD161}"/>
                    </a:ext>
                  </a:extLst>
                </p:cNvPr>
                <p:cNvSpPr/>
                <p:nvPr/>
              </p:nvSpPr>
              <p:spPr>
                <a:xfrm rot="10800000">
                  <a:off x="6320675" y="6293466"/>
                  <a:ext cx="177993" cy="17799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xmlns="" id="{195310F4-4346-4054-879C-6781C214B7F9}"/>
                    </a:ext>
                  </a:extLst>
                </p:cNvPr>
                <p:cNvSpPr/>
                <p:nvPr/>
              </p:nvSpPr>
              <p:spPr>
                <a:xfrm>
                  <a:off x="6380005" y="6129098"/>
                  <a:ext cx="59331" cy="19964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7" name="Oval 186">
                  <a:extLst>
                    <a:ext uri="{FF2B5EF4-FFF2-40B4-BE49-F238E27FC236}">
                      <a16:creationId xmlns:a16="http://schemas.microsoft.com/office/drawing/2014/main" xmlns="" id="{5F64E68B-38EB-47CB-BC5C-28E69FC835D0}"/>
                    </a:ext>
                  </a:extLst>
                </p:cNvPr>
                <p:cNvSpPr/>
                <p:nvPr/>
              </p:nvSpPr>
              <p:spPr>
                <a:xfrm rot="10800000">
                  <a:off x="6135082" y="6417005"/>
                  <a:ext cx="158216" cy="15821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xmlns="" id="{D6AD8501-30E2-49F2-8601-735D3DAE244C}"/>
                    </a:ext>
                  </a:extLst>
                </p:cNvPr>
                <p:cNvSpPr/>
                <p:nvPr/>
              </p:nvSpPr>
              <p:spPr>
                <a:xfrm>
                  <a:off x="6184524" y="6129098"/>
                  <a:ext cx="59331" cy="29861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9" name="Oval 188">
                  <a:extLst>
                    <a:ext uri="{FF2B5EF4-FFF2-40B4-BE49-F238E27FC236}">
                      <a16:creationId xmlns:a16="http://schemas.microsoft.com/office/drawing/2014/main" xmlns="" id="{C80BB05F-18CC-45EF-84FD-D21B8C4667E3}"/>
                    </a:ext>
                  </a:extLst>
                </p:cNvPr>
                <p:cNvSpPr/>
                <p:nvPr/>
              </p:nvSpPr>
              <p:spPr>
                <a:xfrm rot="10800000">
                  <a:off x="5959378" y="6443967"/>
                  <a:ext cx="138439" cy="1384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90" name="Rectangle 189">
                  <a:extLst>
                    <a:ext uri="{FF2B5EF4-FFF2-40B4-BE49-F238E27FC236}">
                      <a16:creationId xmlns:a16="http://schemas.microsoft.com/office/drawing/2014/main" xmlns="" id="{FD7056A2-27FE-4CDB-84C8-13910DD90422}"/>
                    </a:ext>
                  </a:extLst>
                </p:cNvPr>
                <p:cNvSpPr/>
                <p:nvPr/>
              </p:nvSpPr>
              <p:spPr>
                <a:xfrm>
                  <a:off x="5998931" y="6134264"/>
                  <a:ext cx="59331" cy="31643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91" name="Oval 190">
                  <a:extLst>
                    <a:ext uri="{FF2B5EF4-FFF2-40B4-BE49-F238E27FC236}">
                      <a16:creationId xmlns:a16="http://schemas.microsoft.com/office/drawing/2014/main" xmlns="" id="{91A8E648-7F28-40A5-9C56-C354A3921F23}"/>
                    </a:ext>
                  </a:extLst>
                </p:cNvPr>
                <p:cNvSpPr/>
                <p:nvPr/>
              </p:nvSpPr>
              <p:spPr>
                <a:xfrm rot="10800000">
                  <a:off x="5773786" y="6354892"/>
                  <a:ext cx="118662" cy="11866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xmlns="" id="{072B28B8-DF83-4437-8C89-A966FC463C9E}"/>
                    </a:ext>
                  </a:extLst>
                </p:cNvPr>
                <p:cNvSpPr/>
                <p:nvPr/>
              </p:nvSpPr>
              <p:spPr>
                <a:xfrm>
                  <a:off x="5803450" y="6130005"/>
                  <a:ext cx="59331" cy="2316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A5FD6236-301C-4B1E-9E59-7875EA94670D}"/>
              </a:ext>
            </a:extLst>
          </p:cNvPr>
          <p:cNvGrpSpPr/>
          <p:nvPr/>
        </p:nvGrpSpPr>
        <p:grpSpPr>
          <a:xfrm>
            <a:off x="843134" y="2215399"/>
            <a:ext cx="3301597" cy="1278384"/>
            <a:chOff x="4830996" y="1667658"/>
            <a:chExt cx="1574762" cy="1278384"/>
          </a:xfrm>
        </p:grpSpPr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xmlns="" id="{5DE31E77-27E0-4386-A75B-A841A92CD694}"/>
                </a:ext>
              </a:extLst>
            </p:cNvPr>
            <p:cNvSpPr/>
            <p:nvPr/>
          </p:nvSpPr>
          <p:spPr>
            <a:xfrm>
              <a:off x="4830996" y="1930379"/>
              <a:ext cx="157476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xmlns="" id="{AB889A5C-D639-422C-AD80-E9E5BF30B83F}"/>
                </a:ext>
              </a:extLst>
            </p:cNvPr>
            <p:cNvSpPr txBox="1"/>
            <p:nvPr/>
          </p:nvSpPr>
          <p:spPr>
            <a:xfrm>
              <a:off x="4830996" y="1667658"/>
              <a:ext cx="157476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01" y="408542"/>
            <a:ext cx="11573197" cy="724247"/>
          </a:xfr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" name="그룹 1">
            <a:extLst>
              <a:ext uri="{FF2B5EF4-FFF2-40B4-BE49-F238E27FC236}">
                <a16:creationId xmlns:a16="http://schemas.microsoft.com/office/drawing/2014/main" xmlns="" id="{3B5A8E02-6F1F-4FF3-B20A-4AEA819C3928}"/>
              </a:ext>
            </a:extLst>
          </p:cNvPr>
          <p:cNvGrpSpPr/>
          <p:nvPr/>
        </p:nvGrpSpPr>
        <p:grpSpPr>
          <a:xfrm>
            <a:off x="10382071" y="3720354"/>
            <a:ext cx="461054" cy="461055"/>
            <a:chOff x="9038650" y="3719008"/>
            <a:chExt cx="456064" cy="45606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034B2249-4A8D-43D4-AC2B-D353E6FACC9E}"/>
                </a:ext>
              </a:extLst>
            </p:cNvPr>
            <p:cNvSpPr/>
            <p:nvPr/>
          </p:nvSpPr>
          <p:spPr>
            <a:xfrm>
              <a:off x="9038650" y="3719008"/>
              <a:ext cx="456064" cy="45606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A7197187-3BA8-4697-9255-3DABE3A8A384}"/>
                </a:ext>
              </a:extLst>
            </p:cNvPr>
            <p:cNvSpPr/>
            <p:nvPr/>
          </p:nvSpPr>
          <p:spPr>
            <a:xfrm>
              <a:off x="9060877" y="3763145"/>
              <a:ext cx="394449" cy="3944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FA557B42-E705-473C-8D0D-D20E7108F136}"/>
                </a:ext>
              </a:extLst>
            </p:cNvPr>
            <p:cNvSpPr/>
            <p:nvPr/>
          </p:nvSpPr>
          <p:spPr>
            <a:xfrm>
              <a:off x="9112314" y="3840628"/>
              <a:ext cx="276892" cy="2768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9932E04-55A7-42FD-AB5C-624ABD2AB074}"/>
              </a:ext>
            </a:extLst>
          </p:cNvPr>
          <p:cNvGrpSpPr/>
          <p:nvPr/>
        </p:nvGrpSpPr>
        <p:grpSpPr>
          <a:xfrm rot="5400000">
            <a:off x="878047" y="3724019"/>
            <a:ext cx="200808" cy="158471"/>
            <a:chOff x="4382967" y="2733371"/>
            <a:chExt cx="210840" cy="166388"/>
          </a:xfrm>
          <a:solidFill>
            <a:schemeClr val="accent6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D58808FC-0E59-4164-9674-8CF1EA2353A1}"/>
                </a:ext>
              </a:extLst>
            </p:cNvPr>
            <p:cNvSpPr/>
            <p:nvPr/>
          </p:nvSpPr>
          <p:spPr>
            <a:xfrm>
              <a:off x="4427419" y="2733371"/>
              <a:ext cx="166388" cy="1663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C7A49A81-6C70-41F6-8DEF-C1AD72B5EADE}"/>
                </a:ext>
              </a:extLst>
            </p:cNvPr>
            <p:cNvSpPr/>
            <p:nvPr/>
          </p:nvSpPr>
          <p:spPr>
            <a:xfrm rot="21043497">
              <a:off x="4382967" y="2789398"/>
              <a:ext cx="80512" cy="911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14" name="그룹 46">
            <a:extLst>
              <a:ext uri="{FF2B5EF4-FFF2-40B4-BE49-F238E27FC236}">
                <a16:creationId xmlns:a16="http://schemas.microsoft.com/office/drawing/2014/main" xmlns="" id="{D123D142-0615-46D1-8A8E-EEE1C2A757C9}"/>
              </a:ext>
            </a:extLst>
          </p:cNvPr>
          <p:cNvGrpSpPr/>
          <p:nvPr/>
        </p:nvGrpSpPr>
        <p:grpSpPr>
          <a:xfrm>
            <a:off x="871271" y="3334671"/>
            <a:ext cx="750459" cy="1222025"/>
            <a:chOff x="490824" y="3340551"/>
            <a:chExt cx="1050748" cy="1711006"/>
          </a:xfrm>
          <a:solidFill>
            <a:schemeClr val="bg1">
              <a:lumMod val="75000"/>
            </a:schemeClr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B3D3BFBB-BEA5-4AF4-BC67-EC9EECDFFCAD}"/>
                </a:ext>
              </a:extLst>
            </p:cNvPr>
            <p:cNvSpPr/>
            <p:nvPr/>
          </p:nvSpPr>
          <p:spPr>
            <a:xfrm rot="5820000">
              <a:off x="1092708" y="3026109"/>
              <a:ext cx="81611" cy="8161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6" name="Freeform 3">
              <a:extLst>
                <a:ext uri="{FF2B5EF4-FFF2-40B4-BE49-F238E27FC236}">
                  <a16:creationId xmlns:a16="http://schemas.microsoft.com/office/drawing/2014/main" xmlns="" id="{7D8B53B5-4BE3-4244-B542-EA5E4A03E324}"/>
                </a:ext>
              </a:extLst>
            </p:cNvPr>
            <p:cNvSpPr/>
            <p:nvPr/>
          </p:nvSpPr>
          <p:spPr>
            <a:xfrm rot="5400000">
              <a:off x="361981" y="3469394"/>
              <a:ext cx="516681" cy="258996"/>
            </a:xfrm>
            <a:custGeom>
              <a:avLst/>
              <a:gdLst>
                <a:gd name="connsiteX0" fmla="*/ 0 w 428625"/>
                <a:gd name="connsiteY0" fmla="*/ 2382 h 176213"/>
                <a:gd name="connsiteX1" fmla="*/ 30957 w 428625"/>
                <a:gd name="connsiteY1" fmla="*/ 176213 h 176213"/>
                <a:gd name="connsiteX2" fmla="*/ 428625 w 428625"/>
                <a:gd name="connsiteY2" fmla="*/ 138113 h 176213"/>
                <a:gd name="connsiteX3" fmla="*/ 404813 w 428625"/>
                <a:gd name="connsiteY3" fmla="*/ 80963 h 176213"/>
                <a:gd name="connsiteX4" fmla="*/ 61913 w 428625"/>
                <a:gd name="connsiteY4" fmla="*/ 128588 h 176213"/>
                <a:gd name="connsiteX5" fmla="*/ 54769 w 428625"/>
                <a:gd name="connsiteY5" fmla="*/ 0 h 176213"/>
                <a:gd name="connsiteX6" fmla="*/ 0 w 428625"/>
                <a:gd name="connsiteY6" fmla="*/ 2382 h 176213"/>
                <a:gd name="connsiteX0" fmla="*/ 0 w 428625"/>
                <a:gd name="connsiteY0" fmla="*/ 0 h 173831"/>
                <a:gd name="connsiteX1" fmla="*/ 30957 w 428625"/>
                <a:gd name="connsiteY1" fmla="*/ 173831 h 173831"/>
                <a:gd name="connsiteX2" fmla="*/ 428625 w 428625"/>
                <a:gd name="connsiteY2" fmla="*/ 135731 h 173831"/>
                <a:gd name="connsiteX3" fmla="*/ 404813 w 428625"/>
                <a:gd name="connsiteY3" fmla="*/ 78581 h 173831"/>
                <a:gd name="connsiteX4" fmla="*/ 61913 w 428625"/>
                <a:gd name="connsiteY4" fmla="*/ 126206 h 173831"/>
                <a:gd name="connsiteX5" fmla="*/ 54769 w 428625"/>
                <a:gd name="connsiteY5" fmla="*/ 7143 h 173831"/>
                <a:gd name="connsiteX6" fmla="*/ 0 w 428625"/>
                <a:gd name="connsiteY6" fmla="*/ 0 h 173831"/>
                <a:gd name="connsiteX0" fmla="*/ 2455 w 431080"/>
                <a:gd name="connsiteY0" fmla="*/ 0 h 173831"/>
                <a:gd name="connsiteX1" fmla="*/ 33412 w 431080"/>
                <a:gd name="connsiteY1" fmla="*/ 173831 h 173831"/>
                <a:gd name="connsiteX2" fmla="*/ 431080 w 431080"/>
                <a:gd name="connsiteY2" fmla="*/ 135731 h 173831"/>
                <a:gd name="connsiteX3" fmla="*/ 407268 w 431080"/>
                <a:gd name="connsiteY3" fmla="*/ 78581 h 173831"/>
                <a:gd name="connsiteX4" fmla="*/ 64368 w 431080"/>
                <a:gd name="connsiteY4" fmla="*/ 126206 h 173831"/>
                <a:gd name="connsiteX5" fmla="*/ 57224 w 431080"/>
                <a:gd name="connsiteY5" fmla="*/ 7143 h 173831"/>
                <a:gd name="connsiteX6" fmla="*/ 2455 w 431080"/>
                <a:gd name="connsiteY6" fmla="*/ 0 h 173831"/>
                <a:gd name="connsiteX0" fmla="*/ 7837 w 436462"/>
                <a:gd name="connsiteY0" fmla="*/ 0 h 173831"/>
                <a:gd name="connsiteX1" fmla="*/ 38794 w 436462"/>
                <a:gd name="connsiteY1" fmla="*/ 173831 h 173831"/>
                <a:gd name="connsiteX2" fmla="*/ 436462 w 436462"/>
                <a:gd name="connsiteY2" fmla="*/ 135731 h 173831"/>
                <a:gd name="connsiteX3" fmla="*/ 412650 w 436462"/>
                <a:gd name="connsiteY3" fmla="*/ 78581 h 173831"/>
                <a:gd name="connsiteX4" fmla="*/ 69750 w 436462"/>
                <a:gd name="connsiteY4" fmla="*/ 126206 h 173831"/>
                <a:gd name="connsiteX5" fmla="*/ 62606 w 436462"/>
                <a:gd name="connsiteY5" fmla="*/ 7143 h 173831"/>
                <a:gd name="connsiteX6" fmla="*/ 7837 w 436462"/>
                <a:gd name="connsiteY6" fmla="*/ 0 h 173831"/>
                <a:gd name="connsiteX0" fmla="*/ 7837 w 436462"/>
                <a:gd name="connsiteY0" fmla="*/ 0 h 192434"/>
                <a:gd name="connsiteX1" fmla="*/ 38794 w 436462"/>
                <a:gd name="connsiteY1" fmla="*/ 173831 h 192434"/>
                <a:gd name="connsiteX2" fmla="*/ 436462 w 436462"/>
                <a:gd name="connsiteY2" fmla="*/ 135731 h 192434"/>
                <a:gd name="connsiteX3" fmla="*/ 412650 w 436462"/>
                <a:gd name="connsiteY3" fmla="*/ 78581 h 192434"/>
                <a:gd name="connsiteX4" fmla="*/ 69750 w 436462"/>
                <a:gd name="connsiteY4" fmla="*/ 126206 h 192434"/>
                <a:gd name="connsiteX5" fmla="*/ 62606 w 436462"/>
                <a:gd name="connsiteY5" fmla="*/ 7143 h 192434"/>
                <a:gd name="connsiteX6" fmla="*/ 7837 w 436462"/>
                <a:gd name="connsiteY6" fmla="*/ 0 h 192434"/>
                <a:gd name="connsiteX0" fmla="*/ 12223 w 440848"/>
                <a:gd name="connsiteY0" fmla="*/ 0 h 192434"/>
                <a:gd name="connsiteX1" fmla="*/ 43180 w 440848"/>
                <a:gd name="connsiteY1" fmla="*/ 173831 h 192434"/>
                <a:gd name="connsiteX2" fmla="*/ 440848 w 440848"/>
                <a:gd name="connsiteY2" fmla="*/ 135731 h 192434"/>
                <a:gd name="connsiteX3" fmla="*/ 417036 w 440848"/>
                <a:gd name="connsiteY3" fmla="*/ 78581 h 192434"/>
                <a:gd name="connsiteX4" fmla="*/ 74136 w 440848"/>
                <a:gd name="connsiteY4" fmla="*/ 126206 h 192434"/>
                <a:gd name="connsiteX5" fmla="*/ 66992 w 440848"/>
                <a:gd name="connsiteY5" fmla="*/ 7143 h 192434"/>
                <a:gd name="connsiteX6" fmla="*/ 12223 w 440848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06442 w 444541"/>
                <a:gd name="connsiteY3" fmla="*/ 76200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15967 w 444541"/>
                <a:gd name="connsiteY3" fmla="*/ 133349 h 192434"/>
                <a:gd name="connsiteX4" fmla="*/ 406442 w 444541"/>
                <a:gd name="connsiteY4" fmla="*/ 76200 h 192434"/>
                <a:gd name="connsiteX5" fmla="*/ 77829 w 444541"/>
                <a:gd name="connsiteY5" fmla="*/ 126206 h 192434"/>
                <a:gd name="connsiteX6" fmla="*/ 70685 w 444541"/>
                <a:gd name="connsiteY6" fmla="*/ 7143 h 192434"/>
                <a:gd name="connsiteX7" fmla="*/ 8772 w 444541"/>
                <a:gd name="connsiteY7" fmla="*/ 0 h 192434"/>
                <a:gd name="connsiteX0" fmla="*/ 8772 w 415967"/>
                <a:gd name="connsiteY0" fmla="*/ 0 h 179742"/>
                <a:gd name="connsiteX1" fmla="*/ 46873 w 415967"/>
                <a:gd name="connsiteY1" fmla="*/ 173831 h 179742"/>
                <a:gd name="connsiteX2" fmla="*/ 415967 w 415967"/>
                <a:gd name="connsiteY2" fmla="*/ 133349 h 179742"/>
                <a:gd name="connsiteX3" fmla="*/ 406442 w 415967"/>
                <a:gd name="connsiteY3" fmla="*/ 76200 h 179742"/>
                <a:gd name="connsiteX4" fmla="*/ 77829 w 415967"/>
                <a:gd name="connsiteY4" fmla="*/ 126206 h 179742"/>
                <a:gd name="connsiteX5" fmla="*/ 70685 w 415967"/>
                <a:gd name="connsiteY5" fmla="*/ 7143 h 179742"/>
                <a:gd name="connsiteX6" fmla="*/ 8772 w 415967"/>
                <a:gd name="connsiteY6" fmla="*/ 0 h 179742"/>
                <a:gd name="connsiteX0" fmla="*/ 8772 w 415967"/>
                <a:gd name="connsiteY0" fmla="*/ 0 h 180174"/>
                <a:gd name="connsiteX1" fmla="*/ 46873 w 415967"/>
                <a:gd name="connsiteY1" fmla="*/ 173831 h 180174"/>
                <a:gd name="connsiteX2" fmla="*/ 415967 w 415967"/>
                <a:gd name="connsiteY2" fmla="*/ 133349 h 180174"/>
                <a:gd name="connsiteX3" fmla="*/ 406442 w 415967"/>
                <a:gd name="connsiteY3" fmla="*/ 76200 h 180174"/>
                <a:gd name="connsiteX4" fmla="*/ 77829 w 415967"/>
                <a:gd name="connsiteY4" fmla="*/ 126206 h 180174"/>
                <a:gd name="connsiteX5" fmla="*/ 70685 w 415967"/>
                <a:gd name="connsiteY5" fmla="*/ 7143 h 180174"/>
                <a:gd name="connsiteX6" fmla="*/ 8772 w 415967"/>
                <a:gd name="connsiteY6" fmla="*/ 0 h 180174"/>
                <a:gd name="connsiteX0" fmla="*/ 8772 w 415967"/>
                <a:gd name="connsiteY0" fmla="*/ 0 h 193933"/>
                <a:gd name="connsiteX1" fmla="*/ 46873 w 415967"/>
                <a:gd name="connsiteY1" fmla="*/ 173831 h 193933"/>
                <a:gd name="connsiteX2" fmla="*/ 415967 w 415967"/>
                <a:gd name="connsiteY2" fmla="*/ 133349 h 193933"/>
                <a:gd name="connsiteX3" fmla="*/ 406442 w 415967"/>
                <a:gd name="connsiteY3" fmla="*/ 76200 h 193933"/>
                <a:gd name="connsiteX4" fmla="*/ 77829 w 415967"/>
                <a:gd name="connsiteY4" fmla="*/ 126206 h 193933"/>
                <a:gd name="connsiteX5" fmla="*/ 70685 w 415967"/>
                <a:gd name="connsiteY5" fmla="*/ 7143 h 193933"/>
                <a:gd name="connsiteX6" fmla="*/ 8772 w 415967"/>
                <a:gd name="connsiteY6" fmla="*/ 0 h 193933"/>
                <a:gd name="connsiteX0" fmla="*/ 8772 w 415967"/>
                <a:gd name="connsiteY0" fmla="*/ 0 h 185905"/>
                <a:gd name="connsiteX1" fmla="*/ 46873 w 415967"/>
                <a:gd name="connsiteY1" fmla="*/ 173831 h 185905"/>
                <a:gd name="connsiteX2" fmla="*/ 415967 w 415967"/>
                <a:gd name="connsiteY2" fmla="*/ 133349 h 185905"/>
                <a:gd name="connsiteX3" fmla="*/ 406442 w 415967"/>
                <a:gd name="connsiteY3" fmla="*/ 76200 h 185905"/>
                <a:gd name="connsiteX4" fmla="*/ 77829 w 415967"/>
                <a:gd name="connsiteY4" fmla="*/ 126206 h 185905"/>
                <a:gd name="connsiteX5" fmla="*/ 70685 w 415967"/>
                <a:gd name="connsiteY5" fmla="*/ 7143 h 185905"/>
                <a:gd name="connsiteX6" fmla="*/ 8772 w 415967"/>
                <a:gd name="connsiteY6" fmla="*/ 0 h 185905"/>
                <a:gd name="connsiteX0" fmla="*/ 6792 w 413987"/>
                <a:gd name="connsiteY0" fmla="*/ 0 h 194220"/>
                <a:gd name="connsiteX1" fmla="*/ 49655 w 413987"/>
                <a:gd name="connsiteY1" fmla="*/ 183356 h 194220"/>
                <a:gd name="connsiteX2" fmla="*/ 413987 w 413987"/>
                <a:gd name="connsiteY2" fmla="*/ 133349 h 194220"/>
                <a:gd name="connsiteX3" fmla="*/ 404462 w 413987"/>
                <a:gd name="connsiteY3" fmla="*/ 76200 h 194220"/>
                <a:gd name="connsiteX4" fmla="*/ 75849 w 413987"/>
                <a:gd name="connsiteY4" fmla="*/ 126206 h 194220"/>
                <a:gd name="connsiteX5" fmla="*/ 68705 w 413987"/>
                <a:gd name="connsiteY5" fmla="*/ 7143 h 194220"/>
                <a:gd name="connsiteX6" fmla="*/ 6792 w 41398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73159 w 411297"/>
                <a:gd name="connsiteY4" fmla="*/ 126206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297" h="194220">
                  <a:moveTo>
                    <a:pt x="4102" y="0"/>
                  </a:moveTo>
                  <a:cubicBezTo>
                    <a:pt x="133" y="67469"/>
                    <a:pt x="-13360" y="149225"/>
                    <a:pt x="46965" y="183356"/>
                  </a:cubicBezTo>
                  <a:cubicBezTo>
                    <a:pt x="126738" y="219868"/>
                    <a:pt x="329938" y="154383"/>
                    <a:pt x="411297" y="133349"/>
                  </a:cubicBezTo>
                  <a:lnTo>
                    <a:pt x="401772" y="76200"/>
                  </a:lnTo>
                  <a:cubicBezTo>
                    <a:pt x="287472" y="92075"/>
                    <a:pt x="135072" y="153194"/>
                    <a:pt x="80303" y="133350"/>
                  </a:cubicBezTo>
                  <a:cubicBezTo>
                    <a:pt x="54109" y="105568"/>
                    <a:pt x="61252" y="77786"/>
                    <a:pt x="66015" y="7143"/>
                  </a:cubicBezTo>
                  <a:lnTo>
                    <a:pt x="410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6B17566C-C48D-4D25-9BED-57A434CCF8B8}"/>
                </a:ext>
              </a:extLst>
            </p:cNvPr>
            <p:cNvSpPr/>
            <p:nvPr/>
          </p:nvSpPr>
          <p:spPr>
            <a:xfrm rot="15780000" flipV="1">
              <a:off x="1092709" y="4549884"/>
              <a:ext cx="81611" cy="8161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6BE8D7CB-0ACB-489A-9650-C0194E29E3A9}"/>
                </a:ext>
              </a:extLst>
            </p:cNvPr>
            <p:cNvSpPr/>
            <p:nvPr/>
          </p:nvSpPr>
          <p:spPr>
            <a:xfrm rot="16200000" flipV="1">
              <a:off x="346087" y="4647822"/>
              <a:ext cx="548473" cy="258997"/>
            </a:xfrm>
            <a:custGeom>
              <a:avLst/>
              <a:gdLst>
                <a:gd name="connsiteX0" fmla="*/ 0 w 428625"/>
                <a:gd name="connsiteY0" fmla="*/ 2382 h 176213"/>
                <a:gd name="connsiteX1" fmla="*/ 30957 w 428625"/>
                <a:gd name="connsiteY1" fmla="*/ 176213 h 176213"/>
                <a:gd name="connsiteX2" fmla="*/ 428625 w 428625"/>
                <a:gd name="connsiteY2" fmla="*/ 138113 h 176213"/>
                <a:gd name="connsiteX3" fmla="*/ 404813 w 428625"/>
                <a:gd name="connsiteY3" fmla="*/ 80963 h 176213"/>
                <a:gd name="connsiteX4" fmla="*/ 61913 w 428625"/>
                <a:gd name="connsiteY4" fmla="*/ 128588 h 176213"/>
                <a:gd name="connsiteX5" fmla="*/ 54769 w 428625"/>
                <a:gd name="connsiteY5" fmla="*/ 0 h 176213"/>
                <a:gd name="connsiteX6" fmla="*/ 0 w 428625"/>
                <a:gd name="connsiteY6" fmla="*/ 2382 h 176213"/>
                <a:gd name="connsiteX0" fmla="*/ 0 w 428625"/>
                <a:gd name="connsiteY0" fmla="*/ 0 h 173831"/>
                <a:gd name="connsiteX1" fmla="*/ 30957 w 428625"/>
                <a:gd name="connsiteY1" fmla="*/ 173831 h 173831"/>
                <a:gd name="connsiteX2" fmla="*/ 428625 w 428625"/>
                <a:gd name="connsiteY2" fmla="*/ 135731 h 173831"/>
                <a:gd name="connsiteX3" fmla="*/ 404813 w 428625"/>
                <a:gd name="connsiteY3" fmla="*/ 78581 h 173831"/>
                <a:gd name="connsiteX4" fmla="*/ 61913 w 428625"/>
                <a:gd name="connsiteY4" fmla="*/ 126206 h 173831"/>
                <a:gd name="connsiteX5" fmla="*/ 54769 w 428625"/>
                <a:gd name="connsiteY5" fmla="*/ 7143 h 173831"/>
                <a:gd name="connsiteX6" fmla="*/ 0 w 428625"/>
                <a:gd name="connsiteY6" fmla="*/ 0 h 173831"/>
                <a:gd name="connsiteX0" fmla="*/ 2455 w 431080"/>
                <a:gd name="connsiteY0" fmla="*/ 0 h 173831"/>
                <a:gd name="connsiteX1" fmla="*/ 33412 w 431080"/>
                <a:gd name="connsiteY1" fmla="*/ 173831 h 173831"/>
                <a:gd name="connsiteX2" fmla="*/ 431080 w 431080"/>
                <a:gd name="connsiteY2" fmla="*/ 135731 h 173831"/>
                <a:gd name="connsiteX3" fmla="*/ 407268 w 431080"/>
                <a:gd name="connsiteY3" fmla="*/ 78581 h 173831"/>
                <a:gd name="connsiteX4" fmla="*/ 64368 w 431080"/>
                <a:gd name="connsiteY4" fmla="*/ 126206 h 173831"/>
                <a:gd name="connsiteX5" fmla="*/ 57224 w 431080"/>
                <a:gd name="connsiteY5" fmla="*/ 7143 h 173831"/>
                <a:gd name="connsiteX6" fmla="*/ 2455 w 431080"/>
                <a:gd name="connsiteY6" fmla="*/ 0 h 173831"/>
                <a:gd name="connsiteX0" fmla="*/ 7837 w 436462"/>
                <a:gd name="connsiteY0" fmla="*/ 0 h 173831"/>
                <a:gd name="connsiteX1" fmla="*/ 38794 w 436462"/>
                <a:gd name="connsiteY1" fmla="*/ 173831 h 173831"/>
                <a:gd name="connsiteX2" fmla="*/ 436462 w 436462"/>
                <a:gd name="connsiteY2" fmla="*/ 135731 h 173831"/>
                <a:gd name="connsiteX3" fmla="*/ 412650 w 436462"/>
                <a:gd name="connsiteY3" fmla="*/ 78581 h 173831"/>
                <a:gd name="connsiteX4" fmla="*/ 69750 w 436462"/>
                <a:gd name="connsiteY4" fmla="*/ 126206 h 173831"/>
                <a:gd name="connsiteX5" fmla="*/ 62606 w 436462"/>
                <a:gd name="connsiteY5" fmla="*/ 7143 h 173831"/>
                <a:gd name="connsiteX6" fmla="*/ 7837 w 436462"/>
                <a:gd name="connsiteY6" fmla="*/ 0 h 173831"/>
                <a:gd name="connsiteX0" fmla="*/ 7837 w 436462"/>
                <a:gd name="connsiteY0" fmla="*/ 0 h 192434"/>
                <a:gd name="connsiteX1" fmla="*/ 38794 w 436462"/>
                <a:gd name="connsiteY1" fmla="*/ 173831 h 192434"/>
                <a:gd name="connsiteX2" fmla="*/ 436462 w 436462"/>
                <a:gd name="connsiteY2" fmla="*/ 135731 h 192434"/>
                <a:gd name="connsiteX3" fmla="*/ 412650 w 436462"/>
                <a:gd name="connsiteY3" fmla="*/ 78581 h 192434"/>
                <a:gd name="connsiteX4" fmla="*/ 69750 w 436462"/>
                <a:gd name="connsiteY4" fmla="*/ 126206 h 192434"/>
                <a:gd name="connsiteX5" fmla="*/ 62606 w 436462"/>
                <a:gd name="connsiteY5" fmla="*/ 7143 h 192434"/>
                <a:gd name="connsiteX6" fmla="*/ 7837 w 436462"/>
                <a:gd name="connsiteY6" fmla="*/ 0 h 192434"/>
                <a:gd name="connsiteX0" fmla="*/ 12223 w 440848"/>
                <a:gd name="connsiteY0" fmla="*/ 0 h 192434"/>
                <a:gd name="connsiteX1" fmla="*/ 43180 w 440848"/>
                <a:gd name="connsiteY1" fmla="*/ 173831 h 192434"/>
                <a:gd name="connsiteX2" fmla="*/ 440848 w 440848"/>
                <a:gd name="connsiteY2" fmla="*/ 135731 h 192434"/>
                <a:gd name="connsiteX3" fmla="*/ 417036 w 440848"/>
                <a:gd name="connsiteY3" fmla="*/ 78581 h 192434"/>
                <a:gd name="connsiteX4" fmla="*/ 74136 w 440848"/>
                <a:gd name="connsiteY4" fmla="*/ 126206 h 192434"/>
                <a:gd name="connsiteX5" fmla="*/ 66992 w 440848"/>
                <a:gd name="connsiteY5" fmla="*/ 7143 h 192434"/>
                <a:gd name="connsiteX6" fmla="*/ 12223 w 440848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20729 w 444541"/>
                <a:gd name="connsiteY3" fmla="*/ 78581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06442 w 444541"/>
                <a:gd name="connsiteY3" fmla="*/ 76200 h 192434"/>
                <a:gd name="connsiteX4" fmla="*/ 77829 w 444541"/>
                <a:gd name="connsiteY4" fmla="*/ 126206 h 192434"/>
                <a:gd name="connsiteX5" fmla="*/ 70685 w 444541"/>
                <a:gd name="connsiteY5" fmla="*/ 7143 h 192434"/>
                <a:gd name="connsiteX6" fmla="*/ 8772 w 444541"/>
                <a:gd name="connsiteY6" fmla="*/ 0 h 192434"/>
                <a:gd name="connsiteX0" fmla="*/ 8772 w 444541"/>
                <a:gd name="connsiteY0" fmla="*/ 0 h 192434"/>
                <a:gd name="connsiteX1" fmla="*/ 46873 w 444541"/>
                <a:gd name="connsiteY1" fmla="*/ 173831 h 192434"/>
                <a:gd name="connsiteX2" fmla="*/ 444541 w 444541"/>
                <a:gd name="connsiteY2" fmla="*/ 135731 h 192434"/>
                <a:gd name="connsiteX3" fmla="*/ 415967 w 444541"/>
                <a:gd name="connsiteY3" fmla="*/ 133349 h 192434"/>
                <a:gd name="connsiteX4" fmla="*/ 406442 w 444541"/>
                <a:gd name="connsiteY4" fmla="*/ 76200 h 192434"/>
                <a:gd name="connsiteX5" fmla="*/ 77829 w 444541"/>
                <a:gd name="connsiteY5" fmla="*/ 126206 h 192434"/>
                <a:gd name="connsiteX6" fmla="*/ 70685 w 444541"/>
                <a:gd name="connsiteY6" fmla="*/ 7143 h 192434"/>
                <a:gd name="connsiteX7" fmla="*/ 8772 w 444541"/>
                <a:gd name="connsiteY7" fmla="*/ 0 h 192434"/>
                <a:gd name="connsiteX0" fmla="*/ 8772 w 415967"/>
                <a:gd name="connsiteY0" fmla="*/ 0 h 179742"/>
                <a:gd name="connsiteX1" fmla="*/ 46873 w 415967"/>
                <a:gd name="connsiteY1" fmla="*/ 173831 h 179742"/>
                <a:gd name="connsiteX2" fmla="*/ 415967 w 415967"/>
                <a:gd name="connsiteY2" fmla="*/ 133349 h 179742"/>
                <a:gd name="connsiteX3" fmla="*/ 406442 w 415967"/>
                <a:gd name="connsiteY3" fmla="*/ 76200 h 179742"/>
                <a:gd name="connsiteX4" fmla="*/ 77829 w 415967"/>
                <a:gd name="connsiteY4" fmla="*/ 126206 h 179742"/>
                <a:gd name="connsiteX5" fmla="*/ 70685 w 415967"/>
                <a:gd name="connsiteY5" fmla="*/ 7143 h 179742"/>
                <a:gd name="connsiteX6" fmla="*/ 8772 w 415967"/>
                <a:gd name="connsiteY6" fmla="*/ 0 h 179742"/>
                <a:gd name="connsiteX0" fmla="*/ 8772 w 415967"/>
                <a:gd name="connsiteY0" fmla="*/ 0 h 180174"/>
                <a:gd name="connsiteX1" fmla="*/ 46873 w 415967"/>
                <a:gd name="connsiteY1" fmla="*/ 173831 h 180174"/>
                <a:gd name="connsiteX2" fmla="*/ 415967 w 415967"/>
                <a:gd name="connsiteY2" fmla="*/ 133349 h 180174"/>
                <a:gd name="connsiteX3" fmla="*/ 406442 w 415967"/>
                <a:gd name="connsiteY3" fmla="*/ 76200 h 180174"/>
                <a:gd name="connsiteX4" fmla="*/ 77829 w 415967"/>
                <a:gd name="connsiteY4" fmla="*/ 126206 h 180174"/>
                <a:gd name="connsiteX5" fmla="*/ 70685 w 415967"/>
                <a:gd name="connsiteY5" fmla="*/ 7143 h 180174"/>
                <a:gd name="connsiteX6" fmla="*/ 8772 w 415967"/>
                <a:gd name="connsiteY6" fmla="*/ 0 h 180174"/>
                <a:gd name="connsiteX0" fmla="*/ 8772 w 415967"/>
                <a:gd name="connsiteY0" fmla="*/ 0 h 193933"/>
                <a:gd name="connsiteX1" fmla="*/ 46873 w 415967"/>
                <a:gd name="connsiteY1" fmla="*/ 173831 h 193933"/>
                <a:gd name="connsiteX2" fmla="*/ 415967 w 415967"/>
                <a:gd name="connsiteY2" fmla="*/ 133349 h 193933"/>
                <a:gd name="connsiteX3" fmla="*/ 406442 w 415967"/>
                <a:gd name="connsiteY3" fmla="*/ 76200 h 193933"/>
                <a:gd name="connsiteX4" fmla="*/ 77829 w 415967"/>
                <a:gd name="connsiteY4" fmla="*/ 126206 h 193933"/>
                <a:gd name="connsiteX5" fmla="*/ 70685 w 415967"/>
                <a:gd name="connsiteY5" fmla="*/ 7143 h 193933"/>
                <a:gd name="connsiteX6" fmla="*/ 8772 w 415967"/>
                <a:gd name="connsiteY6" fmla="*/ 0 h 193933"/>
                <a:gd name="connsiteX0" fmla="*/ 8772 w 415967"/>
                <a:gd name="connsiteY0" fmla="*/ 0 h 185905"/>
                <a:gd name="connsiteX1" fmla="*/ 46873 w 415967"/>
                <a:gd name="connsiteY1" fmla="*/ 173831 h 185905"/>
                <a:gd name="connsiteX2" fmla="*/ 415967 w 415967"/>
                <a:gd name="connsiteY2" fmla="*/ 133349 h 185905"/>
                <a:gd name="connsiteX3" fmla="*/ 406442 w 415967"/>
                <a:gd name="connsiteY3" fmla="*/ 76200 h 185905"/>
                <a:gd name="connsiteX4" fmla="*/ 77829 w 415967"/>
                <a:gd name="connsiteY4" fmla="*/ 126206 h 185905"/>
                <a:gd name="connsiteX5" fmla="*/ 70685 w 415967"/>
                <a:gd name="connsiteY5" fmla="*/ 7143 h 185905"/>
                <a:gd name="connsiteX6" fmla="*/ 8772 w 415967"/>
                <a:gd name="connsiteY6" fmla="*/ 0 h 185905"/>
                <a:gd name="connsiteX0" fmla="*/ 6792 w 413987"/>
                <a:gd name="connsiteY0" fmla="*/ 0 h 194220"/>
                <a:gd name="connsiteX1" fmla="*/ 49655 w 413987"/>
                <a:gd name="connsiteY1" fmla="*/ 183356 h 194220"/>
                <a:gd name="connsiteX2" fmla="*/ 413987 w 413987"/>
                <a:gd name="connsiteY2" fmla="*/ 133349 h 194220"/>
                <a:gd name="connsiteX3" fmla="*/ 404462 w 413987"/>
                <a:gd name="connsiteY3" fmla="*/ 76200 h 194220"/>
                <a:gd name="connsiteX4" fmla="*/ 75849 w 413987"/>
                <a:gd name="connsiteY4" fmla="*/ 126206 h 194220"/>
                <a:gd name="connsiteX5" fmla="*/ 68705 w 413987"/>
                <a:gd name="connsiteY5" fmla="*/ 7143 h 194220"/>
                <a:gd name="connsiteX6" fmla="*/ 6792 w 41398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73159 w 411297"/>
                <a:gd name="connsiteY4" fmla="*/ 126206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  <a:gd name="connsiteX0" fmla="*/ 4102 w 411297"/>
                <a:gd name="connsiteY0" fmla="*/ 0 h 194220"/>
                <a:gd name="connsiteX1" fmla="*/ 46965 w 411297"/>
                <a:gd name="connsiteY1" fmla="*/ 183356 h 194220"/>
                <a:gd name="connsiteX2" fmla="*/ 411297 w 411297"/>
                <a:gd name="connsiteY2" fmla="*/ 133349 h 194220"/>
                <a:gd name="connsiteX3" fmla="*/ 401772 w 411297"/>
                <a:gd name="connsiteY3" fmla="*/ 76200 h 194220"/>
                <a:gd name="connsiteX4" fmla="*/ 80303 w 411297"/>
                <a:gd name="connsiteY4" fmla="*/ 133350 h 194220"/>
                <a:gd name="connsiteX5" fmla="*/ 66015 w 411297"/>
                <a:gd name="connsiteY5" fmla="*/ 7143 h 194220"/>
                <a:gd name="connsiteX6" fmla="*/ 4102 w 411297"/>
                <a:gd name="connsiteY6" fmla="*/ 0 h 194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297" h="194220">
                  <a:moveTo>
                    <a:pt x="4102" y="0"/>
                  </a:moveTo>
                  <a:cubicBezTo>
                    <a:pt x="133" y="67469"/>
                    <a:pt x="-13360" y="149225"/>
                    <a:pt x="46965" y="183356"/>
                  </a:cubicBezTo>
                  <a:cubicBezTo>
                    <a:pt x="126738" y="219868"/>
                    <a:pt x="329938" y="154383"/>
                    <a:pt x="411297" y="133349"/>
                  </a:cubicBezTo>
                  <a:lnTo>
                    <a:pt x="401772" y="76200"/>
                  </a:lnTo>
                  <a:cubicBezTo>
                    <a:pt x="287472" y="92075"/>
                    <a:pt x="135072" y="153194"/>
                    <a:pt x="80303" y="133350"/>
                  </a:cubicBezTo>
                  <a:cubicBezTo>
                    <a:pt x="54109" y="105568"/>
                    <a:pt x="61252" y="77786"/>
                    <a:pt x="66015" y="7143"/>
                  </a:cubicBezTo>
                  <a:lnTo>
                    <a:pt x="410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5295C2D-C20E-44D5-BE3D-176097CD6A57}"/>
              </a:ext>
            </a:extLst>
          </p:cNvPr>
          <p:cNvGrpSpPr/>
          <p:nvPr/>
        </p:nvGrpSpPr>
        <p:grpSpPr>
          <a:xfrm rot="16200000" flipV="1">
            <a:off x="878047" y="4008879"/>
            <a:ext cx="200808" cy="158471"/>
            <a:chOff x="4382967" y="2733371"/>
            <a:chExt cx="210840" cy="166388"/>
          </a:xfrm>
          <a:solidFill>
            <a:schemeClr val="accent6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FE9CF842-9DA1-411E-BF96-CFBDCEBC19DE}"/>
                </a:ext>
              </a:extLst>
            </p:cNvPr>
            <p:cNvSpPr/>
            <p:nvPr/>
          </p:nvSpPr>
          <p:spPr>
            <a:xfrm>
              <a:off x="4427419" y="2733371"/>
              <a:ext cx="166388" cy="1663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1A1C20AC-AB94-421D-AEFB-A0A7D61E53A1}"/>
                </a:ext>
              </a:extLst>
            </p:cNvPr>
            <p:cNvSpPr/>
            <p:nvPr/>
          </p:nvSpPr>
          <p:spPr>
            <a:xfrm rot="21043497">
              <a:off x="4382967" y="2789398"/>
              <a:ext cx="80512" cy="911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24E75426-CEB8-4635-9785-A8FF28013646}"/>
              </a:ext>
            </a:extLst>
          </p:cNvPr>
          <p:cNvSpPr/>
          <p:nvPr/>
        </p:nvSpPr>
        <p:spPr>
          <a:xfrm rot="16200000">
            <a:off x="9102526" y="2716442"/>
            <a:ext cx="91537" cy="24688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xmlns="" id="{62BCA271-D16B-4A20-968D-82B0870A33CA}"/>
              </a:ext>
            </a:extLst>
          </p:cNvPr>
          <p:cNvSpPr/>
          <p:nvPr/>
        </p:nvSpPr>
        <p:spPr>
          <a:xfrm rot="5400000">
            <a:off x="1429509" y="3377120"/>
            <a:ext cx="1132774" cy="1133472"/>
          </a:xfrm>
          <a:prstGeom prst="blockArc">
            <a:avLst>
              <a:gd name="adj1" fmla="val 10789375"/>
              <a:gd name="adj2" fmla="val 66328"/>
              <a:gd name="adj3" fmla="val 811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78149420-B53D-4BFF-AA2E-EA0255C0C50D}"/>
              </a:ext>
            </a:extLst>
          </p:cNvPr>
          <p:cNvSpPr/>
          <p:nvPr/>
        </p:nvSpPr>
        <p:spPr>
          <a:xfrm rot="5400000">
            <a:off x="1712327" y="3183203"/>
            <a:ext cx="91537" cy="4800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820FCA21-A3A8-43C2-979E-3711F337737A}"/>
              </a:ext>
            </a:extLst>
          </p:cNvPr>
          <p:cNvSpPr/>
          <p:nvPr/>
        </p:nvSpPr>
        <p:spPr>
          <a:xfrm rot="5400000">
            <a:off x="1712327" y="4224440"/>
            <a:ext cx="91537" cy="4800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4B7BBEC-DF25-44F7-909F-799503F42479}"/>
              </a:ext>
            </a:extLst>
          </p:cNvPr>
          <p:cNvSpPr/>
          <p:nvPr/>
        </p:nvSpPr>
        <p:spPr>
          <a:xfrm rot="16200000">
            <a:off x="3350486" y="3029458"/>
            <a:ext cx="91537" cy="1828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C68B500-9CEE-4666-898F-A3DD15353B12}"/>
              </a:ext>
            </a:extLst>
          </p:cNvPr>
          <p:cNvSpPr/>
          <p:nvPr/>
        </p:nvSpPr>
        <p:spPr>
          <a:xfrm rot="5400000">
            <a:off x="6021897" y="1782428"/>
            <a:ext cx="91440" cy="7440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2C38B90E-6A28-429D-9472-F681F8C1B4B2}"/>
              </a:ext>
            </a:extLst>
          </p:cNvPr>
          <p:cNvSpPr/>
          <p:nvPr/>
        </p:nvSpPr>
        <p:spPr>
          <a:xfrm>
            <a:off x="5652781" y="2108752"/>
            <a:ext cx="91440" cy="1371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7C12BE3-0D88-4F0A-90F5-41FF11E8A73D}"/>
              </a:ext>
            </a:extLst>
          </p:cNvPr>
          <p:cNvSpPr/>
          <p:nvPr/>
        </p:nvSpPr>
        <p:spPr>
          <a:xfrm>
            <a:off x="6428367" y="2108752"/>
            <a:ext cx="91440" cy="1371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CE652D3-C556-4059-947B-F64072381AF0}"/>
              </a:ext>
            </a:extLst>
          </p:cNvPr>
          <p:cNvSpPr/>
          <p:nvPr/>
        </p:nvSpPr>
        <p:spPr>
          <a:xfrm rot="10800000">
            <a:off x="7834808" y="3549103"/>
            <a:ext cx="91440" cy="7440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B6D2E8E-2222-48E3-A2DC-0C3A1D9DDFEC}"/>
              </a:ext>
            </a:extLst>
          </p:cNvPr>
          <p:cNvSpPr/>
          <p:nvPr/>
        </p:nvSpPr>
        <p:spPr>
          <a:xfrm rot="5400000">
            <a:off x="7130795" y="2778755"/>
            <a:ext cx="91440" cy="1499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8A25DC9-1952-4862-BE65-86396E541B21}"/>
              </a:ext>
            </a:extLst>
          </p:cNvPr>
          <p:cNvSpPr/>
          <p:nvPr/>
        </p:nvSpPr>
        <p:spPr>
          <a:xfrm rot="5400000">
            <a:off x="7130795" y="3554342"/>
            <a:ext cx="91440" cy="1499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904D5BB7-2AF0-43B3-9E26-4E35C8BC7A85}"/>
              </a:ext>
            </a:extLst>
          </p:cNvPr>
          <p:cNvSpPr/>
          <p:nvPr/>
        </p:nvSpPr>
        <p:spPr>
          <a:xfrm rot="16200000">
            <a:off x="6021434" y="5301479"/>
            <a:ext cx="91440" cy="7440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619D683-B073-4559-A814-52F34597EA83}"/>
              </a:ext>
            </a:extLst>
          </p:cNvPr>
          <p:cNvSpPr/>
          <p:nvPr/>
        </p:nvSpPr>
        <p:spPr>
          <a:xfrm rot="10800000">
            <a:off x="6428367" y="4347643"/>
            <a:ext cx="91440" cy="1371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7A98574C-2BAF-4BD4-BE39-E5C4DA41CD77}"/>
              </a:ext>
            </a:extLst>
          </p:cNvPr>
          <p:cNvSpPr/>
          <p:nvPr/>
        </p:nvSpPr>
        <p:spPr>
          <a:xfrm rot="10800000">
            <a:off x="5652781" y="4347643"/>
            <a:ext cx="91440" cy="1371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21ADC6B3-6EB5-4C5A-945C-237FB881B988}"/>
              </a:ext>
            </a:extLst>
          </p:cNvPr>
          <p:cNvSpPr/>
          <p:nvPr/>
        </p:nvSpPr>
        <p:spPr>
          <a:xfrm>
            <a:off x="4243860" y="3549103"/>
            <a:ext cx="91440" cy="7440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F811C14B-B399-4758-B136-F4855D565AF9}"/>
              </a:ext>
            </a:extLst>
          </p:cNvPr>
          <p:cNvSpPr/>
          <p:nvPr/>
        </p:nvSpPr>
        <p:spPr>
          <a:xfrm rot="16200000">
            <a:off x="4947872" y="3554342"/>
            <a:ext cx="91440" cy="1499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54AAA37E-4726-4B5D-98ED-0AC65A7795CE}"/>
              </a:ext>
            </a:extLst>
          </p:cNvPr>
          <p:cNvSpPr/>
          <p:nvPr/>
        </p:nvSpPr>
        <p:spPr>
          <a:xfrm rot="16200000">
            <a:off x="4947872" y="2778755"/>
            <a:ext cx="91440" cy="14994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xmlns="" id="{A6A762C0-67E8-4528-ABDD-1F50EF9DEA98}"/>
              </a:ext>
            </a:extLst>
          </p:cNvPr>
          <p:cNvSpPr/>
          <p:nvPr/>
        </p:nvSpPr>
        <p:spPr>
          <a:xfrm>
            <a:off x="5941358" y="2358720"/>
            <a:ext cx="301063" cy="25953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xmlns="" id="{5104D732-902F-4F31-B003-C303B5144B5F}"/>
              </a:ext>
            </a:extLst>
          </p:cNvPr>
          <p:cNvSpPr/>
          <p:nvPr/>
        </p:nvSpPr>
        <p:spPr>
          <a:xfrm rot="5400000">
            <a:off x="7358903" y="3791379"/>
            <a:ext cx="301063" cy="25953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xmlns="" id="{A54BA397-41FC-4391-B947-5E66129DC05C}"/>
              </a:ext>
            </a:extLst>
          </p:cNvPr>
          <p:cNvSpPr/>
          <p:nvPr/>
        </p:nvSpPr>
        <p:spPr>
          <a:xfrm rot="10800000">
            <a:off x="5941358" y="5148820"/>
            <a:ext cx="301063" cy="25953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xmlns="" id="{F1D1C657-BD2F-4670-833E-5436C12228F2}"/>
              </a:ext>
            </a:extLst>
          </p:cNvPr>
          <p:cNvSpPr/>
          <p:nvPr/>
        </p:nvSpPr>
        <p:spPr>
          <a:xfrm rot="16200000">
            <a:off x="4539666" y="3791379"/>
            <a:ext cx="301063" cy="25953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1BD0BD19-DA89-4605-90E0-0605CC0549D3}"/>
              </a:ext>
            </a:extLst>
          </p:cNvPr>
          <p:cNvGrpSpPr/>
          <p:nvPr/>
        </p:nvGrpSpPr>
        <p:grpSpPr>
          <a:xfrm>
            <a:off x="7656162" y="1806136"/>
            <a:ext cx="2652566" cy="865838"/>
            <a:chOff x="2079596" y="4282215"/>
            <a:chExt cx="3303213" cy="86583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7DCF526F-DEF4-4DA9-B7DC-EE71A1C508A1}"/>
                </a:ext>
              </a:extLst>
            </p:cNvPr>
            <p:cNvSpPr txBox="1"/>
            <p:nvPr/>
          </p:nvSpPr>
          <p:spPr>
            <a:xfrm>
              <a:off x="2079596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6896F72-F443-43D7-B514-3DEDBF3FB8EB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01CBBA02-C4A7-465D-9C9E-C9A69EC91BD2}"/>
              </a:ext>
            </a:extLst>
          </p:cNvPr>
          <p:cNvGrpSpPr/>
          <p:nvPr/>
        </p:nvGrpSpPr>
        <p:grpSpPr>
          <a:xfrm>
            <a:off x="7647109" y="5356219"/>
            <a:ext cx="2652566" cy="865838"/>
            <a:chOff x="2079596" y="4282215"/>
            <a:chExt cx="3303213" cy="865838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A4C9FFBB-E00E-4D62-B210-130674C1C119}"/>
                </a:ext>
              </a:extLst>
            </p:cNvPr>
            <p:cNvSpPr txBox="1"/>
            <p:nvPr/>
          </p:nvSpPr>
          <p:spPr>
            <a:xfrm>
              <a:off x="2079596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D80FA8E3-19CE-43CF-939D-20BD28320F84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3EE93ACF-7AC1-4AA3-92E4-44985827B764}"/>
              </a:ext>
            </a:extLst>
          </p:cNvPr>
          <p:cNvGrpSpPr/>
          <p:nvPr/>
        </p:nvGrpSpPr>
        <p:grpSpPr>
          <a:xfrm flipH="1">
            <a:off x="1883273" y="1806136"/>
            <a:ext cx="2652565" cy="865838"/>
            <a:chOff x="2079597" y="4282215"/>
            <a:chExt cx="3303212" cy="86583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283087ED-80EA-4719-8F56-E3CE0A19953B}"/>
                </a:ext>
              </a:extLst>
            </p:cNvPr>
            <p:cNvSpPr txBox="1"/>
            <p:nvPr/>
          </p:nvSpPr>
          <p:spPr>
            <a:xfrm>
              <a:off x="2079597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C633EE90-35C4-4C95-9EBA-E3DBCBD66BD5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9C978956-0C3E-4B58-89B6-7571E5FB5285}"/>
              </a:ext>
            </a:extLst>
          </p:cNvPr>
          <p:cNvGrpSpPr/>
          <p:nvPr/>
        </p:nvGrpSpPr>
        <p:grpSpPr>
          <a:xfrm flipH="1">
            <a:off x="1883273" y="5356219"/>
            <a:ext cx="2652565" cy="865838"/>
            <a:chOff x="2079597" y="4282215"/>
            <a:chExt cx="3303212" cy="8658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6EA62E83-38AE-4D69-BB0F-994ABCD7393E}"/>
                </a:ext>
              </a:extLst>
            </p:cNvPr>
            <p:cNvSpPr txBox="1"/>
            <p:nvPr/>
          </p:nvSpPr>
          <p:spPr>
            <a:xfrm>
              <a:off x="2079597" y="4501722"/>
              <a:ext cx="3303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3164395B-CAED-4685-8AA2-1D4C7184E9EE}"/>
                </a:ext>
              </a:extLst>
            </p:cNvPr>
            <p:cNvSpPr txBox="1"/>
            <p:nvPr/>
          </p:nvSpPr>
          <p:spPr>
            <a:xfrm>
              <a:off x="2079598" y="4282215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71D7628C-C8BD-4FC9-B585-301D49AAF279}"/>
              </a:ext>
            </a:extLst>
          </p:cNvPr>
          <p:cNvSpPr txBox="1"/>
          <p:nvPr/>
        </p:nvSpPr>
        <p:spPr>
          <a:xfrm flipH="1">
            <a:off x="2394049" y="2966612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2611FDBC-F746-460F-B0A6-42847498CB78}"/>
              </a:ext>
            </a:extLst>
          </p:cNvPr>
          <p:cNvSpPr txBox="1"/>
          <p:nvPr/>
        </p:nvSpPr>
        <p:spPr>
          <a:xfrm flipH="1">
            <a:off x="2394049" y="4722460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C7A87A6F-A778-4F43-8327-360A3152D5EE}"/>
              </a:ext>
            </a:extLst>
          </p:cNvPr>
          <p:cNvSpPr txBox="1"/>
          <p:nvPr/>
        </p:nvSpPr>
        <p:spPr>
          <a:xfrm>
            <a:off x="8777158" y="4722460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71F02D7A-C0F8-4CDD-96AA-18FA44A54CC4}"/>
              </a:ext>
            </a:extLst>
          </p:cNvPr>
          <p:cNvSpPr txBox="1"/>
          <p:nvPr/>
        </p:nvSpPr>
        <p:spPr>
          <a:xfrm>
            <a:off x="8786211" y="2966612"/>
            <a:ext cx="99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xmlns="" id="{21814F9C-28AB-442D-A2BA-93A9E3E78044}"/>
              </a:ext>
            </a:extLst>
          </p:cNvPr>
          <p:cNvSpPr>
            <a:spLocks/>
          </p:cNvSpPr>
          <p:nvPr/>
        </p:nvSpPr>
        <p:spPr bwMode="auto">
          <a:xfrm>
            <a:off x="3501098" y="2872026"/>
            <a:ext cx="467192" cy="476142"/>
          </a:xfrm>
          <a:custGeom>
            <a:avLst/>
            <a:gdLst>
              <a:gd name="T0" fmla="*/ 987 w 1776"/>
              <a:gd name="T1" fmla="*/ 23 h 1881"/>
              <a:gd name="T2" fmla="*/ 994 w 1776"/>
              <a:gd name="T3" fmla="*/ 296 h 1881"/>
              <a:gd name="T4" fmla="*/ 994 w 1776"/>
              <a:gd name="T5" fmla="*/ 612 h 1881"/>
              <a:gd name="T6" fmla="*/ 1071 w 1776"/>
              <a:gd name="T7" fmla="*/ 663 h 1881"/>
              <a:gd name="T8" fmla="*/ 1145 w 1776"/>
              <a:gd name="T9" fmla="*/ 580 h 1881"/>
              <a:gd name="T10" fmla="*/ 1252 w 1776"/>
              <a:gd name="T11" fmla="*/ 490 h 1881"/>
              <a:gd name="T12" fmla="*/ 1380 w 1776"/>
              <a:gd name="T13" fmla="*/ 556 h 1881"/>
              <a:gd name="T14" fmla="*/ 1527 w 1776"/>
              <a:gd name="T15" fmla="*/ 729 h 1881"/>
              <a:gd name="T16" fmla="*/ 1634 w 1776"/>
              <a:gd name="T17" fmla="*/ 956 h 1881"/>
              <a:gd name="T18" fmla="*/ 1722 w 1776"/>
              <a:gd name="T19" fmla="*/ 1294 h 1881"/>
              <a:gd name="T20" fmla="*/ 1771 w 1776"/>
              <a:gd name="T21" fmla="*/ 1549 h 1881"/>
              <a:gd name="T22" fmla="*/ 1767 w 1776"/>
              <a:gd name="T23" fmla="*/ 1734 h 1881"/>
              <a:gd name="T24" fmla="*/ 1694 w 1776"/>
              <a:gd name="T25" fmla="*/ 1860 h 1881"/>
              <a:gd name="T26" fmla="*/ 1591 w 1776"/>
              <a:gd name="T27" fmla="*/ 1854 h 1881"/>
              <a:gd name="T28" fmla="*/ 1462 w 1776"/>
              <a:gd name="T29" fmla="*/ 1781 h 1881"/>
              <a:gd name="T30" fmla="*/ 1362 w 1776"/>
              <a:gd name="T31" fmla="*/ 1707 h 1881"/>
              <a:gd name="T32" fmla="*/ 1212 w 1776"/>
              <a:gd name="T33" fmla="*/ 1605 h 1881"/>
              <a:gd name="T34" fmla="*/ 1031 w 1776"/>
              <a:gd name="T35" fmla="*/ 1500 h 1881"/>
              <a:gd name="T36" fmla="*/ 989 w 1776"/>
              <a:gd name="T37" fmla="*/ 1327 h 1881"/>
              <a:gd name="T38" fmla="*/ 1014 w 1776"/>
              <a:gd name="T39" fmla="*/ 1176 h 1881"/>
              <a:gd name="T40" fmla="*/ 989 w 1776"/>
              <a:gd name="T41" fmla="*/ 1036 h 1881"/>
              <a:gd name="T42" fmla="*/ 1034 w 1776"/>
              <a:gd name="T43" fmla="*/ 858 h 1881"/>
              <a:gd name="T44" fmla="*/ 1009 w 1776"/>
              <a:gd name="T45" fmla="*/ 776 h 1881"/>
              <a:gd name="T46" fmla="*/ 891 w 1776"/>
              <a:gd name="T47" fmla="*/ 720 h 1881"/>
              <a:gd name="T48" fmla="*/ 787 w 1776"/>
              <a:gd name="T49" fmla="*/ 770 h 1881"/>
              <a:gd name="T50" fmla="*/ 740 w 1776"/>
              <a:gd name="T51" fmla="*/ 874 h 1881"/>
              <a:gd name="T52" fmla="*/ 778 w 1776"/>
              <a:gd name="T53" fmla="*/ 1021 h 1881"/>
              <a:gd name="T54" fmla="*/ 754 w 1776"/>
              <a:gd name="T55" fmla="*/ 1149 h 1881"/>
              <a:gd name="T56" fmla="*/ 767 w 1776"/>
              <a:gd name="T57" fmla="*/ 1292 h 1881"/>
              <a:gd name="T58" fmla="*/ 783 w 1776"/>
              <a:gd name="T59" fmla="*/ 1432 h 1881"/>
              <a:gd name="T60" fmla="*/ 540 w 1776"/>
              <a:gd name="T61" fmla="*/ 1621 h 1881"/>
              <a:gd name="T62" fmla="*/ 371 w 1776"/>
              <a:gd name="T63" fmla="*/ 1736 h 1881"/>
              <a:gd name="T64" fmla="*/ 252 w 1776"/>
              <a:gd name="T65" fmla="*/ 1827 h 1881"/>
              <a:gd name="T66" fmla="*/ 143 w 1776"/>
              <a:gd name="T67" fmla="*/ 1881 h 1881"/>
              <a:gd name="T68" fmla="*/ 47 w 1776"/>
              <a:gd name="T69" fmla="*/ 1832 h 1881"/>
              <a:gd name="T70" fmla="*/ 3 w 1776"/>
              <a:gd name="T71" fmla="*/ 1690 h 1881"/>
              <a:gd name="T72" fmla="*/ 5 w 1776"/>
              <a:gd name="T73" fmla="*/ 1512 h 1881"/>
              <a:gd name="T74" fmla="*/ 47 w 1776"/>
              <a:gd name="T75" fmla="*/ 1285 h 1881"/>
              <a:gd name="T76" fmla="*/ 162 w 1776"/>
              <a:gd name="T77" fmla="*/ 912 h 1881"/>
              <a:gd name="T78" fmla="*/ 311 w 1776"/>
              <a:gd name="T79" fmla="*/ 656 h 1881"/>
              <a:gd name="T80" fmla="*/ 378 w 1776"/>
              <a:gd name="T81" fmla="*/ 563 h 1881"/>
              <a:gd name="T82" fmla="*/ 471 w 1776"/>
              <a:gd name="T83" fmla="*/ 492 h 1881"/>
              <a:gd name="T84" fmla="*/ 582 w 1776"/>
              <a:gd name="T85" fmla="*/ 538 h 1881"/>
              <a:gd name="T86" fmla="*/ 638 w 1776"/>
              <a:gd name="T87" fmla="*/ 660 h 1881"/>
              <a:gd name="T88" fmla="*/ 674 w 1776"/>
              <a:gd name="T89" fmla="*/ 716 h 1881"/>
              <a:gd name="T90" fmla="*/ 694 w 1776"/>
              <a:gd name="T91" fmla="*/ 690 h 1881"/>
              <a:gd name="T92" fmla="*/ 774 w 1776"/>
              <a:gd name="T93" fmla="*/ 632 h 1881"/>
              <a:gd name="T94" fmla="*/ 816 w 1776"/>
              <a:gd name="T95" fmla="*/ 461 h 1881"/>
              <a:gd name="T96" fmla="*/ 811 w 1776"/>
              <a:gd name="T97" fmla="*/ 185 h 1881"/>
              <a:gd name="T98" fmla="*/ 829 w 1776"/>
              <a:gd name="T99" fmla="*/ 16 h 1881"/>
              <a:gd name="T100" fmla="*/ 914 w 1776"/>
              <a:gd name="T101" fmla="*/ 0 h 1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76" h="1881">
                <a:moveTo>
                  <a:pt x="914" y="0"/>
                </a:moveTo>
                <a:lnTo>
                  <a:pt x="940" y="3"/>
                </a:lnTo>
                <a:lnTo>
                  <a:pt x="965" y="10"/>
                </a:lnTo>
                <a:lnTo>
                  <a:pt x="987" y="23"/>
                </a:lnTo>
                <a:lnTo>
                  <a:pt x="991" y="81"/>
                </a:lnTo>
                <a:lnTo>
                  <a:pt x="994" y="147"/>
                </a:lnTo>
                <a:lnTo>
                  <a:pt x="994" y="220"/>
                </a:lnTo>
                <a:lnTo>
                  <a:pt x="994" y="296"/>
                </a:lnTo>
                <a:lnTo>
                  <a:pt x="994" y="376"/>
                </a:lnTo>
                <a:lnTo>
                  <a:pt x="994" y="458"/>
                </a:lnTo>
                <a:lnTo>
                  <a:pt x="994" y="536"/>
                </a:lnTo>
                <a:lnTo>
                  <a:pt x="994" y="612"/>
                </a:lnTo>
                <a:lnTo>
                  <a:pt x="1020" y="629"/>
                </a:lnTo>
                <a:lnTo>
                  <a:pt x="1040" y="641"/>
                </a:lnTo>
                <a:lnTo>
                  <a:pt x="1056" y="652"/>
                </a:lnTo>
                <a:lnTo>
                  <a:pt x="1071" y="663"/>
                </a:lnTo>
                <a:lnTo>
                  <a:pt x="1085" y="674"/>
                </a:lnTo>
                <a:lnTo>
                  <a:pt x="1100" y="689"/>
                </a:lnTo>
                <a:lnTo>
                  <a:pt x="1122" y="629"/>
                </a:lnTo>
                <a:lnTo>
                  <a:pt x="1145" y="580"/>
                </a:lnTo>
                <a:lnTo>
                  <a:pt x="1171" y="543"/>
                </a:lnTo>
                <a:lnTo>
                  <a:pt x="1196" y="516"/>
                </a:lnTo>
                <a:lnTo>
                  <a:pt x="1223" y="498"/>
                </a:lnTo>
                <a:lnTo>
                  <a:pt x="1252" y="490"/>
                </a:lnTo>
                <a:lnTo>
                  <a:pt x="1282" y="494"/>
                </a:lnTo>
                <a:lnTo>
                  <a:pt x="1314" y="505"/>
                </a:lnTo>
                <a:lnTo>
                  <a:pt x="1345" y="525"/>
                </a:lnTo>
                <a:lnTo>
                  <a:pt x="1380" y="556"/>
                </a:lnTo>
                <a:lnTo>
                  <a:pt x="1414" y="594"/>
                </a:lnTo>
                <a:lnTo>
                  <a:pt x="1451" y="640"/>
                </a:lnTo>
                <a:lnTo>
                  <a:pt x="1491" y="683"/>
                </a:lnTo>
                <a:lnTo>
                  <a:pt x="1527" y="729"/>
                </a:lnTo>
                <a:lnTo>
                  <a:pt x="1558" y="778"/>
                </a:lnTo>
                <a:lnTo>
                  <a:pt x="1585" y="832"/>
                </a:lnTo>
                <a:lnTo>
                  <a:pt x="1611" y="890"/>
                </a:lnTo>
                <a:lnTo>
                  <a:pt x="1634" y="956"/>
                </a:lnTo>
                <a:lnTo>
                  <a:pt x="1656" y="1027"/>
                </a:lnTo>
                <a:lnTo>
                  <a:pt x="1678" y="1107"/>
                </a:lnTo>
                <a:lnTo>
                  <a:pt x="1700" y="1196"/>
                </a:lnTo>
                <a:lnTo>
                  <a:pt x="1722" y="1294"/>
                </a:lnTo>
                <a:lnTo>
                  <a:pt x="1747" y="1403"/>
                </a:lnTo>
                <a:lnTo>
                  <a:pt x="1756" y="1450"/>
                </a:lnTo>
                <a:lnTo>
                  <a:pt x="1765" y="1500"/>
                </a:lnTo>
                <a:lnTo>
                  <a:pt x="1771" y="1549"/>
                </a:lnTo>
                <a:lnTo>
                  <a:pt x="1774" y="1598"/>
                </a:lnTo>
                <a:lnTo>
                  <a:pt x="1776" y="1645"/>
                </a:lnTo>
                <a:lnTo>
                  <a:pt x="1774" y="1690"/>
                </a:lnTo>
                <a:lnTo>
                  <a:pt x="1767" y="1734"/>
                </a:lnTo>
                <a:lnTo>
                  <a:pt x="1756" y="1774"/>
                </a:lnTo>
                <a:lnTo>
                  <a:pt x="1742" y="1809"/>
                </a:lnTo>
                <a:lnTo>
                  <a:pt x="1722" y="1838"/>
                </a:lnTo>
                <a:lnTo>
                  <a:pt x="1694" y="1860"/>
                </a:lnTo>
                <a:lnTo>
                  <a:pt x="1674" y="1869"/>
                </a:lnTo>
                <a:lnTo>
                  <a:pt x="1649" y="1869"/>
                </a:lnTo>
                <a:lnTo>
                  <a:pt x="1622" y="1863"/>
                </a:lnTo>
                <a:lnTo>
                  <a:pt x="1591" y="1854"/>
                </a:lnTo>
                <a:lnTo>
                  <a:pt x="1558" y="1840"/>
                </a:lnTo>
                <a:lnTo>
                  <a:pt x="1527" y="1821"/>
                </a:lnTo>
                <a:lnTo>
                  <a:pt x="1494" y="1801"/>
                </a:lnTo>
                <a:lnTo>
                  <a:pt x="1462" y="1781"/>
                </a:lnTo>
                <a:lnTo>
                  <a:pt x="1432" y="1760"/>
                </a:lnTo>
                <a:lnTo>
                  <a:pt x="1405" y="1740"/>
                </a:lnTo>
                <a:lnTo>
                  <a:pt x="1382" y="1723"/>
                </a:lnTo>
                <a:lnTo>
                  <a:pt x="1362" y="1707"/>
                </a:lnTo>
                <a:lnTo>
                  <a:pt x="1347" y="1696"/>
                </a:lnTo>
                <a:lnTo>
                  <a:pt x="1305" y="1663"/>
                </a:lnTo>
                <a:lnTo>
                  <a:pt x="1260" y="1632"/>
                </a:lnTo>
                <a:lnTo>
                  <a:pt x="1212" y="1605"/>
                </a:lnTo>
                <a:lnTo>
                  <a:pt x="1163" y="1580"/>
                </a:lnTo>
                <a:lnTo>
                  <a:pt x="1114" y="1554"/>
                </a:lnTo>
                <a:lnTo>
                  <a:pt x="1071" y="1527"/>
                </a:lnTo>
                <a:lnTo>
                  <a:pt x="1031" y="1500"/>
                </a:lnTo>
                <a:lnTo>
                  <a:pt x="1000" y="1469"/>
                </a:lnTo>
                <a:lnTo>
                  <a:pt x="987" y="1420"/>
                </a:lnTo>
                <a:lnTo>
                  <a:pt x="985" y="1372"/>
                </a:lnTo>
                <a:lnTo>
                  <a:pt x="989" y="1327"/>
                </a:lnTo>
                <a:lnTo>
                  <a:pt x="996" y="1285"/>
                </a:lnTo>
                <a:lnTo>
                  <a:pt x="1003" y="1247"/>
                </a:lnTo>
                <a:lnTo>
                  <a:pt x="1011" y="1212"/>
                </a:lnTo>
                <a:lnTo>
                  <a:pt x="1014" y="1176"/>
                </a:lnTo>
                <a:lnTo>
                  <a:pt x="1009" y="1143"/>
                </a:lnTo>
                <a:lnTo>
                  <a:pt x="1002" y="1114"/>
                </a:lnTo>
                <a:lnTo>
                  <a:pt x="994" y="1089"/>
                </a:lnTo>
                <a:lnTo>
                  <a:pt x="989" y="1036"/>
                </a:lnTo>
                <a:lnTo>
                  <a:pt x="992" y="985"/>
                </a:lnTo>
                <a:lnTo>
                  <a:pt x="1003" y="938"/>
                </a:lnTo>
                <a:lnTo>
                  <a:pt x="1018" y="896"/>
                </a:lnTo>
                <a:lnTo>
                  <a:pt x="1034" y="858"/>
                </a:lnTo>
                <a:lnTo>
                  <a:pt x="1051" y="825"/>
                </a:lnTo>
                <a:lnTo>
                  <a:pt x="1040" y="810"/>
                </a:lnTo>
                <a:lnTo>
                  <a:pt x="1025" y="794"/>
                </a:lnTo>
                <a:lnTo>
                  <a:pt x="1009" y="776"/>
                </a:lnTo>
                <a:lnTo>
                  <a:pt x="989" y="758"/>
                </a:lnTo>
                <a:lnTo>
                  <a:pt x="963" y="743"/>
                </a:lnTo>
                <a:lnTo>
                  <a:pt x="931" y="729"/>
                </a:lnTo>
                <a:lnTo>
                  <a:pt x="891" y="720"/>
                </a:lnTo>
                <a:lnTo>
                  <a:pt x="856" y="732"/>
                </a:lnTo>
                <a:lnTo>
                  <a:pt x="829" y="743"/>
                </a:lnTo>
                <a:lnTo>
                  <a:pt x="805" y="756"/>
                </a:lnTo>
                <a:lnTo>
                  <a:pt x="787" y="770"/>
                </a:lnTo>
                <a:lnTo>
                  <a:pt x="769" y="789"/>
                </a:lnTo>
                <a:lnTo>
                  <a:pt x="751" y="810"/>
                </a:lnTo>
                <a:lnTo>
                  <a:pt x="727" y="840"/>
                </a:lnTo>
                <a:lnTo>
                  <a:pt x="740" y="874"/>
                </a:lnTo>
                <a:lnTo>
                  <a:pt x="752" y="909"/>
                </a:lnTo>
                <a:lnTo>
                  <a:pt x="765" y="945"/>
                </a:lnTo>
                <a:lnTo>
                  <a:pt x="774" y="983"/>
                </a:lnTo>
                <a:lnTo>
                  <a:pt x="778" y="1021"/>
                </a:lnTo>
                <a:lnTo>
                  <a:pt x="776" y="1056"/>
                </a:lnTo>
                <a:lnTo>
                  <a:pt x="769" y="1089"/>
                </a:lnTo>
                <a:lnTo>
                  <a:pt x="762" y="1120"/>
                </a:lnTo>
                <a:lnTo>
                  <a:pt x="754" y="1149"/>
                </a:lnTo>
                <a:lnTo>
                  <a:pt x="752" y="1183"/>
                </a:lnTo>
                <a:lnTo>
                  <a:pt x="754" y="1220"/>
                </a:lnTo>
                <a:lnTo>
                  <a:pt x="760" y="1256"/>
                </a:lnTo>
                <a:lnTo>
                  <a:pt x="767" y="1292"/>
                </a:lnTo>
                <a:lnTo>
                  <a:pt x="774" y="1330"/>
                </a:lnTo>
                <a:lnTo>
                  <a:pt x="782" y="1365"/>
                </a:lnTo>
                <a:lnTo>
                  <a:pt x="785" y="1400"/>
                </a:lnTo>
                <a:lnTo>
                  <a:pt x="783" y="1432"/>
                </a:lnTo>
                <a:lnTo>
                  <a:pt x="774" y="1461"/>
                </a:lnTo>
                <a:lnTo>
                  <a:pt x="760" y="1489"/>
                </a:lnTo>
                <a:lnTo>
                  <a:pt x="651" y="1556"/>
                </a:lnTo>
                <a:lnTo>
                  <a:pt x="540" y="1621"/>
                </a:lnTo>
                <a:lnTo>
                  <a:pt x="431" y="1689"/>
                </a:lnTo>
                <a:lnTo>
                  <a:pt x="416" y="1700"/>
                </a:lnTo>
                <a:lnTo>
                  <a:pt x="396" y="1716"/>
                </a:lnTo>
                <a:lnTo>
                  <a:pt x="371" y="1736"/>
                </a:lnTo>
                <a:lnTo>
                  <a:pt x="343" y="1758"/>
                </a:lnTo>
                <a:lnTo>
                  <a:pt x="314" y="1781"/>
                </a:lnTo>
                <a:lnTo>
                  <a:pt x="283" y="1805"/>
                </a:lnTo>
                <a:lnTo>
                  <a:pt x="252" y="1827"/>
                </a:lnTo>
                <a:lnTo>
                  <a:pt x="222" y="1847"/>
                </a:lnTo>
                <a:lnTo>
                  <a:pt x="192" y="1863"/>
                </a:lnTo>
                <a:lnTo>
                  <a:pt x="167" y="1874"/>
                </a:lnTo>
                <a:lnTo>
                  <a:pt x="143" y="1881"/>
                </a:lnTo>
                <a:lnTo>
                  <a:pt x="123" y="1880"/>
                </a:lnTo>
                <a:lnTo>
                  <a:pt x="92" y="1872"/>
                </a:lnTo>
                <a:lnTo>
                  <a:pt x="69" y="1856"/>
                </a:lnTo>
                <a:lnTo>
                  <a:pt x="47" y="1832"/>
                </a:lnTo>
                <a:lnTo>
                  <a:pt x="31" y="1803"/>
                </a:lnTo>
                <a:lnTo>
                  <a:pt x="18" y="1769"/>
                </a:lnTo>
                <a:lnTo>
                  <a:pt x="9" y="1730"/>
                </a:lnTo>
                <a:lnTo>
                  <a:pt x="3" y="1690"/>
                </a:lnTo>
                <a:lnTo>
                  <a:pt x="0" y="1647"/>
                </a:lnTo>
                <a:lnTo>
                  <a:pt x="0" y="1601"/>
                </a:lnTo>
                <a:lnTo>
                  <a:pt x="2" y="1558"/>
                </a:lnTo>
                <a:lnTo>
                  <a:pt x="5" y="1512"/>
                </a:lnTo>
                <a:lnTo>
                  <a:pt x="9" y="1470"/>
                </a:lnTo>
                <a:lnTo>
                  <a:pt x="16" y="1429"/>
                </a:lnTo>
                <a:lnTo>
                  <a:pt x="23" y="1392"/>
                </a:lnTo>
                <a:lnTo>
                  <a:pt x="47" y="1285"/>
                </a:lnTo>
                <a:lnTo>
                  <a:pt x="72" y="1183"/>
                </a:lnTo>
                <a:lnTo>
                  <a:pt x="100" y="1087"/>
                </a:lnTo>
                <a:lnTo>
                  <a:pt x="129" y="996"/>
                </a:lnTo>
                <a:lnTo>
                  <a:pt x="162" y="912"/>
                </a:lnTo>
                <a:lnTo>
                  <a:pt x="194" y="834"/>
                </a:lnTo>
                <a:lnTo>
                  <a:pt x="231" y="767"/>
                </a:lnTo>
                <a:lnTo>
                  <a:pt x="269" y="707"/>
                </a:lnTo>
                <a:lnTo>
                  <a:pt x="311" y="656"/>
                </a:lnTo>
                <a:lnTo>
                  <a:pt x="327" y="634"/>
                </a:lnTo>
                <a:lnTo>
                  <a:pt x="343" y="610"/>
                </a:lnTo>
                <a:lnTo>
                  <a:pt x="360" y="587"/>
                </a:lnTo>
                <a:lnTo>
                  <a:pt x="378" y="563"/>
                </a:lnTo>
                <a:lnTo>
                  <a:pt x="398" y="541"/>
                </a:lnTo>
                <a:lnTo>
                  <a:pt x="420" y="521"/>
                </a:lnTo>
                <a:lnTo>
                  <a:pt x="443" y="505"/>
                </a:lnTo>
                <a:lnTo>
                  <a:pt x="471" y="492"/>
                </a:lnTo>
                <a:lnTo>
                  <a:pt x="502" y="487"/>
                </a:lnTo>
                <a:lnTo>
                  <a:pt x="534" y="489"/>
                </a:lnTo>
                <a:lnTo>
                  <a:pt x="562" y="510"/>
                </a:lnTo>
                <a:lnTo>
                  <a:pt x="582" y="538"/>
                </a:lnTo>
                <a:lnTo>
                  <a:pt x="596" y="567"/>
                </a:lnTo>
                <a:lnTo>
                  <a:pt x="611" y="598"/>
                </a:lnTo>
                <a:lnTo>
                  <a:pt x="623" y="629"/>
                </a:lnTo>
                <a:lnTo>
                  <a:pt x="638" y="660"/>
                </a:lnTo>
                <a:lnTo>
                  <a:pt x="654" y="689"/>
                </a:lnTo>
                <a:lnTo>
                  <a:pt x="672" y="712"/>
                </a:lnTo>
                <a:lnTo>
                  <a:pt x="671" y="716"/>
                </a:lnTo>
                <a:lnTo>
                  <a:pt x="674" y="716"/>
                </a:lnTo>
                <a:lnTo>
                  <a:pt x="672" y="712"/>
                </a:lnTo>
                <a:lnTo>
                  <a:pt x="672" y="710"/>
                </a:lnTo>
                <a:lnTo>
                  <a:pt x="682" y="701"/>
                </a:lnTo>
                <a:lnTo>
                  <a:pt x="694" y="690"/>
                </a:lnTo>
                <a:lnTo>
                  <a:pt x="711" y="676"/>
                </a:lnTo>
                <a:lnTo>
                  <a:pt x="731" y="661"/>
                </a:lnTo>
                <a:lnTo>
                  <a:pt x="752" y="645"/>
                </a:lnTo>
                <a:lnTo>
                  <a:pt x="774" y="632"/>
                </a:lnTo>
                <a:lnTo>
                  <a:pt x="796" y="620"/>
                </a:lnTo>
                <a:lnTo>
                  <a:pt x="814" y="612"/>
                </a:lnTo>
                <a:lnTo>
                  <a:pt x="816" y="534"/>
                </a:lnTo>
                <a:lnTo>
                  <a:pt x="816" y="461"/>
                </a:lnTo>
                <a:lnTo>
                  <a:pt x="814" y="394"/>
                </a:lnTo>
                <a:lnTo>
                  <a:pt x="812" y="327"/>
                </a:lnTo>
                <a:lnTo>
                  <a:pt x="812" y="258"/>
                </a:lnTo>
                <a:lnTo>
                  <a:pt x="811" y="185"/>
                </a:lnTo>
                <a:lnTo>
                  <a:pt x="812" y="107"/>
                </a:lnTo>
                <a:lnTo>
                  <a:pt x="814" y="20"/>
                </a:lnTo>
                <a:lnTo>
                  <a:pt x="818" y="20"/>
                </a:lnTo>
                <a:lnTo>
                  <a:pt x="829" y="16"/>
                </a:lnTo>
                <a:lnTo>
                  <a:pt x="845" y="10"/>
                </a:lnTo>
                <a:lnTo>
                  <a:pt x="865" y="5"/>
                </a:lnTo>
                <a:lnTo>
                  <a:pt x="889" y="1"/>
                </a:lnTo>
                <a:lnTo>
                  <a:pt x="91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xmlns="" id="{347B2C8F-A0A8-42B0-BE23-BA81AB3043D0}"/>
              </a:ext>
            </a:extLst>
          </p:cNvPr>
          <p:cNvSpPr>
            <a:spLocks noEditPoints="1"/>
          </p:cNvSpPr>
          <p:nvPr/>
        </p:nvSpPr>
        <p:spPr bwMode="auto">
          <a:xfrm>
            <a:off x="8271498" y="2962634"/>
            <a:ext cx="505660" cy="367056"/>
          </a:xfrm>
          <a:custGeom>
            <a:avLst/>
            <a:gdLst>
              <a:gd name="T0" fmla="*/ 1418 w 1846"/>
              <a:gd name="T1" fmla="*/ 21 h 1340"/>
              <a:gd name="T2" fmla="*/ 1609 w 1846"/>
              <a:gd name="T3" fmla="*/ 47 h 1340"/>
              <a:gd name="T4" fmla="*/ 1771 w 1846"/>
              <a:gd name="T5" fmla="*/ 100 h 1340"/>
              <a:gd name="T6" fmla="*/ 1840 w 1846"/>
              <a:gd name="T7" fmla="*/ 191 h 1340"/>
              <a:gd name="T8" fmla="*/ 1787 w 1846"/>
              <a:gd name="T9" fmla="*/ 294 h 1340"/>
              <a:gd name="T10" fmla="*/ 1673 w 1846"/>
              <a:gd name="T11" fmla="*/ 385 h 1340"/>
              <a:gd name="T12" fmla="*/ 1560 w 1846"/>
              <a:gd name="T13" fmla="*/ 447 h 1340"/>
              <a:gd name="T14" fmla="*/ 1462 w 1846"/>
              <a:gd name="T15" fmla="*/ 498 h 1340"/>
              <a:gd name="T16" fmla="*/ 1380 w 1846"/>
              <a:gd name="T17" fmla="*/ 565 h 1340"/>
              <a:gd name="T18" fmla="*/ 1289 w 1846"/>
              <a:gd name="T19" fmla="*/ 605 h 1340"/>
              <a:gd name="T20" fmla="*/ 1198 w 1846"/>
              <a:gd name="T21" fmla="*/ 596 h 1340"/>
              <a:gd name="T22" fmla="*/ 1140 w 1846"/>
              <a:gd name="T23" fmla="*/ 527 h 1340"/>
              <a:gd name="T24" fmla="*/ 1107 w 1846"/>
              <a:gd name="T25" fmla="*/ 447 h 1340"/>
              <a:gd name="T26" fmla="*/ 1091 w 1846"/>
              <a:gd name="T27" fmla="*/ 371 h 1340"/>
              <a:gd name="T28" fmla="*/ 1091 w 1846"/>
              <a:gd name="T29" fmla="*/ 232 h 1340"/>
              <a:gd name="T30" fmla="*/ 1106 w 1846"/>
              <a:gd name="T31" fmla="*/ 129 h 1340"/>
              <a:gd name="T32" fmla="*/ 1138 w 1846"/>
              <a:gd name="T33" fmla="*/ 80 h 1340"/>
              <a:gd name="T34" fmla="*/ 1213 w 1846"/>
              <a:gd name="T35" fmla="*/ 32 h 1340"/>
              <a:gd name="T36" fmla="*/ 606 w 1846"/>
              <a:gd name="T37" fmla="*/ 0 h 1340"/>
              <a:gd name="T38" fmla="*/ 749 w 1846"/>
              <a:gd name="T39" fmla="*/ 9 h 1340"/>
              <a:gd name="T40" fmla="*/ 882 w 1846"/>
              <a:gd name="T41" fmla="*/ 45 h 1340"/>
              <a:gd name="T42" fmla="*/ 978 w 1846"/>
              <a:gd name="T43" fmla="*/ 111 h 1340"/>
              <a:gd name="T44" fmla="*/ 1018 w 1846"/>
              <a:gd name="T45" fmla="*/ 229 h 1340"/>
              <a:gd name="T46" fmla="*/ 1018 w 1846"/>
              <a:gd name="T47" fmla="*/ 401 h 1340"/>
              <a:gd name="T48" fmla="*/ 1049 w 1846"/>
              <a:gd name="T49" fmla="*/ 511 h 1340"/>
              <a:gd name="T50" fmla="*/ 1086 w 1846"/>
              <a:gd name="T51" fmla="*/ 600 h 1340"/>
              <a:gd name="T52" fmla="*/ 1071 w 1846"/>
              <a:gd name="T53" fmla="*/ 678 h 1340"/>
              <a:gd name="T54" fmla="*/ 1029 w 1846"/>
              <a:gd name="T55" fmla="*/ 731 h 1340"/>
              <a:gd name="T56" fmla="*/ 940 w 1846"/>
              <a:gd name="T57" fmla="*/ 807 h 1340"/>
              <a:gd name="T58" fmla="*/ 780 w 1846"/>
              <a:gd name="T59" fmla="*/ 907 h 1340"/>
              <a:gd name="T60" fmla="*/ 658 w 1846"/>
              <a:gd name="T61" fmla="*/ 1016 h 1340"/>
              <a:gd name="T62" fmla="*/ 564 w 1846"/>
              <a:gd name="T63" fmla="*/ 1147 h 1340"/>
              <a:gd name="T64" fmla="*/ 458 w 1846"/>
              <a:gd name="T65" fmla="*/ 1252 h 1340"/>
              <a:gd name="T66" fmla="*/ 344 w 1846"/>
              <a:gd name="T67" fmla="*/ 1320 h 1340"/>
              <a:gd name="T68" fmla="*/ 246 w 1846"/>
              <a:gd name="T69" fmla="*/ 1340 h 1340"/>
              <a:gd name="T70" fmla="*/ 169 w 1846"/>
              <a:gd name="T71" fmla="*/ 1287 h 1340"/>
              <a:gd name="T72" fmla="*/ 93 w 1846"/>
              <a:gd name="T73" fmla="*/ 1156 h 1340"/>
              <a:gd name="T74" fmla="*/ 33 w 1846"/>
              <a:gd name="T75" fmla="*/ 974 h 1340"/>
              <a:gd name="T76" fmla="*/ 2 w 1846"/>
              <a:gd name="T77" fmla="*/ 760 h 1340"/>
              <a:gd name="T78" fmla="*/ 11 w 1846"/>
              <a:gd name="T79" fmla="*/ 540 h 1340"/>
              <a:gd name="T80" fmla="*/ 77 w 1846"/>
              <a:gd name="T81" fmla="*/ 332 h 1340"/>
              <a:gd name="T82" fmla="*/ 211 w 1846"/>
              <a:gd name="T83" fmla="*/ 161 h 1340"/>
              <a:gd name="T84" fmla="*/ 364 w 1846"/>
              <a:gd name="T85" fmla="*/ 60 h 1340"/>
              <a:gd name="T86" fmla="*/ 509 w 1846"/>
              <a:gd name="T87" fmla="*/ 16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46" h="1340">
                <a:moveTo>
                  <a:pt x="1289" y="20"/>
                </a:moveTo>
                <a:lnTo>
                  <a:pt x="1353" y="20"/>
                </a:lnTo>
                <a:lnTo>
                  <a:pt x="1418" y="21"/>
                </a:lnTo>
                <a:lnTo>
                  <a:pt x="1484" y="27"/>
                </a:lnTo>
                <a:lnTo>
                  <a:pt x="1547" y="36"/>
                </a:lnTo>
                <a:lnTo>
                  <a:pt x="1609" y="47"/>
                </a:lnTo>
                <a:lnTo>
                  <a:pt x="1669" y="61"/>
                </a:lnTo>
                <a:lnTo>
                  <a:pt x="1722" y="78"/>
                </a:lnTo>
                <a:lnTo>
                  <a:pt x="1771" y="100"/>
                </a:lnTo>
                <a:lnTo>
                  <a:pt x="1813" y="123"/>
                </a:lnTo>
                <a:lnTo>
                  <a:pt x="1846" y="151"/>
                </a:lnTo>
                <a:lnTo>
                  <a:pt x="1840" y="191"/>
                </a:lnTo>
                <a:lnTo>
                  <a:pt x="1827" y="229"/>
                </a:lnTo>
                <a:lnTo>
                  <a:pt x="1809" y="263"/>
                </a:lnTo>
                <a:lnTo>
                  <a:pt x="1787" y="294"/>
                </a:lnTo>
                <a:lnTo>
                  <a:pt x="1762" y="320"/>
                </a:lnTo>
                <a:lnTo>
                  <a:pt x="1717" y="356"/>
                </a:lnTo>
                <a:lnTo>
                  <a:pt x="1673" y="385"/>
                </a:lnTo>
                <a:lnTo>
                  <a:pt x="1633" y="409"/>
                </a:lnTo>
                <a:lnTo>
                  <a:pt x="1595" y="429"/>
                </a:lnTo>
                <a:lnTo>
                  <a:pt x="1560" y="447"/>
                </a:lnTo>
                <a:lnTo>
                  <a:pt x="1526" y="463"/>
                </a:lnTo>
                <a:lnTo>
                  <a:pt x="1493" y="480"/>
                </a:lnTo>
                <a:lnTo>
                  <a:pt x="1462" y="498"/>
                </a:lnTo>
                <a:lnTo>
                  <a:pt x="1431" y="520"/>
                </a:lnTo>
                <a:lnTo>
                  <a:pt x="1402" y="547"/>
                </a:lnTo>
                <a:lnTo>
                  <a:pt x="1380" y="565"/>
                </a:lnTo>
                <a:lnTo>
                  <a:pt x="1353" y="581"/>
                </a:lnTo>
                <a:lnTo>
                  <a:pt x="1322" y="594"/>
                </a:lnTo>
                <a:lnTo>
                  <a:pt x="1289" y="605"/>
                </a:lnTo>
                <a:lnTo>
                  <a:pt x="1257" y="609"/>
                </a:lnTo>
                <a:lnTo>
                  <a:pt x="1226" y="605"/>
                </a:lnTo>
                <a:lnTo>
                  <a:pt x="1198" y="596"/>
                </a:lnTo>
                <a:lnTo>
                  <a:pt x="1177" y="578"/>
                </a:lnTo>
                <a:lnTo>
                  <a:pt x="1157" y="554"/>
                </a:lnTo>
                <a:lnTo>
                  <a:pt x="1140" y="527"/>
                </a:lnTo>
                <a:lnTo>
                  <a:pt x="1126" y="498"/>
                </a:lnTo>
                <a:lnTo>
                  <a:pt x="1115" y="471"/>
                </a:lnTo>
                <a:lnTo>
                  <a:pt x="1107" y="447"/>
                </a:lnTo>
                <a:lnTo>
                  <a:pt x="1102" y="431"/>
                </a:lnTo>
                <a:lnTo>
                  <a:pt x="1097" y="405"/>
                </a:lnTo>
                <a:lnTo>
                  <a:pt x="1091" y="371"/>
                </a:lnTo>
                <a:lnTo>
                  <a:pt x="1089" y="327"/>
                </a:lnTo>
                <a:lnTo>
                  <a:pt x="1089" y="281"/>
                </a:lnTo>
                <a:lnTo>
                  <a:pt x="1091" y="232"/>
                </a:lnTo>
                <a:lnTo>
                  <a:pt x="1095" y="183"/>
                </a:lnTo>
                <a:lnTo>
                  <a:pt x="1102" y="140"/>
                </a:lnTo>
                <a:lnTo>
                  <a:pt x="1106" y="129"/>
                </a:lnTo>
                <a:lnTo>
                  <a:pt x="1113" y="114"/>
                </a:lnTo>
                <a:lnTo>
                  <a:pt x="1124" y="98"/>
                </a:lnTo>
                <a:lnTo>
                  <a:pt x="1138" y="80"/>
                </a:lnTo>
                <a:lnTo>
                  <a:pt x="1158" y="63"/>
                </a:lnTo>
                <a:lnTo>
                  <a:pt x="1184" y="47"/>
                </a:lnTo>
                <a:lnTo>
                  <a:pt x="1213" y="32"/>
                </a:lnTo>
                <a:lnTo>
                  <a:pt x="1249" y="23"/>
                </a:lnTo>
                <a:lnTo>
                  <a:pt x="1289" y="20"/>
                </a:lnTo>
                <a:close/>
                <a:moveTo>
                  <a:pt x="606" y="0"/>
                </a:moveTo>
                <a:lnTo>
                  <a:pt x="653" y="0"/>
                </a:lnTo>
                <a:lnTo>
                  <a:pt x="702" y="3"/>
                </a:lnTo>
                <a:lnTo>
                  <a:pt x="749" y="9"/>
                </a:lnTo>
                <a:lnTo>
                  <a:pt x="797" y="18"/>
                </a:lnTo>
                <a:lnTo>
                  <a:pt x="840" y="31"/>
                </a:lnTo>
                <a:lnTo>
                  <a:pt x="882" y="45"/>
                </a:lnTo>
                <a:lnTo>
                  <a:pt x="918" y="63"/>
                </a:lnTo>
                <a:lnTo>
                  <a:pt x="951" y="85"/>
                </a:lnTo>
                <a:lnTo>
                  <a:pt x="978" y="111"/>
                </a:lnTo>
                <a:lnTo>
                  <a:pt x="998" y="138"/>
                </a:lnTo>
                <a:lnTo>
                  <a:pt x="1009" y="171"/>
                </a:lnTo>
                <a:lnTo>
                  <a:pt x="1018" y="229"/>
                </a:lnTo>
                <a:lnTo>
                  <a:pt x="1020" y="289"/>
                </a:lnTo>
                <a:lnTo>
                  <a:pt x="1018" y="345"/>
                </a:lnTo>
                <a:lnTo>
                  <a:pt x="1018" y="401"/>
                </a:lnTo>
                <a:lnTo>
                  <a:pt x="1026" y="456"/>
                </a:lnTo>
                <a:lnTo>
                  <a:pt x="1035" y="481"/>
                </a:lnTo>
                <a:lnTo>
                  <a:pt x="1049" y="511"/>
                </a:lnTo>
                <a:lnTo>
                  <a:pt x="1064" y="540"/>
                </a:lnTo>
                <a:lnTo>
                  <a:pt x="1077" y="569"/>
                </a:lnTo>
                <a:lnTo>
                  <a:pt x="1086" y="600"/>
                </a:lnTo>
                <a:lnTo>
                  <a:pt x="1087" y="631"/>
                </a:lnTo>
                <a:lnTo>
                  <a:pt x="1078" y="663"/>
                </a:lnTo>
                <a:lnTo>
                  <a:pt x="1071" y="678"/>
                </a:lnTo>
                <a:lnTo>
                  <a:pt x="1060" y="694"/>
                </a:lnTo>
                <a:lnTo>
                  <a:pt x="1047" y="712"/>
                </a:lnTo>
                <a:lnTo>
                  <a:pt x="1029" y="731"/>
                </a:lnTo>
                <a:lnTo>
                  <a:pt x="1007" y="754"/>
                </a:lnTo>
                <a:lnTo>
                  <a:pt x="977" y="778"/>
                </a:lnTo>
                <a:lnTo>
                  <a:pt x="940" y="807"/>
                </a:lnTo>
                <a:lnTo>
                  <a:pt x="895" y="840"/>
                </a:lnTo>
                <a:lnTo>
                  <a:pt x="833" y="874"/>
                </a:lnTo>
                <a:lnTo>
                  <a:pt x="780" y="907"/>
                </a:lnTo>
                <a:lnTo>
                  <a:pt x="735" y="941"/>
                </a:lnTo>
                <a:lnTo>
                  <a:pt x="695" y="978"/>
                </a:lnTo>
                <a:lnTo>
                  <a:pt x="658" y="1016"/>
                </a:lnTo>
                <a:lnTo>
                  <a:pt x="624" y="1060"/>
                </a:lnTo>
                <a:lnTo>
                  <a:pt x="589" y="1107"/>
                </a:lnTo>
                <a:lnTo>
                  <a:pt x="564" y="1147"/>
                </a:lnTo>
                <a:lnTo>
                  <a:pt x="531" y="1185"/>
                </a:lnTo>
                <a:lnTo>
                  <a:pt x="497" y="1221"/>
                </a:lnTo>
                <a:lnTo>
                  <a:pt x="458" y="1252"/>
                </a:lnTo>
                <a:lnTo>
                  <a:pt x="420" y="1280"/>
                </a:lnTo>
                <a:lnTo>
                  <a:pt x="382" y="1303"/>
                </a:lnTo>
                <a:lnTo>
                  <a:pt x="344" y="1320"/>
                </a:lnTo>
                <a:lnTo>
                  <a:pt x="307" y="1332"/>
                </a:lnTo>
                <a:lnTo>
                  <a:pt x="275" y="1340"/>
                </a:lnTo>
                <a:lnTo>
                  <a:pt x="246" y="1340"/>
                </a:lnTo>
                <a:lnTo>
                  <a:pt x="220" y="1331"/>
                </a:lnTo>
                <a:lnTo>
                  <a:pt x="195" y="1314"/>
                </a:lnTo>
                <a:lnTo>
                  <a:pt x="169" y="1287"/>
                </a:lnTo>
                <a:lnTo>
                  <a:pt x="144" y="1251"/>
                </a:lnTo>
                <a:lnTo>
                  <a:pt x="118" y="1207"/>
                </a:lnTo>
                <a:lnTo>
                  <a:pt x="93" y="1156"/>
                </a:lnTo>
                <a:lnTo>
                  <a:pt x="71" y="1100"/>
                </a:lnTo>
                <a:lnTo>
                  <a:pt x="51" y="1040"/>
                </a:lnTo>
                <a:lnTo>
                  <a:pt x="33" y="974"/>
                </a:lnTo>
                <a:lnTo>
                  <a:pt x="18" y="905"/>
                </a:lnTo>
                <a:lnTo>
                  <a:pt x="7" y="832"/>
                </a:lnTo>
                <a:lnTo>
                  <a:pt x="2" y="760"/>
                </a:lnTo>
                <a:lnTo>
                  <a:pt x="0" y="687"/>
                </a:lnTo>
                <a:lnTo>
                  <a:pt x="4" y="612"/>
                </a:lnTo>
                <a:lnTo>
                  <a:pt x="11" y="540"/>
                </a:lnTo>
                <a:lnTo>
                  <a:pt x="27" y="467"/>
                </a:lnTo>
                <a:lnTo>
                  <a:pt x="49" y="398"/>
                </a:lnTo>
                <a:lnTo>
                  <a:pt x="77" y="332"/>
                </a:lnTo>
                <a:lnTo>
                  <a:pt x="113" y="271"/>
                </a:lnTo>
                <a:lnTo>
                  <a:pt x="158" y="214"/>
                </a:lnTo>
                <a:lnTo>
                  <a:pt x="211" y="161"/>
                </a:lnTo>
                <a:lnTo>
                  <a:pt x="264" y="120"/>
                </a:lnTo>
                <a:lnTo>
                  <a:pt x="313" y="85"/>
                </a:lnTo>
                <a:lnTo>
                  <a:pt x="364" y="60"/>
                </a:lnTo>
                <a:lnTo>
                  <a:pt x="413" y="41"/>
                </a:lnTo>
                <a:lnTo>
                  <a:pt x="460" y="27"/>
                </a:lnTo>
                <a:lnTo>
                  <a:pt x="509" y="16"/>
                </a:lnTo>
                <a:lnTo>
                  <a:pt x="558" y="7"/>
                </a:lnTo>
                <a:lnTo>
                  <a:pt x="6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68" name="Freeform 9">
            <a:extLst>
              <a:ext uri="{FF2B5EF4-FFF2-40B4-BE49-F238E27FC236}">
                <a16:creationId xmlns:a16="http://schemas.microsoft.com/office/drawing/2014/main" xmlns="" id="{F2A7607F-4E1A-45E3-B409-2625D5F2C464}"/>
              </a:ext>
            </a:extLst>
          </p:cNvPr>
          <p:cNvSpPr>
            <a:spLocks noEditPoints="1"/>
          </p:cNvSpPr>
          <p:nvPr/>
        </p:nvSpPr>
        <p:spPr bwMode="auto">
          <a:xfrm>
            <a:off x="3620045" y="4658900"/>
            <a:ext cx="348245" cy="489920"/>
          </a:xfrm>
          <a:custGeom>
            <a:avLst/>
            <a:gdLst>
              <a:gd name="T0" fmla="*/ 2311 w 2753"/>
              <a:gd name="T1" fmla="*/ 580 h 3873"/>
              <a:gd name="T2" fmla="*/ 2433 w 2753"/>
              <a:gd name="T3" fmla="*/ 735 h 3873"/>
              <a:gd name="T4" fmla="*/ 2415 w 2753"/>
              <a:gd name="T5" fmla="*/ 948 h 3873"/>
              <a:gd name="T6" fmla="*/ 2253 w 2753"/>
              <a:gd name="T7" fmla="*/ 1073 h 3873"/>
              <a:gd name="T8" fmla="*/ 2037 w 2753"/>
              <a:gd name="T9" fmla="*/ 1138 h 3873"/>
              <a:gd name="T10" fmla="*/ 1946 w 2753"/>
              <a:gd name="T11" fmla="*/ 1260 h 3873"/>
              <a:gd name="T12" fmla="*/ 2039 w 2753"/>
              <a:gd name="T13" fmla="*/ 1346 h 3873"/>
              <a:gd name="T14" fmla="*/ 2400 w 2753"/>
              <a:gd name="T15" fmla="*/ 1671 h 3873"/>
              <a:gd name="T16" fmla="*/ 2649 w 2753"/>
              <a:gd name="T17" fmla="*/ 2118 h 3873"/>
              <a:gd name="T18" fmla="*/ 2746 w 2753"/>
              <a:gd name="T19" fmla="*/ 2586 h 3873"/>
              <a:gd name="T20" fmla="*/ 2739 w 2753"/>
              <a:gd name="T21" fmla="*/ 3028 h 3873"/>
              <a:gd name="T22" fmla="*/ 2671 w 2753"/>
              <a:gd name="T23" fmla="*/ 3397 h 3873"/>
              <a:gd name="T24" fmla="*/ 2597 w 2753"/>
              <a:gd name="T25" fmla="*/ 3648 h 3873"/>
              <a:gd name="T26" fmla="*/ 2533 w 2753"/>
              <a:gd name="T27" fmla="*/ 3764 h 3873"/>
              <a:gd name="T28" fmla="*/ 2319 w 2753"/>
              <a:gd name="T29" fmla="*/ 3855 h 3873"/>
              <a:gd name="T30" fmla="*/ 1959 w 2753"/>
              <a:gd name="T31" fmla="*/ 3868 h 3873"/>
              <a:gd name="T32" fmla="*/ 1531 w 2753"/>
              <a:gd name="T33" fmla="*/ 3768 h 3873"/>
              <a:gd name="T34" fmla="*/ 1146 w 2753"/>
              <a:gd name="T35" fmla="*/ 3597 h 3873"/>
              <a:gd name="T36" fmla="*/ 846 w 2753"/>
              <a:gd name="T37" fmla="*/ 3420 h 3873"/>
              <a:gd name="T38" fmla="*/ 669 w 2753"/>
              <a:gd name="T39" fmla="*/ 3297 h 3873"/>
              <a:gd name="T40" fmla="*/ 562 w 2753"/>
              <a:gd name="T41" fmla="*/ 3206 h 3873"/>
              <a:gd name="T42" fmla="*/ 189 w 2753"/>
              <a:gd name="T43" fmla="*/ 2718 h 3873"/>
              <a:gd name="T44" fmla="*/ 0 w 2753"/>
              <a:gd name="T45" fmla="*/ 2148 h 3873"/>
              <a:gd name="T46" fmla="*/ 79 w 2753"/>
              <a:gd name="T47" fmla="*/ 1729 h 3873"/>
              <a:gd name="T48" fmla="*/ 217 w 2753"/>
              <a:gd name="T49" fmla="*/ 1491 h 3873"/>
              <a:gd name="T50" fmla="*/ 319 w 2753"/>
              <a:gd name="T51" fmla="*/ 1380 h 3873"/>
              <a:gd name="T52" fmla="*/ 368 w 2753"/>
              <a:gd name="T53" fmla="*/ 1135 h 3873"/>
              <a:gd name="T54" fmla="*/ 353 w 2753"/>
              <a:gd name="T55" fmla="*/ 831 h 3873"/>
              <a:gd name="T56" fmla="*/ 384 w 2753"/>
              <a:gd name="T57" fmla="*/ 675 h 3873"/>
              <a:gd name="T58" fmla="*/ 559 w 2753"/>
              <a:gd name="T59" fmla="*/ 591 h 3873"/>
              <a:gd name="T60" fmla="*/ 699 w 2753"/>
              <a:gd name="T61" fmla="*/ 664 h 3873"/>
              <a:gd name="T62" fmla="*/ 769 w 2753"/>
              <a:gd name="T63" fmla="*/ 866 h 3873"/>
              <a:gd name="T64" fmla="*/ 791 w 2753"/>
              <a:gd name="T65" fmla="*/ 1115 h 3873"/>
              <a:gd name="T66" fmla="*/ 1008 w 2753"/>
              <a:gd name="T67" fmla="*/ 1053 h 3873"/>
              <a:gd name="T68" fmla="*/ 1433 w 2753"/>
              <a:gd name="T69" fmla="*/ 700 h 3873"/>
              <a:gd name="T70" fmla="*/ 1737 w 2753"/>
              <a:gd name="T71" fmla="*/ 600 h 3873"/>
              <a:gd name="T72" fmla="*/ 2062 w 2753"/>
              <a:gd name="T73" fmla="*/ 557 h 3873"/>
              <a:gd name="T74" fmla="*/ 1277 w 2753"/>
              <a:gd name="T75" fmla="*/ 18 h 3873"/>
              <a:gd name="T76" fmla="*/ 1315 w 2753"/>
              <a:gd name="T77" fmla="*/ 111 h 3873"/>
              <a:gd name="T78" fmla="*/ 1329 w 2753"/>
              <a:gd name="T79" fmla="*/ 229 h 3873"/>
              <a:gd name="T80" fmla="*/ 1389 w 2753"/>
              <a:gd name="T81" fmla="*/ 278 h 3873"/>
              <a:gd name="T82" fmla="*/ 1471 w 2753"/>
              <a:gd name="T83" fmla="*/ 138 h 3873"/>
              <a:gd name="T84" fmla="*/ 1600 w 2753"/>
              <a:gd name="T85" fmla="*/ 22 h 3873"/>
              <a:gd name="T86" fmla="*/ 1671 w 2753"/>
              <a:gd name="T87" fmla="*/ 108 h 3873"/>
              <a:gd name="T88" fmla="*/ 1649 w 2753"/>
              <a:gd name="T89" fmla="*/ 249 h 3873"/>
              <a:gd name="T90" fmla="*/ 1666 w 2753"/>
              <a:gd name="T91" fmla="*/ 408 h 3873"/>
              <a:gd name="T92" fmla="*/ 1775 w 2753"/>
              <a:gd name="T93" fmla="*/ 511 h 3873"/>
              <a:gd name="T94" fmla="*/ 1529 w 2753"/>
              <a:gd name="T95" fmla="*/ 580 h 3873"/>
              <a:gd name="T96" fmla="*/ 1239 w 2753"/>
              <a:gd name="T97" fmla="*/ 735 h 3873"/>
              <a:gd name="T98" fmla="*/ 995 w 2753"/>
              <a:gd name="T99" fmla="*/ 958 h 3873"/>
              <a:gd name="T100" fmla="*/ 871 w 2753"/>
              <a:gd name="T101" fmla="*/ 1124 h 3873"/>
              <a:gd name="T102" fmla="*/ 855 w 2753"/>
              <a:gd name="T103" fmla="*/ 1100 h 3873"/>
              <a:gd name="T104" fmla="*/ 826 w 2753"/>
              <a:gd name="T105" fmla="*/ 798 h 3873"/>
              <a:gd name="T106" fmla="*/ 837 w 2753"/>
              <a:gd name="T107" fmla="*/ 658 h 3873"/>
              <a:gd name="T108" fmla="*/ 897 w 2753"/>
              <a:gd name="T109" fmla="*/ 555 h 3873"/>
              <a:gd name="T110" fmla="*/ 704 w 2753"/>
              <a:gd name="T111" fmla="*/ 437 h 3873"/>
              <a:gd name="T112" fmla="*/ 609 w 2753"/>
              <a:gd name="T113" fmla="*/ 320 h 3873"/>
              <a:gd name="T114" fmla="*/ 691 w 2753"/>
              <a:gd name="T115" fmla="*/ 206 h 3873"/>
              <a:gd name="T116" fmla="*/ 886 w 2753"/>
              <a:gd name="T117" fmla="*/ 251 h 3873"/>
              <a:gd name="T118" fmla="*/ 1144 w 2753"/>
              <a:gd name="T119" fmla="*/ 375 h 3873"/>
              <a:gd name="T120" fmla="*/ 1115 w 2753"/>
              <a:gd name="T121" fmla="*/ 189 h 3873"/>
              <a:gd name="T122" fmla="*/ 1120 w 2753"/>
              <a:gd name="T123" fmla="*/ 38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53" h="3873">
                <a:moveTo>
                  <a:pt x="2122" y="555"/>
                </a:moveTo>
                <a:lnTo>
                  <a:pt x="2180" y="557"/>
                </a:lnTo>
                <a:lnTo>
                  <a:pt x="2231" y="560"/>
                </a:lnTo>
                <a:lnTo>
                  <a:pt x="2275" y="568"/>
                </a:lnTo>
                <a:lnTo>
                  <a:pt x="2311" y="580"/>
                </a:lnTo>
                <a:lnTo>
                  <a:pt x="2346" y="598"/>
                </a:lnTo>
                <a:lnTo>
                  <a:pt x="2375" y="626"/>
                </a:lnTo>
                <a:lnTo>
                  <a:pt x="2399" y="658"/>
                </a:lnTo>
                <a:lnTo>
                  <a:pt x="2419" y="695"/>
                </a:lnTo>
                <a:lnTo>
                  <a:pt x="2433" y="735"/>
                </a:lnTo>
                <a:lnTo>
                  <a:pt x="2442" y="777"/>
                </a:lnTo>
                <a:lnTo>
                  <a:pt x="2444" y="820"/>
                </a:lnTo>
                <a:lnTo>
                  <a:pt x="2440" y="864"/>
                </a:lnTo>
                <a:lnTo>
                  <a:pt x="2431" y="908"/>
                </a:lnTo>
                <a:lnTo>
                  <a:pt x="2415" y="948"/>
                </a:lnTo>
                <a:lnTo>
                  <a:pt x="2391" y="984"/>
                </a:lnTo>
                <a:lnTo>
                  <a:pt x="2364" y="1013"/>
                </a:lnTo>
                <a:lnTo>
                  <a:pt x="2331" y="1037"/>
                </a:lnTo>
                <a:lnTo>
                  <a:pt x="2293" y="1057"/>
                </a:lnTo>
                <a:lnTo>
                  <a:pt x="2253" y="1073"/>
                </a:lnTo>
                <a:lnTo>
                  <a:pt x="2211" y="1086"/>
                </a:lnTo>
                <a:lnTo>
                  <a:pt x="2166" y="1098"/>
                </a:lnTo>
                <a:lnTo>
                  <a:pt x="2122" y="1111"/>
                </a:lnTo>
                <a:lnTo>
                  <a:pt x="2079" y="1124"/>
                </a:lnTo>
                <a:lnTo>
                  <a:pt x="2037" y="1138"/>
                </a:lnTo>
                <a:lnTo>
                  <a:pt x="1999" y="1157"/>
                </a:lnTo>
                <a:lnTo>
                  <a:pt x="1962" y="1178"/>
                </a:lnTo>
                <a:lnTo>
                  <a:pt x="1931" y="1204"/>
                </a:lnTo>
                <a:lnTo>
                  <a:pt x="1935" y="1235"/>
                </a:lnTo>
                <a:lnTo>
                  <a:pt x="1946" y="1260"/>
                </a:lnTo>
                <a:lnTo>
                  <a:pt x="1959" y="1282"/>
                </a:lnTo>
                <a:lnTo>
                  <a:pt x="1977" y="1302"/>
                </a:lnTo>
                <a:lnTo>
                  <a:pt x="1997" y="1318"/>
                </a:lnTo>
                <a:lnTo>
                  <a:pt x="2019" y="1333"/>
                </a:lnTo>
                <a:lnTo>
                  <a:pt x="2039" y="1346"/>
                </a:lnTo>
                <a:lnTo>
                  <a:pt x="2060" y="1360"/>
                </a:lnTo>
                <a:lnTo>
                  <a:pt x="2159" y="1433"/>
                </a:lnTo>
                <a:lnTo>
                  <a:pt x="2248" y="1509"/>
                </a:lnTo>
                <a:lnTo>
                  <a:pt x="2328" y="1588"/>
                </a:lnTo>
                <a:lnTo>
                  <a:pt x="2400" y="1671"/>
                </a:lnTo>
                <a:lnTo>
                  <a:pt x="2464" y="1757"/>
                </a:lnTo>
                <a:lnTo>
                  <a:pt x="2522" y="1844"/>
                </a:lnTo>
                <a:lnTo>
                  <a:pt x="2571" y="1933"/>
                </a:lnTo>
                <a:lnTo>
                  <a:pt x="2613" y="2026"/>
                </a:lnTo>
                <a:lnTo>
                  <a:pt x="2649" y="2118"/>
                </a:lnTo>
                <a:lnTo>
                  <a:pt x="2679" y="2211"/>
                </a:lnTo>
                <a:lnTo>
                  <a:pt x="2704" y="2304"/>
                </a:lnTo>
                <a:lnTo>
                  <a:pt x="2722" y="2398"/>
                </a:lnTo>
                <a:lnTo>
                  <a:pt x="2737" y="2493"/>
                </a:lnTo>
                <a:lnTo>
                  <a:pt x="2746" y="2586"/>
                </a:lnTo>
                <a:lnTo>
                  <a:pt x="2751" y="2677"/>
                </a:lnTo>
                <a:lnTo>
                  <a:pt x="2753" y="2768"/>
                </a:lnTo>
                <a:lnTo>
                  <a:pt x="2751" y="2857"/>
                </a:lnTo>
                <a:lnTo>
                  <a:pt x="2746" y="2942"/>
                </a:lnTo>
                <a:lnTo>
                  <a:pt x="2739" y="3028"/>
                </a:lnTo>
                <a:lnTo>
                  <a:pt x="2728" y="3108"/>
                </a:lnTo>
                <a:lnTo>
                  <a:pt x="2715" y="3186"/>
                </a:lnTo>
                <a:lnTo>
                  <a:pt x="2702" y="3260"/>
                </a:lnTo>
                <a:lnTo>
                  <a:pt x="2688" y="3331"/>
                </a:lnTo>
                <a:lnTo>
                  <a:pt x="2671" y="3397"/>
                </a:lnTo>
                <a:lnTo>
                  <a:pt x="2657" y="3458"/>
                </a:lnTo>
                <a:lnTo>
                  <a:pt x="2640" y="3515"/>
                </a:lnTo>
                <a:lnTo>
                  <a:pt x="2624" y="3564"/>
                </a:lnTo>
                <a:lnTo>
                  <a:pt x="2609" y="3609"/>
                </a:lnTo>
                <a:lnTo>
                  <a:pt x="2597" y="3648"/>
                </a:lnTo>
                <a:lnTo>
                  <a:pt x="2584" y="3680"/>
                </a:lnTo>
                <a:lnTo>
                  <a:pt x="2573" y="3704"/>
                </a:lnTo>
                <a:lnTo>
                  <a:pt x="2566" y="3722"/>
                </a:lnTo>
                <a:lnTo>
                  <a:pt x="2560" y="3733"/>
                </a:lnTo>
                <a:lnTo>
                  <a:pt x="2533" y="3764"/>
                </a:lnTo>
                <a:lnTo>
                  <a:pt x="2499" y="3789"/>
                </a:lnTo>
                <a:lnTo>
                  <a:pt x="2459" y="3811"/>
                </a:lnTo>
                <a:lnTo>
                  <a:pt x="2415" y="3829"/>
                </a:lnTo>
                <a:lnTo>
                  <a:pt x="2368" y="3844"/>
                </a:lnTo>
                <a:lnTo>
                  <a:pt x="2319" y="3855"/>
                </a:lnTo>
                <a:lnTo>
                  <a:pt x="2269" y="3862"/>
                </a:lnTo>
                <a:lnTo>
                  <a:pt x="2220" y="3868"/>
                </a:lnTo>
                <a:lnTo>
                  <a:pt x="2133" y="3873"/>
                </a:lnTo>
                <a:lnTo>
                  <a:pt x="2046" y="3873"/>
                </a:lnTo>
                <a:lnTo>
                  <a:pt x="1959" y="3868"/>
                </a:lnTo>
                <a:lnTo>
                  <a:pt x="1871" y="3855"/>
                </a:lnTo>
                <a:lnTo>
                  <a:pt x="1784" y="3838"/>
                </a:lnTo>
                <a:lnTo>
                  <a:pt x="1699" y="3818"/>
                </a:lnTo>
                <a:lnTo>
                  <a:pt x="1613" y="3795"/>
                </a:lnTo>
                <a:lnTo>
                  <a:pt x="1531" y="3768"/>
                </a:lnTo>
                <a:lnTo>
                  <a:pt x="1449" y="3737"/>
                </a:lnTo>
                <a:lnTo>
                  <a:pt x="1369" y="3704"/>
                </a:lnTo>
                <a:lnTo>
                  <a:pt x="1293" y="3669"/>
                </a:lnTo>
                <a:lnTo>
                  <a:pt x="1219" y="3635"/>
                </a:lnTo>
                <a:lnTo>
                  <a:pt x="1146" y="3597"/>
                </a:lnTo>
                <a:lnTo>
                  <a:pt x="1079" y="3560"/>
                </a:lnTo>
                <a:lnTo>
                  <a:pt x="1015" y="3524"/>
                </a:lnTo>
                <a:lnTo>
                  <a:pt x="953" y="3488"/>
                </a:lnTo>
                <a:lnTo>
                  <a:pt x="899" y="3453"/>
                </a:lnTo>
                <a:lnTo>
                  <a:pt x="846" y="3420"/>
                </a:lnTo>
                <a:lnTo>
                  <a:pt x="800" y="3389"/>
                </a:lnTo>
                <a:lnTo>
                  <a:pt x="759" y="3360"/>
                </a:lnTo>
                <a:lnTo>
                  <a:pt x="722" y="3335"/>
                </a:lnTo>
                <a:lnTo>
                  <a:pt x="693" y="3313"/>
                </a:lnTo>
                <a:lnTo>
                  <a:pt x="669" y="3297"/>
                </a:lnTo>
                <a:lnTo>
                  <a:pt x="653" y="3284"/>
                </a:lnTo>
                <a:lnTo>
                  <a:pt x="642" y="3275"/>
                </a:lnTo>
                <a:lnTo>
                  <a:pt x="640" y="3273"/>
                </a:lnTo>
                <a:lnTo>
                  <a:pt x="644" y="3277"/>
                </a:lnTo>
                <a:lnTo>
                  <a:pt x="562" y="3206"/>
                </a:lnTo>
                <a:lnTo>
                  <a:pt x="482" y="3124"/>
                </a:lnTo>
                <a:lnTo>
                  <a:pt x="402" y="3033"/>
                </a:lnTo>
                <a:lnTo>
                  <a:pt x="326" y="2935"/>
                </a:lnTo>
                <a:lnTo>
                  <a:pt x="255" y="2829"/>
                </a:lnTo>
                <a:lnTo>
                  <a:pt x="189" y="2718"/>
                </a:lnTo>
                <a:lnTo>
                  <a:pt x="131" y="2604"/>
                </a:lnTo>
                <a:lnTo>
                  <a:pt x="82" y="2484"/>
                </a:lnTo>
                <a:lnTo>
                  <a:pt x="40" y="2362"/>
                </a:lnTo>
                <a:lnTo>
                  <a:pt x="11" y="2240"/>
                </a:lnTo>
                <a:lnTo>
                  <a:pt x="0" y="2148"/>
                </a:lnTo>
                <a:lnTo>
                  <a:pt x="0" y="2057"/>
                </a:lnTo>
                <a:lnTo>
                  <a:pt x="9" y="1969"/>
                </a:lnTo>
                <a:lnTo>
                  <a:pt x="26" y="1886"/>
                </a:lnTo>
                <a:lnTo>
                  <a:pt x="51" y="1804"/>
                </a:lnTo>
                <a:lnTo>
                  <a:pt x="79" y="1729"/>
                </a:lnTo>
                <a:lnTo>
                  <a:pt x="111" y="1658"/>
                </a:lnTo>
                <a:lnTo>
                  <a:pt x="146" y="1595"/>
                </a:lnTo>
                <a:lnTo>
                  <a:pt x="180" y="1537"/>
                </a:lnTo>
                <a:lnTo>
                  <a:pt x="197" y="1513"/>
                </a:lnTo>
                <a:lnTo>
                  <a:pt x="217" y="1491"/>
                </a:lnTo>
                <a:lnTo>
                  <a:pt x="237" y="1471"/>
                </a:lnTo>
                <a:lnTo>
                  <a:pt x="259" y="1451"/>
                </a:lnTo>
                <a:lnTo>
                  <a:pt x="279" y="1429"/>
                </a:lnTo>
                <a:lnTo>
                  <a:pt x="300" y="1406"/>
                </a:lnTo>
                <a:lnTo>
                  <a:pt x="319" y="1380"/>
                </a:lnTo>
                <a:lnTo>
                  <a:pt x="335" y="1349"/>
                </a:lnTo>
                <a:lnTo>
                  <a:pt x="349" y="1313"/>
                </a:lnTo>
                <a:lnTo>
                  <a:pt x="359" y="1269"/>
                </a:lnTo>
                <a:lnTo>
                  <a:pt x="364" y="1220"/>
                </a:lnTo>
                <a:lnTo>
                  <a:pt x="368" y="1135"/>
                </a:lnTo>
                <a:lnTo>
                  <a:pt x="366" y="1058"/>
                </a:lnTo>
                <a:lnTo>
                  <a:pt x="364" y="989"/>
                </a:lnTo>
                <a:lnTo>
                  <a:pt x="360" y="929"/>
                </a:lnTo>
                <a:lnTo>
                  <a:pt x="357" y="877"/>
                </a:lnTo>
                <a:lnTo>
                  <a:pt x="353" y="831"/>
                </a:lnTo>
                <a:lnTo>
                  <a:pt x="353" y="789"/>
                </a:lnTo>
                <a:lnTo>
                  <a:pt x="355" y="755"/>
                </a:lnTo>
                <a:lnTo>
                  <a:pt x="359" y="724"/>
                </a:lnTo>
                <a:lnTo>
                  <a:pt x="369" y="698"/>
                </a:lnTo>
                <a:lnTo>
                  <a:pt x="384" y="675"/>
                </a:lnTo>
                <a:lnTo>
                  <a:pt x="406" y="653"/>
                </a:lnTo>
                <a:lnTo>
                  <a:pt x="435" y="635"/>
                </a:lnTo>
                <a:lnTo>
                  <a:pt x="473" y="617"/>
                </a:lnTo>
                <a:lnTo>
                  <a:pt x="520" y="600"/>
                </a:lnTo>
                <a:lnTo>
                  <a:pt x="559" y="591"/>
                </a:lnTo>
                <a:lnTo>
                  <a:pt x="593" y="591"/>
                </a:lnTo>
                <a:lnTo>
                  <a:pt x="624" y="598"/>
                </a:lnTo>
                <a:lnTo>
                  <a:pt x="651" y="615"/>
                </a:lnTo>
                <a:lnTo>
                  <a:pt x="677" y="635"/>
                </a:lnTo>
                <a:lnTo>
                  <a:pt x="699" y="664"/>
                </a:lnTo>
                <a:lnTo>
                  <a:pt x="717" y="697"/>
                </a:lnTo>
                <a:lnTo>
                  <a:pt x="733" y="733"/>
                </a:lnTo>
                <a:lnTo>
                  <a:pt x="748" y="775"/>
                </a:lnTo>
                <a:lnTo>
                  <a:pt x="760" y="818"/>
                </a:lnTo>
                <a:lnTo>
                  <a:pt x="769" y="866"/>
                </a:lnTo>
                <a:lnTo>
                  <a:pt x="777" y="915"/>
                </a:lnTo>
                <a:lnTo>
                  <a:pt x="782" y="964"/>
                </a:lnTo>
                <a:lnTo>
                  <a:pt x="788" y="1015"/>
                </a:lnTo>
                <a:lnTo>
                  <a:pt x="789" y="1066"/>
                </a:lnTo>
                <a:lnTo>
                  <a:pt x="791" y="1115"/>
                </a:lnTo>
                <a:lnTo>
                  <a:pt x="791" y="1164"/>
                </a:lnTo>
                <a:lnTo>
                  <a:pt x="791" y="1420"/>
                </a:lnTo>
                <a:lnTo>
                  <a:pt x="884" y="1224"/>
                </a:lnTo>
                <a:lnTo>
                  <a:pt x="942" y="1137"/>
                </a:lnTo>
                <a:lnTo>
                  <a:pt x="1008" y="1053"/>
                </a:lnTo>
                <a:lnTo>
                  <a:pt x="1080" y="969"/>
                </a:lnTo>
                <a:lnTo>
                  <a:pt x="1160" y="893"/>
                </a:lnTo>
                <a:lnTo>
                  <a:pt x="1248" y="820"/>
                </a:lnTo>
                <a:lnTo>
                  <a:pt x="1339" y="757"/>
                </a:lnTo>
                <a:lnTo>
                  <a:pt x="1433" y="700"/>
                </a:lnTo>
                <a:lnTo>
                  <a:pt x="1531" y="657"/>
                </a:lnTo>
                <a:lnTo>
                  <a:pt x="1573" y="642"/>
                </a:lnTo>
                <a:lnTo>
                  <a:pt x="1622" y="628"/>
                </a:lnTo>
                <a:lnTo>
                  <a:pt x="1679" y="613"/>
                </a:lnTo>
                <a:lnTo>
                  <a:pt x="1737" y="600"/>
                </a:lnTo>
                <a:lnTo>
                  <a:pt x="1800" y="588"/>
                </a:lnTo>
                <a:lnTo>
                  <a:pt x="1866" y="577"/>
                </a:lnTo>
                <a:lnTo>
                  <a:pt x="1931" y="568"/>
                </a:lnTo>
                <a:lnTo>
                  <a:pt x="1999" y="562"/>
                </a:lnTo>
                <a:lnTo>
                  <a:pt x="2062" y="557"/>
                </a:lnTo>
                <a:lnTo>
                  <a:pt x="2122" y="555"/>
                </a:lnTo>
                <a:close/>
                <a:moveTo>
                  <a:pt x="1200" y="0"/>
                </a:moveTo>
                <a:lnTo>
                  <a:pt x="1231" y="2"/>
                </a:lnTo>
                <a:lnTo>
                  <a:pt x="1257" y="8"/>
                </a:lnTo>
                <a:lnTo>
                  <a:pt x="1277" y="18"/>
                </a:lnTo>
                <a:lnTo>
                  <a:pt x="1291" y="31"/>
                </a:lnTo>
                <a:lnTo>
                  <a:pt x="1300" y="48"/>
                </a:lnTo>
                <a:lnTo>
                  <a:pt x="1308" y="68"/>
                </a:lnTo>
                <a:lnTo>
                  <a:pt x="1311" y="89"/>
                </a:lnTo>
                <a:lnTo>
                  <a:pt x="1315" y="111"/>
                </a:lnTo>
                <a:lnTo>
                  <a:pt x="1315" y="137"/>
                </a:lnTo>
                <a:lnTo>
                  <a:pt x="1317" y="160"/>
                </a:lnTo>
                <a:lnTo>
                  <a:pt x="1320" y="186"/>
                </a:lnTo>
                <a:lnTo>
                  <a:pt x="1324" y="208"/>
                </a:lnTo>
                <a:lnTo>
                  <a:pt x="1329" y="229"/>
                </a:lnTo>
                <a:lnTo>
                  <a:pt x="1339" y="249"/>
                </a:lnTo>
                <a:lnTo>
                  <a:pt x="1349" y="266"/>
                </a:lnTo>
                <a:lnTo>
                  <a:pt x="1364" y="278"/>
                </a:lnTo>
                <a:lnTo>
                  <a:pt x="1375" y="278"/>
                </a:lnTo>
                <a:lnTo>
                  <a:pt x="1389" y="278"/>
                </a:lnTo>
                <a:lnTo>
                  <a:pt x="1400" y="280"/>
                </a:lnTo>
                <a:lnTo>
                  <a:pt x="1420" y="246"/>
                </a:lnTo>
                <a:lnTo>
                  <a:pt x="1439" y="209"/>
                </a:lnTo>
                <a:lnTo>
                  <a:pt x="1455" y="173"/>
                </a:lnTo>
                <a:lnTo>
                  <a:pt x="1471" y="138"/>
                </a:lnTo>
                <a:lnTo>
                  <a:pt x="1489" y="104"/>
                </a:lnTo>
                <a:lnTo>
                  <a:pt x="1511" y="71"/>
                </a:lnTo>
                <a:lnTo>
                  <a:pt x="1537" y="42"/>
                </a:lnTo>
                <a:lnTo>
                  <a:pt x="1568" y="18"/>
                </a:lnTo>
                <a:lnTo>
                  <a:pt x="1600" y="22"/>
                </a:lnTo>
                <a:lnTo>
                  <a:pt x="1626" y="29"/>
                </a:lnTo>
                <a:lnTo>
                  <a:pt x="1646" y="44"/>
                </a:lnTo>
                <a:lnTo>
                  <a:pt x="1659" y="62"/>
                </a:lnTo>
                <a:lnTo>
                  <a:pt x="1668" y="82"/>
                </a:lnTo>
                <a:lnTo>
                  <a:pt x="1671" y="108"/>
                </a:lnTo>
                <a:lnTo>
                  <a:pt x="1673" y="133"/>
                </a:lnTo>
                <a:lnTo>
                  <a:pt x="1669" y="162"/>
                </a:lnTo>
                <a:lnTo>
                  <a:pt x="1664" y="191"/>
                </a:lnTo>
                <a:lnTo>
                  <a:pt x="1657" y="220"/>
                </a:lnTo>
                <a:lnTo>
                  <a:pt x="1649" y="249"/>
                </a:lnTo>
                <a:lnTo>
                  <a:pt x="1640" y="278"/>
                </a:lnTo>
                <a:lnTo>
                  <a:pt x="1633" y="304"/>
                </a:lnTo>
                <a:lnTo>
                  <a:pt x="1626" y="329"/>
                </a:lnTo>
                <a:lnTo>
                  <a:pt x="1620" y="349"/>
                </a:lnTo>
                <a:lnTo>
                  <a:pt x="1666" y="408"/>
                </a:lnTo>
                <a:lnTo>
                  <a:pt x="1717" y="458"/>
                </a:lnTo>
                <a:lnTo>
                  <a:pt x="1771" y="502"/>
                </a:lnTo>
                <a:lnTo>
                  <a:pt x="1773" y="504"/>
                </a:lnTo>
                <a:lnTo>
                  <a:pt x="1773" y="508"/>
                </a:lnTo>
                <a:lnTo>
                  <a:pt x="1775" y="511"/>
                </a:lnTo>
                <a:lnTo>
                  <a:pt x="1775" y="515"/>
                </a:lnTo>
                <a:lnTo>
                  <a:pt x="1777" y="517"/>
                </a:lnTo>
                <a:lnTo>
                  <a:pt x="1686" y="535"/>
                </a:lnTo>
                <a:lnTo>
                  <a:pt x="1604" y="557"/>
                </a:lnTo>
                <a:lnTo>
                  <a:pt x="1529" y="580"/>
                </a:lnTo>
                <a:lnTo>
                  <a:pt x="1462" y="606"/>
                </a:lnTo>
                <a:lnTo>
                  <a:pt x="1400" y="635"/>
                </a:lnTo>
                <a:lnTo>
                  <a:pt x="1342" y="666"/>
                </a:lnTo>
                <a:lnTo>
                  <a:pt x="1289" y="700"/>
                </a:lnTo>
                <a:lnTo>
                  <a:pt x="1239" y="735"/>
                </a:lnTo>
                <a:lnTo>
                  <a:pt x="1189" y="773"/>
                </a:lnTo>
                <a:lnTo>
                  <a:pt x="1140" y="813"/>
                </a:lnTo>
                <a:lnTo>
                  <a:pt x="1091" y="857"/>
                </a:lnTo>
                <a:lnTo>
                  <a:pt x="1039" y="908"/>
                </a:lnTo>
                <a:lnTo>
                  <a:pt x="995" y="958"/>
                </a:lnTo>
                <a:lnTo>
                  <a:pt x="955" y="1009"/>
                </a:lnTo>
                <a:lnTo>
                  <a:pt x="919" y="1060"/>
                </a:lnTo>
                <a:lnTo>
                  <a:pt x="880" y="1111"/>
                </a:lnTo>
                <a:lnTo>
                  <a:pt x="877" y="1115"/>
                </a:lnTo>
                <a:lnTo>
                  <a:pt x="871" y="1124"/>
                </a:lnTo>
                <a:lnTo>
                  <a:pt x="866" y="1135"/>
                </a:lnTo>
                <a:lnTo>
                  <a:pt x="860" y="1146"/>
                </a:lnTo>
                <a:lnTo>
                  <a:pt x="855" y="1153"/>
                </a:lnTo>
                <a:lnTo>
                  <a:pt x="851" y="1157"/>
                </a:lnTo>
                <a:lnTo>
                  <a:pt x="855" y="1100"/>
                </a:lnTo>
                <a:lnTo>
                  <a:pt x="855" y="1038"/>
                </a:lnTo>
                <a:lnTo>
                  <a:pt x="851" y="977"/>
                </a:lnTo>
                <a:lnTo>
                  <a:pt x="844" y="913"/>
                </a:lnTo>
                <a:lnTo>
                  <a:pt x="835" y="853"/>
                </a:lnTo>
                <a:lnTo>
                  <a:pt x="826" y="798"/>
                </a:lnTo>
                <a:lnTo>
                  <a:pt x="813" y="751"/>
                </a:lnTo>
                <a:lnTo>
                  <a:pt x="800" y="713"/>
                </a:lnTo>
                <a:lnTo>
                  <a:pt x="809" y="698"/>
                </a:lnTo>
                <a:lnTo>
                  <a:pt x="822" y="678"/>
                </a:lnTo>
                <a:lnTo>
                  <a:pt x="837" y="658"/>
                </a:lnTo>
                <a:lnTo>
                  <a:pt x="853" y="637"/>
                </a:lnTo>
                <a:lnTo>
                  <a:pt x="869" y="615"/>
                </a:lnTo>
                <a:lnTo>
                  <a:pt x="882" y="593"/>
                </a:lnTo>
                <a:lnTo>
                  <a:pt x="891" y="573"/>
                </a:lnTo>
                <a:lnTo>
                  <a:pt x="897" y="555"/>
                </a:lnTo>
                <a:lnTo>
                  <a:pt x="897" y="540"/>
                </a:lnTo>
                <a:lnTo>
                  <a:pt x="840" y="511"/>
                </a:lnTo>
                <a:lnTo>
                  <a:pt x="788" y="484"/>
                </a:lnTo>
                <a:lnTo>
                  <a:pt x="742" y="460"/>
                </a:lnTo>
                <a:lnTo>
                  <a:pt x="704" y="437"/>
                </a:lnTo>
                <a:lnTo>
                  <a:pt x="669" y="415"/>
                </a:lnTo>
                <a:lnTo>
                  <a:pt x="644" y="393"/>
                </a:lnTo>
                <a:lnTo>
                  <a:pt x="624" y="371"/>
                </a:lnTo>
                <a:lnTo>
                  <a:pt x="613" y="348"/>
                </a:lnTo>
                <a:lnTo>
                  <a:pt x="609" y="320"/>
                </a:lnTo>
                <a:lnTo>
                  <a:pt x="615" y="291"/>
                </a:lnTo>
                <a:lnTo>
                  <a:pt x="628" y="258"/>
                </a:lnTo>
                <a:lnTo>
                  <a:pt x="646" y="233"/>
                </a:lnTo>
                <a:lnTo>
                  <a:pt x="666" y="215"/>
                </a:lnTo>
                <a:lnTo>
                  <a:pt x="691" y="206"/>
                </a:lnTo>
                <a:lnTo>
                  <a:pt x="720" y="202"/>
                </a:lnTo>
                <a:lnTo>
                  <a:pt x="755" y="206"/>
                </a:lnTo>
                <a:lnTo>
                  <a:pt x="793" y="215"/>
                </a:lnTo>
                <a:lnTo>
                  <a:pt x="837" y="231"/>
                </a:lnTo>
                <a:lnTo>
                  <a:pt x="886" y="251"/>
                </a:lnTo>
                <a:lnTo>
                  <a:pt x="940" y="277"/>
                </a:lnTo>
                <a:lnTo>
                  <a:pt x="1000" y="308"/>
                </a:lnTo>
                <a:lnTo>
                  <a:pt x="1066" y="340"/>
                </a:lnTo>
                <a:lnTo>
                  <a:pt x="1137" y="378"/>
                </a:lnTo>
                <a:lnTo>
                  <a:pt x="1144" y="375"/>
                </a:lnTo>
                <a:lnTo>
                  <a:pt x="1142" y="338"/>
                </a:lnTo>
                <a:lnTo>
                  <a:pt x="1137" y="302"/>
                </a:lnTo>
                <a:lnTo>
                  <a:pt x="1129" y="264"/>
                </a:lnTo>
                <a:lnTo>
                  <a:pt x="1122" y="228"/>
                </a:lnTo>
                <a:lnTo>
                  <a:pt x="1115" y="189"/>
                </a:lnTo>
                <a:lnTo>
                  <a:pt x="1109" y="155"/>
                </a:lnTo>
                <a:lnTo>
                  <a:pt x="1106" y="120"/>
                </a:lnTo>
                <a:lnTo>
                  <a:pt x="1106" y="89"/>
                </a:lnTo>
                <a:lnTo>
                  <a:pt x="1111" y="62"/>
                </a:lnTo>
                <a:lnTo>
                  <a:pt x="1120" y="38"/>
                </a:lnTo>
                <a:lnTo>
                  <a:pt x="1137" y="18"/>
                </a:lnTo>
                <a:lnTo>
                  <a:pt x="1160" y="4"/>
                </a:lnTo>
                <a:lnTo>
                  <a:pt x="12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 dirty="0"/>
          </a:p>
        </p:txBody>
      </p:sp>
      <p:sp>
        <p:nvSpPr>
          <p:cNvPr id="69" name="Freeform 9">
            <a:extLst>
              <a:ext uri="{FF2B5EF4-FFF2-40B4-BE49-F238E27FC236}">
                <a16:creationId xmlns:a16="http://schemas.microsoft.com/office/drawing/2014/main" xmlns="" id="{4F6110F8-CBC1-48A4-80BF-64199B84308D}"/>
              </a:ext>
            </a:extLst>
          </p:cNvPr>
          <p:cNvSpPr>
            <a:spLocks/>
          </p:cNvSpPr>
          <p:nvPr/>
        </p:nvSpPr>
        <p:spPr bwMode="auto">
          <a:xfrm>
            <a:off x="8329967" y="4647376"/>
            <a:ext cx="447191" cy="457943"/>
          </a:xfrm>
          <a:custGeom>
            <a:avLst/>
            <a:gdLst>
              <a:gd name="T0" fmla="*/ 1754 w 3785"/>
              <a:gd name="T1" fmla="*/ 114 h 3876"/>
              <a:gd name="T2" fmla="*/ 1771 w 3785"/>
              <a:gd name="T3" fmla="*/ 367 h 3876"/>
              <a:gd name="T4" fmla="*/ 1818 w 3785"/>
              <a:gd name="T5" fmla="*/ 614 h 3876"/>
              <a:gd name="T6" fmla="*/ 1902 w 3785"/>
              <a:gd name="T7" fmla="*/ 796 h 3876"/>
              <a:gd name="T8" fmla="*/ 2038 w 3785"/>
              <a:gd name="T9" fmla="*/ 858 h 3876"/>
              <a:gd name="T10" fmla="*/ 2180 w 3785"/>
              <a:gd name="T11" fmla="*/ 802 h 3876"/>
              <a:gd name="T12" fmla="*/ 2320 w 3785"/>
              <a:gd name="T13" fmla="*/ 722 h 3876"/>
              <a:gd name="T14" fmla="*/ 2609 w 3785"/>
              <a:gd name="T15" fmla="*/ 640 h 3876"/>
              <a:gd name="T16" fmla="*/ 2954 w 3785"/>
              <a:gd name="T17" fmla="*/ 674 h 3876"/>
              <a:gd name="T18" fmla="*/ 3298 w 3785"/>
              <a:gd name="T19" fmla="*/ 856 h 3876"/>
              <a:gd name="T20" fmla="*/ 3556 w 3785"/>
              <a:gd name="T21" fmla="*/ 1133 h 3876"/>
              <a:gd name="T22" fmla="*/ 3704 w 3785"/>
              <a:gd name="T23" fmla="*/ 1473 h 3876"/>
              <a:gd name="T24" fmla="*/ 3776 w 3785"/>
              <a:gd name="T25" fmla="*/ 1871 h 3876"/>
              <a:gd name="T26" fmla="*/ 3771 w 3785"/>
              <a:gd name="T27" fmla="*/ 2284 h 3876"/>
              <a:gd name="T28" fmla="*/ 3674 w 3785"/>
              <a:gd name="T29" fmla="*/ 2671 h 3876"/>
              <a:gd name="T30" fmla="*/ 3467 w 3785"/>
              <a:gd name="T31" fmla="*/ 3049 h 3876"/>
              <a:gd name="T32" fmla="*/ 3198 w 3785"/>
              <a:gd name="T33" fmla="*/ 3334 h 3876"/>
              <a:gd name="T34" fmla="*/ 2900 w 3785"/>
              <a:gd name="T35" fmla="*/ 3536 h 3876"/>
              <a:gd name="T36" fmla="*/ 2609 w 3785"/>
              <a:gd name="T37" fmla="*/ 3667 h 3876"/>
              <a:gd name="T38" fmla="*/ 2300 w 3785"/>
              <a:gd name="T39" fmla="*/ 3738 h 3876"/>
              <a:gd name="T40" fmla="*/ 1933 w 3785"/>
              <a:gd name="T41" fmla="*/ 3720 h 3876"/>
              <a:gd name="T42" fmla="*/ 1602 w 3785"/>
              <a:gd name="T43" fmla="*/ 3634 h 3876"/>
              <a:gd name="T44" fmla="*/ 1262 w 3785"/>
              <a:gd name="T45" fmla="*/ 3469 h 3876"/>
              <a:gd name="T46" fmla="*/ 913 w 3785"/>
              <a:gd name="T47" fmla="*/ 3256 h 3876"/>
              <a:gd name="T48" fmla="*/ 842 w 3785"/>
              <a:gd name="T49" fmla="*/ 3214 h 3876"/>
              <a:gd name="T50" fmla="*/ 753 w 3785"/>
              <a:gd name="T51" fmla="*/ 3174 h 3876"/>
              <a:gd name="T52" fmla="*/ 658 w 3785"/>
              <a:gd name="T53" fmla="*/ 3164 h 3876"/>
              <a:gd name="T54" fmla="*/ 571 w 3785"/>
              <a:gd name="T55" fmla="*/ 3213 h 3876"/>
              <a:gd name="T56" fmla="*/ 504 w 3785"/>
              <a:gd name="T57" fmla="*/ 3347 h 3876"/>
              <a:gd name="T58" fmla="*/ 467 w 3785"/>
              <a:gd name="T59" fmla="*/ 3596 h 3876"/>
              <a:gd name="T60" fmla="*/ 382 w 3785"/>
              <a:gd name="T61" fmla="*/ 3873 h 3876"/>
              <a:gd name="T62" fmla="*/ 16 w 3785"/>
              <a:gd name="T63" fmla="*/ 3869 h 3876"/>
              <a:gd name="T64" fmla="*/ 2 w 3785"/>
              <a:gd name="T65" fmla="*/ 3682 h 3876"/>
              <a:gd name="T66" fmla="*/ 9 w 3785"/>
              <a:gd name="T67" fmla="*/ 3413 h 3876"/>
              <a:gd name="T68" fmla="*/ 64 w 3785"/>
              <a:gd name="T69" fmla="*/ 3125 h 3876"/>
              <a:gd name="T70" fmla="*/ 182 w 3785"/>
              <a:gd name="T71" fmla="*/ 2867 h 3876"/>
              <a:gd name="T72" fmla="*/ 382 w 3785"/>
              <a:gd name="T73" fmla="*/ 2689 h 3876"/>
              <a:gd name="T74" fmla="*/ 556 w 3785"/>
              <a:gd name="T75" fmla="*/ 2647 h 3876"/>
              <a:gd name="T76" fmla="*/ 714 w 3785"/>
              <a:gd name="T77" fmla="*/ 2684 h 3876"/>
              <a:gd name="T78" fmla="*/ 971 w 3785"/>
              <a:gd name="T79" fmla="*/ 2734 h 3876"/>
              <a:gd name="T80" fmla="*/ 1387 w 3785"/>
              <a:gd name="T81" fmla="*/ 2694 h 3876"/>
              <a:gd name="T82" fmla="*/ 1711 w 3785"/>
              <a:gd name="T83" fmla="*/ 2527 h 3876"/>
              <a:gd name="T84" fmla="*/ 1909 w 3785"/>
              <a:gd name="T85" fmla="*/ 2273 h 3876"/>
              <a:gd name="T86" fmla="*/ 1973 w 3785"/>
              <a:gd name="T87" fmla="*/ 1993 h 3876"/>
              <a:gd name="T88" fmla="*/ 1916 w 3785"/>
              <a:gd name="T89" fmla="*/ 1658 h 3876"/>
              <a:gd name="T90" fmla="*/ 1760 w 3785"/>
              <a:gd name="T91" fmla="*/ 1404 h 3876"/>
              <a:gd name="T92" fmla="*/ 1564 w 3785"/>
              <a:gd name="T93" fmla="*/ 1238 h 3876"/>
              <a:gd name="T94" fmla="*/ 1387 w 3785"/>
              <a:gd name="T95" fmla="*/ 1056 h 3876"/>
              <a:gd name="T96" fmla="*/ 1300 w 3785"/>
              <a:gd name="T97" fmla="*/ 807 h 3876"/>
              <a:gd name="T98" fmla="*/ 1260 w 3785"/>
              <a:gd name="T99" fmla="*/ 585 h 3876"/>
              <a:gd name="T100" fmla="*/ 1251 w 3785"/>
              <a:gd name="T101" fmla="*/ 485 h 3876"/>
              <a:gd name="T102" fmla="*/ 1236 w 3785"/>
              <a:gd name="T103" fmla="*/ 293 h 3876"/>
              <a:gd name="T104" fmla="*/ 1236 w 3785"/>
              <a:gd name="T105" fmla="*/ 85 h 3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85" h="3876">
                <a:moveTo>
                  <a:pt x="1245" y="0"/>
                </a:moveTo>
                <a:lnTo>
                  <a:pt x="1753" y="4"/>
                </a:lnTo>
                <a:lnTo>
                  <a:pt x="1753" y="56"/>
                </a:lnTo>
                <a:lnTo>
                  <a:pt x="1754" y="114"/>
                </a:lnTo>
                <a:lnTo>
                  <a:pt x="1756" y="174"/>
                </a:lnTo>
                <a:lnTo>
                  <a:pt x="1760" y="238"/>
                </a:lnTo>
                <a:lnTo>
                  <a:pt x="1765" y="302"/>
                </a:lnTo>
                <a:lnTo>
                  <a:pt x="1771" y="367"/>
                </a:lnTo>
                <a:lnTo>
                  <a:pt x="1780" y="433"/>
                </a:lnTo>
                <a:lnTo>
                  <a:pt x="1791" y="494"/>
                </a:lnTo>
                <a:lnTo>
                  <a:pt x="1804" y="556"/>
                </a:lnTo>
                <a:lnTo>
                  <a:pt x="1818" y="614"/>
                </a:lnTo>
                <a:lnTo>
                  <a:pt x="1836" y="669"/>
                </a:lnTo>
                <a:lnTo>
                  <a:pt x="1854" y="718"/>
                </a:lnTo>
                <a:lnTo>
                  <a:pt x="1878" y="760"/>
                </a:lnTo>
                <a:lnTo>
                  <a:pt x="1902" y="796"/>
                </a:lnTo>
                <a:lnTo>
                  <a:pt x="1931" y="825"/>
                </a:lnTo>
                <a:lnTo>
                  <a:pt x="1962" y="844"/>
                </a:lnTo>
                <a:lnTo>
                  <a:pt x="2000" y="856"/>
                </a:lnTo>
                <a:lnTo>
                  <a:pt x="2038" y="858"/>
                </a:lnTo>
                <a:lnTo>
                  <a:pt x="2076" y="851"/>
                </a:lnTo>
                <a:lnTo>
                  <a:pt x="2113" y="838"/>
                </a:lnTo>
                <a:lnTo>
                  <a:pt x="2147" y="822"/>
                </a:lnTo>
                <a:lnTo>
                  <a:pt x="2180" y="802"/>
                </a:lnTo>
                <a:lnTo>
                  <a:pt x="2211" y="782"/>
                </a:lnTo>
                <a:lnTo>
                  <a:pt x="2240" y="764"/>
                </a:lnTo>
                <a:lnTo>
                  <a:pt x="2265" y="747"/>
                </a:lnTo>
                <a:lnTo>
                  <a:pt x="2320" y="722"/>
                </a:lnTo>
                <a:lnTo>
                  <a:pt x="2384" y="696"/>
                </a:lnTo>
                <a:lnTo>
                  <a:pt x="2454" y="673"/>
                </a:lnTo>
                <a:lnTo>
                  <a:pt x="2531" y="653"/>
                </a:lnTo>
                <a:lnTo>
                  <a:pt x="2609" y="640"/>
                </a:lnTo>
                <a:lnTo>
                  <a:pt x="2693" y="633"/>
                </a:lnTo>
                <a:lnTo>
                  <a:pt x="2774" y="636"/>
                </a:lnTo>
                <a:lnTo>
                  <a:pt x="2856" y="649"/>
                </a:lnTo>
                <a:lnTo>
                  <a:pt x="2954" y="674"/>
                </a:lnTo>
                <a:lnTo>
                  <a:pt x="3047" y="709"/>
                </a:lnTo>
                <a:lnTo>
                  <a:pt x="3136" y="751"/>
                </a:lnTo>
                <a:lnTo>
                  <a:pt x="3220" y="800"/>
                </a:lnTo>
                <a:lnTo>
                  <a:pt x="3298" y="856"/>
                </a:lnTo>
                <a:lnTo>
                  <a:pt x="3373" y="918"/>
                </a:lnTo>
                <a:lnTo>
                  <a:pt x="3440" y="985"/>
                </a:lnTo>
                <a:lnTo>
                  <a:pt x="3502" y="1056"/>
                </a:lnTo>
                <a:lnTo>
                  <a:pt x="3556" y="1133"/>
                </a:lnTo>
                <a:lnTo>
                  <a:pt x="3604" y="1213"/>
                </a:lnTo>
                <a:lnTo>
                  <a:pt x="3645" y="1296"/>
                </a:lnTo>
                <a:lnTo>
                  <a:pt x="3678" y="1384"/>
                </a:lnTo>
                <a:lnTo>
                  <a:pt x="3704" y="1473"/>
                </a:lnTo>
                <a:lnTo>
                  <a:pt x="3724" y="1567"/>
                </a:lnTo>
                <a:lnTo>
                  <a:pt x="3744" y="1665"/>
                </a:lnTo>
                <a:lnTo>
                  <a:pt x="3762" y="1769"/>
                </a:lnTo>
                <a:lnTo>
                  <a:pt x="3776" y="1871"/>
                </a:lnTo>
                <a:lnTo>
                  <a:pt x="3784" y="1974"/>
                </a:lnTo>
                <a:lnTo>
                  <a:pt x="3785" y="2078"/>
                </a:lnTo>
                <a:lnTo>
                  <a:pt x="3780" y="2182"/>
                </a:lnTo>
                <a:lnTo>
                  <a:pt x="3771" y="2284"/>
                </a:lnTo>
                <a:lnTo>
                  <a:pt x="3756" y="2380"/>
                </a:lnTo>
                <a:lnTo>
                  <a:pt x="3736" y="2473"/>
                </a:lnTo>
                <a:lnTo>
                  <a:pt x="3713" y="2560"/>
                </a:lnTo>
                <a:lnTo>
                  <a:pt x="3674" y="2671"/>
                </a:lnTo>
                <a:lnTo>
                  <a:pt x="3631" y="2774"/>
                </a:lnTo>
                <a:lnTo>
                  <a:pt x="3582" y="2873"/>
                </a:lnTo>
                <a:lnTo>
                  <a:pt x="3527" y="2964"/>
                </a:lnTo>
                <a:lnTo>
                  <a:pt x="3467" y="3049"/>
                </a:lnTo>
                <a:lnTo>
                  <a:pt x="3404" y="3129"/>
                </a:lnTo>
                <a:lnTo>
                  <a:pt x="3338" y="3204"/>
                </a:lnTo>
                <a:lnTo>
                  <a:pt x="3269" y="3271"/>
                </a:lnTo>
                <a:lnTo>
                  <a:pt x="3198" y="3334"/>
                </a:lnTo>
                <a:lnTo>
                  <a:pt x="3124" y="3393"/>
                </a:lnTo>
                <a:lnTo>
                  <a:pt x="3049" y="3445"/>
                </a:lnTo>
                <a:lnTo>
                  <a:pt x="2974" y="3493"/>
                </a:lnTo>
                <a:lnTo>
                  <a:pt x="2900" y="3536"/>
                </a:lnTo>
                <a:lnTo>
                  <a:pt x="2825" y="3576"/>
                </a:lnTo>
                <a:lnTo>
                  <a:pt x="2751" y="3611"/>
                </a:lnTo>
                <a:lnTo>
                  <a:pt x="2680" y="3640"/>
                </a:lnTo>
                <a:lnTo>
                  <a:pt x="2609" y="3667"/>
                </a:lnTo>
                <a:lnTo>
                  <a:pt x="2542" y="3689"/>
                </a:lnTo>
                <a:lnTo>
                  <a:pt x="2476" y="3709"/>
                </a:lnTo>
                <a:lnTo>
                  <a:pt x="2391" y="3727"/>
                </a:lnTo>
                <a:lnTo>
                  <a:pt x="2300" y="3738"/>
                </a:lnTo>
                <a:lnTo>
                  <a:pt x="2209" y="3742"/>
                </a:lnTo>
                <a:lnTo>
                  <a:pt x="2116" y="3740"/>
                </a:lnTo>
                <a:lnTo>
                  <a:pt x="2025" y="3733"/>
                </a:lnTo>
                <a:lnTo>
                  <a:pt x="1933" y="3720"/>
                </a:lnTo>
                <a:lnTo>
                  <a:pt x="1845" y="3704"/>
                </a:lnTo>
                <a:lnTo>
                  <a:pt x="1760" y="3682"/>
                </a:lnTo>
                <a:lnTo>
                  <a:pt x="1678" y="3660"/>
                </a:lnTo>
                <a:lnTo>
                  <a:pt x="1602" y="3634"/>
                </a:lnTo>
                <a:lnTo>
                  <a:pt x="1533" y="3607"/>
                </a:lnTo>
                <a:lnTo>
                  <a:pt x="1438" y="3565"/>
                </a:lnTo>
                <a:lnTo>
                  <a:pt x="1347" y="3518"/>
                </a:lnTo>
                <a:lnTo>
                  <a:pt x="1262" y="3469"/>
                </a:lnTo>
                <a:lnTo>
                  <a:pt x="1176" y="3416"/>
                </a:lnTo>
                <a:lnTo>
                  <a:pt x="1093" y="3364"/>
                </a:lnTo>
                <a:lnTo>
                  <a:pt x="1005" y="3309"/>
                </a:lnTo>
                <a:lnTo>
                  <a:pt x="913" y="3256"/>
                </a:lnTo>
                <a:lnTo>
                  <a:pt x="898" y="3247"/>
                </a:lnTo>
                <a:lnTo>
                  <a:pt x="880" y="3236"/>
                </a:lnTo>
                <a:lnTo>
                  <a:pt x="862" y="3225"/>
                </a:lnTo>
                <a:lnTo>
                  <a:pt x="842" y="3214"/>
                </a:lnTo>
                <a:lnTo>
                  <a:pt x="820" y="3204"/>
                </a:lnTo>
                <a:lnTo>
                  <a:pt x="798" y="3193"/>
                </a:lnTo>
                <a:lnTo>
                  <a:pt x="776" y="3184"/>
                </a:lnTo>
                <a:lnTo>
                  <a:pt x="753" y="3174"/>
                </a:lnTo>
                <a:lnTo>
                  <a:pt x="729" y="3167"/>
                </a:lnTo>
                <a:lnTo>
                  <a:pt x="705" y="3164"/>
                </a:lnTo>
                <a:lnTo>
                  <a:pt x="682" y="3162"/>
                </a:lnTo>
                <a:lnTo>
                  <a:pt x="658" y="3164"/>
                </a:lnTo>
                <a:lnTo>
                  <a:pt x="636" y="3169"/>
                </a:lnTo>
                <a:lnTo>
                  <a:pt x="613" y="3178"/>
                </a:lnTo>
                <a:lnTo>
                  <a:pt x="591" y="3193"/>
                </a:lnTo>
                <a:lnTo>
                  <a:pt x="571" y="3213"/>
                </a:lnTo>
                <a:lnTo>
                  <a:pt x="553" y="3236"/>
                </a:lnTo>
                <a:lnTo>
                  <a:pt x="534" y="3267"/>
                </a:lnTo>
                <a:lnTo>
                  <a:pt x="518" y="3304"/>
                </a:lnTo>
                <a:lnTo>
                  <a:pt x="504" y="3347"/>
                </a:lnTo>
                <a:lnTo>
                  <a:pt x="491" y="3396"/>
                </a:lnTo>
                <a:lnTo>
                  <a:pt x="482" y="3454"/>
                </a:lnTo>
                <a:lnTo>
                  <a:pt x="473" y="3522"/>
                </a:lnTo>
                <a:lnTo>
                  <a:pt x="467" y="3596"/>
                </a:lnTo>
                <a:lnTo>
                  <a:pt x="465" y="3680"/>
                </a:lnTo>
                <a:lnTo>
                  <a:pt x="465" y="3773"/>
                </a:lnTo>
                <a:lnTo>
                  <a:pt x="469" y="3876"/>
                </a:lnTo>
                <a:lnTo>
                  <a:pt x="382" y="3873"/>
                </a:lnTo>
                <a:lnTo>
                  <a:pt x="291" y="3865"/>
                </a:lnTo>
                <a:lnTo>
                  <a:pt x="200" y="3862"/>
                </a:lnTo>
                <a:lnTo>
                  <a:pt x="107" y="3862"/>
                </a:lnTo>
                <a:lnTo>
                  <a:pt x="16" y="3869"/>
                </a:lnTo>
                <a:lnTo>
                  <a:pt x="16" y="3840"/>
                </a:lnTo>
                <a:lnTo>
                  <a:pt x="11" y="3793"/>
                </a:lnTo>
                <a:lnTo>
                  <a:pt x="5" y="3740"/>
                </a:lnTo>
                <a:lnTo>
                  <a:pt x="2" y="3682"/>
                </a:lnTo>
                <a:lnTo>
                  <a:pt x="0" y="3618"/>
                </a:lnTo>
                <a:lnTo>
                  <a:pt x="0" y="3553"/>
                </a:lnTo>
                <a:lnTo>
                  <a:pt x="4" y="3484"/>
                </a:lnTo>
                <a:lnTo>
                  <a:pt x="9" y="3413"/>
                </a:lnTo>
                <a:lnTo>
                  <a:pt x="16" y="3342"/>
                </a:lnTo>
                <a:lnTo>
                  <a:pt x="29" y="3269"/>
                </a:lnTo>
                <a:lnTo>
                  <a:pt x="44" y="3196"/>
                </a:lnTo>
                <a:lnTo>
                  <a:pt x="64" y="3125"/>
                </a:lnTo>
                <a:lnTo>
                  <a:pt x="85" y="3056"/>
                </a:lnTo>
                <a:lnTo>
                  <a:pt x="113" y="2989"/>
                </a:lnTo>
                <a:lnTo>
                  <a:pt x="145" y="2925"/>
                </a:lnTo>
                <a:lnTo>
                  <a:pt x="182" y="2867"/>
                </a:lnTo>
                <a:lnTo>
                  <a:pt x="224" y="2813"/>
                </a:lnTo>
                <a:lnTo>
                  <a:pt x="271" y="2765"/>
                </a:lnTo>
                <a:lnTo>
                  <a:pt x="324" y="2724"/>
                </a:lnTo>
                <a:lnTo>
                  <a:pt x="382" y="2689"/>
                </a:lnTo>
                <a:lnTo>
                  <a:pt x="429" y="2667"/>
                </a:lnTo>
                <a:lnTo>
                  <a:pt x="474" y="2654"/>
                </a:lnTo>
                <a:lnTo>
                  <a:pt x="516" y="2649"/>
                </a:lnTo>
                <a:lnTo>
                  <a:pt x="556" y="2647"/>
                </a:lnTo>
                <a:lnTo>
                  <a:pt x="594" y="2653"/>
                </a:lnTo>
                <a:lnTo>
                  <a:pt x="633" y="2662"/>
                </a:lnTo>
                <a:lnTo>
                  <a:pt x="673" y="2673"/>
                </a:lnTo>
                <a:lnTo>
                  <a:pt x="714" y="2684"/>
                </a:lnTo>
                <a:lnTo>
                  <a:pt x="758" y="2698"/>
                </a:lnTo>
                <a:lnTo>
                  <a:pt x="805" y="2709"/>
                </a:lnTo>
                <a:lnTo>
                  <a:pt x="856" y="2720"/>
                </a:lnTo>
                <a:lnTo>
                  <a:pt x="971" y="2734"/>
                </a:lnTo>
                <a:lnTo>
                  <a:pt x="1082" y="2738"/>
                </a:lnTo>
                <a:lnTo>
                  <a:pt x="1189" y="2733"/>
                </a:lnTo>
                <a:lnTo>
                  <a:pt x="1291" y="2718"/>
                </a:lnTo>
                <a:lnTo>
                  <a:pt x="1387" y="2694"/>
                </a:lnTo>
                <a:lnTo>
                  <a:pt x="1478" y="2664"/>
                </a:lnTo>
                <a:lnTo>
                  <a:pt x="1562" y="2625"/>
                </a:lnTo>
                <a:lnTo>
                  <a:pt x="1640" y="2580"/>
                </a:lnTo>
                <a:lnTo>
                  <a:pt x="1711" y="2527"/>
                </a:lnTo>
                <a:lnTo>
                  <a:pt x="1773" y="2471"/>
                </a:lnTo>
                <a:lnTo>
                  <a:pt x="1827" y="2409"/>
                </a:lnTo>
                <a:lnTo>
                  <a:pt x="1873" y="2342"/>
                </a:lnTo>
                <a:lnTo>
                  <a:pt x="1909" y="2273"/>
                </a:lnTo>
                <a:lnTo>
                  <a:pt x="1931" y="2213"/>
                </a:lnTo>
                <a:lnTo>
                  <a:pt x="1947" y="2149"/>
                </a:lnTo>
                <a:lnTo>
                  <a:pt x="1962" y="2084"/>
                </a:lnTo>
                <a:lnTo>
                  <a:pt x="1973" y="1993"/>
                </a:lnTo>
                <a:lnTo>
                  <a:pt x="1971" y="1904"/>
                </a:lnTo>
                <a:lnTo>
                  <a:pt x="1962" y="1818"/>
                </a:lnTo>
                <a:lnTo>
                  <a:pt x="1942" y="1736"/>
                </a:lnTo>
                <a:lnTo>
                  <a:pt x="1916" y="1658"/>
                </a:lnTo>
                <a:lnTo>
                  <a:pt x="1884" y="1585"/>
                </a:lnTo>
                <a:lnTo>
                  <a:pt x="1845" y="1518"/>
                </a:lnTo>
                <a:lnTo>
                  <a:pt x="1804" y="1458"/>
                </a:lnTo>
                <a:lnTo>
                  <a:pt x="1760" y="1404"/>
                </a:lnTo>
                <a:lnTo>
                  <a:pt x="1714" y="1356"/>
                </a:lnTo>
                <a:lnTo>
                  <a:pt x="1669" y="1316"/>
                </a:lnTo>
                <a:lnTo>
                  <a:pt x="1618" y="1278"/>
                </a:lnTo>
                <a:lnTo>
                  <a:pt x="1564" y="1238"/>
                </a:lnTo>
                <a:lnTo>
                  <a:pt x="1513" y="1198"/>
                </a:lnTo>
                <a:lnTo>
                  <a:pt x="1464" y="1156"/>
                </a:lnTo>
                <a:lnTo>
                  <a:pt x="1422" y="1107"/>
                </a:lnTo>
                <a:lnTo>
                  <a:pt x="1387" y="1056"/>
                </a:lnTo>
                <a:lnTo>
                  <a:pt x="1358" y="1000"/>
                </a:lnTo>
                <a:lnTo>
                  <a:pt x="1334" y="938"/>
                </a:lnTo>
                <a:lnTo>
                  <a:pt x="1316" y="874"/>
                </a:lnTo>
                <a:lnTo>
                  <a:pt x="1300" y="807"/>
                </a:lnTo>
                <a:lnTo>
                  <a:pt x="1285" y="736"/>
                </a:lnTo>
                <a:lnTo>
                  <a:pt x="1273" y="664"/>
                </a:lnTo>
                <a:lnTo>
                  <a:pt x="1262" y="589"/>
                </a:lnTo>
                <a:lnTo>
                  <a:pt x="1260" y="585"/>
                </a:lnTo>
                <a:lnTo>
                  <a:pt x="1258" y="574"/>
                </a:lnTo>
                <a:lnTo>
                  <a:pt x="1256" y="553"/>
                </a:lnTo>
                <a:lnTo>
                  <a:pt x="1253" y="522"/>
                </a:lnTo>
                <a:lnTo>
                  <a:pt x="1251" y="485"/>
                </a:lnTo>
                <a:lnTo>
                  <a:pt x="1247" y="442"/>
                </a:lnTo>
                <a:lnTo>
                  <a:pt x="1244" y="394"/>
                </a:lnTo>
                <a:lnTo>
                  <a:pt x="1240" y="345"/>
                </a:lnTo>
                <a:lnTo>
                  <a:pt x="1236" y="293"/>
                </a:lnTo>
                <a:lnTo>
                  <a:pt x="1234" y="238"/>
                </a:lnTo>
                <a:lnTo>
                  <a:pt x="1234" y="185"/>
                </a:lnTo>
                <a:lnTo>
                  <a:pt x="1234" y="134"/>
                </a:lnTo>
                <a:lnTo>
                  <a:pt x="1236" y="85"/>
                </a:lnTo>
                <a:lnTo>
                  <a:pt x="1240" y="40"/>
                </a:lnTo>
                <a:lnTo>
                  <a:pt x="124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7170293" y="4912852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4175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">
            <a:extLst>
              <a:ext uri="{FF2B5EF4-FFF2-40B4-BE49-F238E27FC236}">
                <a16:creationId xmlns:a16="http://schemas.microsoft.com/office/drawing/2014/main" xmlns="" id="{5D44BD5C-3A7B-40C1-9E23-0AD798CC4B9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3" name="Oval 57">
            <a:extLst>
              <a:ext uri="{FF2B5EF4-FFF2-40B4-BE49-F238E27FC236}">
                <a16:creationId xmlns:a16="http://schemas.microsoft.com/office/drawing/2014/main" xmlns="" id="{CFE94A7F-5755-4170-B8A9-F1ACCCFC3FC0}"/>
              </a:ext>
            </a:extLst>
          </p:cNvPr>
          <p:cNvSpPr/>
          <p:nvPr/>
        </p:nvSpPr>
        <p:spPr>
          <a:xfrm>
            <a:off x="3769234" y="5256951"/>
            <a:ext cx="468000" cy="468000"/>
          </a:xfrm>
          <a:prstGeom prst="ellipse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0EA3071-F229-4853-A9FF-37B948EB4074}"/>
              </a:ext>
            </a:extLst>
          </p:cNvPr>
          <p:cNvSpPr txBox="1"/>
          <p:nvPr/>
        </p:nvSpPr>
        <p:spPr>
          <a:xfrm>
            <a:off x="4275523" y="5363498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25B288-BF37-4BC3-85F0-722BD0541D78}"/>
              </a:ext>
            </a:extLst>
          </p:cNvPr>
          <p:cNvSpPr txBox="1"/>
          <p:nvPr/>
        </p:nvSpPr>
        <p:spPr>
          <a:xfrm>
            <a:off x="3769235" y="5829631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Oval 73">
            <a:extLst>
              <a:ext uri="{FF2B5EF4-FFF2-40B4-BE49-F238E27FC236}">
                <a16:creationId xmlns:a16="http://schemas.microsoft.com/office/drawing/2014/main" xmlns="" id="{E2B304A3-CAE7-4E8B-8FFD-0EAC0C5FF414}"/>
              </a:ext>
            </a:extLst>
          </p:cNvPr>
          <p:cNvSpPr/>
          <p:nvPr/>
        </p:nvSpPr>
        <p:spPr>
          <a:xfrm>
            <a:off x="1154836" y="5256951"/>
            <a:ext cx="468000" cy="468000"/>
          </a:xfrm>
          <a:prstGeom prst="ellipse">
            <a:avLst/>
          </a:prstGeom>
          <a:solidFill>
            <a:schemeClr val="accent4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84A4C61-2B7E-4820-946B-698BD1748723}"/>
              </a:ext>
            </a:extLst>
          </p:cNvPr>
          <p:cNvSpPr txBox="1"/>
          <p:nvPr/>
        </p:nvSpPr>
        <p:spPr>
          <a:xfrm>
            <a:off x="1661125" y="5363498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B5E5937-0B03-459F-A2C0-80C956A29B81}"/>
              </a:ext>
            </a:extLst>
          </p:cNvPr>
          <p:cNvSpPr txBox="1"/>
          <p:nvPr/>
        </p:nvSpPr>
        <p:spPr>
          <a:xfrm>
            <a:off x="1154837" y="5829631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0A49E345-DFEA-4F7E-B27B-797023B00B9C}"/>
              </a:ext>
            </a:extLst>
          </p:cNvPr>
          <p:cNvSpPr/>
          <p:nvPr/>
        </p:nvSpPr>
        <p:spPr>
          <a:xfrm rot="2700000">
            <a:off x="1308243" y="5361291"/>
            <a:ext cx="163086" cy="29238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xmlns="" id="{0578B963-C697-4BD1-9FD8-5A3411E75D71}"/>
              </a:ext>
            </a:extLst>
          </p:cNvPr>
          <p:cNvSpPr/>
          <p:nvPr/>
        </p:nvSpPr>
        <p:spPr>
          <a:xfrm>
            <a:off x="3878532" y="5378715"/>
            <a:ext cx="254766" cy="23848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Oval 57">
            <a:extLst>
              <a:ext uri="{FF2B5EF4-FFF2-40B4-BE49-F238E27FC236}">
                <a16:creationId xmlns:a16="http://schemas.microsoft.com/office/drawing/2014/main" xmlns="" id="{45AA6EDC-FFA3-40F8-8369-C8718D20B111}"/>
              </a:ext>
            </a:extLst>
          </p:cNvPr>
          <p:cNvSpPr/>
          <p:nvPr/>
        </p:nvSpPr>
        <p:spPr>
          <a:xfrm>
            <a:off x="8998029" y="5256951"/>
            <a:ext cx="468000" cy="468000"/>
          </a:xfrm>
          <a:prstGeom prst="ellipse">
            <a:avLst/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B9E9190-F528-4375-9142-DE185653E4DD}"/>
              </a:ext>
            </a:extLst>
          </p:cNvPr>
          <p:cNvSpPr txBox="1"/>
          <p:nvPr/>
        </p:nvSpPr>
        <p:spPr>
          <a:xfrm>
            <a:off x="9504319" y="5363498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C7D5C97-F8CE-477B-9807-21B96063952B}"/>
              </a:ext>
            </a:extLst>
          </p:cNvPr>
          <p:cNvSpPr txBox="1"/>
          <p:nvPr/>
        </p:nvSpPr>
        <p:spPr>
          <a:xfrm>
            <a:off x="8998031" y="5829631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73">
            <a:extLst>
              <a:ext uri="{FF2B5EF4-FFF2-40B4-BE49-F238E27FC236}">
                <a16:creationId xmlns:a16="http://schemas.microsoft.com/office/drawing/2014/main" xmlns="" id="{2E9EE998-95C9-47F7-BB84-982F748BA6AD}"/>
              </a:ext>
            </a:extLst>
          </p:cNvPr>
          <p:cNvSpPr/>
          <p:nvPr/>
        </p:nvSpPr>
        <p:spPr>
          <a:xfrm>
            <a:off x="6383632" y="5256951"/>
            <a:ext cx="468000" cy="468000"/>
          </a:xfrm>
          <a:prstGeom prst="ellipse">
            <a:avLst/>
          </a:prstGeom>
          <a:solidFill>
            <a:schemeClr val="accent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42B5103-4957-400E-9C02-04DD111E4C90}"/>
              </a:ext>
            </a:extLst>
          </p:cNvPr>
          <p:cNvSpPr txBox="1"/>
          <p:nvPr/>
        </p:nvSpPr>
        <p:spPr>
          <a:xfrm>
            <a:off x="6889921" y="5363498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1B98EA3-5AE6-458E-BCAF-500E076E0D95}"/>
              </a:ext>
            </a:extLst>
          </p:cNvPr>
          <p:cNvSpPr txBox="1"/>
          <p:nvPr/>
        </p:nvSpPr>
        <p:spPr>
          <a:xfrm>
            <a:off x="6383633" y="5829631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Rounded Rectangle 27">
            <a:extLst>
              <a:ext uri="{FF2B5EF4-FFF2-40B4-BE49-F238E27FC236}">
                <a16:creationId xmlns:a16="http://schemas.microsoft.com/office/drawing/2014/main" xmlns="" id="{56A322D0-22B1-403C-9B6A-F76A53A14B94}"/>
              </a:ext>
            </a:extLst>
          </p:cNvPr>
          <p:cNvSpPr/>
          <p:nvPr/>
        </p:nvSpPr>
        <p:spPr>
          <a:xfrm>
            <a:off x="9095279" y="5385713"/>
            <a:ext cx="278747" cy="21411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xmlns="" id="{9D9EF458-7A3C-4974-B437-83FF1FF43277}"/>
              </a:ext>
            </a:extLst>
          </p:cNvPr>
          <p:cNvSpPr/>
          <p:nvPr/>
        </p:nvSpPr>
        <p:spPr>
          <a:xfrm>
            <a:off x="6477468" y="5349647"/>
            <a:ext cx="294521" cy="25416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D4CC214-5880-4F0C-8A09-75D24692D4DF}"/>
              </a:ext>
            </a:extLst>
          </p:cNvPr>
          <p:cNvSpPr txBox="1"/>
          <p:nvPr/>
        </p:nvSpPr>
        <p:spPr>
          <a:xfrm>
            <a:off x="7394688" y="1093622"/>
            <a:ext cx="4504988" cy="15881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Tx/>
              <a:buNone/>
              <a:defRPr sz="54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  <a:latin typeface="+mj-lt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r"/>
            <a:r>
              <a:rPr lang="en-US" dirty="0">
                <a:effectLst/>
              </a:rPr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3BC64FB-D338-4B0F-BF4D-6CBD6E3BDE17}"/>
              </a:ext>
            </a:extLst>
          </p:cNvPr>
          <p:cNvGrpSpPr/>
          <p:nvPr/>
        </p:nvGrpSpPr>
        <p:grpSpPr>
          <a:xfrm>
            <a:off x="915437" y="1574812"/>
            <a:ext cx="3023516" cy="4387258"/>
            <a:chOff x="928131" y="447675"/>
            <a:chExt cx="4082018" cy="592319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9B8307BD-8E4D-4A41-9E22-85FC6018256D}"/>
                </a:ext>
              </a:extLst>
            </p:cNvPr>
            <p:cNvGrpSpPr/>
            <p:nvPr/>
          </p:nvGrpSpPr>
          <p:grpSpPr>
            <a:xfrm flipH="1">
              <a:off x="928131" y="447675"/>
              <a:ext cx="4082018" cy="5923193"/>
              <a:chOff x="3730139" y="0"/>
              <a:chExt cx="4725732" cy="6857251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C6A05B1E-993F-45AF-9F16-770265AC328D}"/>
                  </a:ext>
                </a:extLst>
              </p:cNvPr>
              <p:cNvSpPr/>
              <p:nvPr/>
            </p:nvSpPr>
            <p:spPr>
              <a:xfrm>
                <a:off x="3730139" y="366857"/>
                <a:ext cx="4490643" cy="6490394"/>
              </a:xfrm>
              <a:custGeom>
                <a:avLst/>
                <a:gdLst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304718 w 4490643"/>
                  <a:gd name="connsiteY41" fmla="*/ 3600450 h 6490394"/>
                  <a:gd name="connsiteX42" fmla="*/ 3460446 w 4490643"/>
                  <a:gd name="connsiteY42" fmla="*/ 2852509 h 6490394"/>
                  <a:gd name="connsiteX43" fmla="*/ 3272524 w 4490643"/>
                  <a:gd name="connsiteY43" fmla="*/ 1888196 h 6490394"/>
                  <a:gd name="connsiteX44" fmla="*/ 1953332 w 4490643"/>
                  <a:gd name="connsiteY44" fmla="*/ 2999252 h 6490394"/>
                  <a:gd name="connsiteX45" fmla="*/ 1119292 w 4490643"/>
                  <a:gd name="connsiteY45" fmla="*/ 2052159 h 6490394"/>
                  <a:gd name="connsiteX46" fmla="*/ 3507613 w 4490643"/>
                  <a:gd name="connsiteY46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79496 w 4490643"/>
                  <a:gd name="connsiteY41" fmla="*/ 3204934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79496 w 4490643"/>
                  <a:gd name="connsiteY41" fmla="*/ 3204934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490643" h="6490394">
                    <a:moveTo>
                      <a:pt x="3271027" y="4794611"/>
                    </a:moveTo>
                    <a:cubicBezTo>
                      <a:pt x="3189420" y="4793862"/>
                      <a:pt x="3119792" y="4848516"/>
                      <a:pt x="3107812" y="4921888"/>
                    </a:cubicBezTo>
                    <a:cubicBezTo>
                      <a:pt x="3095085" y="4999752"/>
                      <a:pt x="3145996" y="5073872"/>
                      <a:pt x="3226854" y="5093338"/>
                    </a:cubicBezTo>
                    <a:cubicBezTo>
                      <a:pt x="3312205" y="5114301"/>
                      <a:pt x="3399802" y="5070129"/>
                      <a:pt x="3426754" y="4993762"/>
                    </a:cubicBezTo>
                    <a:cubicBezTo>
                      <a:pt x="3460446" y="4894935"/>
                      <a:pt x="3382582" y="4794611"/>
                      <a:pt x="3271027" y="4794611"/>
                    </a:cubicBezTo>
                    <a:close/>
                    <a:moveTo>
                      <a:pt x="3507613" y="0"/>
                    </a:moveTo>
                    <a:lnTo>
                      <a:pt x="4341654" y="947093"/>
                    </a:lnTo>
                    <a:lnTo>
                      <a:pt x="3959073" y="1284003"/>
                    </a:lnTo>
                    <a:cubicBezTo>
                      <a:pt x="4099827" y="1409783"/>
                      <a:pt x="4263041" y="1555778"/>
                      <a:pt x="4349141" y="1721238"/>
                    </a:cubicBezTo>
                    <a:cubicBezTo>
                      <a:pt x="4400052" y="1819317"/>
                      <a:pt x="4438235" y="1922636"/>
                      <a:pt x="4472675" y="2031945"/>
                    </a:cubicBezTo>
                    <a:cubicBezTo>
                      <a:pt x="4441978" y="2028950"/>
                      <a:pt x="4412779" y="2027452"/>
                      <a:pt x="4384329" y="2023709"/>
                    </a:cubicBezTo>
                    <a:cubicBezTo>
                      <a:pt x="4099078" y="1990767"/>
                      <a:pt x="3852759" y="2223609"/>
                      <a:pt x="3870728" y="2509609"/>
                    </a:cubicBezTo>
                    <a:cubicBezTo>
                      <a:pt x="3882706" y="2709509"/>
                      <a:pt x="4042926" y="2884702"/>
                      <a:pt x="4246570" y="2922886"/>
                    </a:cubicBezTo>
                    <a:cubicBezTo>
                      <a:pt x="4316198" y="2936362"/>
                      <a:pt x="4434491" y="2942352"/>
                      <a:pt x="4490643" y="2931870"/>
                    </a:cubicBezTo>
                    <a:lnTo>
                      <a:pt x="4484111" y="2945016"/>
                    </a:lnTo>
                    <a:lnTo>
                      <a:pt x="4483898" y="3077270"/>
                    </a:lnTo>
                    <a:cubicBezTo>
                      <a:pt x="4462836" y="3680986"/>
                      <a:pt x="4182579" y="4244546"/>
                      <a:pt x="3719396" y="4625553"/>
                    </a:cubicBezTo>
                    <a:lnTo>
                      <a:pt x="3650168" y="4675183"/>
                    </a:lnTo>
                    <a:lnTo>
                      <a:pt x="3674204" y="4787179"/>
                    </a:lnTo>
                    <a:cubicBezTo>
                      <a:pt x="3754833" y="5162861"/>
                      <a:pt x="3877092" y="5732720"/>
                      <a:pt x="3979288" y="6214875"/>
                    </a:cubicBezTo>
                    <a:cubicBezTo>
                      <a:pt x="3984529" y="6238834"/>
                      <a:pt x="3994261" y="6245572"/>
                      <a:pt x="4017471" y="6244823"/>
                    </a:cubicBezTo>
                    <a:cubicBezTo>
                      <a:pt x="4095335" y="6243326"/>
                      <a:pt x="4267533" y="6244074"/>
                      <a:pt x="4278764" y="6244074"/>
                    </a:cubicBezTo>
                    <a:lnTo>
                      <a:pt x="4278764" y="6490394"/>
                    </a:lnTo>
                    <a:lnTo>
                      <a:pt x="0" y="6490394"/>
                    </a:lnTo>
                    <a:lnTo>
                      <a:pt x="0" y="6245572"/>
                    </a:lnTo>
                    <a:cubicBezTo>
                      <a:pt x="9733" y="6244823"/>
                      <a:pt x="624408" y="6244074"/>
                      <a:pt x="637135" y="6244074"/>
                    </a:cubicBezTo>
                    <a:lnTo>
                      <a:pt x="637135" y="5897431"/>
                    </a:lnTo>
                    <a:lnTo>
                      <a:pt x="1056402" y="5897431"/>
                    </a:lnTo>
                    <a:cubicBezTo>
                      <a:pt x="1057150" y="5895185"/>
                      <a:pt x="635638" y="5708013"/>
                      <a:pt x="422261" y="5615175"/>
                    </a:cubicBezTo>
                    <a:cubicBezTo>
                      <a:pt x="451460" y="5548541"/>
                      <a:pt x="479162" y="5483406"/>
                      <a:pt x="508361" y="5416024"/>
                    </a:cubicBezTo>
                    <a:lnTo>
                      <a:pt x="1826055" y="5987274"/>
                    </a:lnTo>
                    <a:lnTo>
                      <a:pt x="1739207" y="6187174"/>
                    </a:lnTo>
                    <a:lnTo>
                      <a:pt x="1466684" y="6068881"/>
                    </a:lnTo>
                    <a:lnTo>
                      <a:pt x="1466684" y="6244074"/>
                    </a:lnTo>
                    <a:lnTo>
                      <a:pt x="1492888" y="6244074"/>
                    </a:lnTo>
                    <a:lnTo>
                      <a:pt x="2514850" y="6244823"/>
                    </a:lnTo>
                    <a:cubicBezTo>
                      <a:pt x="2535065" y="6244823"/>
                      <a:pt x="2818069" y="4949589"/>
                      <a:pt x="2819567" y="4940605"/>
                    </a:cubicBezTo>
                    <a:lnTo>
                      <a:pt x="246319" y="4940605"/>
                    </a:lnTo>
                    <a:lnTo>
                      <a:pt x="246319" y="4545297"/>
                    </a:lnTo>
                    <a:lnTo>
                      <a:pt x="2603195" y="4522088"/>
                    </a:lnTo>
                    <a:cubicBezTo>
                      <a:pt x="2714750" y="4515349"/>
                      <a:pt x="2772399" y="4486151"/>
                      <a:pt x="2798603" y="4474920"/>
                    </a:cubicBezTo>
                    <a:cubicBezTo>
                      <a:pt x="3170078" y="4291907"/>
                      <a:pt x="3505284" y="3712255"/>
                      <a:pt x="3603321" y="2871559"/>
                    </a:cubicBezTo>
                    <a:cubicBezTo>
                      <a:pt x="3669330" y="2428251"/>
                      <a:pt x="3282257" y="1911405"/>
                      <a:pt x="3272524" y="1888196"/>
                    </a:cubicBezTo>
                    <a:cubicBezTo>
                      <a:pt x="2826305" y="2280510"/>
                      <a:pt x="2457949" y="2555279"/>
                      <a:pt x="1953332" y="2999252"/>
                    </a:cubicBezTo>
                    <a:lnTo>
                      <a:pt x="1119292" y="2052159"/>
                    </a:lnTo>
                    <a:cubicBezTo>
                      <a:pt x="1950338" y="1320689"/>
                      <a:pt x="2675818" y="732219"/>
                      <a:pt x="35076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B285A10E-4E96-437C-88C0-F2C43DE6D4FD}"/>
                  </a:ext>
                </a:extLst>
              </p:cNvPr>
              <p:cNvSpPr/>
              <p:nvPr/>
            </p:nvSpPr>
            <p:spPr>
              <a:xfrm>
                <a:off x="4412196" y="2470677"/>
                <a:ext cx="1205391" cy="1272773"/>
              </a:xfrm>
              <a:custGeom>
                <a:avLst/>
                <a:gdLst>
                  <a:gd name="connsiteX0" fmla="*/ 491889 w 1205390"/>
                  <a:gd name="connsiteY0" fmla="*/ 1275019 h 1272772"/>
                  <a:gd name="connsiteX1" fmla="*/ 459696 w 1205390"/>
                  <a:gd name="connsiteY1" fmla="*/ 1050412 h 1272772"/>
                  <a:gd name="connsiteX2" fmla="*/ 295733 w 1205390"/>
                  <a:gd name="connsiteY2" fmla="*/ 1194161 h 1272772"/>
                  <a:gd name="connsiteX3" fmla="*/ 17969 w 1205390"/>
                  <a:gd name="connsiteY3" fmla="*/ 878213 h 1272772"/>
                  <a:gd name="connsiteX4" fmla="*/ 233591 w 1205390"/>
                  <a:gd name="connsiteY4" fmla="*/ 688046 h 1272772"/>
                  <a:gd name="connsiteX5" fmla="*/ 0 w 1205390"/>
                  <a:gd name="connsiteY5" fmla="*/ 631146 h 1272772"/>
                  <a:gd name="connsiteX6" fmla="*/ 98827 w 1205390"/>
                  <a:gd name="connsiteY6" fmla="*/ 222361 h 1272772"/>
                  <a:gd name="connsiteX7" fmla="*/ 472423 w 1205390"/>
                  <a:gd name="connsiteY7" fmla="*/ 312204 h 1272772"/>
                  <a:gd name="connsiteX8" fmla="*/ 475418 w 1205390"/>
                  <a:gd name="connsiteY8" fmla="*/ 308460 h 1272772"/>
                  <a:gd name="connsiteX9" fmla="*/ 280010 w 1205390"/>
                  <a:gd name="connsiteY9" fmla="*/ 86099 h 1272772"/>
                  <a:gd name="connsiteX10" fmla="*/ 378089 w 1205390"/>
                  <a:gd name="connsiteY10" fmla="*/ 0 h 1272772"/>
                  <a:gd name="connsiteX11" fmla="*/ 1212129 w 1205390"/>
                  <a:gd name="connsiteY11" fmla="*/ 947093 h 1272772"/>
                  <a:gd name="connsiteX12" fmla="*/ 1114051 w 1205390"/>
                  <a:gd name="connsiteY12" fmla="*/ 1033192 h 1272772"/>
                  <a:gd name="connsiteX13" fmla="*/ 894685 w 1205390"/>
                  <a:gd name="connsiteY13" fmla="*/ 783879 h 1272772"/>
                  <a:gd name="connsiteX14" fmla="*/ 890192 w 1205390"/>
                  <a:gd name="connsiteY14" fmla="*/ 786124 h 1272772"/>
                  <a:gd name="connsiteX15" fmla="*/ 954580 w 1205390"/>
                  <a:gd name="connsiteY15" fmla="*/ 1238333 h 1272772"/>
                  <a:gd name="connsiteX16" fmla="*/ 491889 w 1205390"/>
                  <a:gd name="connsiteY16" fmla="*/ 1275019 h 127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5390" h="1272772">
                    <a:moveTo>
                      <a:pt x="491889" y="1275019"/>
                    </a:moveTo>
                    <a:cubicBezTo>
                      <a:pt x="480659" y="1200150"/>
                      <a:pt x="470926" y="1128276"/>
                      <a:pt x="459696" y="1050412"/>
                    </a:cubicBezTo>
                    <a:cubicBezTo>
                      <a:pt x="404293" y="1099077"/>
                      <a:pt x="351136" y="1145496"/>
                      <a:pt x="295733" y="1194161"/>
                    </a:cubicBezTo>
                    <a:cubicBezTo>
                      <a:pt x="202895" y="1088595"/>
                      <a:pt x="110806" y="984527"/>
                      <a:pt x="17969" y="878213"/>
                    </a:cubicBezTo>
                    <a:cubicBezTo>
                      <a:pt x="89843" y="815323"/>
                      <a:pt x="159471" y="753182"/>
                      <a:pt x="233591" y="688046"/>
                    </a:cubicBezTo>
                    <a:cubicBezTo>
                      <a:pt x="153481" y="668580"/>
                      <a:pt x="77864" y="649863"/>
                      <a:pt x="0" y="631146"/>
                    </a:cubicBezTo>
                    <a:cubicBezTo>
                      <a:pt x="32942" y="494884"/>
                      <a:pt x="65136" y="360120"/>
                      <a:pt x="98827" y="222361"/>
                    </a:cubicBezTo>
                    <a:cubicBezTo>
                      <a:pt x="224607" y="252309"/>
                      <a:pt x="348141" y="282256"/>
                      <a:pt x="472423" y="312204"/>
                    </a:cubicBezTo>
                    <a:cubicBezTo>
                      <a:pt x="473172" y="310706"/>
                      <a:pt x="474670" y="309958"/>
                      <a:pt x="475418" y="308460"/>
                    </a:cubicBezTo>
                    <a:cubicBezTo>
                      <a:pt x="411031" y="235089"/>
                      <a:pt x="346643" y="161717"/>
                      <a:pt x="280010" y="86099"/>
                    </a:cubicBezTo>
                    <a:cubicBezTo>
                      <a:pt x="312204" y="57649"/>
                      <a:pt x="343649" y="29948"/>
                      <a:pt x="378089" y="0"/>
                    </a:cubicBezTo>
                    <a:cubicBezTo>
                      <a:pt x="655852" y="315947"/>
                      <a:pt x="932868" y="630397"/>
                      <a:pt x="1212129" y="947093"/>
                    </a:cubicBezTo>
                    <a:cubicBezTo>
                      <a:pt x="1179936" y="975543"/>
                      <a:pt x="1147742" y="1003993"/>
                      <a:pt x="1114051" y="1033192"/>
                    </a:cubicBezTo>
                    <a:cubicBezTo>
                      <a:pt x="1040679" y="950088"/>
                      <a:pt x="967308" y="866983"/>
                      <a:pt x="894685" y="783879"/>
                    </a:cubicBezTo>
                    <a:cubicBezTo>
                      <a:pt x="893187" y="784627"/>
                      <a:pt x="891690" y="785376"/>
                      <a:pt x="890192" y="786124"/>
                    </a:cubicBezTo>
                    <a:cubicBezTo>
                      <a:pt x="911904" y="935862"/>
                      <a:pt x="932868" y="1085600"/>
                      <a:pt x="954580" y="1238333"/>
                    </a:cubicBezTo>
                    <a:cubicBezTo>
                      <a:pt x="800350" y="1251061"/>
                      <a:pt x="647617" y="1263040"/>
                      <a:pt x="491889" y="127501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21E6E30F-046A-416C-9FE6-EABF1C9FAA64}"/>
                  </a:ext>
                </a:extLst>
              </p:cNvPr>
              <p:cNvSpPr/>
              <p:nvPr/>
            </p:nvSpPr>
            <p:spPr>
              <a:xfrm>
                <a:off x="7448134" y="0"/>
                <a:ext cx="973297" cy="1063140"/>
              </a:xfrm>
              <a:custGeom>
                <a:avLst/>
                <a:gdLst>
                  <a:gd name="connsiteX0" fmla="*/ 238832 w 973297"/>
                  <a:gd name="connsiteY0" fmla="*/ 416272 h 1063139"/>
                  <a:gd name="connsiteX1" fmla="*/ 119790 w 973297"/>
                  <a:gd name="connsiteY1" fmla="*/ 280759 h 1063139"/>
                  <a:gd name="connsiteX2" fmla="*/ 0 w 973297"/>
                  <a:gd name="connsiteY2" fmla="*/ 144497 h 1063139"/>
                  <a:gd name="connsiteX3" fmla="*/ 162466 w 973297"/>
                  <a:gd name="connsiteY3" fmla="*/ 0 h 1063139"/>
                  <a:gd name="connsiteX4" fmla="*/ 977040 w 973297"/>
                  <a:gd name="connsiteY4" fmla="*/ 925381 h 1063139"/>
                  <a:gd name="connsiteX5" fmla="*/ 813826 w 973297"/>
                  <a:gd name="connsiteY5" fmla="*/ 1069129 h 1063139"/>
                  <a:gd name="connsiteX6" fmla="*/ 574245 w 973297"/>
                  <a:gd name="connsiteY6" fmla="*/ 797355 h 1063139"/>
                  <a:gd name="connsiteX7" fmla="*/ 399800 w 973297"/>
                  <a:gd name="connsiteY7" fmla="*/ 950088 h 1063139"/>
                  <a:gd name="connsiteX8" fmla="*/ 64387 w 973297"/>
                  <a:gd name="connsiteY8" fmla="*/ 569004 h 1063139"/>
                  <a:gd name="connsiteX9" fmla="*/ 238832 w 973297"/>
                  <a:gd name="connsiteY9" fmla="*/ 416272 h 106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297" h="1063139">
                    <a:moveTo>
                      <a:pt x="238832" y="416272"/>
                    </a:moveTo>
                    <a:cubicBezTo>
                      <a:pt x="198403" y="369853"/>
                      <a:pt x="158722" y="325680"/>
                      <a:pt x="119790" y="280759"/>
                    </a:cubicBezTo>
                    <a:cubicBezTo>
                      <a:pt x="80110" y="235837"/>
                      <a:pt x="41178" y="191665"/>
                      <a:pt x="0" y="144497"/>
                    </a:cubicBezTo>
                    <a:cubicBezTo>
                      <a:pt x="53906" y="95832"/>
                      <a:pt x="107811" y="48665"/>
                      <a:pt x="162466" y="0"/>
                    </a:cubicBezTo>
                    <a:cubicBezTo>
                      <a:pt x="434240" y="308460"/>
                      <a:pt x="705266" y="616172"/>
                      <a:pt x="977040" y="925381"/>
                    </a:cubicBezTo>
                    <a:cubicBezTo>
                      <a:pt x="922386" y="973297"/>
                      <a:pt x="868480" y="1020464"/>
                      <a:pt x="813826" y="1069129"/>
                    </a:cubicBezTo>
                    <a:cubicBezTo>
                      <a:pt x="733716" y="977789"/>
                      <a:pt x="654355" y="887946"/>
                      <a:pt x="574245" y="797355"/>
                    </a:cubicBezTo>
                    <a:cubicBezTo>
                      <a:pt x="515847" y="849014"/>
                      <a:pt x="458947" y="899177"/>
                      <a:pt x="399800" y="950088"/>
                    </a:cubicBezTo>
                    <a:cubicBezTo>
                      <a:pt x="288245" y="822810"/>
                      <a:pt x="176691" y="697030"/>
                      <a:pt x="64387" y="569004"/>
                    </a:cubicBezTo>
                    <a:cubicBezTo>
                      <a:pt x="122785" y="518093"/>
                      <a:pt x="180434" y="467183"/>
                      <a:pt x="238832" y="41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8E34219F-4F61-46BC-BF8E-2D9F91DFCFA6}"/>
                  </a:ext>
                </a:extLst>
              </p:cNvPr>
              <p:cNvSpPr/>
              <p:nvPr/>
            </p:nvSpPr>
            <p:spPr>
              <a:xfrm>
                <a:off x="7699694" y="2487897"/>
                <a:ext cx="756177" cy="741203"/>
              </a:xfrm>
              <a:custGeom>
                <a:avLst/>
                <a:gdLst>
                  <a:gd name="connsiteX0" fmla="*/ 381083 w 756176"/>
                  <a:gd name="connsiteY0" fmla="*/ 743449 h 741203"/>
                  <a:gd name="connsiteX1" fmla="*/ 0 w 756176"/>
                  <a:gd name="connsiteY1" fmla="*/ 369853 h 741203"/>
                  <a:gd name="connsiteX2" fmla="*/ 381832 w 756176"/>
                  <a:gd name="connsiteY2" fmla="*/ 0 h 741203"/>
                  <a:gd name="connsiteX3" fmla="*/ 762915 w 756176"/>
                  <a:gd name="connsiteY3" fmla="*/ 370602 h 741203"/>
                  <a:gd name="connsiteX4" fmla="*/ 381083 w 756176"/>
                  <a:gd name="connsiteY4" fmla="*/ 743449 h 741203"/>
                  <a:gd name="connsiteX5" fmla="*/ 577989 w 756176"/>
                  <a:gd name="connsiteY5" fmla="*/ 372099 h 741203"/>
                  <a:gd name="connsiteX6" fmla="*/ 381083 w 756176"/>
                  <a:gd name="connsiteY6" fmla="*/ 180434 h 741203"/>
                  <a:gd name="connsiteX7" fmla="*/ 184927 w 756176"/>
                  <a:gd name="connsiteY7" fmla="*/ 370602 h 741203"/>
                  <a:gd name="connsiteX8" fmla="*/ 380334 w 756176"/>
                  <a:gd name="connsiteY8" fmla="*/ 563015 h 741203"/>
                  <a:gd name="connsiteX9" fmla="*/ 577989 w 756176"/>
                  <a:gd name="connsiteY9" fmla="*/ 372099 h 74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6176" h="741203">
                    <a:moveTo>
                      <a:pt x="381083" y="743449"/>
                    </a:moveTo>
                    <a:cubicBezTo>
                      <a:pt x="169953" y="743449"/>
                      <a:pt x="0" y="576491"/>
                      <a:pt x="0" y="369853"/>
                    </a:cubicBezTo>
                    <a:cubicBezTo>
                      <a:pt x="749" y="165461"/>
                      <a:pt x="171450" y="0"/>
                      <a:pt x="381832" y="0"/>
                    </a:cubicBezTo>
                    <a:cubicBezTo>
                      <a:pt x="591465" y="0"/>
                      <a:pt x="762166" y="166209"/>
                      <a:pt x="762915" y="370602"/>
                    </a:cubicBezTo>
                    <a:cubicBezTo>
                      <a:pt x="762915" y="576491"/>
                      <a:pt x="592214" y="743449"/>
                      <a:pt x="381083" y="743449"/>
                    </a:cubicBezTo>
                    <a:close/>
                    <a:moveTo>
                      <a:pt x="577989" y="372099"/>
                    </a:moveTo>
                    <a:cubicBezTo>
                      <a:pt x="577989" y="265785"/>
                      <a:pt x="489643" y="179686"/>
                      <a:pt x="381083" y="180434"/>
                    </a:cubicBezTo>
                    <a:cubicBezTo>
                      <a:pt x="273272" y="180434"/>
                      <a:pt x="185675" y="265785"/>
                      <a:pt x="184927" y="370602"/>
                    </a:cubicBezTo>
                    <a:cubicBezTo>
                      <a:pt x="184927" y="477664"/>
                      <a:pt x="271026" y="563015"/>
                      <a:pt x="380334" y="563015"/>
                    </a:cubicBezTo>
                    <a:cubicBezTo>
                      <a:pt x="489643" y="563764"/>
                      <a:pt x="577989" y="478413"/>
                      <a:pt x="577989" y="37209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26078A0-929D-44EF-99B3-90D343130531}"/>
                </a:ext>
              </a:extLst>
            </p:cNvPr>
            <p:cNvSpPr/>
            <p:nvPr/>
          </p:nvSpPr>
          <p:spPr>
            <a:xfrm>
              <a:off x="3070673" y="4573635"/>
              <a:ext cx="1715646" cy="5455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xmlns="" id="{0A7E7481-8422-4B6F-920E-D051D7E4E28D}"/>
              </a:ext>
            </a:extLst>
          </p:cNvPr>
          <p:cNvSpPr/>
          <p:nvPr/>
        </p:nvSpPr>
        <p:spPr>
          <a:xfrm>
            <a:off x="3773164" y="2792437"/>
            <a:ext cx="2395122" cy="1604732"/>
          </a:xfrm>
          <a:prstGeom prst="wedgeEllipseCallout">
            <a:avLst>
              <a:gd name="adj1" fmla="val -52920"/>
              <a:gd name="adj2" fmla="val 53666"/>
            </a:avLst>
          </a:prstGeom>
          <a:solidFill>
            <a:schemeClr val="bg1"/>
          </a:solidFill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AE53DDC-9D36-4595-9B88-91AA92DBDD67}"/>
              </a:ext>
            </a:extLst>
          </p:cNvPr>
          <p:cNvGrpSpPr/>
          <p:nvPr/>
        </p:nvGrpSpPr>
        <p:grpSpPr>
          <a:xfrm>
            <a:off x="4499685" y="3013289"/>
            <a:ext cx="942080" cy="1163028"/>
            <a:chOff x="933608" y="3288154"/>
            <a:chExt cx="2493562" cy="307838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5D984E6C-348A-430B-A28A-705D3833D045}"/>
                </a:ext>
              </a:extLst>
            </p:cNvPr>
            <p:cNvGrpSpPr/>
            <p:nvPr/>
          </p:nvGrpSpPr>
          <p:grpSpPr>
            <a:xfrm>
              <a:off x="933608" y="3288154"/>
              <a:ext cx="1216205" cy="3078384"/>
              <a:chOff x="4746850" y="3003949"/>
              <a:chExt cx="782755" cy="1981262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xmlns="" id="{2EAF7F52-D385-4485-81B3-D8D24C7A631A}"/>
                  </a:ext>
                </a:extLst>
              </p:cNvPr>
              <p:cNvGrpSpPr/>
              <p:nvPr/>
            </p:nvGrpSpPr>
            <p:grpSpPr>
              <a:xfrm>
                <a:off x="4746850" y="3864504"/>
                <a:ext cx="782755" cy="1120707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31" name="Rectangle: Rounded Corners 218">
                  <a:extLst>
                    <a:ext uri="{FF2B5EF4-FFF2-40B4-BE49-F238E27FC236}">
                      <a16:creationId xmlns:a16="http://schemas.microsoft.com/office/drawing/2014/main" xmlns="" id="{C46E0A3E-8DA5-4A41-9C82-0DF4C261D019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: Rounded Corners 218">
                  <a:extLst>
                    <a:ext uri="{FF2B5EF4-FFF2-40B4-BE49-F238E27FC236}">
                      <a16:creationId xmlns:a16="http://schemas.microsoft.com/office/drawing/2014/main" xmlns="" id="{F1C1194C-E873-4914-B84C-7F5412CF23D5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2C97EFB5-8485-454A-8F27-5479E8066AD5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29" name="Rectangle: Rounded Corners 218">
                  <a:extLst>
                    <a:ext uri="{FF2B5EF4-FFF2-40B4-BE49-F238E27FC236}">
                      <a16:creationId xmlns:a16="http://schemas.microsoft.com/office/drawing/2014/main" xmlns="" id="{960C06C9-6CC7-4C6A-9FE5-4FF884C00638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: Rounded Corners 218">
                  <a:extLst>
                    <a:ext uri="{FF2B5EF4-FFF2-40B4-BE49-F238E27FC236}">
                      <a16:creationId xmlns:a16="http://schemas.microsoft.com/office/drawing/2014/main" xmlns="" id="{E104A142-074F-45C5-8A80-A4EDAE15D257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xmlns="" id="{A7DA771F-2040-48D0-BAD4-41B377B37A2C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xmlns="" id="{C99F4D33-026C-44D4-B001-E61DFC0AAE04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xmlns="" id="{DAB68466-B6D5-4F95-AEAF-7F21E8B34D82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973B982C-08FE-4D48-A76C-6ECFB2F94EDB}"/>
                </a:ext>
              </a:extLst>
            </p:cNvPr>
            <p:cNvGrpSpPr/>
            <p:nvPr/>
          </p:nvGrpSpPr>
          <p:grpSpPr>
            <a:xfrm>
              <a:off x="2210965" y="3288154"/>
              <a:ext cx="1216205" cy="3078384"/>
              <a:chOff x="4746850" y="3003949"/>
              <a:chExt cx="782755" cy="198126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xmlns="" id="{D1E750B3-10FC-4AA5-9D41-55F38A2F2849}"/>
                  </a:ext>
                </a:extLst>
              </p:cNvPr>
              <p:cNvGrpSpPr/>
              <p:nvPr/>
            </p:nvGrpSpPr>
            <p:grpSpPr>
              <a:xfrm>
                <a:off x="4746850" y="3864504"/>
                <a:ext cx="782755" cy="1120707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22" name="Rectangle: Rounded Corners 218">
                  <a:extLst>
                    <a:ext uri="{FF2B5EF4-FFF2-40B4-BE49-F238E27FC236}">
                      <a16:creationId xmlns:a16="http://schemas.microsoft.com/office/drawing/2014/main" xmlns="" id="{A13BDC89-B767-4634-B0C0-411AA78B64C3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: Rounded Corners 218">
                  <a:extLst>
                    <a:ext uri="{FF2B5EF4-FFF2-40B4-BE49-F238E27FC236}">
                      <a16:creationId xmlns:a16="http://schemas.microsoft.com/office/drawing/2014/main" xmlns="" id="{89436C3B-1D4B-4127-869A-BDCC8A071EC2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xmlns="" id="{E87A9C8A-40F5-4B54-A119-50A9D5C7C641}"/>
                  </a:ext>
                </a:extLst>
              </p:cNvPr>
              <p:cNvGrpSpPr/>
              <p:nvPr/>
            </p:nvGrpSpPr>
            <p:grpSpPr>
              <a:xfrm rot="10800000">
                <a:off x="4803981" y="3003949"/>
                <a:ext cx="668493" cy="946154"/>
                <a:chOff x="4732897" y="3907639"/>
                <a:chExt cx="782755" cy="1042651"/>
              </a:xfrm>
              <a:solidFill>
                <a:schemeClr val="accent1"/>
              </a:solidFill>
            </p:grpSpPr>
            <p:sp>
              <p:nvSpPr>
                <p:cNvPr id="20" name="Rectangle: Rounded Corners 218">
                  <a:extLst>
                    <a:ext uri="{FF2B5EF4-FFF2-40B4-BE49-F238E27FC236}">
                      <a16:creationId xmlns:a16="http://schemas.microsoft.com/office/drawing/2014/main" xmlns="" id="{5E9A8825-A6E4-43BD-B8AE-CBEBB48138F4}"/>
                    </a:ext>
                  </a:extLst>
                </p:cNvPr>
                <p:cNvSpPr/>
                <p:nvPr/>
              </p:nvSpPr>
              <p:spPr>
                <a:xfrm>
                  <a:off x="4732897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: Rounded Corners 218">
                  <a:extLst>
                    <a:ext uri="{FF2B5EF4-FFF2-40B4-BE49-F238E27FC236}">
                      <a16:creationId xmlns:a16="http://schemas.microsoft.com/office/drawing/2014/main" xmlns="" id="{78A05838-DA43-4FC3-AC28-9B8D5B9165CD}"/>
                    </a:ext>
                  </a:extLst>
                </p:cNvPr>
                <p:cNvSpPr/>
                <p:nvPr/>
              </p:nvSpPr>
              <p:spPr>
                <a:xfrm flipH="1">
                  <a:off x="5099040" y="3907639"/>
                  <a:ext cx="416612" cy="1042651"/>
                </a:xfrm>
                <a:custGeom>
                  <a:avLst/>
                  <a:gdLst>
                    <a:gd name="connsiteX0" fmla="*/ 0 w 275468"/>
                    <a:gd name="connsiteY0" fmla="*/ 137734 h 964926"/>
                    <a:gd name="connsiteX1" fmla="*/ 137734 w 275468"/>
                    <a:gd name="connsiteY1" fmla="*/ 0 h 964926"/>
                    <a:gd name="connsiteX2" fmla="*/ 137734 w 275468"/>
                    <a:gd name="connsiteY2" fmla="*/ 0 h 964926"/>
                    <a:gd name="connsiteX3" fmla="*/ 275468 w 275468"/>
                    <a:gd name="connsiteY3" fmla="*/ 137734 h 964926"/>
                    <a:gd name="connsiteX4" fmla="*/ 275468 w 275468"/>
                    <a:gd name="connsiteY4" fmla="*/ 827192 h 964926"/>
                    <a:gd name="connsiteX5" fmla="*/ 137734 w 275468"/>
                    <a:gd name="connsiteY5" fmla="*/ 964926 h 964926"/>
                    <a:gd name="connsiteX6" fmla="*/ 137734 w 275468"/>
                    <a:gd name="connsiteY6" fmla="*/ 964926 h 964926"/>
                    <a:gd name="connsiteX7" fmla="*/ 0 w 275468"/>
                    <a:gd name="connsiteY7" fmla="*/ 827192 h 964926"/>
                    <a:gd name="connsiteX8" fmla="*/ 0 w 275468"/>
                    <a:gd name="connsiteY8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9437 w 279437"/>
                    <a:gd name="connsiteY4" fmla="*/ 827192 h 964926"/>
                    <a:gd name="connsiteX5" fmla="*/ 141703 w 279437"/>
                    <a:gd name="connsiteY5" fmla="*/ 964926 h 964926"/>
                    <a:gd name="connsiteX6" fmla="*/ 141703 w 279437"/>
                    <a:gd name="connsiteY6" fmla="*/ 964926 h 964926"/>
                    <a:gd name="connsiteX7" fmla="*/ 3969 w 279437"/>
                    <a:gd name="connsiteY7" fmla="*/ 827192 h 964926"/>
                    <a:gd name="connsiteX8" fmla="*/ 0 w 279437"/>
                    <a:gd name="connsiteY8" fmla="*/ 387460 h 964926"/>
                    <a:gd name="connsiteX9" fmla="*/ 3969 w 279437"/>
                    <a:gd name="connsiteY9" fmla="*/ 137734 h 964926"/>
                    <a:gd name="connsiteX0" fmla="*/ 3969 w 279437"/>
                    <a:gd name="connsiteY0" fmla="*/ 137734 h 964926"/>
                    <a:gd name="connsiteX1" fmla="*/ 141703 w 279437"/>
                    <a:gd name="connsiteY1" fmla="*/ 0 h 964926"/>
                    <a:gd name="connsiteX2" fmla="*/ 141703 w 279437"/>
                    <a:gd name="connsiteY2" fmla="*/ 0 h 964926"/>
                    <a:gd name="connsiteX3" fmla="*/ 279437 w 279437"/>
                    <a:gd name="connsiteY3" fmla="*/ 137734 h 964926"/>
                    <a:gd name="connsiteX4" fmla="*/ 277640 w 279437"/>
                    <a:gd name="connsiteY4" fmla="*/ 390478 h 964926"/>
                    <a:gd name="connsiteX5" fmla="*/ 279437 w 279437"/>
                    <a:gd name="connsiteY5" fmla="*/ 827192 h 964926"/>
                    <a:gd name="connsiteX6" fmla="*/ 141703 w 279437"/>
                    <a:gd name="connsiteY6" fmla="*/ 964926 h 964926"/>
                    <a:gd name="connsiteX7" fmla="*/ 141703 w 279437"/>
                    <a:gd name="connsiteY7" fmla="*/ 964926 h 964926"/>
                    <a:gd name="connsiteX8" fmla="*/ 3969 w 279437"/>
                    <a:gd name="connsiteY8" fmla="*/ 827192 h 964926"/>
                    <a:gd name="connsiteX9" fmla="*/ 0 w 279437"/>
                    <a:gd name="connsiteY9" fmla="*/ 387460 h 964926"/>
                    <a:gd name="connsiteX10" fmla="*/ 3969 w 279437"/>
                    <a:gd name="connsiteY10" fmla="*/ 137734 h 964926"/>
                    <a:gd name="connsiteX0" fmla="*/ 3969 w 397132"/>
                    <a:gd name="connsiteY0" fmla="*/ 141966 h 969158"/>
                    <a:gd name="connsiteX1" fmla="*/ 141703 w 397132"/>
                    <a:gd name="connsiteY1" fmla="*/ 4232 h 969158"/>
                    <a:gd name="connsiteX2" fmla="*/ 141703 w 397132"/>
                    <a:gd name="connsiteY2" fmla="*/ 4232 h 969158"/>
                    <a:gd name="connsiteX3" fmla="*/ 397132 w 397132"/>
                    <a:gd name="connsiteY3" fmla="*/ 54449 h 969158"/>
                    <a:gd name="connsiteX4" fmla="*/ 277640 w 397132"/>
                    <a:gd name="connsiteY4" fmla="*/ 394710 h 969158"/>
                    <a:gd name="connsiteX5" fmla="*/ 279437 w 397132"/>
                    <a:gd name="connsiteY5" fmla="*/ 831424 h 969158"/>
                    <a:gd name="connsiteX6" fmla="*/ 141703 w 397132"/>
                    <a:gd name="connsiteY6" fmla="*/ 969158 h 969158"/>
                    <a:gd name="connsiteX7" fmla="*/ 141703 w 397132"/>
                    <a:gd name="connsiteY7" fmla="*/ 969158 h 969158"/>
                    <a:gd name="connsiteX8" fmla="*/ 3969 w 397132"/>
                    <a:gd name="connsiteY8" fmla="*/ 831424 h 969158"/>
                    <a:gd name="connsiteX9" fmla="*/ 0 w 397132"/>
                    <a:gd name="connsiteY9" fmla="*/ 391692 h 969158"/>
                    <a:gd name="connsiteX10" fmla="*/ 3969 w 397132"/>
                    <a:gd name="connsiteY10" fmla="*/ 141966 h 969158"/>
                    <a:gd name="connsiteX0" fmla="*/ 3969 w 438636"/>
                    <a:gd name="connsiteY0" fmla="*/ 231287 h 1058479"/>
                    <a:gd name="connsiteX1" fmla="*/ 141703 w 438636"/>
                    <a:gd name="connsiteY1" fmla="*/ 93553 h 1058479"/>
                    <a:gd name="connsiteX2" fmla="*/ 407271 w 438636"/>
                    <a:gd name="connsiteY2" fmla="*/ 0 h 1058479"/>
                    <a:gd name="connsiteX3" fmla="*/ 397132 w 438636"/>
                    <a:gd name="connsiteY3" fmla="*/ 143770 h 1058479"/>
                    <a:gd name="connsiteX4" fmla="*/ 277640 w 438636"/>
                    <a:gd name="connsiteY4" fmla="*/ 484031 h 1058479"/>
                    <a:gd name="connsiteX5" fmla="*/ 279437 w 438636"/>
                    <a:gd name="connsiteY5" fmla="*/ 920745 h 1058479"/>
                    <a:gd name="connsiteX6" fmla="*/ 141703 w 438636"/>
                    <a:gd name="connsiteY6" fmla="*/ 1058479 h 1058479"/>
                    <a:gd name="connsiteX7" fmla="*/ 141703 w 438636"/>
                    <a:gd name="connsiteY7" fmla="*/ 1058479 h 1058479"/>
                    <a:gd name="connsiteX8" fmla="*/ 3969 w 438636"/>
                    <a:gd name="connsiteY8" fmla="*/ 920745 h 1058479"/>
                    <a:gd name="connsiteX9" fmla="*/ 0 w 438636"/>
                    <a:gd name="connsiteY9" fmla="*/ 481013 h 1058479"/>
                    <a:gd name="connsiteX10" fmla="*/ 3969 w 438636"/>
                    <a:gd name="connsiteY10" fmla="*/ 231287 h 1058479"/>
                    <a:gd name="connsiteX0" fmla="*/ 3969 w 438636"/>
                    <a:gd name="connsiteY0" fmla="*/ 231287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3969 w 438636"/>
                    <a:gd name="connsiteY9" fmla="*/ 231287 h 1058479"/>
                    <a:gd name="connsiteX0" fmla="*/ 257466 w 438636"/>
                    <a:gd name="connsiteY0" fmla="*/ 158859 h 1058479"/>
                    <a:gd name="connsiteX1" fmla="*/ 407271 w 438636"/>
                    <a:gd name="connsiteY1" fmla="*/ 0 h 1058479"/>
                    <a:gd name="connsiteX2" fmla="*/ 397132 w 438636"/>
                    <a:gd name="connsiteY2" fmla="*/ 143770 h 1058479"/>
                    <a:gd name="connsiteX3" fmla="*/ 277640 w 438636"/>
                    <a:gd name="connsiteY3" fmla="*/ 484031 h 1058479"/>
                    <a:gd name="connsiteX4" fmla="*/ 279437 w 438636"/>
                    <a:gd name="connsiteY4" fmla="*/ 920745 h 1058479"/>
                    <a:gd name="connsiteX5" fmla="*/ 141703 w 438636"/>
                    <a:gd name="connsiteY5" fmla="*/ 1058479 h 1058479"/>
                    <a:gd name="connsiteX6" fmla="*/ 141703 w 438636"/>
                    <a:gd name="connsiteY6" fmla="*/ 1058479 h 1058479"/>
                    <a:gd name="connsiteX7" fmla="*/ 3969 w 438636"/>
                    <a:gd name="connsiteY7" fmla="*/ 920745 h 1058479"/>
                    <a:gd name="connsiteX8" fmla="*/ 0 w 438636"/>
                    <a:gd name="connsiteY8" fmla="*/ 481013 h 1058479"/>
                    <a:gd name="connsiteX9" fmla="*/ 257466 w 438636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56387 w 434667"/>
                    <a:gd name="connsiteY8" fmla="*/ 529298 h 1058479"/>
                    <a:gd name="connsiteX9" fmla="*/ 253497 w 434667"/>
                    <a:gd name="connsiteY9" fmla="*/ 158859 h 1058479"/>
                    <a:gd name="connsiteX0" fmla="*/ 253497 w 434667"/>
                    <a:gd name="connsiteY0" fmla="*/ 158859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53497 w 434667"/>
                    <a:gd name="connsiteY9" fmla="*/ 158859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0752 h 1058479"/>
                    <a:gd name="connsiteX1" fmla="*/ 403302 w 434667"/>
                    <a:gd name="connsiteY1" fmla="*/ 0 h 1058479"/>
                    <a:gd name="connsiteX2" fmla="*/ 393163 w 434667"/>
                    <a:gd name="connsiteY2" fmla="*/ 143770 h 1058479"/>
                    <a:gd name="connsiteX3" fmla="*/ 273671 w 434667"/>
                    <a:gd name="connsiteY3" fmla="*/ 484031 h 1058479"/>
                    <a:gd name="connsiteX4" fmla="*/ 275468 w 434667"/>
                    <a:gd name="connsiteY4" fmla="*/ 920745 h 1058479"/>
                    <a:gd name="connsiteX5" fmla="*/ 137734 w 434667"/>
                    <a:gd name="connsiteY5" fmla="*/ 1058479 h 1058479"/>
                    <a:gd name="connsiteX6" fmla="*/ 137734 w 434667"/>
                    <a:gd name="connsiteY6" fmla="*/ 1058479 h 1058479"/>
                    <a:gd name="connsiteX7" fmla="*/ 0 w 434667"/>
                    <a:gd name="connsiteY7" fmla="*/ 920745 h 1058479"/>
                    <a:gd name="connsiteX8" fmla="*/ 47333 w 434667"/>
                    <a:gd name="connsiteY8" fmla="*/ 532316 h 1058479"/>
                    <a:gd name="connsiteX9" fmla="*/ 241426 w 434667"/>
                    <a:gd name="connsiteY9" fmla="*/ 140752 h 1058479"/>
                    <a:gd name="connsiteX0" fmla="*/ 241426 w 434667"/>
                    <a:gd name="connsiteY0" fmla="*/ 142167 h 1059894"/>
                    <a:gd name="connsiteX1" fmla="*/ 403302 w 434667"/>
                    <a:gd name="connsiteY1" fmla="*/ 1415 h 1059894"/>
                    <a:gd name="connsiteX2" fmla="*/ 393163 w 434667"/>
                    <a:gd name="connsiteY2" fmla="*/ 145185 h 1059894"/>
                    <a:gd name="connsiteX3" fmla="*/ 273671 w 434667"/>
                    <a:gd name="connsiteY3" fmla="*/ 485446 h 1059894"/>
                    <a:gd name="connsiteX4" fmla="*/ 275468 w 434667"/>
                    <a:gd name="connsiteY4" fmla="*/ 922160 h 1059894"/>
                    <a:gd name="connsiteX5" fmla="*/ 137734 w 434667"/>
                    <a:gd name="connsiteY5" fmla="*/ 1059894 h 1059894"/>
                    <a:gd name="connsiteX6" fmla="*/ 137734 w 434667"/>
                    <a:gd name="connsiteY6" fmla="*/ 1059894 h 1059894"/>
                    <a:gd name="connsiteX7" fmla="*/ 0 w 434667"/>
                    <a:gd name="connsiteY7" fmla="*/ 922160 h 1059894"/>
                    <a:gd name="connsiteX8" fmla="*/ 47333 w 434667"/>
                    <a:gd name="connsiteY8" fmla="*/ 533731 h 1059894"/>
                    <a:gd name="connsiteX9" fmla="*/ 241426 w 434667"/>
                    <a:gd name="connsiteY9" fmla="*/ 142167 h 1059894"/>
                    <a:gd name="connsiteX0" fmla="*/ 241426 w 413476"/>
                    <a:gd name="connsiteY0" fmla="*/ 142167 h 1059894"/>
                    <a:gd name="connsiteX1" fmla="*/ 403302 w 413476"/>
                    <a:gd name="connsiteY1" fmla="*/ 1415 h 1059894"/>
                    <a:gd name="connsiteX2" fmla="*/ 393163 w 413476"/>
                    <a:gd name="connsiteY2" fmla="*/ 145185 h 1059894"/>
                    <a:gd name="connsiteX3" fmla="*/ 273671 w 413476"/>
                    <a:gd name="connsiteY3" fmla="*/ 485446 h 1059894"/>
                    <a:gd name="connsiteX4" fmla="*/ 275468 w 413476"/>
                    <a:gd name="connsiteY4" fmla="*/ 922160 h 1059894"/>
                    <a:gd name="connsiteX5" fmla="*/ 137734 w 413476"/>
                    <a:gd name="connsiteY5" fmla="*/ 1059894 h 1059894"/>
                    <a:gd name="connsiteX6" fmla="*/ 137734 w 413476"/>
                    <a:gd name="connsiteY6" fmla="*/ 1059894 h 1059894"/>
                    <a:gd name="connsiteX7" fmla="*/ 0 w 413476"/>
                    <a:gd name="connsiteY7" fmla="*/ 922160 h 1059894"/>
                    <a:gd name="connsiteX8" fmla="*/ 47333 w 413476"/>
                    <a:gd name="connsiteY8" fmla="*/ 533731 h 1059894"/>
                    <a:gd name="connsiteX9" fmla="*/ 241426 w 413476"/>
                    <a:gd name="connsiteY9" fmla="*/ 142167 h 1059894"/>
                    <a:gd name="connsiteX0" fmla="*/ 241426 w 409337"/>
                    <a:gd name="connsiteY0" fmla="*/ 142167 h 1059894"/>
                    <a:gd name="connsiteX1" fmla="*/ 403302 w 409337"/>
                    <a:gd name="connsiteY1" fmla="*/ 1415 h 1059894"/>
                    <a:gd name="connsiteX2" fmla="*/ 353931 w 409337"/>
                    <a:gd name="connsiteY2" fmla="*/ 187435 h 1059894"/>
                    <a:gd name="connsiteX3" fmla="*/ 273671 w 409337"/>
                    <a:gd name="connsiteY3" fmla="*/ 485446 h 1059894"/>
                    <a:gd name="connsiteX4" fmla="*/ 275468 w 409337"/>
                    <a:gd name="connsiteY4" fmla="*/ 922160 h 1059894"/>
                    <a:gd name="connsiteX5" fmla="*/ 137734 w 409337"/>
                    <a:gd name="connsiteY5" fmla="*/ 1059894 h 1059894"/>
                    <a:gd name="connsiteX6" fmla="*/ 137734 w 409337"/>
                    <a:gd name="connsiteY6" fmla="*/ 1059894 h 1059894"/>
                    <a:gd name="connsiteX7" fmla="*/ 0 w 409337"/>
                    <a:gd name="connsiteY7" fmla="*/ 922160 h 1059894"/>
                    <a:gd name="connsiteX8" fmla="*/ 47333 w 409337"/>
                    <a:gd name="connsiteY8" fmla="*/ 533731 h 1059894"/>
                    <a:gd name="connsiteX9" fmla="*/ 241426 w 409337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3671 w 412459"/>
                    <a:gd name="connsiteY3" fmla="*/ 485446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61599 w 412459"/>
                    <a:gd name="connsiteY3" fmla="*/ 548820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75468 w 412459"/>
                    <a:gd name="connsiteY4" fmla="*/ 922160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37734 w 412459"/>
                    <a:gd name="connsiteY6" fmla="*/ 1059894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4"/>
                    <a:gd name="connsiteX1" fmla="*/ 403302 w 412459"/>
                    <a:gd name="connsiteY1" fmla="*/ 1415 h 1059894"/>
                    <a:gd name="connsiteX2" fmla="*/ 353931 w 412459"/>
                    <a:gd name="connsiteY2" fmla="*/ 187435 h 1059894"/>
                    <a:gd name="connsiteX3" fmla="*/ 270653 w 412459"/>
                    <a:gd name="connsiteY3" fmla="*/ 545802 h 1059894"/>
                    <a:gd name="connsiteX4" fmla="*/ 269433 w 412459"/>
                    <a:gd name="connsiteY4" fmla="*/ 904053 h 1059894"/>
                    <a:gd name="connsiteX5" fmla="*/ 137734 w 412459"/>
                    <a:gd name="connsiteY5" fmla="*/ 1059894 h 1059894"/>
                    <a:gd name="connsiteX6" fmla="*/ 125663 w 412459"/>
                    <a:gd name="connsiteY6" fmla="*/ 1050841 h 1059894"/>
                    <a:gd name="connsiteX7" fmla="*/ 0 w 412459"/>
                    <a:gd name="connsiteY7" fmla="*/ 922160 h 1059894"/>
                    <a:gd name="connsiteX8" fmla="*/ 47333 w 412459"/>
                    <a:gd name="connsiteY8" fmla="*/ 533731 h 1059894"/>
                    <a:gd name="connsiteX9" fmla="*/ 241426 w 412459"/>
                    <a:gd name="connsiteY9" fmla="*/ 142167 h 1059894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2459"/>
                    <a:gd name="connsiteY0" fmla="*/ 142167 h 1059895"/>
                    <a:gd name="connsiteX1" fmla="*/ 403302 w 412459"/>
                    <a:gd name="connsiteY1" fmla="*/ 1415 h 1059895"/>
                    <a:gd name="connsiteX2" fmla="*/ 353931 w 412459"/>
                    <a:gd name="connsiteY2" fmla="*/ 187435 h 1059895"/>
                    <a:gd name="connsiteX3" fmla="*/ 270653 w 412459"/>
                    <a:gd name="connsiteY3" fmla="*/ 545802 h 1059895"/>
                    <a:gd name="connsiteX4" fmla="*/ 269433 w 412459"/>
                    <a:gd name="connsiteY4" fmla="*/ 904053 h 1059895"/>
                    <a:gd name="connsiteX5" fmla="*/ 137734 w 412459"/>
                    <a:gd name="connsiteY5" fmla="*/ 1059894 h 1059895"/>
                    <a:gd name="connsiteX6" fmla="*/ 122645 w 412459"/>
                    <a:gd name="connsiteY6" fmla="*/ 1059895 h 1059895"/>
                    <a:gd name="connsiteX7" fmla="*/ 0 w 412459"/>
                    <a:gd name="connsiteY7" fmla="*/ 922160 h 1059895"/>
                    <a:gd name="connsiteX8" fmla="*/ 47333 w 412459"/>
                    <a:gd name="connsiteY8" fmla="*/ 533731 h 1059895"/>
                    <a:gd name="connsiteX9" fmla="*/ 241426 w 412459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0653 w 415656"/>
                    <a:gd name="connsiteY3" fmla="*/ 545802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5656"/>
                    <a:gd name="connsiteY0" fmla="*/ 142167 h 1059895"/>
                    <a:gd name="connsiteX1" fmla="*/ 403302 w 415656"/>
                    <a:gd name="connsiteY1" fmla="*/ 1415 h 1059895"/>
                    <a:gd name="connsiteX2" fmla="*/ 372037 w 415656"/>
                    <a:gd name="connsiteY2" fmla="*/ 187435 h 1059895"/>
                    <a:gd name="connsiteX3" fmla="*/ 279706 w 415656"/>
                    <a:gd name="connsiteY3" fmla="*/ 575980 h 1059895"/>
                    <a:gd name="connsiteX4" fmla="*/ 269433 w 415656"/>
                    <a:gd name="connsiteY4" fmla="*/ 904053 h 1059895"/>
                    <a:gd name="connsiteX5" fmla="*/ 137734 w 415656"/>
                    <a:gd name="connsiteY5" fmla="*/ 1059894 h 1059895"/>
                    <a:gd name="connsiteX6" fmla="*/ 122645 w 415656"/>
                    <a:gd name="connsiteY6" fmla="*/ 1059895 h 1059895"/>
                    <a:gd name="connsiteX7" fmla="*/ 0 w 415656"/>
                    <a:gd name="connsiteY7" fmla="*/ 922160 h 1059895"/>
                    <a:gd name="connsiteX8" fmla="*/ 47333 w 415656"/>
                    <a:gd name="connsiteY8" fmla="*/ 533731 h 1059895"/>
                    <a:gd name="connsiteX9" fmla="*/ 241426 w 415656"/>
                    <a:gd name="connsiteY9" fmla="*/ 142167 h 1059895"/>
                    <a:gd name="connsiteX0" fmla="*/ 241426 w 411136"/>
                    <a:gd name="connsiteY0" fmla="*/ 124435 h 1042163"/>
                    <a:gd name="connsiteX1" fmla="*/ 397266 w 411136"/>
                    <a:gd name="connsiteY1" fmla="*/ 1790 h 1042163"/>
                    <a:gd name="connsiteX2" fmla="*/ 372037 w 411136"/>
                    <a:gd name="connsiteY2" fmla="*/ 169703 h 1042163"/>
                    <a:gd name="connsiteX3" fmla="*/ 279706 w 411136"/>
                    <a:gd name="connsiteY3" fmla="*/ 558248 h 1042163"/>
                    <a:gd name="connsiteX4" fmla="*/ 269433 w 411136"/>
                    <a:gd name="connsiteY4" fmla="*/ 886321 h 1042163"/>
                    <a:gd name="connsiteX5" fmla="*/ 137734 w 411136"/>
                    <a:gd name="connsiteY5" fmla="*/ 1042162 h 1042163"/>
                    <a:gd name="connsiteX6" fmla="*/ 122645 w 411136"/>
                    <a:gd name="connsiteY6" fmla="*/ 1042163 h 1042163"/>
                    <a:gd name="connsiteX7" fmla="*/ 0 w 411136"/>
                    <a:gd name="connsiteY7" fmla="*/ 904428 h 1042163"/>
                    <a:gd name="connsiteX8" fmla="*/ 47333 w 411136"/>
                    <a:gd name="connsiteY8" fmla="*/ 515999 h 1042163"/>
                    <a:gd name="connsiteX9" fmla="*/ 241426 w 411136"/>
                    <a:gd name="connsiteY9" fmla="*/ 124435 h 1042163"/>
                    <a:gd name="connsiteX0" fmla="*/ 241426 w 414009"/>
                    <a:gd name="connsiteY0" fmla="*/ 124435 h 1042163"/>
                    <a:gd name="connsiteX1" fmla="*/ 397266 w 414009"/>
                    <a:gd name="connsiteY1" fmla="*/ 1790 h 1042163"/>
                    <a:gd name="connsiteX2" fmla="*/ 381091 w 414009"/>
                    <a:gd name="connsiteY2" fmla="*/ 169703 h 1042163"/>
                    <a:gd name="connsiteX3" fmla="*/ 279706 w 414009"/>
                    <a:gd name="connsiteY3" fmla="*/ 558248 h 1042163"/>
                    <a:gd name="connsiteX4" fmla="*/ 269433 w 414009"/>
                    <a:gd name="connsiteY4" fmla="*/ 886321 h 1042163"/>
                    <a:gd name="connsiteX5" fmla="*/ 137734 w 414009"/>
                    <a:gd name="connsiteY5" fmla="*/ 1042162 h 1042163"/>
                    <a:gd name="connsiteX6" fmla="*/ 122645 w 414009"/>
                    <a:gd name="connsiteY6" fmla="*/ 1042163 h 1042163"/>
                    <a:gd name="connsiteX7" fmla="*/ 0 w 414009"/>
                    <a:gd name="connsiteY7" fmla="*/ 904428 h 1042163"/>
                    <a:gd name="connsiteX8" fmla="*/ 47333 w 414009"/>
                    <a:gd name="connsiteY8" fmla="*/ 515999 h 1042163"/>
                    <a:gd name="connsiteX9" fmla="*/ 241426 w 414009"/>
                    <a:gd name="connsiteY9" fmla="*/ 124435 h 1042163"/>
                    <a:gd name="connsiteX0" fmla="*/ 241426 w 416612"/>
                    <a:gd name="connsiteY0" fmla="*/ 124435 h 1042163"/>
                    <a:gd name="connsiteX1" fmla="*/ 397266 w 416612"/>
                    <a:gd name="connsiteY1" fmla="*/ 1790 h 1042163"/>
                    <a:gd name="connsiteX2" fmla="*/ 381091 w 416612"/>
                    <a:gd name="connsiteY2" fmla="*/ 169703 h 1042163"/>
                    <a:gd name="connsiteX3" fmla="*/ 279706 w 416612"/>
                    <a:gd name="connsiteY3" fmla="*/ 558248 h 1042163"/>
                    <a:gd name="connsiteX4" fmla="*/ 269433 w 416612"/>
                    <a:gd name="connsiteY4" fmla="*/ 886321 h 1042163"/>
                    <a:gd name="connsiteX5" fmla="*/ 137734 w 416612"/>
                    <a:gd name="connsiteY5" fmla="*/ 1042162 h 1042163"/>
                    <a:gd name="connsiteX6" fmla="*/ 122645 w 416612"/>
                    <a:gd name="connsiteY6" fmla="*/ 1042163 h 1042163"/>
                    <a:gd name="connsiteX7" fmla="*/ 0 w 416612"/>
                    <a:gd name="connsiteY7" fmla="*/ 904428 h 1042163"/>
                    <a:gd name="connsiteX8" fmla="*/ 47333 w 416612"/>
                    <a:gd name="connsiteY8" fmla="*/ 515999 h 1042163"/>
                    <a:gd name="connsiteX9" fmla="*/ 241426 w 416612"/>
                    <a:gd name="connsiteY9" fmla="*/ 124435 h 1042163"/>
                    <a:gd name="connsiteX0" fmla="*/ 250479 w 416612"/>
                    <a:gd name="connsiteY0" fmla="*/ 109834 h 1042651"/>
                    <a:gd name="connsiteX1" fmla="*/ 397266 w 416612"/>
                    <a:gd name="connsiteY1" fmla="*/ 2278 h 1042651"/>
                    <a:gd name="connsiteX2" fmla="*/ 381091 w 416612"/>
                    <a:gd name="connsiteY2" fmla="*/ 170191 h 1042651"/>
                    <a:gd name="connsiteX3" fmla="*/ 279706 w 416612"/>
                    <a:gd name="connsiteY3" fmla="*/ 558736 h 1042651"/>
                    <a:gd name="connsiteX4" fmla="*/ 269433 w 416612"/>
                    <a:gd name="connsiteY4" fmla="*/ 886809 h 1042651"/>
                    <a:gd name="connsiteX5" fmla="*/ 137734 w 416612"/>
                    <a:gd name="connsiteY5" fmla="*/ 1042650 h 1042651"/>
                    <a:gd name="connsiteX6" fmla="*/ 122645 w 416612"/>
                    <a:gd name="connsiteY6" fmla="*/ 1042651 h 1042651"/>
                    <a:gd name="connsiteX7" fmla="*/ 0 w 416612"/>
                    <a:gd name="connsiteY7" fmla="*/ 904916 h 1042651"/>
                    <a:gd name="connsiteX8" fmla="*/ 47333 w 416612"/>
                    <a:gd name="connsiteY8" fmla="*/ 516487 h 1042651"/>
                    <a:gd name="connsiteX9" fmla="*/ 250479 w 416612"/>
                    <a:gd name="connsiteY9" fmla="*/ 109834 h 10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6612" h="1042651">
                      <a:moveTo>
                        <a:pt x="250479" y="109834"/>
                      </a:moveTo>
                      <a:cubicBezTo>
                        <a:pt x="318357" y="29665"/>
                        <a:pt x="355882" y="-10296"/>
                        <a:pt x="397266" y="2278"/>
                      </a:cubicBezTo>
                      <a:cubicBezTo>
                        <a:pt x="431085" y="41509"/>
                        <a:pt x="417305" y="88087"/>
                        <a:pt x="381091" y="170191"/>
                      </a:cubicBezTo>
                      <a:cubicBezTo>
                        <a:pt x="332207" y="305742"/>
                        <a:pt x="292376" y="377918"/>
                        <a:pt x="279706" y="558736"/>
                      </a:cubicBezTo>
                      <a:cubicBezTo>
                        <a:pt x="272257" y="740522"/>
                        <a:pt x="270846" y="753308"/>
                        <a:pt x="269433" y="886809"/>
                      </a:cubicBezTo>
                      <a:cubicBezTo>
                        <a:pt x="269433" y="962877"/>
                        <a:pt x="213802" y="1042650"/>
                        <a:pt x="137734" y="1042650"/>
                      </a:cubicBezTo>
                      <a:lnTo>
                        <a:pt x="122645" y="1042651"/>
                      </a:lnTo>
                      <a:cubicBezTo>
                        <a:pt x="67701" y="1033597"/>
                        <a:pt x="0" y="980984"/>
                        <a:pt x="0" y="904916"/>
                      </a:cubicBezTo>
                      <a:cubicBezTo>
                        <a:pt x="9742" y="753309"/>
                        <a:pt x="16466" y="656022"/>
                        <a:pt x="47333" y="516487"/>
                      </a:cubicBezTo>
                      <a:cubicBezTo>
                        <a:pt x="88893" y="326615"/>
                        <a:pt x="163651" y="221243"/>
                        <a:pt x="250479" y="1098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xmlns="" id="{6A87CFBC-5576-43E7-AAFC-A8E3E38C1B03}"/>
                  </a:ext>
                </a:extLst>
              </p:cNvPr>
              <p:cNvGrpSpPr/>
              <p:nvPr/>
            </p:nvGrpSpPr>
            <p:grpSpPr>
              <a:xfrm>
                <a:off x="5032945" y="3853422"/>
                <a:ext cx="210565" cy="112942"/>
                <a:chOff x="5037299" y="3853422"/>
                <a:chExt cx="210565" cy="112942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xmlns="" id="{3999CCD3-7A6E-47A5-A356-84B47E8BA686}"/>
                    </a:ext>
                  </a:extLst>
                </p:cNvPr>
                <p:cNvSpPr/>
                <p:nvPr/>
              </p:nvSpPr>
              <p:spPr>
                <a:xfrm>
                  <a:off x="5037299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xmlns="" id="{412980DE-8EFE-433C-BF9A-2D501D62FA87}"/>
                    </a:ext>
                  </a:extLst>
                </p:cNvPr>
                <p:cNvSpPr/>
                <p:nvPr/>
              </p:nvSpPr>
              <p:spPr>
                <a:xfrm>
                  <a:off x="5134922" y="3853422"/>
                  <a:ext cx="112942" cy="11294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82031221-02FF-43B6-97F3-856082FE019C}"/>
              </a:ext>
            </a:extLst>
          </p:cNvPr>
          <p:cNvGrpSpPr/>
          <p:nvPr/>
        </p:nvGrpSpPr>
        <p:grpSpPr>
          <a:xfrm>
            <a:off x="6804853" y="1574812"/>
            <a:ext cx="4321299" cy="775597"/>
            <a:chOff x="6804854" y="1574812"/>
            <a:chExt cx="4321299" cy="77559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559C6AB-DC47-476F-9528-77D3E26EA521}"/>
                </a:ext>
              </a:extLst>
            </p:cNvPr>
            <p:cNvSpPr txBox="1"/>
            <p:nvPr/>
          </p:nvSpPr>
          <p:spPr>
            <a:xfrm>
              <a:off x="6804854" y="1574812"/>
              <a:ext cx="4321299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AA0522B2-B708-497C-9082-363B6AB17F9E}"/>
                </a:ext>
              </a:extLst>
            </p:cNvPr>
            <p:cNvSpPr txBox="1"/>
            <p:nvPr/>
          </p:nvSpPr>
          <p:spPr>
            <a:xfrm>
              <a:off x="7393410" y="1888744"/>
              <a:ext cx="3732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9A69AD05-CD48-4A14-AAF1-DF4AF44DD207}"/>
              </a:ext>
            </a:extLst>
          </p:cNvPr>
          <p:cNvGrpSpPr/>
          <p:nvPr/>
        </p:nvGrpSpPr>
        <p:grpSpPr>
          <a:xfrm>
            <a:off x="6804853" y="2594757"/>
            <a:ext cx="4321299" cy="772702"/>
            <a:chOff x="6804854" y="2780824"/>
            <a:chExt cx="4321299" cy="77270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66B7D0D-B06D-480E-AE9E-5262DD00FFCC}"/>
                </a:ext>
              </a:extLst>
            </p:cNvPr>
            <p:cNvSpPr txBox="1"/>
            <p:nvPr/>
          </p:nvSpPr>
          <p:spPr>
            <a:xfrm>
              <a:off x="6804854" y="2780824"/>
              <a:ext cx="4321299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10DF0C06-9404-40C4-8F6A-E1EDC31558F5}"/>
                </a:ext>
              </a:extLst>
            </p:cNvPr>
            <p:cNvSpPr txBox="1"/>
            <p:nvPr/>
          </p:nvSpPr>
          <p:spPr>
            <a:xfrm>
              <a:off x="7393410" y="3091861"/>
              <a:ext cx="3732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DEABFA2C-62A9-44C0-8A1F-9787C5238055}"/>
              </a:ext>
            </a:extLst>
          </p:cNvPr>
          <p:cNvGrpSpPr/>
          <p:nvPr/>
        </p:nvGrpSpPr>
        <p:grpSpPr>
          <a:xfrm>
            <a:off x="6804853" y="3611807"/>
            <a:ext cx="4321299" cy="954472"/>
            <a:chOff x="6804854" y="3986836"/>
            <a:chExt cx="4321299" cy="95447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61E898E3-F822-4143-9F1E-98C8FB025566}"/>
                </a:ext>
              </a:extLst>
            </p:cNvPr>
            <p:cNvSpPr txBox="1"/>
            <p:nvPr/>
          </p:nvSpPr>
          <p:spPr>
            <a:xfrm>
              <a:off x="6804854" y="3986836"/>
              <a:ext cx="4321299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69DDF13D-080D-42B2-9786-37DF42675EB1}"/>
                </a:ext>
              </a:extLst>
            </p:cNvPr>
            <p:cNvSpPr txBox="1"/>
            <p:nvPr/>
          </p:nvSpPr>
          <p:spPr>
            <a:xfrm>
              <a:off x="7393410" y="4294977"/>
              <a:ext cx="3732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960AF17C-148F-4015-8F9A-9E8AFF03161D}"/>
              </a:ext>
            </a:extLst>
          </p:cNvPr>
          <p:cNvGrpSpPr/>
          <p:nvPr/>
        </p:nvGrpSpPr>
        <p:grpSpPr>
          <a:xfrm>
            <a:off x="6110127" y="4845605"/>
            <a:ext cx="5332033" cy="1325077"/>
            <a:chOff x="4980628" y="1360115"/>
            <a:chExt cx="2236570" cy="1325077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119C4006-BC38-4519-A1B1-0DC0E1A3061E}"/>
                </a:ext>
              </a:extLst>
            </p:cNvPr>
            <p:cNvSpPr txBox="1"/>
            <p:nvPr/>
          </p:nvSpPr>
          <p:spPr>
            <a:xfrm>
              <a:off x="4980628" y="1669529"/>
              <a:ext cx="223657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Easy to change colors, photos and Text.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0C2F94F5-576A-4123-9097-F6D5FAD445E6}"/>
                </a:ext>
              </a:extLst>
            </p:cNvPr>
            <p:cNvSpPr txBox="1"/>
            <p:nvPr/>
          </p:nvSpPr>
          <p:spPr>
            <a:xfrm>
              <a:off x="4980628" y="1360115"/>
              <a:ext cx="22365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Simple PowerPoint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FB87E4D-BBF5-4184-80DB-7AA6CBE5E25C}"/>
              </a:ext>
            </a:extLst>
          </p:cNvPr>
          <p:cNvGrpSpPr/>
          <p:nvPr/>
        </p:nvGrpSpPr>
        <p:grpSpPr>
          <a:xfrm>
            <a:off x="1722562" y="1782343"/>
            <a:ext cx="8728082" cy="4310955"/>
            <a:chOff x="539552" y="1018272"/>
            <a:chExt cx="7920880" cy="391226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9048D12C-81ED-48CE-AB52-B3EDB21E9239}"/>
                </a:ext>
              </a:extLst>
            </p:cNvPr>
            <p:cNvGrpSpPr/>
            <p:nvPr/>
          </p:nvGrpSpPr>
          <p:grpSpPr>
            <a:xfrm>
              <a:off x="539552" y="1018272"/>
              <a:ext cx="7920880" cy="3788252"/>
              <a:chOff x="539552" y="1018272"/>
              <a:chExt cx="7920880" cy="378825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F2185A38-F474-422B-9294-E2BD384B59BF}"/>
                  </a:ext>
                </a:extLst>
              </p:cNvPr>
              <p:cNvSpPr/>
              <p:nvPr/>
            </p:nvSpPr>
            <p:spPr>
              <a:xfrm>
                <a:off x="2290604" y="3821952"/>
                <a:ext cx="913646" cy="913646"/>
              </a:xfrm>
              <a:prstGeom prst="ellipse">
                <a:avLst/>
              </a:prstGeom>
              <a:noFill/>
              <a:ln w="139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" name="Rounded Rectangle 53">
                <a:extLst>
                  <a:ext uri="{FF2B5EF4-FFF2-40B4-BE49-F238E27FC236}">
                    <a16:creationId xmlns:a16="http://schemas.microsoft.com/office/drawing/2014/main" xmlns="" id="{30E9B3A4-F403-4206-B492-DF96F134F9BC}"/>
                  </a:ext>
                </a:extLst>
              </p:cNvPr>
              <p:cNvSpPr/>
              <p:nvPr/>
            </p:nvSpPr>
            <p:spPr>
              <a:xfrm rot="16200000">
                <a:off x="2811260" y="3887296"/>
                <a:ext cx="794003" cy="1368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xmlns="" id="{7FBDE148-4B89-44CC-A92E-7C3154E762BF}"/>
                  </a:ext>
                </a:extLst>
              </p:cNvPr>
              <p:cNvSpPr/>
              <p:nvPr/>
            </p:nvSpPr>
            <p:spPr>
              <a:xfrm>
                <a:off x="3203848" y="3173880"/>
                <a:ext cx="913646" cy="913646"/>
              </a:xfrm>
              <a:prstGeom prst="ellipse">
                <a:avLst/>
              </a:prstGeom>
              <a:noFill/>
              <a:ln w="139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Rounded Rectangle 55">
                <a:extLst>
                  <a:ext uri="{FF2B5EF4-FFF2-40B4-BE49-F238E27FC236}">
                    <a16:creationId xmlns:a16="http://schemas.microsoft.com/office/drawing/2014/main" xmlns="" id="{0BED816A-8B5F-4962-812A-37B1B2BDAF05}"/>
                  </a:ext>
                </a:extLst>
              </p:cNvPr>
              <p:cNvSpPr/>
              <p:nvPr/>
            </p:nvSpPr>
            <p:spPr>
              <a:xfrm rot="16200000">
                <a:off x="3750770" y="3263291"/>
                <a:ext cx="751424" cy="12741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xmlns="" id="{67E70B47-0CB0-4A8E-9BA6-C2453F7A8914}"/>
                  </a:ext>
                </a:extLst>
              </p:cNvPr>
              <p:cNvSpPr/>
              <p:nvPr/>
            </p:nvSpPr>
            <p:spPr>
              <a:xfrm>
                <a:off x="4113664" y="2488111"/>
                <a:ext cx="913646" cy="913646"/>
              </a:xfrm>
              <a:prstGeom prst="ellipse">
                <a:avLst/>
              </a:prstGeom>
              <a:noFill/>
              <a:ln w="1397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Rounded Rectangle 72">
                <a:extLst>
                  <a:ext uri="{FF2B5EF4-FFF2-40B4-BE49-F238E27FC236}">
                    <a16:creationId xmlns:a16="http://schemas.microsoft.com/office/drawing/2014/main" xmlns="" id="{8557C043-9B57-4538-88D2-9D5ACA996944}"/>
                  </a:ext>
                </a:extLst>
              </p:cNvPr>
              <p:cNvSpPr/>
              <p:nvPr/>
            </p:nvSpPr>
            <p:spPr>
              <a:xfrm rot="16200000">
                <a:off x="4634320" y="2551540"/>
                <a:ext cx="794003" cy="136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xmlns="" id="{14A3F72B-9C73-4195-97CC-7C6E4EFC39A6}"/>
                  </a:ext>
                </a:extLst>
              </p:cNvPr>
              <p:cNvSpPr/>
              <p:nvPr/>
            </p:nvSpPr>
            <p:spPr>
              <a:xfrm>
                <a:off x="5026908" y="1798108"/>
                <a:ext cx="913646" cy="913646"/>
              </a:xfrm>
              <a:prstGeom prst="ellipse">
                <a:avLst/>
              </a:prstGeom>
              <a:noFill/>
              <a:ln w="139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Rounded Rectangle 74">
                <a:extLst>
                  <a:ext uri="{FF2B5EF4-FFF2-40B4-BE49-F238E27FC236}">
                    <a16:creationId xmlns:a16="http://schemas.microsoft.com/office/drawing/2014/main" xmlns="" id="{93B1D790-E40D-45A5-92E2-4E7B14231645}"/>
                  </a:ext>
                </a:extLst>
              </p:cNvPr>
              <p:cNvSpPr/>
              <p:nvPr/>
            </p:nvSpPr>
            <p:spPr>
              <a:xfrm rot="16200000">
                <a:off x="5547564" y="1861537"/>
                <a:ext cx="794003" cy="136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xmlns="" id="{2F37D074-6BF6-457E-900C-1D36B2950F04}"/>
                  </a:ext>
                </a:extLst>
              </p:cNvPr>
              <p:cNvSpPr/>
              <p:nvPr/>
            </p:nvSpPr>
            <p:spPr>
              <a:xfrm>
                <a:off x="5940152" y="1078028"/>
                <a:ext cx="913646" cy="913646"/>
              </a:xfrm>
              <a:prstGeom prst="ellipse">
                <a:avLst/>
              </a:prstGeom>
              <a:noFill/>
              <a:ln w="139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" name="Rounded Rectangle 95">
                <a:extLst>
                  <a:ext uri="{FF2B5EF4-FFF2-40B4-BE49-F238E27FC236}">
                    <a16:creationId xmlns:a16="http://schemas.microsoft.com/office/drawing/2014/main" xmlns="" id="{09531890-AD33-450A-A4F1-433060B834B4}"/>
                  </a:ext>
                </a:extLst>
              </p:cNvPr>
              <p:cNvSpPr/>
              <p:nvPr/>
            </p:nvSpPr>
            <p:spPr>
              <a:xfrm>
                <a:off x="6396975" y="1018272"/>
                <a:ext cx="2063457" cy="130682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Rounded Rectangle 96">
                <a:extLst>
                  <a:ext uri="{FF2B5EF4-FFF2-40B4-BE49-F238E27FC236}">
                    <a16:creationId xmlns:a16="http://schemas.microsoft.com/office/drawing/2014/main" xmlns="" id="{41A8607C-DF65-49BA-9BEC-569460B324E0}"/>
                  </a:ext>
                </a:extLst>
              </p:cNvPr>
              <p:cNvSpPr/>
              <p:nvPr/>
            </p:nvSpPr>
            <p:spPr>
              <a:xfrm>
                <a:off x="539552" y="4675842"/>
                <a:ext cx="2261465" cy="13068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" name="Arc 4">
              <a:extLst>
                <a:ext uri="{FF2B5EF4-FFF2-40B4-BE49-F238E27FC236}">
                  <a16:creationId xmlns:a16="http://schemas.microsoft.com/office/drawing/2014/main" xmlns="" id="{0A327118-2695-4570-9863-25329D70853A}"/>
                </a:ext>
              </a:extLst>
            </p:cNvPr>
            <p:cNvSpPr/>
            <p:nvPr/>
          </p:nvSpPr>
          <p:spPr>
            <a:xfrm rot="5169178">
              <a:off x="4922152" y="1659443"/>
              <a:ext cx="1385707" cy="1385707"/>
            </a:xfrm>
            <a:prstGeom prst="arc">
              <a:avLst>
                <a:gd name="adj1" fmla="val 16200000"/>
                <a:gd name="adj2" fmla="val 480917"/>
              </a:avLst>
            </a:prstGeom>
            <a:ln w="133350">
              <a:solidFill>
                <a:schemeClr val="bg1">
                  <a:lumMod val="85000"/>
                  <a:alpha val="80000"/>
                </a:schemeClr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xmlns="" id="{367DC1A8-8FD9-4859-A21C-52212A4E8EEB}"/>
                </a:ext>
              </a:extLst>
            </p:cNvPr>
            <p:cNvSpPr/>
            <p:nvPr/>
          </p:nvSpPr>
          <p:spPr>
            <a:xfrm rot="16200000">
              <a:off x="1904667" y="3544829"/>
              <a:ext cx="1385707" cy="1385707"/>
            </a:xfrm>
            <a:prstGeom prst="arc">
              <a:avLst>
                <a:gd name="adj1" fmla="val 16200000"/>
                <a:gd name="adj2" fmla="val 480917"/>
              </a:avLst>
            </a:prstGeom>
            <a:ln w="133350">
              <a:solidFill>
                <a:schemeClr val="bg1">
                  <a:lumMod val="85000"/>
                  <a:alpha val="80000"/>
                </a:schemeClr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ight Triangle 6">
              <a:extLst>
                <a:ext uri="{FF2B5EF4-FFF2-40B4-BE49-F238E27FC236}">
                  <a16:creationId xmlns:a16="http://schemas.microsoft.com/office/drawing/2014/main" xmlns="" id="{B00DE750-6F0C-4D7F-86C5-9069953CCA4B}"/>
                </a:ext>
              </a:extLst>
            </p:cNvPr>
            <p:cNvSpPr/>
            <p:nvPr/>
          </p:nvSpPr>
          <p:spPr>
            <a:xfrm rot="2700000">
              <a:off x="5665280" y="1292254"/>
              <a:ext cx="288032" cy="28803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xmlns="" id="{91C23AD1-65CF-4BD2-8A05-895B73B8EFB3}"/>
                </a:ext>
              </a:extLst>
            </p:cNvPr>
            <p:cNvSpPr/>
            <p:nvPr/>
          </p:nvSpPr>
          <p:spPr>
            <a:xfrm rot="2700000">
              <a:off x="4733212" y="2008541"/>
              <a:ext cx="288032" cy="28803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xmlns="" id="{FA7B6525-93B7-4DAB-96FF-9F96D82D6041}"/>
                </a:ext>
              </a:extLst>
            </p:cNvPr>
            <p:cNvSpPr/>
            <p:nvPr/>
          </p:nvSpPr>
          <p:spPr>
            <a:xfrm rot="2700000">
              <a:off x="3787349" y="2723594"/>
              <a:ext cx="288032" cy="28803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xmlns="" id="{75374D8C-9F52-4D1F-9454-09710BCE4BB4}"/>
                </a:ext>
              </a:extLst>
            </p:cNvPr>
            <p:cNvSpPr/>
            <p:nvPr/>
          </p:nvSpPr>
          <p:spPr>
            <a:xfrm rot="13500000">
              <a:off x="4142133" y="3739840"/>
              <a:ext cx="288032" cy="28803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xmlns="" id="{B1243AE4-4B93-4CD8-82F4-40E836C2389F}"/>
                </a:ext>
              </a:extLst>
            </p:cNvPr>
            <p:cNvSpPr/>
            <p:nvPr/>
          </p:nvSpPr>
          <p:spPr>
            <a:xfrm rot="13500000">
              <a:off x="3234472" y="4412350"/>
              <a:ext cx="288032" cy="28803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17E6014-E196-42AA-B291-4615ACD91274}"/>
              </a:ext>
            </a:extLst>
          </p:cNvPr>
          <p:cNvGrpSpPr/>
          <p:nvPr/>
        </p:nvGrpSpPr>
        <p:grpSpPr>
          <a:xfrm>
            <a:off x="2963196" y="1947524"/>
            <a:ext cx="3624892" cy="709281"/>
            <a:chOff x="1199735" y="1275606"/>
            <a:chExt cx="1962585" cy="70928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419411B-F219-4AEF-B4EA-EEFB117D45C3}"/>
                </a:ext>
              </a:extLst>
            </p:cNvPr>
            <p:cNvSpPr txBox="1"/>
            <p:nvPr/>
          </p:nvSpPr>
          <p:spPr>
            <a:xfrm>
              <a:off x="1199735" y="1275606"/>
              <a:ext cx="1962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CE0EDDD-6C28-458A-8902-6A55A594B570}"/>
                </a:ext>
              </a:extLst>
            </p:cNvPr>
            <p:cNvSpPr txBox="1"/>
            <p:nvPr/>
          </p:nvSpPr>
          <p:spPr>
            <a:xfrm>
              <a:off x="1199735" y="1523222"/>
              <a:ext cx="19625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A4B32C8E-A1C7-457D-B909-1FA5566806F3}"/>
              </a:ext>
            </a:extLst>
          </p:cNvPr>
          <p:cNvGrpSpPr/>
          <p:nvPr/>
        </p:nvGrpSpPr>
        <p:grpSpPr>
          <a:xfrm>
            <a:off x="6963102" y="4115086"/>
            <a:ext cx="3680309" cy="709281"/>
            <a:chOff x="1199735" y="1275606"/>
            <a:chExt cx="1962585" cy="70928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EE62551-5E01-4C3E-BDB4-E371FCAB03C0}"/>
                </a:ext>
              </a:extLst>
            </p:cNvPr>
            <p:cNvSpPr txBox="1"/>
            <p:nvPr/>
          </p:nvSpPr>
          <p:spPr>
            <a:xfrm>
              <a:off x="1199735" y="1275606"/>
              <a:ext cx="1962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596AED9-D57D-4EF7-8639-908ED24DDE30}"/>
                </a:ext>
              </a:extLst>
            </p:cNvPr>
            <p:cNvSpPr txBox="1"/>
            <p:nvPr/>
          </p:nvSpPr>
          <p:spPr>
            <a:xfrm>
              <a:off x="1199735" y="1523222"/>
              <a:ext cx="19625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BA83DC9-A3D7-4AE1-B94A-9FEA5A9DF7B5}"/>
              </a:ext>
            </a:extLst>
          </p:cNvPr>
          <p:cNvGrpSpPr/>
          <p:nvPr/>
        </p:nvGrpSpPr>
        <p:grpSpPr>
          <a:xfrm>
            <a:off x="914401" y="3555770"/>
            <a:ext cx="3623133" cy="709281"/>
            <a:chOff x="1488896" y="1275606"/>
            <a:chExt cx="1673424" cy="70928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B1257CA-241B-4794-9FAF-EECB7F31531B}"/>
                </a:ext>
              </a:extLst>
            </p:cNvPr>
            <p:cNvSpPr txBox="1"/>
            <p:nvPr/>
          </p:nvSpPr>
          <p:spPr>
            <a:xfrm>
              <a:off x="1488896" y="1275606"/>
              <a:ext cx="1673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56BE868D-15CD-4B3A-89DC-52EAB926A71E}"/>
                </a:ext>
              </a:extLst>
            </p:cNvPr>
            <p:cNvSpPr txBox="1"/>
            <p:nvPr/>
          </p:nvSpPr>
          <p:spPr>
            <a:xfrm>
              <a:off x="1497679" y="1523222"/>
              <a:ext cx="1664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98A39E28-97E9-42D2-8B78-E6E017505999}"/>
              </a:ext>
            </a:extLst>
          </p:cNvPr>
          <p:cNvGrpSpPr/>
          <p:nvPr/>
        </p:nvGrpSpPr>
        <p:grpSpPr>
          <a:xfrm>
            <a:off x="8550282" y="2846489"/>
            <a:ext cx="2888511" cy="893947"/>
            <a:chOff x="1199735" y="1275606"/>
            <a:chExt cx="1962585" cy="89394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E06745E-8FF1-41B1-B3FD-2997E8F85A37}"/>
                </a:ext>
              </a:extLst>
            </p:cNvPr>
            <p:cNvSpPr txBox="1"/>
            <p:nvPr/>
          </p:nvSpPr>
          <p:spPr>
            <a:xfrm>
              <a:off x="1199735" y="1275606"/>
              <a:ext cx="1962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82636C7-92A0-4F60-BED6-8862ABAA9F91}"/>
                </a:ext>
              </a:extLst>
            </p:cNvPr>
            <p:cNvSpPr txBox="1"/>
            <p:nvPr/>
          </p:nvSpPr>
          <p:spPr>
            <a:xfrm>
              <a:off x="1199735" y="1523222"/>
              <a:ext cx="19625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B6DD3D71-D787-4C4D-852F-EE4798D50E7E}"/>
              </a:ext>
            </a:extLst>
          </p:cNvPr>
          <p:cNvGrpSpPr/>
          <p:nvPr/>
        </p:nvGrpSpPr>
        <p:grpSpPr>
          <a:xfrm>
            <a:off x="5375922" y="5383682"/>
            <a:ext cx="3680309" cy="709281"/>
            <a:chOff x="1199735" y="1275606"/>
            <a:chExt cx="1962585" cy="70928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DE504D2B-E318-4DC0-B474-EB6214A17E0E}"/>
                </a:ext>
              </a:extLst>
            </p:cNvPr>
            <p:cNvSpPr txBox="1"/>
            <p:nvPr/>
          </p:nvSpPr>
          <p:spPr>
            <a:xfrm>
              <a:off x="1199735" y="1275606"/>
              <a:ext cx="1962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A32BE735-B396-40B8-8C01-B1839DE16849}"/>
                </a:ext>
              </a:extLst>
            </p:cNvPr>
            <p:cNvSpPr txBox="1"/>
            <p:nvPr/>
          </p:nvSpPr>
          <p:spPr>
            <a:xfrm>
              <a:off x="1199735" y="1523222"/>
              <a:ext cx="19625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Parallelogram 30">
            <a:extLst>
              <a:ext uri="{FF2B5EF4-FFF2-40B4-BE49-F238E27FC236}">
                <a16:creationId xmlns:a16="http://schemas.microsoft.com/office/drawing/2014/main" xmlns="" id="{6FED496C-2CB8-4208-A64B-78B48B258967}"/>
              </a:ext>
            </a:extLst>
          </p:cNvPr>
          <p:cNvSpPr/>
          <p:nvPr/>
        </p:nvSpPr>
        <p:spPr>
          <a:xfrm flipH="1">
            <a:off x="3979595" y="5234866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Donut 8">
            <a:extLst>
              <a:ext uri="{FF2B5EF4-FFF2-40B4-BE49-F238E27FC236}">
                <a16:creationId xmlns:a16="http://schemas.microsoft.com/office/drawing/2014/main" xmlns="" id="{93E49453-5243-4103-95E0-C52277022788}"/>
              </a:ext>
            </a:extLst>
          </p:cNvPr>
          <p:cNvSpPr/>
          <p:nvPr/>
        </p:nvSpPr>
        <p:spPr>
          <a:xfrm>
            <a:off x="5993576" y="3697806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Donut 24">
            <a:extLst>
              <a:ext uri="{FF2B5EF4-FFF2-40B4-BE49-F238E27FC236}">
                <a16:creationId xmlns:a16="http://schemas.microsoft.com/office/drawing/2014/main" xmlns="" id="{250E67FD-4403-4BD4-838C-CC5FEC829089}"/>
              </a:ext>
            </a:extLst>
          </p:cNvPr>
          <p:cNvSpPr/>
          <p:nvPr/>
        </p:nvSpPr>
        <p:spPr>
          <a:xfrm>
            <a:off x="7979296" y="2157980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16B03613-5526-4FAB-B16D-701400A5C0CF}"/>
              </a:ext>
            </a:extLst>
          </p:cNvPr>
          <p:cNvSpPr>
            <a:spLocks noChangeAspect="1"/>
          </p:cNvSpPr>
          <p:nvPr/>
        </p:nvSpPr>
        <p:spPr>
          <a:xfrm>
            <a:off x="7027632" y="2921576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자유형 151">
            <a:extLst>
              <a:ext uri="{FF2B5EF4-FFF2-40B4-BE49-F238E27FC236}">
                <a16:creationId xmlns:a16="http://schemas.microsoft.com/office/drawing/2014/main" xmlns="" id="{1897A6AB-FA8D-4321-A62F-A15053F8CED8}"/>
              </a:ext>
            </a:extLst>
          </p:cNvPr>
          <p:cNvSpPr/>
          <p:nvPr/>
        </p:nvSpPr>
        <p:spPr>
          <a:xfrm>
            <a:off x="4976429" y="4467307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5F77383-541E-40CE-A1FB-FB700D3A2961}"/>
              </a:ext>
            </a:extLst>
          </p:cNvPr>
          <p:cNvGrpSpPr/>
          <p:nvPr/>
        </p:nvGrpSpPr>
        <p:grpSpPr>
          <a:xfrm>
            <a:off x="1182916" y="1930709"/>
            <a:ext cx="2047046" cy="1268827"/>
            <a:chOff x="200945" y="4307149"/>
            <a:chExt cx="2574586" cy="126882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F8BD81F8-5782-4B64-BBBE-016E647AFB78}"/>
                </a:ext>
              </a:extLst>
            </p:cNvPr>
            <p:cNvSpPr txBox="1"/>
            <p:nvPr/>
          </p:nvSpPr>
          <p:spPr>
            <a:xfrm>
              <a:off x="200945" y="4560313"/>
              <a:ext cx="25745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F9746D86-04FF-4BF5-969D-D626CB814B51}"/>
                </a:ext>
              </a:extLst>
            </p:cNvPr>
            <p:cNvSpPr txBox="1"/>
            <p:nvPr/>
          </p:nvSpPr>
          <p:spPr>
            <a:xfrm>
              <a:off x="200946" y="4307149"/>
              <a:ext cx="25745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91AFC551-ADD5-4936-B9B5-1DB4D685BDD5}"/>
              </a:ext>
            </a:extLst>
          </p:cNvPr>
          <p:cNvCxnSpPr/>
          <p:nvPr/>
        </p:nvCxnSpPr>
        <p:spPr>
          <a:xfrm>
            <a:off x="982439" y="1836482"/>
            <a:ext cx="2448000" cy="0"/>
          </a:xfrm>
          <a:prstGeom prst="straightConnector1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62269FD-87B5-4E16-81EE-00E85CAC793D}"/>
              </a:ext>
            </a:extLst>
          </p:cNvPr>
          <p:cNvGrpSpPr/>
          <p:nvPr/>
        </p:nvGrpSpPr>
        <p:grpSpPr>
          <a:xfrm>
            <a:off x="3774930" y="1930729"/>
            <a:ext cx="2047046" cy="1268827"/>
            <a:chOff x="200945" y="4307149"/>
            <a:chExt cx="2574586" cy="126882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7ABA83F5-44BF-4521-A5AD-0B284DA764E8}"/>
                </a:ext>
              </a:extLst>
            </p:cNvPr>
            <p:cNvSpPr txBox="1"/>
            <p:nvPr/>
          </p:nvSpPr>
          <p:spPr>
            <a:xfrm>
              <a:off x="200945" y="4560313"/>
              <a:ext cx="25745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F0277C8-F6ED-4732-88FA-6A696EEBBD8E}"/>
                </a:ext>
              </a:extLst>
            </p:cNvPr>
            <p:cNvSpPr txBox="1"/>
            <p:nvPr/>
          </p:nvSpPr>
          <p:spPr>
            <a:xfrm>
              <a:off x="200946" y="4307149"/>
              <a:ext cx="25745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143BF8C8-02C4-413A-BE1E-BC73F87CA33C}"/>
              </a:ext>
            </a:extLst>
          </p:cNvPr>
          <p:cNvCxnSpPr/>
          <p:nvPr/>
        </p:nvCxnSpPr>
        <p:spPr>
          <a:xfrm>
            <a:off x="3574452" y="1836503"/>
            <a:ext cx="2448000" cy="0"/>
          </a:xfrm>
          <a:prstGeom prst="straightConnector1">
            <a:avLst/>
          </a:prstGeom>
          <a:ln w="381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D027E4F-D11C-4AA5-A7FE-95D39CA6A8CC}"/>
              </a:ext>
            </a:extLst>
          </p:cNvPr>
          <p:cNvGrpSpPr/>
          <p:nvPr/>
        </p:nvGrpSpPr>
        <p:grpSpPr>
          <a:xfrm>
            <a:off x="6366942" y="1930751"/>
            <a:ext cx="2047046" cy="1268827"/>
            <a:chOff x="200945" y="4307149"/>
            <a:chExt cx="2574586" cy="126882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4E26D2D0-8B7D-430B-BC57-ADAD48F1FF84}"/>
                </a:ext>
              </a:extLst>
            </p:cNvPr>
            <p:cNvSpPr txBox="1"/>
            <p:nvPr/>
          </p:nvSpPr>
          <p:spPr>
            <a:xfrm>
              <a:off x="200945" y="4560313"/>
              <a:ext cx="25745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5DB43FE-0575-4068-8AA6-0CFC26AB6C0B}"/>
                </a:ext>
              </a:extLst>
            </p:cNvPr>
            <p:cNvSpPr txBox="1"/>
            <p:nvPr/>
          </p:nvSpPr>
          <p:spPr>
            <a:xfrm>
              <a:off x="200946" y="4307149"/>
              <a:ext cx="25745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00F29A10-0A59-463D-9035-CD416A2F7458}"/>
              </a:ext>
            </a:extLst>
          </p:cNvPr>
          <p:cNvCxnSpPr/>
          <p:nvPr/>
        </p:nvCxnSpPr>
        <p:spPr>
          <a:xfrm>
            <a:off x="6166465" y="1836524"/>
            <a:ext cx="2448000" cy="0"/>
          </a:xfrm>
          <a:prstGeom prst="straightConnector1">
            <a:avLst/>
          </a:prstGeom>
          <a:ln w="38100"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55AE0B5-6474-46D2-B35F-4776AD840DBA}"/>
              </a:ext>
            </a:extLst>
          </p:cNvPr>
          <p:cNvGrpSpPr/>
          <p:nvPr/>
        </p:nvGrpSpPr>
        <p:grpSpPr>
          <a:xfrm>
            <a:off x="8958956" y="1930771"/>
            <a:ext cx="2047046" cy="1268827"/>
            <a:chOff x="200945" y="4307149"/>
            <a:chExt cx="2574586" cy="126882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F8CE19A-D531-4BC1-B49C-74C9584B67B9}"/>
                </a:ext>
              </a:extLst>
            </p:cNvPr>
            <p:cNvSpPr txBox="1"/>
            <p:nvPr/>
          </p:nvSpPr>
          <p:spPr>
            <a:xfrm>
              <a:off x="200945" y="4560313"/>
              <a:ext cx="25745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87BFCD9-BBA0-44C4-BCD5-F04F7A6AAC3C}"/>
                </a:ext>
              </a:extLst>
            </p:cNvPr>
            <p:cNvSpPr txBox="1"/>
            <p:nvPr/>
          </p:nvSpPr>
          <p:spPr>
            <a:xfrm>
              <a:off x="200946" y="4307149"/>
              <a:ext cx="25745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E88DD8B6-7696-4526-905E-0ACD32236BB8}"/>
              </a:ext>
            </a:extLst>
          </p:cNvPr>
          <p:cNvCxnSpPr/>
          <p:nvPr/>
        </p:nvCxnSpPr>
        <p:spPr>
          <a:xfrm>
            <a:off x="8758478" y="1836545"/>
            <a:ext cx="2448000" cy="0"/>
          </a:xfrm>
          <a:prstGeom prst="straightConnector1">
            <a:avLst/>
          </a:prstGeom>
          <a:ln w="38100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xmlns="" id="{D35BAE77-BF5C-454D-AF54-D5176B585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054148"/>
              </p:ext>
            </p:extLst>
          </p:nvPr>
        </p:nvGraphicFramePr>
        <p:xfrm>
          <a:off x="912768" y="3199596"/>
          <a:ext cx="10372092" cy="2891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30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930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30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930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707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5213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52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5213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52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33">
            <a:extLst>
              <a:ext uri="{FF2B5EF4-FFF2-40B4-BE49-F238E27FC236}">
                <a16:creationId xmlns:a16="http://schemas.microsoft.com/office/drawing/2014/main" xmlns="" id="{FD94BDF3-39FD-4D36-BE29-5321E55B262B}"/>
              </a:ext>
            </a:extLst>
          </p:cNvPr>
          <p:cNvSpPr/>
          <p:nvPr/>
        </p:nvSpPr>
        <p:spPr>
          <a:xfrm>
            <a:off x="1113513" y="1800946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212BD4D7-43DD-458C-BD90-0D58181D73CC}"/>
              </a:ext>
            </a:extLst>
          </p:cNvPr>
          <p:cNvSpPr/>
          <p:nvPr/>
        </p:nvSpPr>
        <p:spPr>
          <a:xfrm>
            <a:off x="1108115" y="3248912"/>
            <a:ext cx="702055" cy="70205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93C244A-905F-4A26-8A08-D837882312EA}"/>
              </a:ext>
            </a:extLst>
          </p:cNvPr>
          <p:cNvGrpSpPr/>
          <p:nvPr/>
        </p:nvGrpSpPr>
        <p:grpSpPr>
          <a:xfrm>
            <a:off x="720439" y="4311005"/>
            <a:ext cx="1485353" cy="1477328"/>
            <a:chOff x="2725123" y="4283314"/>
            <a:chExt cx="1292073" cy="147732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B5CF99A0-AED5-4FA4-8611-FA7DF46E4034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611D762-951F-4D17-B373-E2DF9CB5D23E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Freeform 10">
            <a:extLst>
              <a:ext uri="{FF2B5EF4-FFF2-40B4-BE49-F238E27FC236}">
                <a16:creationId xmlns:a16="http://schemas.microsoft.com/office/drawing/2014/main" xmlns="" id="{20CC20BB-0B32-4E02-885F-5F57EBA90FC2}"/>
              </a:ext>
            </a:extLst>
          </p:cNvPr>
          <p:cNvSpPr/>
          <p:nvPr/>
        </p:nvSpPr>
        <p:spPr>
          <a:xfrm>
            <a:off x="3808370" y="1800946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3643E98B-7D60-4E22-883A-0477ED6F25CD}"/>
              </a:ext>
            </a:extLst>
          </p:cNvPr>
          <p:cNvSpPr/>
          <p:nvPr/>
        </p:nvSpPr>
        <p:spPr>
          <a:xfrm>
            <a:off x="3802972" y="3248912"/>
            <a:ext cx="702055" cy="70205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94B6268F-DA8F-45BC-9298-ACA10100D15E}"/>
              </a:ext>
            </a:extLst>
          </p:cNvPr>
          <p:cNvGrpSpPr/>
          <p:nvPr/>
        </p:nvGrpSpPr>
        <p:grpSpPr>
          <a:xfrm>
            <a:off x="3400426" y="4311005"/>
            <a:ext cx="1485353" cy="1477328"/>
            <a:chOff x="2725123" y="4283314"/>
            <a:chExt cx="1292073" cy="147732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CCF2C99-AC72-4131-A95D-334B6497998F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6AC28F7-810E-4E72-A42A-3F664EB15DBB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Freeform 30">
            <a:extLst>
              <a:ext uri="{FF2B5EF4-FFF2-40B4-BE49-F238E27FC236}">
                <a16:creationId xmlns:a16="http://schemas.microsoft.com/office/drawing/2014/main" xmlns="" id="{25A52DB7-F914-4AAE-B2C9-8D7445D9945B}"/>
              </a:ext>
            </a:extLst>
          </p:cNvPr>
          <p:cNvSpPr/>
          <p:nvPr/>
        </p:nvSpPr>
        <p:spPr>
          <a:xfrm>
            <a:off x="9064332" y="1800946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0627C1B4-8C6C-43E0-AE0C-5B9A45E2EB1B}"/>
              </a:ext>
            </a:extLst>
          </p:cNvPr>
          <p:cNvSpPr/>
          <p:nvPr/>
        </p:nvSpPr>
        <p:spPr>
          <a:xfrm>
            <a:off x="9058934" y="3248912"/>
            <a:ext cx="702055" cy="70205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73C28BB-281C-4D3D-98B6-CE3F3E875C1D}"/>
              </a:ext>
            </a:extLst>
          </p:cNvPr>
          <p:cNvGrpSpPr/>
          <p:nvPr/>
        </p:nvGrpSpPr>
        <p:grpSpPr>
          <a:xfrm>
            <a:off x="8666302" y="4311005"/>
            <a:ext cx="1485353" cy="1477328"/>
            <a:chOff x="2725123" y="4283314"/>
            <a:chExt cx="1292073" cy="147732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3639BCA-E548-437D-88C7-55A73B47AAD6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72C790F-32BA-469F-9FA9-25382671335B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Freeform 27">
            <a:extLst>
              <a:ext uri="{FF2B5EF4-FFF2-40B4-BE49-F238E27FC236}">
                <a16:creationId xmlns:a16="http://schemas.microsoft.com/office/drawing/2014/main" xmlns="" id="{13DAA08D-AC93-47C7-9201-46CCF06A0BFD}"/>
              </a:ext>
            </a:extLst>
          </p:cNvPr>
          <p:cNvSpPr/>
          <p:nvPr/>
        </p:nvSpPr>
        <p:spPr>
          <a:xfrm>
            <a:off x="6436351" y="1800946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684745A7-A4BF-4671-8AA0-BEBAE3464A61}"/>
              </a:ext>
            </a:extLst>
          </p:cNvPr>
          <p:cNvSpPr/>
          <p:nvPr/>
        </p:nvSpPr>
        <p:spPr>
          <a:xfrm>
            <a:off x="6430953" y="3248912"/>
            <a:ext cx="702055" cy="70205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68CE81D-036E-46A0-A317-BD85CA7BFBB9}"/>
              </a:ext>
            </a:extLst>
          </p:cNvPr>
          <p:cNvGrpSpPr/>
          <p:nvPr/>
        </p:nvGrpSpPr>
        <p:grpSpPr>
          <a:xfrm>
            <a:off x="6033364" y="4311005"/>
            <a:ext cx="1485353" cy="1477328"/>
            <a:chOff x="2725123" y="4283314"/>
            <a:chExt cx="1292073" cy="147732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A348727-AAB2-4061-91B6-827039C18649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7583F8E-508E-4219-AAC0-418A65E6CCFC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Frame 17">
            <a:extLst>
              <a:ext uri="{FF2B5EF4-FFF2-40B4-BE49-F238E27FC236}">
                <a16:creationId xmlns:a16="http://schemas.microsoft.com/office/drawing/2014/main" xmlns="" id="{F4CDD4B8-E00F-4889-8FAC-CC5463CC0675}"/>
              </a:ext>
            </a:extLst>
          </p:cNvPr>
          <p:cNvSpPr/>
          <p:nvPr/>
        </p:nvSpPr>
        <p:spPr>
          <a:xfrm>
            <a:off x="1299925" y="3462049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5">
            <a:extLst>
              <a:ext uri="{FF2B5EF4-FFF2-40B4-BE49-F238E27FC236}">
                <a16:creationId xmlns:a16="http://schemas.microsoft.com/office/drawing/2014/main" xmlns="" id="{5CEDC96B-EF0F-4A0A-BF95-F61FD129E8AF}"/>
              </a:ext>
            </a:extLst>
          </p:cNvPr>
          <p:cNvSpPr/>
          <p:nvPr/>
        </p:nvSpPr>
        <p:spPr>
          <a:xfrm>
            <a:off x="6569955" y="3471365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ound Same Side Corner Rectangle 36">
            <a:extLst>
              <a:ext uri="{FF2B5EF4-FFF2-40B4-BE49-F238E27FC236}">
                <a16:creationId xmlns:a16="http://schemas.microsoft.com/office/drawing/2014/main" xmlns="" id="{29033FF3-1737-49CE-8509-BF1CE8CCB6CD}"/>
              </a:ext>
            </a:extLst>
          </p:cNvPr>
          <p:cNvSpPr>
            <a:spLocks noChangeAspect="1"/>
          </p:cNvSpPr>
          <p:nvPr/>
        </p:nvSpPr>
        <p:spPr>
          <a:xfrm>
            <a:off x="3955998" y="3437507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E670D849-AC35-4093-866B-E4CF015838B0}"/>
              </a:ext>
            </a:extLst>
          </p:cNvPr>
          <p:cNvSpPr>
            <a:spLocks noChangeAspect="1"/>
          </p:cNvSpPr>
          <p:nvPr/>
        </p:nvSpPr>
        <p:spPr>
          <a:xfrm>
            <a:off x="9231639" y="3437507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E9D700C4-BAEA-4761-807B-9E727AB46F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ame 2">
            <a:extLst>
              <a:ext uri="{FF2B5EF4-FFF2-40B4-BE49-F238E27FC236}">
                <a16:creationId xmlns:a16="http://schemas.microsoft.com/office/drawing/2014/main" xmlns="" id="{8AF1B983-C896-42DB-B110-9DD8B99D34F9}"/>
              </a:ext>
            </a:extLst>
          </p:cNvPr>
          <p:cNvSpPr/>
          <p:nvPr/>
        </p:nvSpPr>
        <p:spPr>
          <a:xfrm>
            <a:off x="1068512" y="914400"/>
            <a:ext cx="10476215" cy="5427021"/>
          </a:xfrm>
          <a:prstGeom prst="frame">
            <a:avLst>
              <a:gd name="adj1" fmla="val 10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D15F61A-8E76-4D01-ADF6-04E7EEA8A2A2}"/>
              </a:ext>
            </a:extLst>
          </p:cNvPr>
          <p:cNvSpPr txBox="1"/>
          <p:nvPr/>
        </p:nvSpPr>
        <p:spPr>
          <a:xfrm>
            <a:off x="7632243" y="1071599"/>
            <a:ext cx="356680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AWESOME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0FEBF72-9944-4A53-90A1-67BDEC5C68D7}"/>
              </a:ext>
            </a:extLst>
          </p:cNvPr>
          <p:cNvSpPr txBox="1"/>
          <p:nvPr/>
        </p:nvSpPr>
        <p:spPr>
          <a:xfrm>
            <a:off x="7632243" y="1718761"/>
            <a:ext cx="356680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tx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D6C9FC-638A-4A46-B490-84B77E5F9A15}"/>
              </a:ext>
            </a:extLst>
          </p:cNvPr>
          <p:cNvSpPr txBox="1"/>
          <p:nvPr/>
        </p:nvSpPr>
        <p:spPr>
          <a:xfrm>
            <a:off x="7632243" y="3523500"/>
            <a:ext cx="241736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GB" altLang="ko-KR" sz="1800" dirty="0">
                <a:solidFill>
                  <a:schemeClr val="accent1"/>
                </a:solidFill>
                <a:cs typeface="Arial" pitchFamily="34" charset="0"/>
              </a:rPr>
              <a:t>ALLPPT</a:t>
            </a:r>
            <a:r>
              <a:rPr lang="en-GB" altLang="ko-KR" sz="1800" dirty="0">
                <a:solidFill>
                  <a:schemeClr val="tx1"/>
                </a:solidFill>
                <a:cs typeface="Arial" pitchFamily="34" charset="0"/>
              </a:rPr>
              <a:t> Layout</a:t>
            </a:r>
          </a:p>
          <a:p>
            <a:pPr algn="l"/>
            <a:r>
              <a:rPr lang="en-GB" altLang="ko-KR" sz="1800" dirty="0">
                <a:solidFill>
                  <a:schemeClr val="tx1"/>
                </a:solidFill>
                <a:cs typeface="Arial" pitchFamily="34" charset="0"/>
              </a:rPr>
              <a:t>Clean Text Slide for your Presentation</a:t>
            </a:r>
            <a:endParaRPr lang="ko-KR" altLang="en-US" sz="18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8CA09B4-9787-4BE7-AD24-9D3A5F83C4EB}"/>
              </a:ext>
            </a:extLst>
          </p:cNvPr>
          <p:cNvSpPr txBox="1"/>
          <p:nvPr/>
        </p:nvSpPr>
        <p:spPr>
          <a:xfrm>
            <a:off x="1350801" y="4840835"/>
            <a:ext cx="2705446" cy="1107996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l"/>
            <a:r>
              <a:rPr lang="en-US" altLang="ko-KR" sz="2400" dirty="0">
                <a:solidFill>
                  <a:schemeClr val="tx1"/>
                </a:solidFill>
              </a:rPr>
              <a:t>We Create Quality </a:t>
            </a:r>
          </a:p>
          <a:p>
            <a:pPr algn="l"/>
            <a:r>
              <a:rPr lang="en-US" altLang="ko-KR" sz="2400" dirty="0">
                <a:solidFill>
                  <a:schemeClr val="accent1"/>
                </a:solidFill>
              </a:rPr>
              <a:t>Professional </a:t>
            </a:r>
            <a:r>
              <a:rPr lang="en-US" altLang="ko-KR" sz="2400" dirty="0">
                <a:solidFill>
                  <a:schemeClr val="tx1"/>
                </a:solidFill>
              </a:rPr>
              <a:t>PPT Presentation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grpSp>
        <p:nvGrpSpPr>
          <p:cNvPr id="8" name="Group 18">
            <a:extLst>
              <a:ext uri="{FF2B5EF4-FFF2-40B4-BE49-F238E27FC236}">
                <a16:creationId xmlns:a16="http://schemas.microsoft.com/office/drawing/2014/main" xmlns="" id="{C844E8CA-9935-4A25-B5A4-3619F44FFD9F}"/>
              </a:ext>
            </a:extLst>
          </p:cNvPr>
          <p:cNvGrpSpPr/>
          <p:nvPr/>
        </p:nvGrpSpPr>
        <p:grpSpPr>
          <a:xfrm>
            <a:off x="5197532" y="4706274"/>
            <a:ext cx="5925956" cy="1375703"/>
            <a:chOff x="4822352" y="1916832"/>
            <a:chExt cx="3422056" cy="1375703"/>
          </a:xfrm>
        </p:grpSpPr>
        <p:sp>
          <p:nvSpPr>
            <p:cNvPr id="9" name="Text Placeholder 10">
              <a:extLst>
                <a:ext uri="{FF2B5EF4-FFF2-40B4-BE49-F238E27FC236}">
                  <a16:creationId xmlns:a16="http://schemas.microsoft.com/office/drawing/2014/main" xmlns="" id="{2D7F7403-E470-41A5-989D-60E720AF914F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41CE882-E4A9-467C-BC28-9FB193C37320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</a:t>
              </a:r>
            </a:p>
            <a:p>
              <a:endParaRPr lang="en-US" altLang="ko-KR" sz="1200" dirty="0">
                <a:solidFill>
                  <a:schemeClr val="tx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ko-KR" altLang="en-US" sz="1200" dirty="0">
                  <a:solidFill>
                    <a:schemeClr val="tx1"/>
                  </a:solidFill>
                  <a:cs typeface="Arial" pitchFamily="34" charset="0"/>
                </a:rPr>
                <a:t>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xmlns="" id="{D28D26EE-BE70-43F2-8D23-97693E2C330F}"/>
              </a:ext>
            </a:extLst>
          </p:cNvPr>
          <p:cNvSpPr/>
          <p:nvPr/>
        </p:nvSpPr>
        <p:spPr>
          <a:xfrm>
            <a:off x="958358" y="3059078"/>
            <a:ext cx="4773695" cy="2957202"/>
          </a:xfrm>
          <a:custGeom>
            <a:avLst/>
            <a:gdLst/>
            <a:ahLst/>
            <a:cxnLst/>
            <a:rect l="l" t="t" r="r" b="b"/>
            <a:pathLst>
              <a:path w="4104456" h="2943944">
                <a:moveTo>
                  <a:pt x="279254" y="79832"/>
                </a:moveTo>
                <a:cubicBezTo>
                  <a:pt x="176595" y="79832"/>
                  <a:pt x="93373" y="163054"/>
                  <a:pt x="93373" y="265713"/>
                </a:cubicBezTo>
                <a:lnTo>
                  <a:pt x="93373" y="1441962"/>
                </a:lnTo>
                <a:lnTo>
                  <a:pt x="4011084" y="1441962"/>
                </a:lnTo>
                <a:lnTo>
                  <a:pt x="4011084" y="265713"/>
                </a:lnTo>
                <a:cubicBezTo>
                  <a:pt x="4011084" y="163054"/>
                  <a:pt x="3927862" y="79832"/>
                  <a:pt x="3825203" y="79832"/>
                </a:cubicBezTo>
                <a:close/>
                <a:moveTo>
                  <a:pt x="243023" y="0"/>
                </a:moveTo>
                <a:lnTo>
                  <a:pt x="3861433" y="0"/>
                </a:lnTo>
                <a:cubicBezTo>
                  <a:pt x="3995651" y="0"/>
                  <a:pt x="4104456" y="108805"/>
                  <a:pt x="4104456" y="243023"/>
                </a:cubicBezTo>
                <a:lnTo>
                  <a:pt x="4104456" y="2943944"/>
                </a:lnTo>
                <a:lnTo>
                  <a:pt x="4011084" y="2943944"/>
                </a:lnTo>
                <a:lnTo>
                  <a:pt x="4011084" y="1699747"/>
                </a:lnTo>
                <a:lnTo>
                  <a:pt x="93373" y="1699747"/>
                </a:lnTo>
                <a:lnTo>
                  <a:pt x="93373" y="2943944"/>
                </a:lnTo>
                <a:lnTo>
                  <a:pt x="0" y="2943944"/>
                </a:lnTo>
                <a:lnTo>
                  <a:pt x="0" y="243023"/>
                </a:lnTo>
                <a:cubicBezTo>
                  <a:pt x="0" y="108805"/>
                  <a:pt x="108805" y="0"/>
                  <a:pt x="2430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4" name="그룹 9">
            <a:extLst>
              <a:ext uri="{FF2B5EF4-FFF2-40B4-BE49-F238E27FC236}">
                <a16:creationId xmlns:a16="http://schemas.microsoft.com/office/drawing/2014/main" xmlns="" id="{C8A42786-F95A-441B-8074-0D04402DE68C}"/>
              </a:ext>
            </a:extLst>
          </p:cNvPr>
          <p:cNvGrpSpPr/>
          <p:nvPr/>
        </p:nvGrpSpPr>
        <p:grpSpPr>
          <a:xfrm>
            <a:off x="1335587" y="2195524"/>
            <a:ext cx="658800" cy="3738394"/>
            <a:chOff x="1335587" y="2195524"/>
            <a:chExt cx="658800" cy="3738394"/>
          </a:xfrm>
        </p:grpSpPr>
        <p:sp>
          <p:nvSpPr>
            <p:cNvPr id="5" name="Rounded Rectangle 9">
              <a:extLst>
                <a:ext uri="{FF2B5EF4-FFF2-40B4-BE49-F238E27FC236}">
                  <a16:creationId xmlns:a16="http://schemas.microsoft.com/office/drawing/2014/main" xmlns="" id="{58F02D59-9FBE-4025-B8EB-EC3144A2B4CE}"/>
                </a:ext>
              </a:extLst>
            </p:cNvPr>
            <p:cNvSpPr/>
            <p:nvPr/>
          </p:nvSpPr>
          <p:spPr>
            <a:xfrm rot="10800000">
              <a:off x="1337144" y="2495490"/>
              <a:ext cx="657242" cy="3438428"/>
            </a:xfrm>
            <a:custGeom>
              <a:avLst/>
              <a:gdLst/>
              <a:ahLst/>
              <a:cxnLst/>
              <a:rect l="l" t="t" r="r" b="b"/>
              <a:pathLst>
                <a:path w="657242" h="3438428">
                  <a:moveTo>
                    <a:pt x="657241" y="3438428"/>
                  </a:moveTo>
                  <a:lnTo>
                    <a:pt x="0" y="3438428"/>
                  </a:lnTo>
                  <a:lnTo>
                    <a:pt x="0" y="328621"/>
                  </a:lnTo>
                  <a:cubicBezTo>
                    <a:pt x="0" y="147129"/>
                    <a:pt x="147129" y="0"/>
                    <a:pt x="328621" y="0"/>
                  </a:cubicBezTo>
                  <a:cubicBezTo>
                    <a:pt x="510113" y="0"/>
                    <a:pt x="657242" y="147129"/>
                    <a:pt x="657242" y="3286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ounded Rectangle 75">
              <a:extLst>
                <a:ext uri="{FF2B5EF4-FFF2-40B4-BE49-F238E27FC236}">
                  <a16:creationId xmlns:a16="http://schemas.microsoft.com/office/drawing/2014/main" xmlns="" id="{787ADFDE-AAF0-405A-BFA3-B7FCC48BC2C7}"/>
                </a:ext>
              </a:extLst>
            </p:cNvPr>
            <p:cNvSpPr/>
            <p:nvPr/>
          </p:nvSpPr>
          <p:spPr>
            <a:xfrm rot="10800000">
              <a:off x="1419438" y="4734790"/>
              <a:ext cx="478800" cy="1080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ound Same Side Corner Rectangle 50">
              <a:extLst>
                <a:ext uri="{FF2B5EF4-FFF2-40B4-BE49-F238E27FC236}">
                  <a16:creationId xmlns:a16="http://schemas.microsoft.com/office/drawing/2014/main" xmlns="" id="{9BC51D17-1AC6-48A8-9EA9-9E02E45AE992}"/>
                </a:ext>
              </a:extLst>
            </p:cNvPr>
            <p:cNvSpPr/>
            <p:nvPr/>
          </p:nvSpPr>
          <p:spPr>
            <a:xfrm>
              <a:off x="1335587" y="2195524"/>
              <a:ext cx="658800" cy="389670"/>
            </a:xfrm>
            <a:custGeom>
              <a:avLst/>
              <a:gdLst/>
              <a:ahLst/>
              <a:cxnLst/>
              <a:rect l="l" t="t" r="r" b="b"/>
              <a:pathLst>
                <a:path w="658800" h="389670">
                  <a:moveTo>
                    <a:pt x="43396" y="0"/>
                  </a:moveTo>
                  <a:lnTo>
                    <a:pt x="615404" y="0"/>
                  </a:lnTo>
                  <a:cubicBezTo>
                    <a:pt x="639371" y="0"/>
                    <a:pt x="658800" y="19429"/>
                    <a:pt x="658800" y="43396"/>
                  </a:cubicBezTo>
                  <a:lnTo>
                    <a:pt x="658800" y="260373"/>
                  </a:lnTo>
                  <a:lnTo>
                    <a:pt x="545955" y="260373"/>
                  </a:lnTo>
                  <a:lnTo>
                    <a:pt x="545955" y="346274"/>
                  </a:lnTo>
                  <a:cubicBezTo>
                    <a:pt x="545955" y="370241"/>
                    <a:pt x="526526" y="389670"/>
                    <a:pt x="502559" y="389670"/>
                  </a:cubicBezTo>
                  <a:lnTo>
                    <a:pt x="156243" y="389670"/>
                  </a:lnTo>
                  <a:cubicBezTo>
                    <a:pt x="132276" y="389670"/>
                    <a:pt x="112847" y="370241"/>
                    <a:pt x="112847" y="346274"/>
                  </a:cubicBezTo>
                  <a:lnTo>
                    <a:pt x="112847" y="260373"/>
                  </a:lnTo>
                  <a:lnTo>
                    <a:pt x="0" y="260373"/>
                  </a:lnTo>
                  <a:lnTo>
                    <a:pt x="0" y="43396"/>
                  </a:lnTo>
                  <a:cubicBezTo>
                    <a:pt x="0" y="19429"/>
                    <a:pt x="19429" y="0"/>
                    <a:pt x="433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그룹 6">
            <a:extLst>
              <a:ext uri="{FF2B5EF4-FFF2-40B4-BE49-F238E27FC236}">
                <a16:creationId xmlns:a16="http://schemas.microsoft.com/office/drawing/2014/main" xmlns="" id="{CD24D7A9-E092-4DF9-8A62-C1A8B88FE5D6}"/>
              </a:ext>
            </a:extLst>
          </p:cNvPr>
          <p:cNvGrpSpPr/>
          <p:nvPr/>
        </p:nvGrpSpPr>
        <p:grpSpPr>
          <a:xfrm>
            <a:off x="3573456" y="2195524"/>
            <a:ext cx="658800" cy="3738394"/>
            <a:chOff x="3573456" y="2195524"/>
            <a:chExt cx="658800" cy="3738394"/>
          </a:xfrm>
        </p:grpSpPr>
        <p:sp>
          <p:nvSpPr>
            <p:cNvPr id="9" name="Rounded Rectangle 6">
              <a:extLst>
                <a:ext uri="{FF2B5EF4-FFF2-40B4-BE49-F238E27FC236}">
                  <a16:creationId xmlns:a16="http://schemas.microsoft.com/office/drawing/2014/main" xmlns="" id="{0511F05F-CF17-45FC-B51D-90B8D8897FBF}"/>
                </a:ext>
              </a:extLst>
            </p:cNvPr>
            <p:cNvSpPr/>
            <p:nvPr/>
          </p:nvSpPr>
          <p:spPr>
            <a:xfrm rot="10800000">
              <a:off x="3583761" y="2495490"/>
              <a:ext cx="638192" cy="3438428"/>
            </a:xfrm>
            <a:custGeom>
              <a:avLst/>
              <a:gdLst/>
              <a:ahLst/>
              <a:cxnLst/>
              <a:rect l="l" t="t" r="r" b="b"/>
              <a:pathLst>
                <a:path w="638192" h="3438428">
                  <a:moveTo>
                    <a:pt x="638191" y="3438428"/>
                  </a:moveTo>
                  <a:lnTo>
                    <a:pt x="0" y="3438428"/>
                  </a:lnTo>
                  <a:lnTo>
                    <a:pt x="0" y="319096"/>
                  </a:lnTo>
                  <a:cubicBezTo>
                    <a:pt x="0" y="142864"/>
                    <a:pt x="142864" y="0"/>
                    <a:pt x="319096" y="0"/>
                  </a:cubicBezTo>
                  <a:cubicBezTo>
                    <a:pt x="495328" y="0"/>
                    <a:pt x="638192" y="142864"/>
                    <a:pt x="638192" y="31909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Rounded Rectangle 73">
              <a:extLst>
                <a:ext uri="{FF2B5EF4-FFF2-40B4-BE49-F238E27FC236}">
                  <a16:creationId xmlns:a16="http://schemas.microsoft.com/office/drawing/2014/main" xmlns="" id="{12A29A07-9CB9-4A5B-95EC-0DB1B6909860}"/>
                </a:ext>
              </a:extLst>
            </p:cNvPr>
            <p:cNvSpPr/>
            <p:nvPr/>
          </p:nvSpPr>
          <p:spPr>
            <a:xfrm rot="10800000">
              <a:off x="3662143" y="4734790"/>
              <a:ext cx="486000" cy="1080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ound Same Side Corner Rectangle 54">
              <a:extLst>
                <a:ext uri="{FF2B5EF4-FFF2-40B4-BE49-F238E27FC236}">
                  <a16:creationId xmlns:a16="http://schemas.microsoft.com/office/drawing/2014/main" xmlns="" id="{E043F9C2-8CBB-442A-A8BD-459CC5321FF2}"/>
                </a:ext>
              </a:extLst>
            </p:cNvPr>
            <p:cNvSpPr/>
            <p:nvPr/>
          </p:nvSpPr>
          <p:spPr>
            <a:xfrm>
              <a:off x="3573456" y="2195524"/>
              <a:ext cx="658800" cy="389670"/>
            </a:xfrm>
            <a:custGeom>
              <a:avLst/>
              <a:gdLst/>
              <a:ahLst/>
              <a:cxnLst/>
              <a:rect l="l" t="t" r="r" b="b"/>
              <a:pathLst>
                <a:path w="658800" h="389670">
                  <a:moveTo>
                    <a:pt x="43396" y="0"/>
                  </a:moveTo>
                  <a:lnTo>
                    <a:pt x="615404" y="0"/>
                  </a:lnTo>
                  <a:cubicBezTo>
                    <a:pt x="639371" y="0"/>
                    <a:pt x="658800" y="19429"/>
                    <a:pt x="658800" y="43396"/>
                  </a:cubicBezTo>
                  <a:lnTo>
                    <a:pt x="658800" y="260373"/>
                  </a:lnTo>
                  <a:lnTo>
                    <a:pt x="545955" y="260373"/>
                  </a:lnTo>
                  <a:lnTo>
                    <a:pt x="545955" y="346274"/>
                  </a:lnTo>
                  <a:cubicBezTo>
                    <a:pt x="545955" y="370241"/>
                    <a:pt x="526526" y="389670"/>
                    <a:pt x="502559" y="389670"/>
                  </a:cubicBezTo>
                  <a:lnTo>
                    <a:pt x="156243" y="389670"/>
                  </a:lnTo>
                  <a:cubicBezTo>
                    <a:pt x="132276" y="389670"/>
                    <a:pt x="112847" y="370241"/>
                    <a:pt x="112847" y="346274"/>
                  </a:cubicBezTo>
                  <a:lnTo>
                    <a:pt x="112847" y="260373"/>
                  </a:lnTo>
                  <a:lnTo>
                    <a:pt x="0" y="260373"/>
                  </a:lnTo>
                  <a:lnTo>
                    <a:pt x="0" y="43396"/>
                  </a:lnTo>
                  <a:cubicBezTo>
                    <a:pt x="0" y="19429"/>
                    <a:pt x="19429" y="0"/>
                    <a:pt x="433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2" name="그룹 7">
            <a:extLst>
              <a:ext uri="{FF2B5EF4-FFF2-40B4-BE49-F238E27FC236}">
                <a16:creationId xmlns:a16="http://schemas.microsoft.com/office/drawing/2014/main" xmlns="" id="{A165EE3F-2157-4184-B21A-9B65652EC1D2}"/>
              </a:ext>
            </a:extLst>
          </p:cNvPr>
          <p:cNvGrpSpPr/>
          <p:nvPr/>
        </p:nvGrpSpPr>
        <p:grpSpPr>
          <a:xfrm>
            <a:off x="4693466" y="2195524"/>
            <a:ext cx="658800" cy="3738394"/>
            <a:chOff x="4693466" y="2195524"/>
            <a:chExt cx="658800" cy="3738394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xmlns="" id="{9B0C871D-7550-4AA2-B343-5CCA1C130803}"/>
                </a:ext>
              </a:extLst>
            </p:cNvPr>
            <p:cNvSpPr/>
            <p:nvPr/>
          </p:nvSpPr>
          <p:spPr>
            <a:xfrm rot="10800000">
              <a:off x="4714074" y="2495490"/>
              <a:ext cx="638192" cy="3438428"/>
            </a:xfrm>
            <a:custGeom>
              <a:avLst/>
              <a:gdLst/>
              <a:ahLst/>
              <a:cxnLst/>
              <a:rect l="l" t="t" r="r" b="b"/>
              <a:pathLst>
                <a:path w="638192" h="3438428">
                  <a:moveTo>
                    <a:pt x="638191" y="3438428"/>
                  </a:moveTo>
                  <a:lnTo>
                    <a:pt x="0" y="3438428"/>
                  </a:lnTo>
                  <a:lnTo>
                    <a:pt x="0" y="319096"/>
                  </a:lnTo>
                  <a:cubicBezTo>
                    <a:pt x="0" y="142864"/>
                    <a:pt x="142864" y="0"/>
                    <a:pt x="319096" y="0"/>
                  </a:cubicBezTo>
                  <a:cubicBezTo>
                    <a:pt x="495328" y="0"/>
                    <a:pt x="638192" y="142864"/>
                    <a:pt x="638192" y="31909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Rounded Rectangle 82">
              <a:extLst>
                <a:ext uri="{FF2B5EF4-FFF2-40B4-BE49-F238E27FC236}">
                  <a16:creationId xmlns:a16="http://schemas.microsoft.com/office/drawing/2014/main" xmlns="" id="{8F4A22B4-2638-4ED3-A1B5-3283E92FF822}"/>
                </a:ext>
              </a:extLst>
            </p:cNvPr>
            <p:cNvSpPr/>
            <p:nvPr/>
          </p:nvSpPr>
          <p:spPr>
            <a:xfrm rot="10800000">
              <a:off x="4792749" y="4734791"/>
              <a:ext cx="482400" cy="1080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Round Same Side Corner Rectangle 55">
              <a:extLst>
                <a:ext uri="{FF2B5EF4-FFF2-40B4-BE49-F238E27FC236}">
                  <a16:creationId xmlns:a16="http://schemas.microsoft.com/office/drawing/2014/main" xmlns="" id="{97DF0D2D-80A5-4A4F-81AA-7D3CA1BB6A2D}"/>
                </a:ext>
              </a:extLst>
            </p:cNvPr>
            <p:cNvSpPr/>
            <p:nvPr/>
          </p:nvSpPr>
          <p:spPr>
            <a:xfrm>
              <a:off x="4693466" y="2195524"/>
              <a:ext cx="658800" cy="389670"/>
            </a:xfrm>
            <a:custGeom>
              <a:avLst/>
              <a:gdLst/>
              <a:ahLst/>
              <a:cxnLst/>
              <a:rect l="l" t="t" r="r" b="b"/>
              <a:pathLst>
                <a:path w="658800" h="389670">
                  <a:moveTo>
                    <a:pt x="43396" y="0"/>
                  </a:moveTo>
                  <a:lnTo>
                    <a:pt x="615404" y="0"/>
                  </a:lnTo>
                  <a:cubicBezTo>
                    <a:pt x="639371" y="0"/>
                    <a:pt x="658800" y="19429"/>
                    <a:pt x="658800" y="43396"/>
                  </a:cubicBezTo>
                  <a:lnTo>
                    <a:pt x="658800" y="260373"/>
                  </a:lnTo>
                  <a:lnTo>
                    <a:pt x="545955" y="260373"/>
                  </a:lnTo>
                  <a:lnTo>
                    <a:pt x="545955" y="346274"/>
                  </a:lnTo>
                  <a:cubicBezTo>
                    <a:pt x="545955" y="370241"/>
                    <a:pt x="526526" y="389670"/>
                    <a:pt x="502559" y="389670"/>
                  </a:cubicBezTo>
                  <a:lnTo>
                    <a:pt x="156243" y="389670"/>
                  </a:lnTo>
                  <a:cubicBezTo>
                    <a:pt x="132276" y="389670"/>
                    <a:pt x="112847" y="370241"/>
                    <a:pt x="112847" y="346274"/>
                  </a:cubicBezTo>
                  <a:lnTo>
                    <a:pt x="112847" y="260373"/>
                  </a:lnTo>
                  <a:lnTo>
                    <a:pt x="0" y="260373"/>
                  </a:lnTo>
                  <a:lnTo>
                    <a:pt x="0" y="43396"/>
                  </a:lnTo>
                  <a:cubicBezTo>
                    <a:pt x="0" y="19429"/>
                    <a:pt x="19429" y="0"/>
                    <a:pt x="43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6" name="그룹 8">
            <a:extLst>
              <a:ext uri="{FF2B5EF4-FFF2-40B4-BE49-F238E27FC236}">
                <a16:creationId xmlns:a16="http://schemas.microsoft.com/office/drawing/2014/main" xmlns="" id="{C36E093A-E154-483B-B786-40F5BE0EE68F}"/>
              </a:ext>
            </a:extLst>
          </p:cNvPr>
          <p:cNvGrpSpPr/>
          <p:nvPr/>
        </p:nvGrpSpPr>
        <p:grpSpPr>
          <a:xfrm>
            <a:off x="2462430" y="2195526"/>
            <a:ext cx="658800" cy="3738393"/>
            <a:chOff x="2462430" y="2195525"/>
            <a:chExt cx="658800" cy="3738393"/>
          </a:xfrm>
        </p:grpSpPr>
        <p:sp>
          <p:nvSpPr>
            <p:cNvPr id="17" name="Rounded Rectangle 3">
              <a:extLst>
                <a:ext uri="{FF2B5EF4-FFF2-40B4-BE49-F238E27FC236}">
                  <a16:creationId xmlns:a16="http://schemas.microsoft.com/office/drawing/2014/main" xmlns="" id="{5FF463A4-36EA-4661-8850-FFCC91E9FE9F}"/>
                </a:ext>
              </a:extLst>
            </p:cNvPr>
            <p:cNvSpPr/>
            <p:nvPr/>
          </p:nvSpPr>
          <p:spPr>
            <a:xfrm rot="10800000">
              <a:off x="2472734" y="2495490"/>
              <a:ext cx="638192" cy="3438428"/>
            </a:xfrm>
            <a:custGeom>
              <a:avLst/>
              <a:gdLst/>
              <a:ahLst/>
              <a:cxnLst/>
              <a:rect l="l" t="t" r="r" b="b"/>
              <a:pathLst>
                <a:path w="638192" h="3438428">
                  <a:moveTo>
                    <a:pt x="638191" y="3438428"/>
                  </a:moveTo>
                  <a:lnTo>
                    <a:pt x="0" y="3438428"/>
                  </a:lnTo>
                  <a:lnTo>
                    <a:pt x="0" y="319096"/>
                  </a:lnTo>
                  <a:cubicBezTo>
                    <a:pt x="0" y="142864"/>
                    <a:pt x="142864" y="0"/>
                    <a:pt x="319096" y="0"/>
                  </a:cubicBezTo>
                  <a:cubicBezTo>
                    <a:pt x="495328" y="0"/>
                    <a:pt x="638192" y="142864"/>
                    <a:pt x="638192" y="31909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8" name="Rounded Rectangle 58">
              <a:extLst>
                <a:ext uri="{FF2B5EF4-FFF2-40B4-BE49-F238E27FC236}">
                  <a16:creationId xmlns:a16="http://schemas.microsoft.com/office/drawing/2014/main" xmlns="" id="{3777522C-4856-4A87-8625-51C80BF13893}"/>
                </a:ext>
              </a:extLst>
            </p:cNvPr>
            <p:cNvSpPr/>
            <p:nvPr/>
          </p:nvSpPr>
          <p:spPr>
            <a:xfrm rot="10800000">
              <a:off x="2550630" y="4734789"/>
              <a:ext cx="482400" cy="10800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9" name="Round Same Side Corner Rectangle 57">
              <a:extLst>
                <a:ext uri="{FF2B5EF4-FFF2-40B4-BE49-F238E27FC236}">
                  <a16:creationId xmlns:a16="http://schemas.microsoft.com/office/drawing/2014/main" xmlns="" id="{8643194D-AC08-4927-8AE5-54D093C0047C}"/>
                </a:ext>
              </a:extLst>
            </p:cNvPr>
            <p:cNvSpPr/>
            <p:nvPr/>
          </p:nvSpPr>
          <p:spPr>
            <a:xfrm rot="10800000">
              <a:off x="2462430" y="2195525"/>
              <a:ext cx="658800" cy="389670"/>
            </a:xfrm>
            <a:custGeom>
              <a:avLst/>
              <a:gdLst/>
              <a:ahLst/>
              <a:cxnLst/>
              <a:rect l="l" t="t" r="r" b="b"/>
              <a:pathLst>
                <a:path w="658800" h="389670">
                  <a:moveTo>
                    <a:pt x="615404" y="389670"/>
                  </a:moveTo>
                  <a:lnTo>
                    <a:pt x="43396" y="389670"/>
                  </a:lnTo>
                  <a:cubicBezTo>
                    <a:pt x="19429" y="389670"/>
                    <a:pt x="0" y="370241"/>
                    <a:pt x="0" y="346274"/>
                  </a:cubicBezTo>
                  <a:lnTo>
                    <a:pt x="0" y="129297"/>
                  </a:lnTo>
                  <a:lnTo>
                    <a:pt x="112845" y="129297"/>
                  </a:lnTo>
                  <a:lnTo>
                    <a:pt x="112845" y="43396"/>
                  </a:lnTo>
                  <a:cubicBezTo>
                    <a:pt x="112845" y="19429"/>
                    <a:pt x="132274" y="0"/>
                    <a:pt x="156241" y="0"/>
                  </a:cubicBezTo>
                  <a:lnTo>
                    <a:pt x="502557" y="0"/>
                  </a:lnTo>
                  <a:cubicBezTo>
                    <a:pt x="526524" y="0"/>
                    <a:pt x="545953" y="19429"/>
                    <a:pt x="545953" y="43396"/>
                  </a:cubicBezTo>
                  <a:lnTo>
                    <a:pt x="545953" y="129297"/>
                  </a:lnTo>
                  <a:lnTo>
                    <a:pt x="658800" y="129297"/>
                  </a:lnTo>
                  <a:lnTo>
                    <a:pt x="658800" y="346274"/>
                  </a:lnTo>
                  <a:cubicBezTo>
                    <a:pt x="658800" y="370241"/>
                    <a:pt x="639371" y="389670"/>
                    <a:pt x="615404" y="3896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541152B-2522-495F-9683-1E4D02AF7CAC}"/>
              </a:ext>
            </a:extLst>
          </p:cNvPr>
          <p:cNvSpPr txBox="1"/>
          <p:nvPr/>
        </p:nvSpPr>
        <p:spPr>
          <a:xfrm>
            <a:off x="1290380" y="2652860"/>
            <a:ext cx="75944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40%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0120652-C8A6-4363-95F2-D0039DEB7732}"/>
              </a:ext>
            </a:extLst>
          </p:cNvPr>
          <p:cNvSpPr txBox="1"/>
          <p:nvPr/>
        </p:nvSpPr>
        <p:spPr>
          <a:xfrm>
            <a:off x="4659670" y="2652860"/>
            <a:ext cx="75944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A544972-8683-4EF5-AF27-639844BC402C}"/>
              </a:ext>
            </a:extLst>
          </p:cNvPr>
          <p:cNvSpPr txBox="1"/>
          <p:nvPr/>
        </p:nvSpPr>
        <p:spPr>
          <a:xfrm>
            <a:off x="3527986" y="2652860"/>
            <a:ext cx="75944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365A7C7-8BDD-4766-BFF2-699CBA708801}"/>
              </a:ext>
            </a:extLst>
          </p:cNvPr>
          <p:cNvSpPr txBox="1"/>
          <p:nvPr/>
        </p:nvSpPr>
        <p:spPr>
          <a:xfrm>
            <a:off x="2421028" y="2652860"/>
            <a:ext cx="75944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80%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24" name="차트 5">
            <a:extLst>
              <a:ext uri="{FF2B5EF4-FFF2-40B4-BE49-F238E27FC236}">
                <a16:creationId xmlns:a16="http://schemas.microsoft.com/office/drawing/2014/main" xmlns="" id="{836BA5EF-E427-44DF-B917-1C91C820CE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4043464"/>
              </p:ext>
            </p:extLst>
          </p:nvPr>
        </p:nvGraphicFramePr>
        <p:xfrm>
          <a:off x="958358" y="2711840"/>
          <a:ext cx="4773695" cy="2576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Oval 55">
            <a:extLst>
              <a:ext uri="{FF2B5EF4-FFF2-40B4-BE49-F238E27FC236}">
                <a16:creationId xmlns:a16="http://schemas.microsoft.com/office/drawing/2014/main" xmlns="" id="{767AF8E7-8066-4207-A73E-F4936DC16554}"/>
              </a:ext>
            </a:extLst>
          </p:cNvPr>
          <p:cNvSpPr/>
          <p:nvPr/>
        </p:nvSpPr>
        <p:spPr>
          <a:xfrm>
            <a:off x="6459308" y="3105801"/>
            <a:ext cx="630965" cy="6309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56">
            <a:extLst>
              <a:ext uri="{FF2B5EF4-FFF2-40B4-BE49-F238E27FC236}">
                <a16:creationId xmlns:a16="http://schemas.microsoft.com/office/drawing/2014/main" xmlns="" id="{9589D84F-B575-43EE-9621-DFCDE153B88E}"/>
              </a:ext>
            </a:extLst>
          </p:cNvPr>
          <p:cNvSpPr/>
          <p:nvPr/>
        </p:nvSpPr>
        <p:spPr>
          <a:xfrm>
            <a:off x="6459308" y="2029274"/>
            <a:ext cx="630965" cy="6309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Oval 67">
            <a:extLst>
              <a:ext uri="{FF2B5EF4-FFF2-40B4-BE49-F238E27FC236}">
                <a16:creationId xmlns:a16="http://schemas.microsoft.com/office/drawing/2014/main" xmlns="" id="{9E20B06F-4496-4836-8471-669C3E05FB83}"/>
              </a:ext>
            </a:extLst>
          </p:cNvPr>
          <p:cNvSpPr/>
          <p:nvPr/>
        </p:nvSpPr>
        <p:spPr>
          <a:xfrm>
            <a:off x="6459308" y="4182328"/>
            <a:ext cx="630965" cy="6309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68">
            <a:extLst>
              <a:ext uri="{FF2B5EF4-FFF2-40B4-BE49-F238E27FC236}">
                <a16:creationId xmlns:a16="http://schemas.microsoft.com/office/drawing/2014/main" xmlns="" id="{476F2F8A-BD30-421D-A903-F262B0F1587A}"/>
              </a:ext>
            </a:extLst>
          </p:cNvPr>
          <p:cNvSpPr/>
          <p:nvPr/>
        </p:nvSpPr>
        <p:spPr>
          <a:xfrm>
            <a:off x="6459308" y="5258854"/>
            <a:ext cx="630965" cy="6309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48F8EC5-CC2C-4428-9D3A-0889996227BA}"/>
              </a:ext>
            </a:extLst>
          </p:cNvPr>
          <p:cNvSpPr txBox="1"/>
          <p:nvPr/>
        </p:nvSpPr>
        <p:spPr>
          <a:xfrm>
            <a:off x="6523624" y="2160088"/>
            <a:ext cx="502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746F88A-8991-448D-859D-50CC6177A20C}"/>
              </a:ext>
            </a:extLst>
          </p:cNvPr>
          <p:cNvSpPr txBox="1"/>
          <p:nvPr/>
        </p:nvSpPr>
        <p:spPr>
          <a:xfrm>
            <a:off x="6523624" y="3236616"/>
            <a:ext cx="502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B4E48C2-2504-4B68-9ED8-5127A1A36A10}"/>
              </a:ext>
            </a:extLst>
          </p:cNvPr>
          <p:cNvSpPr txBox="1"/>
          <p:nvPr/>
        </p:nvSpPr>
        <p:spPr>
          <a:xfrm>
            <a:off x="6523624" y="4313142"/>
            <a:ext cx="502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5ED82E9-4E4B-4EE0-826D-55ECB26C94B0}"/>
              </a:ext>
            </a:extLst>
          </p:cNvPr>
          <p:cNvSpPr txBox="1"/>
          <p:nvPr/>
        </p:nvSpPr>
        <p:spPr>
          <a:xfrm>
            <a:off x="6523624" y="5389668"/>
            <a:ext cx="502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Group 79">
            <a:extLst>
              <a:ext uri="{FF2B5EF4-FFF2-40B4-BE49-F238E27FC236}">
                <a16:creationId xmlns:a16="http://schemas.microsoft.com/office/drawing/2014/main" xmlns="" id="{685C3F75-05E1-4AB6-90BA-17FEB1A4C93E}"/>
              </a:ext>
            </a:extLst>
          </p:cNvPr>
          <p:cNvGrpSpPr/>
          <p:nvPr/>
        </p:nvGrpSpPr>
        <p:grpSpPr>
          <a:xfrm>
            <a:off x="7265322" y="2959616"/>
            <a:ext cx="4111923" cy="923330"/>
            <a:chOff x="2551705" y="4283314"/>
            <a:chExt cx="2357003" cy="92333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E0ACCD33-9191-4A51-80DD-82D2A786A4B3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546FE8C8-C5B2-42FC-8B51-F4B5526CE771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 82">
            <a:extLst>
              <a:ext uri="{FF2B5EF4-FFF2-40B4-BE49-F238E27FC236}">
                <a16:creationId xmlns:a16="http://schemas.microsoft.com/office/drawing/2014/main" xmlns="" id="{5B90E753-51C1-4834-8CB5-C3FD049C92EB}"/>
              </a:ext>
            </a:extLst>
          </p:cNvPr>
          <p:cNvGrpSpPr/>
          <p:nvPr/>
        </p:nvGrpSpPr>
        <p:grpSpPr>
          <a:xfrm>
            <a:off x="7265322" y="1883089"/>
            <a:ext cx="4111923" cy="923330"/>
            <a:chOff x="2551705" y="4283314"/>
            <a:chExt cx="2357003" cy="92333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AEB9E00-6AF7-482D-84F1-F0011DC44B0D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35394874-002F-4417-B83A-B9777A0834F1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Group 85">
            <a:extLst>
              <a:ext uri="{FF2B5EF4-FFF2-40B4-BE49-F238E27FC236}">
                <a16:creationId xmlns:a16="http://schemas.microsoft.com/office/drawing/2014/main" xmlns="" id="{5063C18E-14E8-4533-8271-3A459CBEF312}"/>
              </a:ext>
            </a:extLst>
          </p:cNvPr>
          <p:cNvGrpSpPr/>
          <p:nvPr/>
        </p:nvGrpSpPr>
        <p:grpSpPr>
          <a:xfrm>
            <a:off x="7265322" y="4036143"/>
            <a:ext cx="4111923" cy="923330"/>
            <a:chOff x="2551705" y="4283314"/>
            <a:chExt cx="2357003" cy="92333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69633C73-6ED6-4EFF-BFB9-7ADBCB851711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6FE037A-8EFF-4270-A7A1-564C443BCC7B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Group 88">
            <a:extLst>
              <a:ext uri="{FF2B5EF4-FFF2-40B4-BE49-F238E27FC236}">
                <a16:creationId xmlns:a16="http://schemas.microsoft.com/office/drawing/2014/main" xmlns="" id="{7D05A7E0-DB8A-4801-A799-4FA0AA69549C}"/>
              </a:ext>
            </a:extLst>
          </p:cNvPr>
          <p:cNvGrpSpPr/>
          <p:nvPr/>
        </p:nvGrpSpPr>
        <p:grpSpPr>
          <a:xfrm>
            <a:off x="7265322" y="5112669"/>
            <a:ext cx="4111923" cy="923330"/>
            <a:chOff x="2551705" y="4283314"/>
            <a:chExt cx="2357003" cy="92333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4B26BA6F-1227-44AA-9C81-B2FC492C5A98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7257EFFB-0969-46FF-9839-85984FCC31BC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Round Same Side Corner Rectangle 11">
            <a:extLst>
              <a:ext uri="{FF2B5EF4-FFF2-40B4-BE49-F238E27FC236}">
                <a16:creationId xmlns:a16="http://schemas.microsoft.com/office/drawing/2014/main" xmlns="" id="{9B137A2A-8D7B-42E6-B181-0EACDAB7301A}"/>
              </a:ext>
            </a:extLst>
          </p:cNvPr>
          <p:cNvSpPr>
            <a:spLocks noChangeAspect="1"/>
          </p:cNvSpPr>
          <p:nvPr/>
        </p:nvSpPr>
        <p:spPr>
          <a:xfrm rot="9900000">
            <a:off x="2655422" y="5360894"/>
            <a:ext cx="323406" cy="274671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Rounded Rectangle 27">
            <a:extLst>
              <a:ext uri="{FF2B5EF4-FFF2-40B4-BE49-F238E27FC236}">
                <a16:creationId xmlns:a16="http://schemas.microsoft.com/office/drawing/2014/main" xmlns="" id="{51F8C22E-06C2-4F21-BF13-9C59E1A79ABE}"/>
              </a:ext>
            </a:extLst>
          </p:cNvPr>
          <p:cNvSpPr/>
          <p:nvPr/>
        </p:nvSpPr>
        <p:spPr>
          <a:xfrm>
            <a:off x="1514360" y="5389668"/>
            <a:ext cx="282895" cy="21730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xmlns="" id="{E32464A3-32F3-42FE-B497-F75B8D2CBE92}"/>
              </a:ext>
            </a:extLst>
          </p:cNvPr>
          <p:cNvSpPr/>
          <p:nvPr/>
        </p:nvSpPr>
        <p:spPr>
          <a:xfrm>
            <a:off x="4879871" y="5414466"/>
            <a:ext cx="321869" cy="211537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xmlns="" id="{2A66F1CA-B457-4F35-975F-44BF7CB77667}"/>
              </a:ext>
            </a:extLst>
          </p:cNvPr>
          <p:cNvSpPr>
            <a:spLocks noChangeAspect="1"/>
          </p:cNvSpPr>
          <p:nvPr/>
        </p:nvSpPr>
        <p:spPr>
          <a:xfrm>
            <a:off x="3760286" y="5362986"/>
            <a:ext cx="311895" cy="31449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85BA764E-B9B3-449A-AFA0-562E58083678}"/>
              </a:ext>
            </a:extLst>
          </p:cNvPr>
          <p:cNvSpPr>
            <a:spLocks noChangeAspect="1"/>
          </p:cNvSpPr>
          <p:nvPr/>
        </p:nvSpPr>
        <p:spPr>
          <a:xfrm rot="5400000">
            <a:off x="8101923" y="4285761"/>
            <a:ext cx="662058" cy="6620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53B2134F-CD2E-4E24-BA1F-09A4C6B33843}"/>
              </a:ext>
            </a:extLst>
          </p:cNvPr>
          <p:cNvSpPr>
            <a:spLocks noChangeAspect="1"/>
          </p:cNvSpPr>
          <p:nvPr/>
        </p:nvSpPr>
        <p:spPr>
          <a:xfrm rot="5400000">
            <a:off x="7043846" y="3353689"/>
            <a:ext cx="662058" cy="6620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D2B3B134-2A4D-4E14-A452-EE554756EC12}"/>
              </a:ext>
            </a:extLst>
          </p:cNvPr>
          <p:cNvSpPr>
            <a:spLocks noChangeAspect="1"/>
          </p:cNvSpPr>
          <p:nvPr/>
        </p:nvSpPr>
        <p:spPr>
          <a:xfrm rot="5400000">
            <a:off x="4525412" y="3353689"/>
            <a:ext cx="662058" cy="6620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804A629C-1565-41EC-9EE7-47E9E66E16F5}"/>
              </a:ext>
            </a:extLst>
          </p:cNvPr>
          <p:cNvSpPr>
            <a:spLocks noChangeAspect="1"/>
          </p:cNvSpPr>
          <p:nvPr/>
        </p:nvSpPr>
        <p:spPr>
          <a:xfrm rot="5400000">
            <a:off x="3455414" y="4285762"/>
            <a:ext cx="662058" cy="6620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EB369149-1D1D-4F37-97EF-5C30739367C9}"/>
              </a:ext>
            </a:extLst>
          </p:cNvPr>
          <p:cNvSpPr>
            <a:spLocks noChangeAspect="1"/>
          </p:cNvSpPr>
          <p:nvPr/>
        </p:nvSpPr>
        <p:spPr>
          <a:xfrm rot="5400000">
            <a:off x="5768940" y="2921641"/>
            <a:ext cx="662058" cy="6620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8686B47-3EDA-465E-85E4-38B031FF14E6}"/>
              </a:ext>
            </a:extLst>
          </p:cNvPr>
          <p:cNvGrpSpPr/>
          <p:nvPr/>
        </p:nvGrpSpPr>
        <p:grpSpPr>
          <a:xfrm>
            <a:off x="876157" y="5139843"/>
            <a:ext cx="3407339" cy="923330"/>
            <a:chOff x="3017859" y="4283314"/>
            <a:chExt cx="1890849" cy="92333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82D9288-F80D-4046-8CFF-3B8BE290E50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D246960-154E-4438-9E2B-1CD0F5A05C79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65F94393-866E-4500-A313-BBC52B4E2F2B}"/>
              </a:ext>
            </a:extLst>
          </p:cNvPr>
          <p:cNvGrpSpPr/>
          <p:nvPr/>
        </p:nvGrpSpPr>
        <p:grpSpPr>
          <a:xfrm>
            <a:off x="7901289" y="5139843"/>
            <a:ext cx="3414557" cy="923330"/>
            <a:chOff x="3017859" y="4283314"/>
            <a:chExt cx="1890849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5774C8C-DD49-4741-BA67-FAEE3DCE61C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9A9B300F-C8EB-4C60-BF3A-161285AD164D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54A2939-EFA6-444F-9947-AE080C58BF3C}"/>
              </a:ext>
            </a:extLst>
          </p:cNvPr>
          <p:cNvGrpSpPr/>
          <p:nvPr/>
        </p:nvGrpSpPr>
        <p:grpSpPr>
          <a:xfrm>
            <a:off x="4384868" y="1775139"/>
            <a:ext cx="3422270" cy="923330"/>
            <a:chOff x="3017861" y="4283314"/>
            <a:chExt cx="1592591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1AE2946-2F7E-48C3-BD52-1E10B352ECD6}"/>
                </a:ext>
              </a:extLst>
            </p:cNvPr>
            <p:cNvSpPr txBox="1"/>
            <p:nvPr/>
          </p:nvSpPr>
          <p:spPr>
            <a:xfrm>
              <a:off x="3021856" y="4560313"/>
              <a:ext cx="15885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4C5E304-79B0-4755-B226-D1425A3A15A0}"/>
                </a:ext>
              </a:extLst>
            </p:cNvPr>
            <p:cNvSpPr txBox="1"/>
            <p:nvPr/>
          </p:nvSpPr>
          <p:spPr>
            <a:xfrm>
              <a:off x="3017861" y="4283314"/>
              <a:ext cx="1575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AD2F376-3CAE-4867-A05E-6EE23DF6436F}"/>
              </a:ext>
            </a:extLst>
          </p:cNvPr>
          <p:cNvGrpSpPr/>
          <p:nvPr/>
        </p:nvGrpSpPr>
        <p:grpSpPr>
          <a:xfrm>
            <a:off x="7821686" y="3216777"/>
            <a:ext cx="3457976" cy="923330"/>
            <a:chOff x="3017859" y="4283314"/>
            <a:chExt cx="1890849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D9157EF-AACA-4432-9D50-2ECBAA81FA4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5D054DB-91FF-47A5-9CC9-613C1751EB59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38D9A79-1F84-478A-8ADA-580DAF8FF607}"/>
              </a:ext>
            </a:extLst>
          </p:cNvPr>
          <p:cNvGrpSpPr/>
          <p:nvPr/>
        </p:nvGrpSpPr>
        <p:grpSpPr>
          <a:xfrm>
            <a:off x="1049360" y="3216777"/>
            <a:ext cx="3371232" cy="923330"/>
            <a:chOff x="3017859" y="4283314"/>
            <a:chExt cx="1890849" cy="92333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D563B81-2410-474B-B40C-2D3FA6D47DE1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18C4EE0-47EE-4EF6-88A4-7B0284D3EC82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6BB46F09-A867-47CE-A00F-129F351244DE}"/>
              </a:ext>
            </a:extLst>
          </p:cNvPr>
          <p:cNvCxnSpPr>
            <a:cxnSpLocks/>
          </p:cNvCxnSpPr>
          <p:nvPr/>
        </p:nvCxnSpPr>
        <p:spPr>
          <a:xfrm flipH="1" flipV="1">
            <a:off x="4108388" y="4839598"/>
            <a:ext cx="1338963" cy="719249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420AF7F9-4543-4B48-BFA6-AAE2A3ED672F}"/>
              </a:ext>
            </a:extLst>
          </p:cNvPr>
          <p:cNvCxnSpPr>
            <a:cxnSpLocks/>
          </p:cNvCxnSpPr>
          <p:nvPr/>
        </p:nvCxnSpPr>
        <p:spPr>
          <a:xfrm flipV="1">
            <a:off x="6636095" y="4839596"/>
            <a:ext cx="1457374" cy="728582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0843C82E-5031-4B19-9B5A-ED11BA6D6763}"/>
              </a:ext>
            </a:extLst>
          </p:cNvPr>
          <p:cNvCxnSpPr>
            <a:cxnSpLocks/>
          </p:cNvCxnSpPr>
          <p:nvPr/>
        </p:nvCxnSpPr>
        <p:spPr>
          <a:xfrm flipH="1" flipV="1">
            <a:off x="4847672" y="4072882"/>
            <a:ext cx="694967" cy="934376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960BC067-D4FD-43E6-9EC3-1FB92BFE6BA4}"/>
              </a:ext>
            </a:extLst>
          </p:cNvPr>
          <p:cNvCxnSpPr>
            <a:cxnSpLocks/>
          </p:cNvCxnSpPr>
          <p:nvPr/>
        </p:nvCxnSpPr>
        <p:spPr>
          <a:xfrm flipH="1" flipV="1">
            <a:off x="6091198" y="3640833"/>
            <a:ext cx="4802" cy="98311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D3EDE2F5-A8AC-4980-9580-188A64689465}"/>
              </a:ext>
            </a:extLst>
          </p:cNvPr>
          <p:cNvCxnSpPr>
            <a:cxnSpLocks/>
          </p:cNvCxnSpPr>
          <p:nvPr/>
        </p:nvCxnSpPr>
        <p:spPr>
          <a:xfrm flipV="1">
            <a:off x="6537996" y="4072882"/>
            <a:ext cx="828110" cy="94881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9">
            <a:extLst>
              <a:ext uri="{FF2B5EF4-FFF2-40B4-BE49-F238E27FC236}">
                <a16:creationId xmlns:a16="http://schemas.microsoft.com/office/drawing/2014/main" xmlns="" id="{37DFF4B2-6F75-42E2-BEA5-AA3002600C82}"/>
              </a:ext>
            </a:extLst>
          </p:cNvPr>
          <p:cNvSpPr/>
          <p:nvPr/>
        </p:nvSpPr>
        <p:spPr>
          <a:xfrm>
            <a:off x="8255760" y="4450616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Oval 7">
            <a:extLst>
              <a:ext uri="{FF2B5EF4-FFF2-40B4-BE49-F238E27FC236}">
                <a16:creationId xmlns:a16="http://schemas.microsoft.com/office/drawing/2014/main" xmlns="" id="{433DB432-9C46-4162-A40B-2EF0CBECED16}"/>
              </a:ext>
            </a:extLst>
          </p:cNvPr>
          <p:cNvSpPr/>
          <p:nvPr/>
        </p:nvSpPr>
        <p:spPr>
          <a:xfrm>
            <a:off x="3595228" y="4441501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27">
            <a:extLst>
              <a:ext uri="{FF2B5EF4-FFF2-40B4-BE49-F238E27FC236}">
                <a16:creationId xmlns:a16="http://schemas.microsoft.com/office/drawing/2014/main" xmlns="" id="{68239E79-4BD0-4A8D-9495-3E5EA09BD5CD}"/>
              </a:ext>
            </a:extLst>
          </p:cNvPr>
          <p:cNvSpPr/>
          <p:nvPr/>
        </p:nvSpPr>
        <p:spPr>
          <a:xfrm>
            <a:off x="4672740" y="3554880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Block Arc 10">
            <a:extLst>
              <a:ext uri="{FF2B5EF4-FFF2-40B4-BE49-F238E27FC236}">
                <a16:creationId xmlns:a16="http://schemas.microsoft.com/office/drawing/2014/main" xmlns="" id="{90495870-C79E-44AD-855F-55BDFC426894}"/>
              </a:ext>
            </a:extLst>
          </p:cNvPr>
          <p:cNvSpPr/>
          <p:nvPr/>
        </p:nvSpPr>
        <p:spPr>
          <a:xfrm>
            <a:off x="5876870" y="3115935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Isosceles Triangle 51">
            <a:extLst>
              <a:ext uri="{FF2B5EF4-FFF2-40B4-BE49-F238E27FC236}">
                <a16:creationId xmlns:a16="http://schemas.microsoft.com/office/drawing/2014/main" xmlns="" id="{9507EC01-1347-4E3A-95DD-E9F4EBE3C5AF}"/>
              </a:ext>
            </a:extLst>
          </p:cNvPr>
          <p:cNvSpPr/>
          <p:nvPr/>
        </p:nvSpPr>
        <p:spPr>
          <a:xfrm>
            <a:off x="7208845" y="3586187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9468097-96EE-4994-820F-7F8CC01E1951}"/>
              </a:ext>
            </a:extLst>
          </p:cNvPr>
          <p:cNvGrpSpPr/>
          <p:nvPr/>
        </p:nvGrpSpPr>
        <p:grpSpPr>
          <a:xfrm>
            <a:off x="5352018" y="4743418"/>
            <a:ext cx="1385416" cy="1558110"/>
            <a:chOff x="7322277" y="4321169"/>
            <a:chExt cx="1919053" cy="2158265"/>
          </a:xfrm>
          <a:solidFill>
            <a:schemeClr val="accent4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65DA940C-7E1D-4ED8-8915-EBD783039285}"/>
                </a:ext>
              </a:extLst>
            </p:cNvPr>
            <p:cNvSpPr/>
            <p:nvPr/>
          </p:nvSpPr>
          <p:spPr>
            <a:xfrm>
              <a:off x="7992414" y="5103900"/>
              <a:ext cx="575537" cy="575537"/>
            </a:xfrm>
            <a:custGeom>
              <a:avLst/>
              <a:gdLst>
                <a:gd name="connsiteX0" fmla="*/ 298183 w 575537"/>
                <a:gd name="connsiteY0" fmla="*/ 531276 h 575537"/>
                <a:gd name="connsiteX1" fmla="*/ 531276 w 575537"/>
                <a:gd name="connsiteY1" fmla="*/ 298183 h 575537"/>
                <a:gd name="connsiteX2" fmla="*/ 298183 w 575537"/>
                <a:gd name="connsiteY2" fmla="*/ 65091 h 575537"/>
                <a:gd name="connsiteX3" fmla="*/ 65091 w 575537"/>
                <a:gd name="connsiteY3" fmla="*/ 298183 h 575537"/>
                <a:gd name="connsiteX4" fmla="*/ 298183 w 575537"/>
                <a:gd name="connsiteY4" fmla="*/ 531276 h 57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537" h="575537">
                  <a:moveTo>
                    <a:pt x="298183" y="531276"/>
                  </a:moveTo>
                  <a:cubicBezTo>
                    <a:pt x="427679" y="531276"/>
                    <a:pt x="531276" y="424801"/>
                    <a:pt x="531276" y="298183"/>
                  </a:cubicBezTo>
                  <a:cubicBezTo>
                    <a:pt x="531276" y="168687"/>
                    <a:pt x="424801" y="65091"/>
                    <a:pt x="298183" y="65091"/>
                  </a:cubicBezTo>
                  <a:cubicBezTo>
                    <a:pt x="168687" y="65091"/>
                    <a:pt x="65091" y="171565"/>
                    <a:pt x="65091" y="298183"/>
                  </a:cubicBezTo>
                  <a:cubicBezTo>
                    <a:pt x="65091" y="424801"/>
                    <a:pt x="168687" y="531276"/>
                    <a:pt x="298183" y="531276"/>
                  </a:cubicBez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A7223851-7A1E-4C55-BD63-6C2C90DA195B}"/>
                </a:ext>
              </a:extLst>
            </p:cNvPr>
            <p:cNvSpPr/>
            <p:nvPr/>
          </p:nvSpPr>
          <p:spPr>
            <a:xfrm>
              <a:off x="7322277" y="4745313"/>
              <a:ext cx="1899274" cy="1237406"/>
            </a:xfrm>
            <a:custGeom>
              <a:avLst/>
              <a:gdLst>
                <a:gd name="connsiteX0" fmla="*/ 1860403 w 1899273"/>
                <a:gd name="connsiteY0" fmla="*/ 158931 h 1237405"/>
                <a:gd name="connsiteX1" fmla="*/ 784148 w 1899273"/>
                <a:gd name="connsiteY1" fmla="*/ 345981 h 1237405"/>
                <a:gd name="connsiteX2" fmla="*/ 84870 w 1899273"/>
                <a:gd name="connsiteY2" fmla="*/ 1183388 h 1237405"/>
                <a:gd name="connsiteX3" fmla="*/ 139546 w 1899273"/>
                <a:gd name="connsiteY3" fmla="*/ 1151733 h 1237405"/>
                <a:gd name="connsiteX4" fmla="*/ 815803 w 1899273"/>
                <a:gd name="connsiteY4" fmla="*/ 400657 h 1237405"/>
                <a:gd name="connsiteX5" fmla="*/ 1805727 w 1899273"/>
                <a:gd name="connsiteY5" fmla="*/ 190586 h 1237405"/>
                <a:gd name="connsiteX6" fmla="*/ 1860403 w 1899273"/>
                <a:gd name="connsiteY6" fmla="*/ 158931 h 123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9273" h="1237405">
                  <a:moveTo>
                    <a:pt x="1860403" y="158931"/>
                  </a:moveTo>
                  <a:cubicBezTo>
                    <a:pt x="1756807" y="-19486"/>
                    <a:pt x="1276233" y="63967"/>
                    <a:pt x="784148" y="345981"/>
                  </a:cubicBezTo>
                  <a:cubicBezTo>
                    <a:pt x="294941" y="627994"/>
                    <a:pt x="-18726" y="1002093"/>
                    <a:pt x="84870" y="1183388"/>
                  </a:cubicBezTo>
                  <a:lnTo>
                    <a:pt x="139546" y="1151733"/>
                  </a:lnTo>
                  <a:cubicBezTo>
                    <a:pt x="53216" y="1002093"/>
                    <a:pt x="358251" y="665404"/>
                    <a:pt x="815803" y="400657"/>
                  </a:cubicBezTo>
                  <a:cubicBezTo>
                    <a:pt x="1276233" y="135910"/>
                    <a:pt x="1719397" y="40946"/>
                    <a:pt x="1805727" y="190586"/>
                  </a:cubicBezTo>
                  <a:lnTo>
                    <a:pt x="1860403" y="158931"/>
                  </a:ln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0BBBAC1F-A598-4602-A1EA-665D65BB032B}"/>
                </a:ext>
              </a:extLst>
            </p:cNvPr>
            <p:cNvSpPr/>
            <p:nvPr/>
          </p:nvSpPr>
          <p:spPr>
            <a:xfrm>
              <a:off x="7342056" y="4839153"/>
              <a:ext cx="1899274" cy="1237406"/>
            </a:xfrm>
            <a:custGeom>
              <a:avLst/>
              <a:gdLst>
                <a:gd name="connsiteX0" fmla="*/ 1840624 w 1899273"/>
                <a:gd name="connsiteY0" fmla="*/ 65091 h 1237405"/>
                <a:gd name="connsiteX1" fmla="*/ 1138468 w 1899273"/>
                <a:gd name="connsiteY1" fmla="*/ 899620 h 1237405"/>
                <a:gd name="connsiteX2" fmla="*/ 65091 w 1899273"/>
                <a:gd name="connsiteY2" fmla="*/ 1089547 h 1237405"/>
                <a:gd name="connsiteX3" fmla="*/ 119767 w 1899273"/>
                <a:gd name="connsiteY3" fmla="*/ 1057893 h 1237405"/>
                <a:gd name="connsiteX4" fmla="*/ 1109691 w 1899273"/>
                <a:gd name="connsiteY4" fmla="*/ 847822 h 1237405"/>
                <a:gd name="connsiteX5" fmla="*/ 1785948 w 1899273"/>
                <a:gd name="connsiteY5" fmla="*/ 96745 h 1237405"/>
                <a:gd name="connsiteX6" fmla="*/ 1840624 w 1899273"/>
                <a:gd name="connsiteY6" fmla="*/ 65091 h 123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9273" h="1237405">
                  <a:moveTo>
                    <a:pt x="1840624" y="65091"/>
                  </a:moveTo>
                  <a:cubicBezTo>
                    <a:pt x="1944220" y="243507"/>
                    <a:pt x="1630552" y="617607"/>
                    <a:pt x="1138468" y="899620"/>
                  </a:cubicBezTo>
                  <a:cubicBezTo>
                    <a:pt x="649261" y="1184511"/>
                    <a:pt x="168687" y="1267964"/>
                    <a:pt x="65091" y="1089547"/>
                  </a:cubicBezTo>
                  <a:lnTo>
                    <a:pt x="119767" y="1057893"/>
                  </a:lnTo>
                  <a:cubicBezTo>
                    <a:pt x="206097" y="1207532"/>
                    <a:pt x="649261" y="1112569"/>
                    <a:pt x="1109691" y="847822"/>
                  </a:cubicBezTo>
                  <a:cubicBezTo>
                    <a:pt x="1570121" y="583074"/>
                    <a:pt x="1872278" y="246385"/>
                    <a:pt x="1785948" y="96745"/>
                  </a:cubicBezTo>
                  <a:lnTo>
                    <a:pt x="1840624" y="65091"/>
                  </a:ln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C43568BF-E75A-4D47-8228-E6824BE5EAE5}"/>
                </a:ext>
              </a:extLst>
            </p:cNvPr>
            <p:cNvSpPr/>
            <p:nvPr/>
          </p:nvSpPr>
          <p:spPr>
            <a:xfrm>
              <a:off x="7342056" y="4744038"/>
              <a:ext cx="1899274" cy="1237406"/>
            </a:xfrm>
            <a:custGeom>
              <a:avLst/>
              <a:gdLst>
                <a:gd name="connsiteX0" fmla="*/ 65091 w 1899273"/>
                <a:gd name="connsiteY0" fmla="*/ 160206 h 1237405"/>
                <a:gd name="connsiteX1" fmla="*/ 1138468 w 1899273"/>
                <a:gd name="connsiteY1" fmla="*/ 347255 h 1237405"/>
                <a:gd name="connsiteX2" fmla="*/ 1840624 w 1899273"/>
                <a:gd name="connsiteY2" fmla="*/ 1184662 h 1237405"/>
                <a:gd name="connsiteX3" fmla="*/ 1785948 w 1899273"/>
                <a:gd name="connsiteY3" fmla="*/ 1153008 h 1237405"/>
                <a:gd name="connsiteX4" fmla="*/ 1109691 w 1899273"/>
                <a:gd name="connsiteY4" fmla="*/ 401931 h 1237405"/>
                <a:gd name="connsiteX5" fmla="*/ 119767 w 1899273"/>
                <a:gd name="connsiteY5" fmla="*/ 188983 h 1237405"/>
                <a:gd name="connsiteX6" fmla="*/ 65091 w 1899273"/>
                <a:gd name="connsiteY6" fmla="*/ 160206 h 123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9273" h="1237405">
                  <a:moveTo>
                    <a:pt x="65091" y="160206"/>
                  </a:moveTo>
                  <a:cubicBezTo>
                    <a:pt x="168687" y="-21089"/>
                    <a:pt x="649261" y="65242"/>
                    <a:pt x="1138468" y="347255"/>
                  </a:cubicBezTo>
                  <a:cubicBezTo>
                    <a:pt x="1627675" y="629269"/>
                    <a:pt x="1944220" y="1003368"/>
                    <a:pt x="1840624" y="1184662"/>
                  </a:cubicBezTo>
                  <a:lnTo>
                    <a:pt x="1785948" y="1153008"/>
                  </a:lnTo>
                  <a:cubicBezTo>
                    <a:pt x="1872278" y="1003368"/>
                    <a:pt x="1570121" y="666679"/>
                    <a:pt x="1109691" y="401931"/>
                  </a:cubicBezTo>
                  <a:cubicBezTo>
                    <a:pt x="649261" y="137184"/>
                    <a:pt x="206097" y="42220"/>
                    <a:pt x="119767" y="188983"/>
                  </a:cubicBezTo>
                  <a:lnTo>
                    <a:pt x="65091" y="160206"/>
                  </a:ln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EA3EA08F-9A1B-40C6-90EE-6B88BA8889C4}"/>
                </a:ext>
              </a:extLst>
            </p:cNvPr>
            <p:cNvSpPr/>
            <p:nvPr/>
          </p:nvSpPr>
          <p:spPr>
            <a:xfrm>
              <a:off x="7322277" y="4839153"/>
              <a:ext cx="1899274" cy="1237406"/>
            </a:xfrm>
            <a:custGeom>
              <a:avLst/>
              <a:gdLst>
                <a:gd name="connsiteX0" fmla="*/ 84870 w 1899273"/>
                <a:gd name="connsiteY0" fmla="*/ 65091 h 1237405"/>
                <a:gd name="connsiteX1" fmla="*/ 784148 w 1899273"/>
                <a:gd name="connsiteY1" fmla="*/ 899620 h 1237405"/>
                <a:gd name="connsiteX2" fmla="*/ 1860403 w 1899273"/>
                <a:gd name="connsiteY2" fmla="*/ 1086670 h 1237405"/>
                <a:gd name="connsiteX3" fmla="*/ 1805727 w 1899273"/>
                <a:gd name="connsiteY3" fmla="*/ 1055015 h 1237405"/>
                <a:gd name="connsiteX4" fmla="*/ 815803 w 1899273"/>
                <a:gd name="connsiteY4" fmla="*/ 844944 h 1237405"/>
                <a:gd name="connsiteX5" fmla="*/ 139546 w 1899273"/>
                <a:gd name="connsiteY5" fmla="*/ 93867 h 1237405"/>
                <a:gd name="connsiteX6" fmla="*/ 84870 w 1899273"/>
                <a:gd name="connsiteY6" fmla="*/ 65091 h 123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9273" h="1237405">
                  <a:moveTo>
                    <a:pt x="84870" y="65091"/>
                  </a:moveTo>
                  <a:cubicBezTo>
                    <a:pt x="-18726" y="243507"/>
                    <a:pt x="294941" y="617607"/>
                    <a:pt x="784148" y="899620"/>
                  </a:cubicBezTo>
                  <a:cubicBezTo>
                    <a:pt x="1273355" y="1181633"/>
                    <a:pt x="1756807" y="1267964"/>
                    <a:pt x="1860403" y="1086670"/>
                  </a:cubicBezTo>
                  <a:lnTo>
                    <a:pt x="1805727" y="1055015"/>
                  </a:lnTo>
                  <a:cubicBezTo>
                    <a:pt x="1719397" y="1204655"/>
                    <a:pt x="1276233" y="1109691"/>
                    <a:pt x="815803" y="844944"/>
                  </a:cubicBezTo>
                  <a:cubicBezTo>
                    <a:pt x="355373" y="580197"/>
                    <a:pt x="53216" y="243507"/>
                    <a:pt x="139546" y="93867"/>
                  </a:cubicBezTo>
                  <a:lnTo>
                    <a:pt x="84870" y="65091"/>
                  </a:ln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D6B1514-3D3F-471E-BD61-DBF34FB630C5}"/>
                </a:ext>
              </a:extLst>
            </p:cNvPr>
            <p:cNvSpPr/>
            <p:nvPr/>
          </p:nvSpPr>
          <p:spPr>
            <a:xfrm>
              <a:off x="7860040" y="4321169"/>
              <a:ext cx="489207" cy="2158265"/>
            </a:xfrm>
            <a:custGeom>
              <a:avLst/>
              <a:gdLst>
                <a:gd name="connsiteX0" fmla="*/ 439190 w 489206"/>
                <a:gd name="connsiteY0" fmla="*/ 2114004 h 2158265"/>
                <a:gd name="connsiteX1" fmla="*/ 65091 w 489206"/>
                <a:gd name="connsiteY1" fmla="*/ 1089547 h 2158265"/>
                <a:gd name="connsiteX2" fmla="*/ 439190 w 489206"/>
                <a:gd name="connsiteY2" fmla="*/ 65091 h 2158265"/>
                <a:gd name="connsiteX3" fmla="*/ 439190 w 489206"/>
                <a:gd name="connsiteY3" fmla="*/ 128400 h 2158265"/>
                <a:gd name="connsiteX4" fmla="*/ 128400 w 489206"/>
                <a:gd name="connsiteY4" fmla="*/ 1089547 h 2158265"/>
                <a:gd name="connsiteX5" fmla="*/ 439190 w 489206"/>
                <a:gd name="connsiteY5" fmla="*/ 2050695 h 2158265"/>
                <a:gd name="connsiteX6" fmla="*/ 439190 w 489206"/>
                <a:gd name="connsiteY6" fmla="*/ 2114004 h 21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9206" h="2158265">
                  <a:moveTo>
                    <a:pt x="439190" y="2114004"/>
                  </a:moveTo>
                  <a:cubicBezTo>
                    <a:pt x="231996" y="2114004"/>
                    <a:pt x="65091" y="1656452"/>
                    <a:pt x="65091" y="1089547"/>
                  </a:cubicBezTo>
                  <a:cubicBezTo>
                    <a:pt x="65091" y="522643"/>
                    <a:pt x="234874" y="65091"/>
                    <a:pt x="439190" y="65091"/>
                  </a:cubicBezTo>
                  <a:lnTo>
                    <a:pt x="439190" y="128400"/>
                  </a:lnTo>
                  <a:cubicBezTo>
                    <a:pt x="266529" y="128400"/>
                    <a:pt x="128400" y="560053"/>
                    <a:pt x="128400" y="1089547"/>
                  </a:cubicBezTo>
                  <a:cubicBezTo>
                    <a:pt x="128400" y="1619042"/>
                    <a:pt x="269406" y="2050695"/>
                    <a:pt x="439190" y="2050695"/>
                  </a:cubicBezTo>
                  <a:lnTo>
                    <a:pt x="439190" y="2114004"/>
                  </a:ln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DC5D76F0-C6DF-45DB-889F-CF4660D6FA16}"/>
                </a:ext>
              </a:extLst>
            </p:cNvPr>
            <p:cNvSpPr/>
            <p:nvPr/>
          </p:nvSpPr>
          <p:spPr>
            <a:xfrm>
              <a:off x="8234139" y="4321169"/>
              <a:ext cx="489207" cy="2158265"/>
            </a:xfrm>
            <a:custGeom>
              <a:avLst/>
              <a:gdLst>
                <a:gd name="connsiteX0" fmla="*/ 65091 w 489206"/>
                <a:gd name="connsiteY0" fmla="*/ 2114004 h 2158265"/>
                <a:gd name="connsiteX1" fmla="*/ 439190 w 489206"/>
                <a:gd name="connsiteY1" fmla="*/ 1089547 h 2158265"/>
                <a:gd name="connsiteX2" fmla="*/ 65091 w 489206"/>
                <a:gd name="connsiteY2" fmla="*/ 65091 h 2158265"/>
                <a:gd name="connsiteX3" fmla="*/ 65091 w 489206"/>
                <a:gd name="connsiteY3" fmla="*/ 128400 h 2158265"/>
                <a:gd name="connsiteX4" fmla="*/ 375881 w 489206"/>
                <a:gd name="connsiteY4" fmla="*/ 1089547 h 2158265"/>
                <a:gd name="connsiteX5" fmla="*/ 65091 w 489206"/>
                <a:gd name="connsiteY5" fmla="*/ 2050695 h 2158265"/>
                <a:gd name="connsiteX6" fmla="*/ 65091 w 489206"/>
                <a:gd name="connsiteY6" fmla="*/ 2114004 h 21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9206" h="2158265">
                  <a:moveTo>
                    <a:pt x="65091" y="2114004"/>
                  </a:moveTo>
                  <a:cubicBezTo>
                    <a:pt x="272284" y="2114004"/>
                    <a:pt x="439190" y="1656452"/>
                    <a:pt x="439190" y="1089547"/>
                  </a:cubicBezTo>
                  <a:cubicBezTo>
                    <a:pt x="439190" y="522643"/>
                    <a:pt x="272284" y="65091"/>
                    <a:pt x="65091" y="65091"/>
                  </a:cubicBezTo>
                  <a:lnTo>
                    <a:pt x="65091" y="128400"/>
                  </a:lnTo>
                  <a:cubicBezTo>
                    <a:pt x="237752" y="128400"/>
                    <a:pt x="375881" y="560053"/>
                    <a:pt x="375881" y="1089547"/>
                  </a:cubicBezTo>
                  <a:cubicBezTo>
                    <a:pt x="375881" y="1619042"/>
                    <a:pt x="237752" y="2050695"/>
                    <a:pt x="65091" y="2050695"/>
                  </a:cubicBezTo>
                  <a:lnTo>
                    <a:pt x="65091" y="2114004"/>
                  </a:ln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83936680-5801-4ED4-AF44-3FA4E6704D42}"/>
                </a:ext>
              </a:extLst>
            </p:cNvPr>
            <p:cNvSpPr/>
            <p:nvPr/>
          </p:nvSpPr>
          <p:spPr>
            <a:xfrm>
              <a:off x="8939173" y="5501021"/>
              <a:ext cx="287769" cy="287769"/>
            </a:xfrm>
            <a:custGeom>
              <a:avLst/>
              <a:gdLst>
                <a:gd name="connsiteX0" fmla="*/ 154299 w 287768"/>
                <a:gd name="connsiteY0" fmla="*/ 243507 h 287768"/>
                <a:gd name="connsiteX1" fmla="*/ 243507 w 287768"/>
                <a:gd name="connsiteY1" fmla="*/ 154299 h 287768"/>
                <a:gd name="connsiteX2" fmla="*/ 154299 w 287768"/>
                <a:gd name="connsiteY2" fmla="*/ 65091 h 287768"/>
                <a:gd name="connsiteX3" fmla="*/ 65091 w 287768"/>
                <a:gd name="connsiteY3" fmla="*/ 154299 h 287768"/>
                <a:gd name="connsiteX4" fmla="*/ 154299 w 287768"/>
                <a:gd name="connsiteY4" fmla="*/ 243507 h 287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68" h="287768">
                  <a:moveTo>
                    <a:pt x="154299" y="243507"/>
                  </a:moveTo>
                  <a:cubicBezTo>
                    <a:pt x="203220" y="243507"/>
                    <a:pt x="243507" y="203220"/>
                    <a:pt x="243507" y="154299"/>
                  </a:cubicBezTo>
                  <a:cubicBezTo>
                    <a:pt x="243507" y="105378"/>
                    <a:pt x="203220" y="65091"/>
                    <a:pt x="154299" y="65091"/>
                  </a:cubicBezTo>
                  <a:cubicBezTo>
                    <a:pt x="105378" y="65091"/>
                    <a:pt x="65091" y="105378"/>
                    <a:pt x="65091" y="154299"/>
                  </a:cubicBezTo>
                  <a:cubicBezTo>
                    <a:pt x="65091" y="203220"/>
                    <a:pt x="105378" y="243507"/>
                    <a:pt x="154299" y="243507"/>
                  </a:cubicBez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50DF8B06-FE36-47E8-8F0E-B9589A5D5F43}"/>
                </a:ext>
              </a:extLst>
            </p:cNvPr>
            <p:cNvSpPr/>
            <p:nvPr/>
          </p:nvSpPr>
          <p:spPr>
            <a:xfrm>
              <a:off x="7906083" y="4542751"/>
              <a:ext cx="287769" cy="287769"/>
            </a:xfrm>
            <a:custGeom>
              <a:avLst/>
              <a:gdLst>
                <a:gd name="connsiteX0" fmla="*/ 154299 w 287768"/>
                <a:gd name="connsiteY0" fmla="*/ 243507 h 287768"/>
                <a:gd name="connsiteX1" fmla="*/ 243507 w 287768"/>
                <a:gd name="connsiteY1" fmla="*/ 154299 h 287768"/>
                <a:gd name="connsiteX2" fmla="*/ 154299 w 287768"/>
                <a:gd name="connsiteY2" fmla="*/ 65091 h 287768"/>
                <a:gd name="connsiteX3" fmla="*/ 65091 w 287768"/>
                <a:gd name="connsiteY3" fmla="*/ 154299 h 287768"/>
                <a:gd name="connsiteX4" fmla="*/ 154299 w 287768"/>
                <a:gd name="connsiteY4" fmla="*/ 243507 h 287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68" h="287768">
                  <a:moveTo>
                    <a:pt x="154299" y="243507"/>
                  </a:moveTo>
                  <a:cubicBezTo>
                    <a:pt x="203220" y="243507"/>
                    <a:pt x="243507" y="203220"/>
                    <a:pt x="243507" y="154299"/>
                  </a:cubicBezTo>
                  <a:cubicBezTo>
                    <a:pt x="243507" y="105378"/>
                    <a:pt x="203220" y="65091"/>
                    <a:pt x="154299" y="65091"/>
                  </a:cubicBezTo>
                  <a:cubicBezTo>
                    <a:pt x="105378" y="65091"/>
                    <a:pt x="65091" y="105378"/>
                    <a:pt x="65091" y="154299"/>
                  </a:cubicBezTo>
                  <a:cubicBezTo>
                    <a:pt x="65091" y="203220"/>
                    <a:pt x="105378" y="243507"/>
                    <a:pt x="154299" y="243507"/>
                  </a:cubicBez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6CBEE5A1-C7E8-4D0C-9321-49F21910DF94}"/>
                </a:ext>
              </a:extLst>
            </p:cNvPr>
            <p:cNvSpPr/>
            <p:nvPr/>
          </p:nvSpPr>
          <p:spPr>
            <a:xfrm>
              <a:off x="7603926" y="5826200"/>
              <a:ext cx="287769" cy="287769"/>
            </a:xfrm>
            <a:custGeom>
              <a:avLst/>
              <a:gdLst>
                <a:gd name="connsiteX0" fmla="*/ 154299 w 287768"/>
                <a:gd name="connsiteY0" fmla="*/ 243507 h 287768"/>
                <a:gd name="connsiteX1" fmla="*/ 243507 w 287768"/>
                <a:gd name="connsiteY1" fmla="*/ 154299 h 287768"/>
                <a:gd name="connsiteX2" fmla="*/ 154299 w 287768"/>
                <a:gd name="connsiteY2" fmla="*/ 65091 h 287768"/>
                <a:gd name="connsiteX3" fmla="*/ 65091 w 287768"/>
                <a:gd name="connsiteY3" fmla="*/ 154299 h 287768"/>
                <a:gd name="connsiteX4" fmla="*/ 154299 w 287768"/>
                <a:gd name="connsiteY4" fmla="*/ 243507 h 287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68" h="287768">
                  <a:moveTo>
                    <a:pt x="154299" y="243507"/>
                  </a:moveTo>
                  <a:cubicBezTo>
                    <a:pt x="203220" y="243507"/>
                    <a:pt x="243507" y="203220"/>
                    <a:pt x="243507" y="154299"/>
                  </a:cubicBezTo>
                  <a:cubicBezTo>
                    <a:pt x="243507" y="105378"/>
                    <a:pt x="203220" y="65091"/>
                    <a:pt x="154299" y="65091"/>
                  </a:cubicBezTo>
                  <a:cubicBezTo>
                    <a:pt x="105378" y="65091"/>
                    <a:pt x="65091" y="105378"/>
                    <a:pt x="65091" y="154299"/>
                  </a:cubicBezTo>
                  <a:cubicBezTo>
                    <a:pt x="65091" y="203220"/>
                    <a:pt x="105378" y="243507"/>
                    <a:pt x="154299" y="243507"/>
                  </a:cubicBezTo>
                  <a:close/>
                </a:path>
              </a:pathLst>
            </a:custGeom>
            <a:grpFill/>
            <a:ln w="28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57ED938-30F5-4699-822A-E2D673C74148}"/>
              </a:ext>
            </a:extLst>
          </p:cNvPr>
          <p:cNvGrpSpPr/>
          <p:nvPr/>
        </p:nvGrpSpPr>
        <p:grpSpPr>
          <a:xfrm>
            <a:off x="2419835" y="2267223"/>
            <a:ext cx="8697593" cy="2363900"/>
            <a:chOff x="1633635" y="1755670"/>
            <a:chExt cx="6682781" cy="1816297"/>
          </a:xfrm>
          <a:solidFill>
            <a:schemeClr val="accent6"/>
          </a:solidFill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2117B53F-C469-4AAF-8887-B099AC9AF99B}"/>
                </a:ext>
              </a:extLst>
            </p:cNvPr>
            <p:cNvSpPr/>
            <p:nvPr/>
          </p:nvSpPr>
          <p:spPr>
            <a:xfrm>
              <a:off x="6500119" y="1755670"/>
              <a:ext cx="1816297" cy="1816297"/>
            </a:xfrm>
            <a:prstGeom prst="blockArc">
              <a:avLst>
                <a:gd name="adj1" fmla="val 16127381"/>
                <a:gd name="adj2" fmla="val 5490194"/>
                <a:gd name="adj3" fmla="val 40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825E3CAD-A400-47BC-821F-1A00D0EBE283}"/>
                </a:ext>
              </a:extLst>
            </p:cNvPr>
            <p:cNvSpPr/>
            <p:nvPr/>
          </p:nvSpPr>
          <p:spPr>
            <a:xfrm>
              <a:off x="1633635" y="1755670"/>
              <a:ext cx="5808713" cy="7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A1967C6-66CB-4BEF-8CB8-48AA6415A944}"/>
                </a:ext>
              </a:extLst>
            </p:cNvPr>
            <p:cNvSpPr/>
            <p:nvPr/>
          </p:nvSpPr>
          <p:spPr>
            <a:xfrm>
              <a:off x="3029770" y="3499967"/>
              <a:ext cx="4398026" cy="7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xmlns="" id="{CF7996A3-4A49-4227-9A96-2BD21EBEDAEE}"/>
              </a:ext>
            </a:extLst>
          </p:cNvPr>
          <p:cNvSpPr/>
          <p:nvPr/>
        </p:nvSpPr>
        <p:spPr>
          <a:xfrm>
            <a:off x="1663750" y="1931508"/>
            <a:ext cx="756084" cy="7560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CC44E0E2-0421-442A-A3E4-405BDAA7EAEA}"/>
              </a:ext>
            </a:extLst>
          </p:cNvPr>
          <p:cNvSpPr/>
          <p:nvPr/>
        </p:nvSpPr>
        <p:spPr>
          <a:xfrm>
            <a:off x="5283456" y="1931508"/>
            <a:ext cx="756084" cy="7560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A3017A05-2336-4FBA-BBC5-360D988F023C}"/>
              </a:ext>
            </a:extLst>
          </p:cNvPr>
          <p:cNvSpPr/>
          <p:nvPr/>
        </p:nvSpPr>
        <p:spPr>
          <a:xfrm>
            <a:off x="8871390" y="1931508"/>
            <a:ext cx="756084" cy="7560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807A8AB2-AF3C-4399-A1A5-5AAA28C20BE6}"/>
              </a:ext>
            </a:extLst>
          </p:cNvPr>
          <p:cNvSpPr/>
          <p:nvPr/>
        </p:nvSpPr>
        <p:spPr>
          <a:xfrm>
            <a:off x="3494704" y="4202336"/>
            <a:ext cx="756084" cy="7560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25937DE2-EADD-48E0-A118-4EFEA703088B}"/>
              </a:ext>
            </a:extLst>
          </p:cNvPr>
          <p:cNvSpPr/>
          <p:nvPr/>
        </p:nvSpPr>
        <p:spPr>
          <a:xfrm>
            <a:off x="7114170" y="4202336"/>
            <a:ext cx="756084" cy="7560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996DC3C-2E4D-4EDD-B83B-0F8CC8760F6C}"/>
              </a:ext>
            </a:extLst>
          </p:cNvPr>
          <p:cNvGrpSpPr/>
          <p:nvPr/>
        </p:nvGrpSpPr>
        <p:grpSpPr>
          <a:xfrm>
            <a:off x="3655209" y="2092014"/>
            <a:ext cx="435077" cy="435077"/>
            <a:chOff x="1547664" y="3147814"/>
            <a:chExt cx="720080" cy="72008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AA03717D-D722-46F3-94A7-337244DAD42A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4" name="Chevron 50">
              <a:extLst>
                <a:ext uri="{FF2B5EF4-FFF2-40B4-BE49-F238E27FC236}">
                  <a16:creationId xmlns:a16="http://schemas.microsoft.com/office/drawing/2014/main" xmlns="" id="{D5B48D23-12EA-4A3A-80E7-7872A101FCCE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D72B5E4-9B98-4F6F-A1E4-14C7C2702509}"/>
              </a:ext>
            </a:extLst>
          </p:cNvPr>
          <p:cNvGrpSpPr/>
          <p:nvPr/>
        </p:nvGrpSpPr>
        <p:grpSpPr>
          <a:xfrm>
            <a:off x="7274675" y="2092014"/>
            <a:ext cx="435077" cy="435077"/>
            <a:chOff x="1547664" y="3147814"/>
            <a:chExt cx="720080" cy="72008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9BAC847-26A7-4A07-A1A9-C9472A0EE48D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7" name="Chevron 53">
              <a:extLst>
                <a:ext uri="{FF2B5EF4-FFF2-40B4-BE49-F238E27FC236}">
                  <a16:creationId xmlns:a16="http://schemas.microsoft.com/office/drawing/2014/main" xmlns="" id="{7F884186-87EB-4C08-8897-873206729109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6EC31BB-7BB4-4A45-98CE-752F2E283839}"/>
              </a:ext>
            </a:extLst>
          </p:cNvPr>
          <p:cNvGrpSpPr/>
          <p:nvPr/>
        </p:nvGrpSpPr>
        <p:grpSpPr>
          <a:xfrm rot="10800000">
            <a:off x="5443961" y="4362841"/>
            <a:ext cx="435077" cy="435077"/>
            <a:chOff x="1547664" y="3147814"/>
            <a:chExt cx="720080" cy="72008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6B805CB6-A4BE-45CA-8166-5338F3EE8B0F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Chevron 56">
              <a:extLst>
                <a:ext uri="{FF2B5EF4-FFF2-40B4-BE49-F238E27FC236}">
                  <a16:creationId xmlns:a16="http://schemas.microsoft.com/office/drawing/2014/main" xmlns="" id="{971DFFE6-C184-434B-A4D3-6AA38AC63206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D67C9F5-B495-4C50-8DD5-337D563F81CC}"/>
              </a:ext>
            </a:extLst>
          </p:cNvPr>
          <p:cNvGrpSpPr/>
          <p:nvPr/>
        </p:nvGrpSpPr>
        <p:grpSpPr>
          <a:xfrm rot="5400000">
            <a:off x="10827080" y="3231637"/>
            <a:ext cx="435077" cy="435077"/>
            <a:chOff x="1547664" y="3147814"/>
            <a:chExt cx="720080" cy="72008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34D32F5A-C3AC-4F2B-A3A6-7C72585ADEFE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3" name="Chevron 59">
              <a:extLst>
                <a:ext uri="{FF2B5EF4-FFF2-40B4-BE49-F238E27FC236}">
                  <a16:creationId xmlns:a16="http://schemas.microsoft.com/office/drawing/2014/main" xmlns="" id="{D11A8BF0-4E3B-4650-98F5-F55F742602A4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A6F42646-2CE0-403F-9E9D-96F2BD9CFB95}"/>
              </a:ext>
            </a:extLst>
          </p:cNvPr>
          <p:cNvGrpSpPr/>
          <p:nvPr/>
        </p:nvGrpSpPr>
        <p:grpSpPr>
          <a:xfrm>
            <a:off x="879232" y="2878893"/>
            <a:ext cx="2378934" cy="1048024"/>
            <a:chOff x="803640" y="3362835"/>
            <a:chExt cx="2059657" cy="104802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56634C8-D92C-4C7F-883E-B8F396B1B07F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79E8B7F-D1AD-4E41-B2FE-971309AA21A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6592F67A-37BC-475C-B2FB-9C03528322AE}"/>
              </a:ext>
            </a:extLst>
          </p:cNvPr>
          <p:cNvGrpSpPr/>
          <p:nvPr/>
        </p:nvGrpSpPr>
        <p:grpSpPr>
          <a:xfrm>
            <a:off x="4472032" y="2878893"/>
            <a:ext cx="2378934" cy="1048024"/>
            <a:chOff x="803640" y="3362835"/>
            <a:chExt cx="2059657" cy="104802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6984352-4022-403C-849D-0832E436C2A1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B7F0431-6D95-45C5-B355-0A4C899EE84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F70C711-DD0D-4EFC-8546-46CD2A64511C}"/>
              </a:ext>
            </a:extLst>
          </p:cNvPr>
          <p:cNvGrpSpPr/>
          <p:nvPr/>
        </p:nvGrpSpPr>
        <p:grpSpPr>
          <a:xfrm>
            <a:off x="8056048" y="2878893"/>
            <a:ext cx="2378934" cy="1048024"/>
            <a:chOff x="803640" y="3362835"/>
            <a:chExt cx="2059657" cy="104802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C08727A-F79B-4FEA-A20F-988BEECECB61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ADB0FB4D-8F32-463C-BB9E-D0D9DDEC3D9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46B5AB35-C2A8-4257-8F6E-123184422277}"/>
              </a:ext>
            </a:extLst>
          </p:cNvPr>
          <p:cNvGrpSpPr/>
          <p:nvPr/>
        </p:nvGrpSpPr>
        <p:grpSpPr>
          <a:xfrm>
            <a:off x="2683280" y="5042792"/>
            <a:ext cx="2378934" cy="1048024"/>
            <a:chOff x="803640" y="3362835"/>
            <a:chExt cx="2059657" cy="10480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A68FC785-62D2-441A-9D95-CA8EB265A466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44E20572-AD83-4528-89C5-039E161286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5872DF50-7635-481C-A622-390E90825080}"/>
              </a:ext>
            </a:extLst>
          </p:cNvPr>
          <p:cNvGrpSpPr/>
          <p:nvPr/>
        </p:nvGrpSpPr>
        <p:grpSpPr>
          <a:xfrm>
            <a:off x="6302746" y="5042792"/>
            <a:ext cx="2378934" cy="1048024"/>
            <a:chOff x="803640" y="3362835"/>
            <a:chExt cx="2059657" cy="104802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147E4C3-57E8-4C0F-85C8-3C45BFF930E5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9DDE779A-55E9-43DA-92EA-5B9495C53A3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Isosceles Triangle 51">
            <a:extLst>
              <a:ext uri="{FF2B5EF4-FFF2-40B4-BE49-F238E27FC236}">
                <a16:creationId xmlns:a16="http://schemas.microsoft.com/office/drawing/2014/main" xmlns="" id="{4710A2E9-6909-42F8-AB4D-DEFF59D74F18}"/>
              </a:ext>
            </a:extLst>
          </p:cNvPr>
          <p:cNvSpPr/>
          <p:nvPr/>
        </p:nvSpPr>
        <p:spPr>
          <a:xfrm>
            <a:off x="5491039" y="2167270"/>
            <a:ext cx="353479" cy="259208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Oval 7">
            <a:extLst>
              <a:ext uri="{FF2B5EF4-FFF2-40B4-BE49-F238E27FC236}">
                <a16:creationId xmlns:a16="http://schemas.microsoft.com/office/drawing/2014/main" xmlns="" id="{54B9813A-C9B3-475A-BF76-E15C41943061}"/>
              </a:ext>
            </a:extLst>
          </p:cNvPr>
          <p:cNvSpPr/>
          <p:nvPr/>
        </p:nvSpPr>
        <p:spPr>
          <a:xfrm>
            <a:off x="1856152" y="2127246"/>
            <a:ext cx="383447" cy="3834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27">
            <a:extLst>
              <a:ext uri="{FF2B5EF4-FFF2-40B4-BE49-F238E27FC236}">
                <a16:creationId xmlns:a16="http://schemas.microsoft.com/office/drawing/2014/main" xmlns="" id="{8002B7BE-BCCC-4E33-8B13-FF03FC115DEB}"/>
              </a:ext>
            </a:extLst>
          </p:cNvPr>
          <p:cNvSpPr/>
          <p:nvPr/>
        </p:nvSpPr>
        <p:spPr>
          <a:xfrm>
            <a:off x="9075338" y="2167271"/>
            <a:ext cx="367653" cy="28240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ed Rectangle 7">
            <a:extLst>
              <a:ext uri="{FF2B5EF4-FFF2-40B4-BE49-F238E27FC236}">
                <a16:creationId xmlns:a16="http://schemas.microsoft.com/office/drawing/2014/main" xmlns="" id="{33ED8803-6B1A-4DEC-9FAB-EF29432398E9}"/>
              </a:ext>
            </a:extLst>
          </p:cNvPr>
          <p:cNvSpPr/>
          <p:nvPr/>
        </p:nvSpPr>
        <p:spPr>
          <a:xfrm>
            <a:off x="3685853" y="4387216"/>
            <a:ext cx="373787" cy="32257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 Same Side Corner Rectangle 36">
            <a:extLst>
              <a:ext uri="{FF2B5EF4-FFF2-40B4-BE49-F238E27FC236}">
                <a16:creationId xmlns:a16="http://schemas.microsoft.com/office/drawing/2014/main" xmlns="" id="{F3123B0C-C615-47D7-9A80-312EA02C3272}"/>
              </a:ext>
            </a:extLst>
          </p:cNvPr>
          <p:cNvSpPr/>
          <p:nvPr/>
        </p:nvSpPr>
        <p:spPr>
          <a:xfrm>
            <a:off x="7294475" y="4398367"/>
            <a:ext cx="379797" cy="30027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10">
            <a:extLst>
              <a:ext uri="{FF2B5EF4-FFF2-40B4-BE49-F238E27FC236}">
                <a16:creationId xmlns:a16="http://schemas.microsoft.com/office/drawing/2014/main" xmlns="" id="{FB2C8AC1-3898-46A3-AD89-0A82CEBB5D30}"/>
              </a:ext>
            </a:extLst>
          </p:cNvPr>
          <p:cNvSpPr/>
          <p:nvPr/>
        </p:nvSpPr>
        <p:spPr>
          <a:xfrm>
            <a:off x="5408245" y="3221727"/>
            <a:ext cx="1351337" cy="1344499"/>
          </a:xfrm>
          <a:custGeom>
            <a:avLst/>
            <a:gdLst/>
            <a:ahLst/>
            <a:cxnLst/>
            <a:rect l="l" t="t" r="r" b="b"/>
            <a:pathLst>
              <a:path w="2956013" h="2941055">
                <a:moveTo>
                  <a:pt x="2169165" y="2259549"/>
                </a:moveTo>
                <a:cubicBezTo>
                  <a:pt x="2305163" y="2320579"/>
                  <a:pt x="2430502" y="2400997"/>
                  <a:pt x="2542352" y="2496872"/>
                </a:cubicBezTo>
                <a:cubicBezTo>
                  <a:pt x="2303978" y="2744099"/>
                  <a:pt x="1979593" y="2907447"/>
                  <a:pt x="1617206" y="2939204"/>
                </a:cubicBezTo>
                <a:lnTo>
                  <a:pt x="1588575" y="2925411"/>
                </a:lnTo>
                <a:cubicBezTo>
                  <a:pt x="1835671" y="2758142"/>
                  <a:pt x="2037335" y="2529257"/>
                  <a:pt x="2169165" y="2259549"/>
                </a:cubicBezTo>
                <a:close/>
                <a:moveTo>
                  <a:pt x="797309" y="2254509"/>
                </a:moveTo>
                <a:cubicBezTo>
                  <a:pt x="928512" y="2525684"/>
                  <a:pt x="1129977" y="2756161"/>
                  <a:pt x="1376879" y="2925229"/>
                </a:cubicBezTo>
                <a:cubicBezTo>
                  <a:pt x="1367940" y="2931748"/>
                  <a:pt x="1358086" y="2936536"/>
                  <a:pt x="1348086" y="2941055"/>
                </a:cubicBezTo>
                <a:cubicBezTo>
                  <a:pt x="981929" y="2910776"/>
                  <a:pt x="654006" y="2746454"/>
                  <a:pt x="413461" y="2497054"/>
                </a:cubicBezTo>
                <a:cubicBezTo>
                  <a:pt x="528278" y="2398621"/>
                  <a:pt x="657289" y="2316447"/>
                  <a:pt x="797309" y="2254509"/>
                </a:cubicBezTo>
                <a:close/>
                <a:moveTo>
                  <a:pt x="1426305" y="2108791"/>
                </a:moveTo>
                <a:lnTo>
                  <a:pt x="1426305" y="2824067"/>
                </a:lnTo>
                <a:cubicBezTo>
                  <a:pt x="1203050" y="2668305"/>
                  <a:pt x="1020431" y="2458508"/>
                  <a:pt x="899682" y="2212532"/>
                </a:cubicBezTo>
                <a:cubicBezTo>
                  <a:pt x="1063835" y="2148883"/>
                  <a:pt x="1241204" y="2112683"/>
                  <a:pt x="1426305" y="2108791"/>
                </a:cubicBezTo>
                <a:close/>
                <a:moveTo>
                  <a:pt x="1527809" y="2108695"/>
                </a:moveTo>
                <a:cubicBezTo>
                  <a:pt x="1717707" y="2112557"/>
                  <a:pt x="1899494" y="2150291"/>
                  <a:pt x="2067336" y="2216559"/>
                </a:cubicBezTo>
                <a:cubicBezTo>
                  <a:pt x="1943936" y="2466549"/>
                  <a:pt x="1756622" y="2679032"/>
                  <a:pt x="1527809" y="2835300"/>
                </a:cubicBezTo>
                <a:close/>
                <a:moveTo>
                  <a:pt x="2354776" y="1530125"/>
                </a:moveTo>
                <a:lnTo>
                  <a:pt x="2955077" y="1530125"/>
                </a:lnTo>
                <a:cubicBezTo>
                  <a:pt x="2942393" y="1866074"/>
                  <a:pt x="2817414" y="2173186"/>
                  <a:pt x="2615767" y="2414127"/>
                </a:cubicBezTo>
                <a:cubicBezTo>
                  <a:pt x="2496453" y="2311434"/>
                  <a:pt x="2362630" y="2225327"/>
                  <a:pt x="2217376" y="2159975"/>
                </a:cubicBezTo>
                <a:cubicBezTo>
                  <a:pt x="2300477" y="1965771"/>
                  <a:pt x="2348521" y="1753185"/>
                  <a:pt x="2354776" y="1530125"/>
                </a:cubicBezTo>
                <a:close/>
                <a:moveTo>
                  <a:pt x="1527809" y="1530125"/>
                </a:moveTo>
                <a:lnTo>
                  <a:pt x="2244039" y="1530125"/>
                </a:lnTo>
                <a:cubicBezTo>
                  <a:pt x="2237819" y="1737690"/>
                  <a:pt x="2192963" y="1935525"/>
                  <a:pt x="2115825" y="2116496"/>
                </a:cubicBezTo>
                <a:cubicBezTo>
                  <a:pt x="1933189" y="2043464"/>
                  <a:pt x="1735000" y="2001899"/>
                  <a:pt x="1527809" y="1997958"/>
                </a:cubicBezTo>
                <a:close/>
                <a:moveTo>
                  <a:pt x="725097" y="1530125"/>
                </a:moveTo>
                <a:lnTo>
                  <a:pt x="1426305" y="1530125"/>
                </a:lnTo>
                <a:lnTo>
                  <a:pt x="1426305" y="1998054"/>
                </a:lnTo>
                <a:cubicBezTo>
                  <a:pt x="1224105" y="2002029"/>
                  <a:pt x="1030504" y="2041966"/>
                  <a:pt x="851699" y="2112283"/>
                </a:cubicBezTo>
                <a:cubicBezTo>
                  <a:pt x="775482" y="1932518"/>
                  <a:pt x="731260" y="1736112"/>
                  <a:pt x="725097" y="1530125"/>
                </a:cubicBezTo>
                <a:close/>
                <a:moveTo>
                  <a:pt x="934" y="1530125"/>
                </a:moveTo>
                <a:lnTo>
                  <a:pt x="614360" y="1530125"/>
                </a:lnTo>
                <a:cubicBezTo>
                  <a:pt x="620543" y="1751166"/>
                  <a:pt x="667772" y="1961919"/>
                  <a:pt x="749235" y="2154869"/>
                </a:cubicBezTo>
                <a:cubicBezTo>
                  <a:pt x="599936" y="2221117"/>
                  <a:pt x="462426" y="2308980"/>
                  <a:pt x="340129" y="2414234"/>
                </a:cubicBezTo>
                <a:cubicBezTo>
                  <a:pt x="138582" y="2173144"/>
                  <a:pt x="13619" y="1866051"/>
                  <a:pt x="934" y="1530125"/>
                </a:cubicBezTo>
                <a:close/>
                <a:moveTo>
                  <a:pt x="883886" y="768586"/>
                </a:moveTo>
                <a:cubicBezTo>
                  <a:pt x="1053566" y="831753"/>
                  <a:pt x="1236128" y="867407"/>
                  <a:pt x="1426305" y="871035"/>
                </a:cubicBezTo>
                <a:lnTo>
                  <a:pt x="1426305" y="1428622"/>
                </a:lnTo>
                <a:lnTo>
                  <a:pt x="724559" y="1428622"/>
                </a:lnTo>
                <a:cubicBezTo>
                  <a:pt x="730221" y="1192426"/>
                  <a:pt x="785872" y="968634"/>
                  <a:pt x="883886" y="768586"/>
                </a:cubicBezTo>
                <a:close/>
                <a:moveTo>
                  <a:pt x="2083288" y="764501"/>
                </a:moveTo>
                <a:cubicBezTo>
                  <a:pt x="2182501" y="965616"/>
                  <a:pt x="2238869" y="1190833"/>
                  <a:pt x="2244577" y="1428622"/>
                </a:cubicBezTo>
                <a:lnTo>
                  <a:pt x="1527809" y="1428622"/>
                </a:lnTo>
                <a:lnTo>
                  <a:pt x="1527809" y="871130"/>
                </a:lnTo>
                <a:cubicBezTo>
                  <a:pt x="1722835" y="867528"/>
                  <a:pt x="1909881" y="830382"/>
                  <a:pt x="2083288" y="764501"/>
                </a:cubicBezTo>
                <a:close/>
                <a:moveTo>
                  <a:pt x="375750" y="484510"/>
                </a:moveTo>
                <a:cubicBezTo>
                  <a:pt x="497688" y="583858"/>
                  <a:pt x="633678" y="666438"/>
                  <a:pt x="780212" y="729142"/>
                </a:cubicBezTo>
                <a:cubicBezTo>
                  <a:pt x="677519" y="941475"/>
                  <a:pt x="619429" y="1178562"/>
                  <a:pt x="613822" y="1428622"/>
                </a:cubicBezTo>
                <a:lnTo>
                  <a:pt x="0" y="1428622"/>
                </a:lnTo>
                <a:cubicBezTo>
                  <a:pt x="9263" y="1065848"/>
                  <a:pt x="149371" y="735691"/>
                  <a:pt x="375750" y="484510"/>
                </a:cubicBezTo>
                <a:close/>
                <a:moveTo>
                  <a:pt x="2580304" y="484479"/>
                </a:moveTo>
                <a:cubicBezTo>
                  <a:pt x="2806628" y="735651"/>
                  <a:pt x="2946750" y="1065827"/>
                  <a:pt x="2956013" y="1428622"/>
                </a:cubicBezTo>
                <a:lnTo>
                  <a:pt x="2355314" y="1428622"/>
                </a:lnTo>
                <a:cubicBezTo>
                  <a:pt x="2349636" y="1176504"/>
                  <a:pt x="2290630" y="937573"/>
                  <a:pt x="2186241" y="724113"/>
                </a:cubicBezTo>
                <a:cubicBezTo>
                  <a:pt x="2328935" y="662418"/>
                  <a:pt x="2461323" y="581449"/>
                  <a:pt x="2580304" y="484479"/>
                </a:cubicBezTo>
                <a:close/>
                <a:moveTo>
                  <a:pt x="1426305" y="124032"/>
                </a:moveTo>
                <a:lnTo>
                  <a:pt x="1426305" y="760298"/>
                </a:lnTo>
                <a:cubicBezTo>
                  <a:pt x="1253727" y="756791"/>
                  <a:pt x="1087879" y="724966"/>
                  <a:pt x="933247" y="668842"/>
                </a:cubicBezTo>
                <a:cubicBezTo>
                  <a:pt x="1054039" y="451822"/>
                  <a:pt x="1223389" y="265609"/>
                  <a:pt x="1426305" y="124032"/>
                </a:cubicBezTo>
                <a:close/>
                <a:moveTo>
                  <a:pt x="1527809" y="112799"/>
                </a:moveTo>
                <a:cubicBezTo>
                  <a:pt x="1736145" y="255085"/>
                  <a:pt x="1910079" y="443973"/>
                  <a:pt x="2033951" y="664748"/>
                </a:cubicBezTo>
                <a:cubicBezTo>
                  <a:pt x="1875578" y="723616"/>
                  <a:pt x="1705238" y="756901"/>
                  <a:pt x="1527809" y="760394"/>
                </a:cubicBezTo>
                <a:close/>
                <a:moveTo>
                  <a:pt x="1632157" y="1693"/>
                </a:moveTo>
                <a:cubicBezTo>
                  <a:pt x="1969090" y="34839"/>
                  <a:pt x="2272411" y="181752"/>
                  <a:pt x="2502559" y="404493"/>
                </a:cubicBezTo>
                <a:cubicBezTo>
                  <a:pt x="2392455" y="493535"/>
                  <a:pt x="2270018" y="567692"/>
                  <a:pt x="2138287" y="624414"/>
                </a:cubicBezTo>
                <a:cubicBezTo>
                  <a:pt x="2004803" y="382989"/>
                  <a:pt x="1815448" y="176841"/>
                  <a:pt x="1587368" y="23269"/>
                </a:cubicBezTo>
                <a:close/>
                <a:moveTo>
                  <a:pt x="1333466" y="0"/>
                </a:moveTo>
                <a:lnTo>
                  <a:pt x="1376468" y="23177"/>
                </a:lnTo>
                <a:cubicBezTo>
                  <a:pt x="1149236" y="178863"/>
                  <a:pt x="960516" y="386575"/>
                  <a:pt x="827965" y="629347"/>
                </a:cubicBezTo>
                <a:cubicBezTo>
                  <a:pt x="692459" y="571593"/>
                  <a:pt x="566467" y="495851"/>
                  <a:pt x="453430" y="404475"/>
                </a:cubicBezTo>
                <a:cubicBezTo>
                  <a:pt x="685742" y="179438"/>
                  <a:pt x="992667" y="31629"/>
                  <a:pt x="133346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EFC1F9C-BD68-430C-9B63-207E01491C0D}"/>
              </a:ext>
            </a:extLst>
          </p:cNvPr>
          <p:cNvGrpSpPr/>
          <p:nvPr/>
        </p:nvGrpSpPr>
        <p:grpSpPr>
          <a:xfrm>
            <a:off x="2305270" y="5130872"/>
            <a:ext cx="3173855" cy="923330"/>
            <a:chOff x="2551706" y="4283314"/>
            <a:chExt cx="1682085" cy="92333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1E356BF9-0824-4AD7-93F6-B8D56837F250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EA84B5B-44FE-41E9-9C3B-393B8B06D79F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BED4E4D-0BA5-40D5-9DE8-47BD5E246207}"/>
              </a:ext>
            </a:extLst>
          </p:cNvPr>
          <p:cNvGrpSpPr/>
          <p:nvPr/>
        </p:nvGrpSpPr>
        <p:grpSpPr>
          <a:xfrm>
            <a:off x="929055" y="4119955"/>
            <a:ext cx="3068940" cy="923330"/>
            <a:chOff x="2551706" y="4283314"/>
            <a:chExt cx="1682085" cy="9233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8E6A92A-B57E-47A0-BC4F-CBFB4B8F7F59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82D834E-6AD2-406D-8A2D-05A01378FB7D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1D75801B-D52D-4F95-9B2D-E1CFCF7F2E04}"/>
              </a:ext>
            </a:extLst>
          </p:cNvPr>
          <p:cNvGrpSpPr/>
          <p:nvPr/>
        </p:nvGrpSpPr>
        <p:grpSpPr>
          <a:xfrm>
            <a:off x="929055" y="2832448"/>
            <a:ext cx="3068940" cy="923330"/>
            <a:chOff x="2551706" y="4283314"/>
            <a:chExt cx="1682085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94DC9E2-33FF-4A4D-8D2E-22AC92B03B65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F7E5D71-F293-4A43-A3CA-5680B06BC491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03CF49E-889B-4A32-B1C6-2371E2F6F218}"/>
              </a:ext>
            </a:extLst>
          </p:cNvPr>
          <p:cNvGrpSpPr/>
          <p:nvPr/>
        </p:nvGrpSpPr>
        <p:grpSpPr>
          <a:xfrm>
            <a:off x="8167104" y="4119955"/>
            <a:ext cx="3095842" cy="923330"/>
            <a:chOff x="2551706" y="4283314"/>
            <a:chExt cx="1682085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88D187B-5169-41E9-A629-BB59F3E1B7CF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EAA61A8-6E5B-429C-B9DE-7E2EC93B8791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6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6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E989AD1-E083-4919-B953-2FC9B3DD3A13}"/>
              </a:ext>
            </a:extLst>
          </p:cNvPr>
          <p:cNvGrpSpPr/>
          <p:nvPr/>
        </p:nvGrpSpPr>
        <p:grpSpPr>
          <a:xfrm>
            <a:off x="8167104" y="2832448"/>
            <a:ext cx="3095842" cy="923330"/>
            <a:chOff x="2551706" y="4283314"/>
            <a:chExt cx="1682085" cy="9233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B946903-2D2E-4DB3-BD34-17F17266A5B0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7B08B37-592D-4402-B893-5C083446910E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0049512-5ED5-4856-B7F9-27FEA4C9F4C7}"/>
              </a:ext>
            </a:extLst>
          </p:cNvPr>
          <p:cNvGrpSpPr/>
          <p:nvPr/>
        </p:nvGrpSpPr>
        <p:grpSpPr>
          <a:xfrm>
            <a:off x="6720706" y="1814303"/>
            <a:ext cx="3274822" cy="923330"/>
            <a:chOff x="2551706" y="4283314"/>
            <a:chExt cx="1682085" cy="9233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7819C44-B4D7-442E-90CF-B69E51ADCFA9}"/>
                </a:ext>
              </a:extLst>
            </p:cNvPr>
            <p:cNvSpPr txBox="1"/>
            <p:nvPr/>
          </p:nvSpPr>
          <p:spPr>
            <a:xfrm>
              <a:off x="2551706" y="4560313"/>
              <a:ext cx="1682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CD22585-2979-4619-97D7-3DFA2160E9FF}"/>
                </a:ext>
              </a:extLst>
            </p:cNvPr>
            <p:cNvSpPr txBox="1"/>
            <p:nvPr/>
          </p:nvSpPr>
          <p:spPr>
            <a:xfrm>
              <a:off x="2551706" y="4283314"/>
              <a:ext cx="1667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0A5CFBE6-2E6C-4D85-ABF8-46E80797C657}"/>
              </a:ext>
            </a:extLst>
          </p:cNvPr>
          <p:cNvSpPr/>
          <p:nvPr/>
        </p:nvSpPr>
        <p:spPr>
          <a:xfrm>
            <a:off x="5177796" y="2987860"/>
            <a:ext cx="1812230" cy="181223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CDE88CC0-3269-4855-97A8-45009D5D838C}"/>
              </a:ext>
            </a:extLst>
          </p:cNvPr>
          <p:cNvSpPr/>
          <p:nvPr/>
        </p:nvSpPr>
        <p:spPr>
          <a:xfrm>
            <a:off x="6038697" y="2921954"/>
            <a:ext cx="131813" cy="1318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6E5C4304-CF04-458E-AF0C-A8447051C8DE}"/>
              </a:ext>
            </a:extLst>
          </p:cNvPr>
          <p:cNvSpPr/>
          <p:nvPr/>
        </p:nvSpPr>
        <p:spPr>
          <a:xfrm>
            <a:off x="6808318" y="4282747"/>
            <a:ext cx="131813" cy="1318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95202334-B9CF-439A-8173-6F1542B210C4}"/>
              </a:ext>
            </a:extLst>
          </p:cNvPr>
          <p:cNvSpPr/>
          <p:nvPr/>
        </p:nvSpPr>
        <p:spPr>
          <a:xfrm>
            <a:off x="5221990" y="4282747"/>
            <a:ext cx="131813" cy="1318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9F35CBD2-2CA4-42E8-8A32-30B0AA027959}"/>
              </a:ext>
            </a:extLst>
          </p:cNvPr>
          <p:cNvSpPr/>
          <p:nvPr/>
        </p:nvSpPr>
        <p:spPr>
          <a:xfrm>
            <a:off x="6808318" y="3410738"/>
            <a:ext cx="131813" cy="1318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EC42560B-9211-446B-A0D6-CE9F326667D6}"/>
              </a:ext>
            </a:extLst>
          </p:cNvPr>
          <p:cNvSpPr/>
          <p:nvPr/>
        </p:nvSpPr>
        <p:spPr>
          <a:xfrm>
            <a:off x="5221990" y="3410738"/>
            <a:ext cx="131813" cy="1318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297519C4-CDD7-4E5D-A8B7-C8F6FB4F5D68}"/>
              </a:ext>
            </a:extLst>
          </p:cNvPr>
          <p:cNvSpPr/>
          <p:nvPr/>
        </p:nvSpPr>
        <p:spPr>
          <a:xfrm>
            <a:off x="6038697" y="4730600"/>
            <a:ext cx="131813" cy="1318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0C1A579F-5053-48CF-8443-6301A931163A}"/>
              </a:ext>
            </a:extLst>
          </p:cNvPr>
          <p:cNvSpPr/>
          <p:nvPr/>
        </p:nvSpPr>
        <p:spPr>
          <a:xfrm>
            <a:off x="5678861" y="5187487"/>
            <a:ext cx="810105" cy="810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8D6BD1A4-8E80-4A1E-BEB1-F7F88B7ECC70}"/>
              </a:ext>
            </a:extLst>
          </p:cNvPr>
          <p:cNvSpPr/>
          <p:nvPr/>
        </p:nvSpPr>
        <p:spPr>
          <a:xfrm>
            <a:off x="4183630" y="2867100"/>
            <a:ext cx="810105" cy="810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500B38B4-05B6-420A-8D62-C57F16CA8BDF}"/>
              </a:ext>
            </a:extLst>
          </p:cNvPr>
          <p:cNvSpPr/>
          <p:nvPr/>
        </p:nvSpPr>
        <p:spPr>
          <a:xfrm>
            <a:off x="7178011" y="4154607"/>
            <a:ext cx="810105" cy="810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A3E649E6-E617-459A-A72A-5890A8BECF0D}"/>
              </a:ext>
            </a:extLst>
          </p:cNvPr>
          <p:cNvSpPr/>
          <p:nvPr/>
        </p:nvSpPr>
        <p:spPr>
          <a:xfrm>
            <a:off x="5678861" y="1874632"/>
            <a:ext cx="810105" cy="810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05810DCE-2AAA-419D-BDA5-2742D0B2F5CF}"/>
              </a:ext>
            </a:extLst>
          </p:cNvPr>
          <p:cNvSpPr/>
          <p:nvPr/>
        </p:nvSpPr>
        <p:spPr>
          <a:xfrm>
            <a:off x="4183630" y="4154607"/>
            <a:ext cx="810105" cy="810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C7456A17-90A7-48B0-9C59-6655E9FB5E7A}"/>
              </a:ext>
            </a:extLst>
          </p:cNvPr>
          <p:cNvSpPr/>
          <p:nvPr/>
        </p:nvSpPr>
        <p:spPr>
          <a:xfrm>
            <a:off x="7178011" y="2867100"/>
            <a:ext cx="810105" cy="8101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5" name="Isosceles Triangle 51">
            <a:extLst>
              <a:ext uri="{FF2B5EF4-FFF2-40B4-BE49-F238E27FC236}">
                <a16:creationId xmlns:a16="http://schemas.microsoft.com/office/drawing/2014/main" xmlns="" id="{ABBA2FDE-8843-42DB-8A0A-F4C793FDB3DA}"/>
              </a:ext>
            </a:extLst>
          </p:cNvPr>
          <p:cNvSpPr/>
          <p:nvPr/>
        </p:nvSpPr>
        <p:spPr>
          <a:xfrm>
            <a:off x="4436224" y="4447861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Oval 7">
            <a:extLst>
              <a:ext uri="{FF2B5EF4-FFF2-40B4-BE49-F238E27FC236}">
                <a16:creationId xmlns:a16="http://schemas.microsoft.com/office/drawing/2014/main" xmlns="" id="{252E7CFF-8FEF-40E4-9652-30C5ED0437F3}"/>
              </a:ext>
            </a:extLst>
          </p:cNvPr>
          <p:cNvSpPr/>
          <p:nvPr/>
        </p:nvSpPr>
        <p:spPr>
          <a:xfrm>
            <a:off x="5918528" y="5427154"/>
            <a:ext cx="330770" cy="33077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ed Rectangle 27">
            <a:extLst>
              <a:ext uri="{FF2B5EF4-FFF2-40B4-BE49-F238E27FC236}">
                <a16:creationId xmlns:a16="http://schemas.microsoft.com/office/drawing/2014/main" xmlns="" id="{7763FF31-96F7-4163-9BAF-B07D825601DE}"/>
              </a:ext>
            </a:extLst>
          </p:cNvPr>
          <p:cNvSpPr/>
          <p:nvPr/>
        </p:nvSpPr>
        <p:spPr>
          <a:xfrm>
            <a:off x="4430110" y="315034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xmlns="" id="{961181D0-B811-4526-A441-B565B974CFB7}"/>
              </a:ext>
            </a:extLst>
          </p:cNvPr>
          <p:cNvSpPr/>
          <p:nvPr/>
        </p:nvSpPr>
        <p:spPr>
          <a:xfrm>
            <a:off x="5922695" y="2140555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 Same Side Corner Rectangle 36">
            <a:extLst>
              <a:ext uri="{FF2B5EF4-FFF2-40B4-BE49-F238E27FC236}">
                <a16:creationId xmlns:a16="http://schemas.microsoft.com/office/drawing/2014/main" xmlns="" id="{33376666-76B7-439A-96E7-8C1BC53E7286}"/>
              </a:ext>
            </a:extLst>
          </p:cNvPr>
          <p:cNvSpPr/>
          <p:nvPr/>
        </p:nvSpPr>
        <p:spPr>
          <a:xfrm>
            <a:off x="7419252" y="3142640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자유형 176">
            <a:extLst>
              <a:ext uri="{FF2B5EF4-FFF2-40B4-BE49-F238E27FC236}">
                <a16:creationId xmlns:a16="http://schemas.microsoft.com/office/drawing/2014/main" xmlns="" id="{C6CE55F1-8928-4897-B8D1-4587FF0A092B}"/>
              </a:ext>
            </a:extLst>
          </p:cNvPr>
          <p:cNvSpPr/>
          <p:nvPr/>
        </p:nvSpPr>
        <p:spPr>
          <a:xfrm>
            <a:off x="7397050" y="4364425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0F90DC46-1C69-4F02-BE7F-D07646141C88}"/>
              </a:ext>
            </a:extLst>
          </p:cNvPr>
          <p:cNvSpPr/>
          <p:nvPr/>
        </p:nvSpPr>
        <p:spPr>
          <a:xfrm>
            <a:off x="3667125" y="209160"/>
            <a:ext cx="8315325" cy="6439680"/>
          </a:xfrm>
          <a:prstGeom prst="roundRect">
            <a:avLst>
              <a:gd name="adj" fmla="val 3799"/>
            </a:avLst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4354286" y="209160"/>
            <a:ext cx="741099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271946DF-21BB-43DF-95A5-4A47F02F0BB7}"/>
              </a:ext>
            </a:extLst>
          </p:cNvPr>
          <p:cNvGrpSpPr/>
          <p:nvPr/>
        </p:nvGrpSpPr>
        <p:grpSpPr>
          <a:xfrm>
            <a:off x="4556613" y="1420798"/>
            <a:ext cx="7079648" cy="1431781"/>
            <a:chOff x="756138" y="869027"/>
            <a:chExt cx="7079648" cy="1431781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6741DD99-1551-45BC-8E2A-C7E80ED4302D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7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xmlns="" id="{20B06144-AAFA-4FE3-A90C-E53EDB0F2A5F}"/>
                </a:ext>
              </a:extLst>
            </p:cNvPr>
            <p:cNvGrpSpPr/>
            <p:nvPr/>
          </p:nvGrpSpPr>
          <p:grpSpPr>
            <a:xfrm>
              <a:off x="2168304" y="869027"/>
              <a:ext cx="5667482" cy="1160553"/>
              <a:chOff x="1297866" y="940820"/>
              <a:chExt cx="5667482" cy="1160553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BD893A54-1FD9-4968-AC5F-60492897EB98}"/>
                  </a:ext>
                </a:extLst>
              </p:cNvPr>
              <p:cNvSpPr txBox="1"/>
              <p:nvPr/>
            </p:nvSpPr>
            <p:spPr>
              <a:xfrm>
                <a:off x="1297866" y="940820"/>
                <a:ext cx="5667482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xmlns="" id="{D2A3F37A-FCF4-4E9F-B210-349ECAB8AB4F}"/>
                  </a:ext>
                </a:extLst>
              </p:cNvPr>
              <p:cNvSpPr txBox="1"/>
              <p:nvPr/>
            </p:nvSpPr>
            <p:spPr>
              <a:xfrm>
                <a:off x="1491296" y="1455042"/>
                <a:ext cx="5474051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3FEB60D3-5E46-4AF2-9140-B7F24D53EDF6}"/>
              </a:ext>
            </a:extLst>
          </p:cNvPr>
          <p:cNvGrpSpPr/>
          <p:nvPr/>
        </p:nvGrpSpPr>
        <p:grpSpPr>
          <a:xfrm>
            <a:off x="4556613" y="3174774"/>
            <a:ext cx="7079648" cy="1431781"/>
            <a:chOff x="756138" y="869027"/>
            <a:chExt cx="7079648" cy="1431781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E5A04FFF-84CA-4435-B213-D64AA0EB8FA3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7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F55223A9-8260-4EEF-B6D4-9C9EBEA39FF4}"/>
                </a:ext>
              </a:extLst>
            </p:cNvPr>
            <p:cNvGrpSpPr/>
            <p:nvPr/>
          </p:nvGrpSpPr>
          <p:grpSpPr>
            <a:xfrm>
              <a:off x="2168304" y="869027"/>
              <a:ext cx="5667482" cy="1160553"/>
              <a:chOff x="1297866" y="940820"/>
              <a:chExt cx="5667482" cy="1160553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D306AB6F-E463-423B-A4E3-B86CBAB34154}"/>
                  </a:ext>
                </a:extLst>
              </p:cNvPr>
              <p:cNvSpPr txBox="1"/>
              <p:nvPr/>
            </p:nvSpPr>
            <p:spPr>
              <a:xfrm>
                <a:off x="1297866" y="940820"/>
                <a:ext cx="5667482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xmlns="" id="{1F44D988-DB76-4E78-9DA4-BE7776EA35C0}"/>
                  </a:ext>
                </a:extLst>
              </p:cNvPr>
              <p:cNvSpPr txBox="1"/>
              <p:nvPr/>
            </p:nvSpPr>
            <p:spPr>
              <a:xfrm>
                <a:off x="1491296" y="1455042"/>
                <a:ext cx="5474051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95CBFAE4-D31F-4C72-8E14-E67305E9F6F7}"/>
              </a:ext>
            </a:extLst>
          </p:cNvPr>
          <p:cNvGrpSpPr/>
          <p:nvPr/>
        </p:nvGrpSpPr>
        <p:grpSpPr>
          <a:xfrm>
            <a:off x="4556613" y="4928750"/>
            <a:ext cx="7079648" cy="1431781"/>
            <a:chOff x="756138" y="869027"/>
            <a:chExt cx="7079648" cy="1431781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xmlns="" id="{1242127C-8CE6-4D0E-A53D-82BB676A0F6B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7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63F566EC-CE97-45BF-8296-FD4567D2DF32}"/>
                </a:ext>
              </a:extLst>
            </p:cNvPr>
            <p:cNvGrpSpPr/>
            <p:nvPr/>
          </p:nvGrpSpPr>
          <p:grpSpPr>
            <a:xfrm>
              <a:off x="2168304" y="869027"/>
              <a:ext cx="5667482" cy="1160553"/>
              <a:chOff x="1297866" y="940820"/>
              <a:chExt cx="5667482" cy="1160553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D4E418D1-62E9-4C27-9A87-5693E0F47ECB}"/>
                  </a:ext>
                </a:extLst>
              </p:cNvPr>
              <p:cNvSpPr txBox="1"/>
              <p:nvPr/>
            </p:nvSpPr>
            <p:spPr>
              <a:xfrm>
                <a:off x="1297866" y="940820"/>
                <a:ext cx="5667482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xmlns="" id="{482C3154-A09A-4CFB-ABA8-4404DBAC3BCD}"/>
                  </a:ext>
                </a:extLst>
              </p:cNvPr>
              <p:cNvSpPr txBox="1"/>
              <p:nvPr/>
            </p:nvSpPr>
            <p:spPr>
              <a:xfrm>
                <a:off x="1491296" y="1455042"/>
                <a:ext cx="5474051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2074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0">
            <a:extLst>
              <a:ext uri="{FF2B5EF4-FFF2-40B4-BE49-F238E27FC236}">
                <a16:creationId xmlns:a16="http://schemas.microsoft.com/office/drawing/2014/main" xmlns="" id="{8CD3EF8E-0E01-48E1-BEC5-2EFC513CA2EF}"/>
              </a:ext>
            </a:extLst>
          </p:cNvPr>
          <p:cNvSpPr/>
          <p:nvPr/>
        </p:nvSpPr>
        <p:spPr>
          <a:xfrm>
            <a:off x="723407" y="3050687"/>
            <a:ext cx="640080" cy="64008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sp>
        <p:nvSpPr>
          <p:cNvPr id="3" name="Oval 12">
            <a:extLst>
              <a:ext uri="{FF2B5EF4-FFF2-40B4-BE49-F238E27FC236}">
                <a16:creationId xmlns:a16="http://schemas.microsoft.com/office/drawing/2014/main" xmlns="" id="{4C905F00-A2D5-4B79-A0B2-479C0A3EC818}"/>
              </a:ext>
            </a:extLst>
          </p:cNvPr>
          <p:cNvSpPr/>
          <p:nvPr/>
        </p:nvSpPr>
        <p:spPr>
          <a:xfrm>
            <a:off x="723407" y="4186220"/>
            <a:ext cx="640080" cy="64008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sp>
        <p:nvSpPr>
          <p:cNvPr id="4" name="Oval 13">
            <a:extLst>
              <a:ext uri="{FF2B5EF4-FFF2-40B4-BE49-F238E27FC236}">
                <a16:creationId xmlns:a16="http://schemas.microsoft.com/office/drawing/2014/main" xmlns="" id="{45CD2044-45B8-44CF-88C0-3DCD2C9FA683}"/>
              </a:ext>
            </a:extLst>
          </p:cNvPr>
          <p:cNvSpPr/>
          <p:nvPr/>
        </p:nvSpPr>
        <p:spPr>
          <a:xfrm>
            <a:off x="723407" y="5321753"/>
            <a:ext cx="640080" cy="64008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sp>
        <p:nvSpPr>
          <p:cNvPr id="5" name="Oval 10">
            <a:extLst>
              <a:ext uri="{FF2B5EF4-FFF2-40B4-BE49-F238E27FC236}">
                <a16:creationId xmlns:a16="http://schemas.microsoft.com/office/drawing/2014/main" xmlns="" id="{B0660D30-9B7E-4B23-8797-09FA03167C38}"/>
              </a:ext>
            </a:extLst>
          </p:cNvPr>
          <p:cNvSpPr/>
          <p:nvPr/>
        </p:nvSpPr>
        <p:spPr>
          <a:xfrm>
            <a:off x="723407" y="1915154"/>
            <a:ext cx="640080" cy="64008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  <p:grpSp>
        <p:nvGrpSpPr>
          <p:cNvPr id="6" name="Group 110">
            <a:extLst>
              <a:ext uri="{FF2B5EF4-FFF2-40B4-BE49-F238E27FC236}">
                <a16:creationId xmlns:a16="http://schemas.microsoft.com/office/drawing/2014/main" xmlns="" id="{B9C28B8C-F2B8-4C4B-BCC3-EAF668024A7E}"/>
              </a:ext>
            </a:extLst>
          </p:cNvPr>
          <p:cNvGrpSpPr/>
          <p:nvPr/>
        </p:nvGrpSpPr>
        <p:grpSpPr>
          <a:xfrm>
            <a:off x="1644014" y="1773529"/>
            <a:ext cx="5633087" cy="923330"/>
            <a:chOff x="3017859" y="4283314"/>
            <a:chExt cx="1362539" cy="9233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301EDB9-1D28-4F29-8852-76D56A636670}"/>
                </a:ext>
              </a:extLst>
            </p:cNvPr>
            <p:cNvSpPr txBox="1"/>
            <p:nvPr/>
          </p:nvSpPr>
          <p:spPr>
            <a:xfrm>
              <a:off x="3017859" y="4560313"/>
              <a:ext cx="13625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7FA3114-5517-46EF-B79C-0F87D41A63FC}"/>
                </a:ext>
              </a:extLst>
            </p:cNvPr>
            <p:cNvSpPr txBox="1"/>
            <p:nvPr/>
          </p:nvSpPr>
          <p:spPr>
            <a:xfrm>
              <a:off x="3017859" y="4283314"/>
              <a:ext cx="13625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110">
            <a:extLst>
              <a:ext uri="{FF2B5EF4-FFF2-40B4-BE49-F238E27FC236}">
                <a16:creationId xmlns:a16="http://schemas.microsoft.com/office/drawing/2014/main" xmlns="" id="{85726EE3-ED87-4C13-8902-D29B6BDD55D8}"/>
              </a:ext>
            </a:extLst>
          </p:cNvPr>
          <p:cNvGrpSpPr/>
          <p:nvPr/>
        </p:nvGrpSpPr>
        <p:grpSpPr>
          <a:xfrm>
            <a:off x="1644014" y="2909062"/>
            <a:ext cx="5633087" cy="923330"/>
            <a:chOff x="3017859" y="4283314"/>
            <a:chExt cx="1362539" cy="92333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9723BC1-7A75-4B0F-8678-961F369703F3}"/>
                </a:ext>
              </a:extLst>
            </p:cNvPr>
            <p:cNvSpPr txBox="1"/>
            <p:nvPr/>
          </p:nvSpPr>
          <p:spPr>
            <a:xfrm>
              <a:off x="3017859" y="4560313"/>
              <a:ext cx="13625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8EBCA05-2671-4541-ACA0-169C8A0F851F}"/>
                </a:ext>
              </a:extLst>
            </p:cNvPr>
            <p:cNvSpPr txBox="1"/>
            <p:nvPr/>
          </p:nvSpPr>
          <p:spPr>
            <a:xfrm>
              <a:off x="3017859" y="4283314"/>
              <a:ext cx="13625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Group 110">
            <a:extLst>
              <a:ext uri="{FF2B5EF4-FFF2-40B4-BE49-F238E27FC236}">
                <a16:creationId xmlns:a16="http://schemas.microsoft.com/office/drawing/2014/main" xmlns="" id="{5220983E-26A1-41D7-B5CC-BD64266EC53B}"/>
              </a:ext>
            </a:extLst>
          </p:cNvPr>
          <p:cNvGrpSpPr/>
          <p:nvPr/>
        </p:nvGrpSpPr>
        <p:grpSpPr>
          <a:xfrm>
            <a:off x="1644014" y="4044595"/>
            <a:ext cx="5633087" cy="923330"/>
            <a:chOff x="3017859" y="4283314"/>
            <a:chExt cx="1362539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A4D3F9D-24A6-4235-A23D-18945EA713EA}"/>
                </a:ext>
              </a:extLst>
            </p:cNvPr>
            <p:cNvSpPr txBox="1"/>
            <p:nvPr/>
          </p:nvSpPr>
          <p:spPr>
            <a:xfrm>
              <a:off x="3017859" y="4560313"/>
              <a:ext cx="13625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32EA4BF-2904-470F-82E1-9598EE4C9B17}"/>
                </a:ext>
              </a:extLst>
            </p:cNvPr>
            <p:cNvSpPr txBox="1"/>
            <p:nvPr/>
          </p:nvSpPr>
          <p:spPr>
            <a:xfrm>
              <a:off x="3017859" y="4283314"/>
              <a:ext cx="13625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10">
            <a:extLst>
              <a:ext uri="{FF2B5EF4-FFF2-40B4-BE49-F238E27FC236}">
                <a16:creationId xmlns:a16="http://schemas.microsoft.com/office/drawing/2014/main" xmlns="" id="{F90F9CD2-60F2-4F84-9459-09DD1DE5EE82}"/>
              </a:ext>
            </a:extLst>
          </p:cNvPr>
          <p:cNvGrpSpPr/>
          <p:nvPr/>
        </p:nvGrpSpPr>
        <p:grpSpPr>
          <a:xfrm>
            <a:off x="1644014" y="5180128"/>
            <a:ext cx="5633087" cy="923330"/>
            <a:chOff x="3017859" y="4283314"/>
            <a:chExt cx="1362539" cy="9233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CF70F47-6B42-4CA3-9188-C8CAF90457F0}"/>
                </a:ext>
              </a:extLst>
            </p:cNvPr>
            <p:cNvSpPr txBox="1"/>
            <p:nvPr/>
          </p:nvSpPr>
          <p:spPr>
            <a:xfrm>
              <a:off x="3017859" y="4560313"/>
              <a:ext cx="13625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604D3F7-5CE4-4E33-B040-4A5C1C3DA61F}"/>
                </a:ext>
              </a:extLst>
            </p:cNvPr>
            <p:cNvSpPr txBox="1"/>
            <p:nvPr/>
          </p:nvSpPr>
          <p:spPr>
            <a:xfrm>
              <a:off x="3017859" y="4283314"/>
              <a:ext cx="13625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8" name="Rectangle 36">
            <a:extLst>
              <a:ext uri="{FF2B5EF4-FFF2-40B4-BE49-F238E27FC236}">
                <a16:creationId xmlns:a16="http://schemas.microsoft.com/office/drawing/2014/main" xmlns="" id="{CC6866A9-A736-4AC2-A733-FFAC9E31FC5A}"/>
              </a:ext>
            </a:extLst>
          </p:cNvPr>
          <p:cNvSpPr/>
          <p:nvPr/>
        </p:nvSpPr>
        <p:spPr>
          <a:xfrm>
            <a:off x="871539" y="2076109"/>
            <a:ext cx="370505" cy="3097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xmlns="" id="{9125009F-1F6F-400E-B76A-6A9B871E9BD4}"/>
              </a:ext>
            </a:extLst>
          </p:cNvPr>
          <p:cNvSpPr>
            <a:spLocks noChangeAspect="1"/>
          </p:cNvSpPr>
          <p:nvPr/>
        </p:nvSpPr>
        <p:spPr>
          <a:xfrm>
            <a:off x="871539" y="4337416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3BBBDDFF-822B-4F0B-9C33-C0A5FC35CC97}"/>
              </a:ext>
            </a:extLst>
          </p:cNvPr>
          <p:cNvSpPr/>
          <p:nvPr/>
        </p:nvSpPr>
        <p:spPr>
          <a:xfrm rot="2700000">
            <a:off x="927873" y="3169399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xmlns="" id="{DBFC5F42-15A5-4BC6-8379-020BD510814C}"/>
              </a:ext>
            </a:extLst>
          </p:cNvPr>
          <p:cNvSpPr/>
          <p:nvPr/>
        </p:nvSpPr>
        <p:spPr>
          <a:xfrm>
            <a:off x="871539" y="5480407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xmlns="" id="{F334337F-4458-49DB-84EA-4713F5C136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4" name="그림 개체 틀 23">
            <a:extLst>
              <a:ext uri="{FF2B5EF4-FFF2-40B4-BE49-F238E27FC236}">
                <a16:creationId xmlns:a16="http://schemas.microsoft.com/office/drawing/2014/main" xmlns="" id="{B08A83AA-9644-4474-858F-7ED41AF67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0BC0EB3-3480-4244-B9E1-B916C3E8B712}"/>
              </a:ext>
            </a:extLst>
          </p:cNvPr>
          <p:cNvGrpSpPr/>
          <p:nvPr/>
        </p:nvGrpSpPr>
        <p:grpSpPr>
          <a:xfrm>
            <a:off x="2938935" y="1875411"/>
            <a:ext cx="2595164" cy="2890383"/>
            <a:chOff x="2051720" y="2290328"/>
            <a:chExt cx="2454909" cy="2734172"/>
          </a:xfrm>
          <a:effectLst/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293E9F68-D3E5-427C-9F82-3E23B71C90F4}"/>
                </a:ext>
              </a:extLst>
            </p:cNvPr>
            <p:cNvSpPr/>
            <p:nvPr/>
          </p:nvSpPr>
          <p:spPr>
            <a:xfrm>
              <a:off x="3370129" y="3084588"/>
              <a:ext cx="1136500" cy="11365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15DDD945-1048-47EB-A297-08D4F581034E}"/>
                </a:ext>
              </a:extLst>
            </p:cNvPr>
            <p:cNvSpPr/>
            <p:nvPr/>
          </p:nvSpPr>
          <p:spPr>
            <a:xfrm>
              <a:off x="2051720" y="3282923"/>
              <a:ext cx="748982" cy="74898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5719BCED-5BC0-487E-A556-CD37D2EAF79E}"/>
                </a:ext>
              </a:extLst>
            </p:cNvPr>
            <p:cNvSpPr/>
            <p:nvPr/>
          </p:nvSpPr>
          <p:spPr>
            <a:xfrm>
              <a:off x="2503258" y="2290328"/>
              <a:ext cx="748982" cy="74898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DA213CB4-F7A6-456C-BB58-06DF9E67F7D2}"/>
                </a:ext>
              </a:extLst>
            </p:cNvPr>
            <p:cNvSpPr/>
            <p:nvPr/>
          </p:nvSpPr>
          <p:spPr>
            <a:xfrm>
              <a:off x="2503258" y="4275518"/>
              <a:ext cx="748982" cy="74898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3E2816A3-C6C1-4E05-A174-8760E73BAF60}"/>
                </a:ext>
              </a:extLst>
            </p:cNvPr>
            <p:cNvCxnSpPr>
              <a:stCxn id="4" idx="1"/>
              <a:endCxn id="6" idx="5"/>
            </p:cNvCxnSpPr>
            <p:nvPr/>
          </p:nvCxnSpPr>
          <p:spPr>
            <a:xfrm flipH="1" flipV="1">
              <a:off x="3142554" y="2929624"/>
              <a:ext cx="394012" cy="321401"/>
            </a:xfrm>
            <a:prstGeom prst="line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27E3B492-B1E9-4B53-8898-5BF7D82F7D8B}"/>
                </a:ext>
              </a:extLst>
            </p:cNvPr>
            <p:cNvCxnSpPr>
              <a:stCxn id="4" idx="2"/>
              <a:endCxn id="5" idx="6"/>
            </p:cNvCxnSpPr>
            <p:nvPr/>
          </p:nvCxnSpPr>
          <p:spPr>
            <a:xfrm flipH="1">
              <a:off x="2800702" y="3652838"/>
              <a:ext cx="569427" cy="4576"/>
            </a:xfrm>
            <a:prstGeom prst="line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BCA3213E-D958-4CF3-8666-93F734EDE964}"/>
                </a:ext>
              </a:extLst>
            </p:cNvPr>
            <p:cNvCxnSpPr>
              <a:stCxn id="4" idx="3"/>
              <a:endCxn id="7" idx="7"/>
            </p:cNvCxnSpPr>
            <p:nvPr/>
          </p:nvCxnSpPr>
          <p:spPr>
            <a:xfrm flipH="1">
              <a:off x="3142554" y="4054651"/>
              <a:ext cx="394012" cy="330553"/>
            </a:xfrm>
            <a:prstGeom prst="line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9A48A50-4420-4AE2-B72E-D3FE617A9FFF}"/>
              </a:ext>
            </a:extLst>
          </p:cNvPr>
          <p:cNvGrpSpPr/>
          <p:nvPr/>
        </p:nvGrpSpPr>
        <p:grpSpPr>
          <a:xfrm flipH="1">
            <a:off x="6670875" y="1870735"/>
            <a:ext cx="2595164" cy="2899732"/>
            <a:chOff x="2051720" y="2281484"/>
            <a:chExt cx="2454909" cy="2743016"/>
          </a:xfrm>
          <a:effectLst/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5786059E-479B-41F1-9F23-63CE81920B53}"/>
                </a:ext>
              </a:extLst>
            </p:cNvPr>
            <p:cNvSpPr/>
            <p:nvPr/>
          </p:nvSpPr>
          <p:spPr>
            <a:xfrm>
              <a:off x="3370129" y="3084588"/>
              <a:ext cx="1136500" cy="113650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C867E7E0-F588-4CA2-B538-1D0475705673}"/>
                </a:ext>
              </a:extLst>
            </p:cNvPr>
            <p:cNvSpPr/>
            <p:nvPr/>
          </p:nvSpPr>
          <p:spPr>
            <a:xfrm>
              <a:off x="2051720" y="3282923"/>
              <a:ext cx="748982" cy="7489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289EC99B-97B3-4711-B114-11E795A5EA15}"/>
                </a:ext>
              </a:extLst>
            </p:cNvPr>
            <p:cNvSpPr/>
            <p:nvPr/>
          </p:nvSpPr>
          <p:spPr>
            <a:xfrm>
              <a:off x="2503258" y="4275518"/>
              <a:ext cx="748982" cy="7489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69DE5035-A51F-479B-9D27-12E4E74CF7EA}"/>
                </a:ext>
              </a:extLst>
            </p:cNvPr>
            <p:cNvCxnSpPr>
              <a:stCxn id="12" idx="1"/>
            </p:cNvCxnSpPr>
            <p:nvPr/>
          </p:nvCxnSpPr>
          <p:spPr>
            <a:xfrm flipH="1" flipV="1">
              <a:off x="3142554" y="2929624"/>
              <a:ext cx="394012" cy="321401"/>
            </a:xfrm>
            <a:prstGeom prst="line">
              <a:avLst/>
            </a:prstGeom>
            <a:ln w="508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CCAC1801-0271-4AFE-9F2C-9F3AF00D6300}"/>
                </a:ext>
              </a:extLst>
            </p:cNvPr>
            <p:cNvCxnSpPr>
              <a:stCxn id="12" idx="2"/>
              <a:endCxn id="13" idx="6"/>
            </p:cNvCxnSpPr>
            <p:nvPr/>
          </p:nvCxnSpPr>
          <p:spPr>
            <a:xfrm flipH="1">
              <a:off x="2800702" y="3652838"/>
              <a:ext cx="569427" cy="4576"/>
            </a:xfrm>
            <a:prstGeom prst="line">
              <a:avLst/>
            </a:prstGeom>
            <a:ln w="508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5EDB35B2-6E2C-48D9-9D5F-06861CAC0131}"/>
                </a:ext>
              </a:extLst>
            </p:cNvPr>
            <p:cNvCxnSpPr>
              <a:stCxn id="12" idx="3"/>
              <a:endCxn id="14" idx="7"/>
            </p:cNvCxnSpPr>
            <p:nvPr/>
          </p:nvCxnSpPr>
          <p:spPr>
            <a:xfrm flipH="1">
              <a:off x="3142554" y="4054651"/>
              <a:ext cx="394012" cy="330553"/>
            </a:xfrm>
            <a:prstGeom prst="line">
              <a:avLst/>
            </a:prstGeom>
            <a:ln w="508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388681A4-81D8-4D54-83B0-A3D76DD8EB23}"/>
                </a:ext>
              </a:extLst>
            </p:cNvPr>
            <p:cNvSpPr/>
            <p:nvPr/>
          </p:nvSpPr>
          <p:spPr>
            <a:xfrm>
              <a:off x="2515710" y="2281484"/>
              <a:ext cx="748982" cy="7489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44812C1-B345-49E4-804F-7A021B079BEA}"/>
              </a:ext>
            </a:extLst>
          </p:cNvPr>
          <p:cNvGrpSpPr/>
          <p:nvPr/>
        </p:nvGrpSpPr>
        <p:grpSpPr>
          <a:xfrm>
            <a:off x="5624622" y="2738738"/>
            <a:ext cx="955733" cy="1163729"/>
            <a:chOff x="4124817" y="3023000"/>
            <a:chExt cx="817297" cy="995165"/>
          </a:xfrm>
        </p:grpSpPr>
        <p:sp>
          <p:nvSpPr>
            <p:cNvPr id="20" name="Right Arrow 13">
              <a:extLst>
                <a:ext uri="{FF2B5EF4-FFF2-40B4-BE49-F238E27FC236}">
                  <a16:creationId xmlns:a16="http://schemas.microsoft.com/office/drawing/2014/main" xmlns="" id="{9597B3D3-9C9E-4E26-910D-602A8443B4B8}"/>
                </a:ext>
              </a:extLst>
            </p:cNvPr>
            <p:cNvSpPr/>
            <p:nvPr/>
          </p:nvSpPr>
          <p:spPr>
            <a:xfrm rot="10800000">
              <a:off x="4124817" y="3023000"/>
              <a:ext cx="576064" cy="510693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Right Arrow 57">
              <a:extLst>
                <a:ext uri="{FF2B5EF4-FFF2-40B4-BE49-F238E27FC236}">
                  <a16:creationId xmlns:a16="http://schemas.microsoft.com/office/drawing/2014/main" xmlns="" id="{4FB3A967-9D9A-4090-BBB5-0B1FBAB5F8B4}"/>
                </a:ext>
              </a:extLst>
            </p:cNvPr>
            <p:cNvSpPr/>
            <p:nvPr/>
          </p:nvSpPr>
          <p:spPr>
            <a:xfrm>
              <a:off x="4441371" y="3574246"/>
              <a:ext cx="500743" cy="443919"/>
            </a:xfrm>
            <a:prstGeom prst="rightArrow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488E7C7D-4F99-471C-8C40-384EE8AA64FE}"/>
              </a:ext>
            </a:extLst>
          </p:cNvPr>
          <p:cNvGrpSpPr/>
          <p:nvPr/>
        </p:nvGrpSpPr>
        <p:grpSpPr>
          <a:xfrm>
            <a:off x="8887337" y="1829233"/>
            <a:ext cx="2012872" cy="870780"/>
            <a:chOff x="1696746" y="1788479"/>
            <a:chExt cx="1371977" cy="87078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54AE5E8-B5AD-48CD-9D6C-900C325555C6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33B7AA7-B9C0-4318-A143-A24F0A9DD968}"/>
                </a:ext>
              </a:extLst>
            </p:cNvPr>
            <p:cNvSpPr txBox="1"/>
            <p:nvPr/>
          </p:nvSpPr>
          <p:spPr>
            <a:xfrm>
              <a:off x="1696746" y="1788479"/>
              <a:ext cx="1349041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E08C57E-F1AE-4B7D-B6F7-C711BD40AE69}"/>
              </a:ext>
            </a:extLst>
          </p:cNvPr>
          <p:cNvGrpSpPr/>
          <p:nvPr/>
        </p:nvGrpSpPr>
        <p:grpSpPr>
          <a:xfrm>
            <a:off x="9355574" y="2883238"/>
            <a:ext cx="2012872" cy="870780"/>
            <a:chOff x="1696746" y="1788479"/>
            <a:chExt cx="1371977" cy="87078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D9EC40E-CC2E-4CDF-97DB-37EC90222D97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BCF232D-836F-4611-9ACF-CF8BC65C2F34}"/>
                </a:ext>
              </a:extLst>
            </p:cNvPr>
            <p:cNvSpPr txBox="1"/>
            <p:nvPr/>
          </p:nvSpPr>
          <p:spPr>
            <a:xfrm>
              <a:off x="1696746" y="1788479"/>
              <a:ext cx="1349041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F980F332-DF6A-4CA4-9586-707632CFA156}"/>
              </a:ext>
            </a:extLst>
          </p:cNvPr>
          <p:cNvGrpSpPr/>
          <p:nvPr/>
        </p:nvGrpSpPr>
        <p:grpSpPr>
          <a:xfrm>
            <a:off x="8887337" y="3937243"/>
            <a:ext cx="2012872" cy="870780"/>
            <a:chOff x="1696746" y="1788479"/>
            <a:chExt cx="1371977" cy="87078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DA44AA0-F773-4FC5-A5AC-556C8B753DE6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0CE62C2-4351-46F2-95D1-3012DDEBC99E}"/>
                </a:ext>
              </a:extLst>
            </p:cNvPr>
            <p:cNvSpPr txBox="1"/>
            <p:nvPr/>
          </p:nvSpPr>
          <p:spPr>
            <a:xfrm>
              <a:off x="1696746" y="1788479"/>
              <a:ext cx="1349041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45FAED29-24B8-45EB-A446-CD05E1C46846}"/>
              </a:ext>
            </a:extLst>
          </p:cNvPr>
          <p:cNvGrpSpPr/>
          <p:nvPr/>
        </p:nvGrpSpPr>
        <p:grpSpPr>
          <a:xfrm>
            <a:off x="1318296" y="1829233"/>
            <a:ext cx="1975499" cy="870780"/>
            <a:chOff x="1696746" y="1788479"/>
            <a:chExt cx="1371977" cy="87078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19D4CB21-F01C-485E-A8B0-839B905AD635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9196694-4EC2-4800-A049-B13797971EDA}"/>
                </a:ext>
              </a:extLst>
            </p:cNvPr>
            <p:cNvSpPr txBox="1"/>
            <p:nvPr/>
          </p:nvSpPr>
          <p:spPr>
            <a:xfrm>
              <a:off x="1696746" y="1788479"/>
              <a:ext cx="1349041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30935BE8-DE11-43D2-9D62-DCAE41EB32A8}"/>
              </a:ext>
            </a:extLst>
          </p:cNvPr>
          <p:cNvGrpSpPr/>
          <p:nvPr/>
        </p:nvGrpSpPr>
        <p:grpSpPr>
          <a:xfrm>
            <a:off x="845846" y="2883238"/>
            <a:ext cx="1975499" cy="870780"/>
            <a:chOff x="1696746" y="1788479"/>
            <a:chExt cx="1371977" cy="87078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78C1AD8-F7BB-46F8-9B1A-25851FE1A720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1D419282-C90F-4F59-801E-AE66AACAC480}"/>
                </a:ext>
              </a:extLst>
            </p:cNvPr>
            <p:cNvSpPr txBox="1"/>
            <p:nvPr/>
          </p:nvSpPr>
          <p:spPr>
            <a:xfrm>
              <a:off x="1696746" y="1788479"/>
              <a:ext cx="1349041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E1885F0D-7D1D-4D95-A572-0E5AE7C31ECE}"/>
              </a:ext>
            </a:extLst>
          </p:cNvPr>
          <p:cNvGrpSpPr/>
          <p:nvPr/>
        </p:nvGrpSpPr>
        <p:grpSpPr>
          <a:xfrm>
            <a:off x="1318296" y="3937243"/>
            <a:ext cx="1975499" cy="870780"/>
            <a:chOff x="1696746" y="1788479"/>
            <a:chExt cx="1371977" cy="87078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53669D4-E463-426C-A12F-6BB3AB309224}"/>
                </a:ext>
              </a:extLst>
            </p:cNvPr>
            <p:cNvSpPr txBox="1"/>
            <p:nvPr/>
          </p:nvSpPr>
          <p:spPr>
            <a:xfrm>
              <a:off x="1724504" y="2012928"/>
              <a:ext cx="1344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4E9919B2-8386-4E4F-91F4-3EBAA0F4EFB4}"/>
                </a:ext>
              </a:extLst>
            </p:cNvPr>
            <p:cNvSpPr txBox="1"/>
            <p:nvPr/>
          </p:nvSpPr>
          <p:spPr>
            <a:xfrm>
              <a:off x="1696746" y="1788479"/>
              <a:ext cx="1349041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8F7E4143-8146-428F-A0D8-DD002782BAEC}"/>
              </a:ext>
            </a:extLst>
          </p:cNvPr>
          <p:cNvGrpSpPr/>
          <p:nvPr/>
        </p:nvGrpSpPr>
        <p:grpSpPr>
          <a:xfrm>
            <a:off x="3010476" y="4995961"/>
            <a:ext cx="2986457" cy="1077218"/>
            <a:chOff x="1353016" y="1766707"/>
            <a:chExt cx="2452106" cy="107721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4B33424-140E-41DE-A633-F557543DEB1E}"/>
                </a:ext>
              </a:extLst>
            </p:cNvPr>
            <p:cNvSpPr txBox="1"/>
            <p:nvPr/>
          </p:nvSpPr>
          <p:spPr>
            <a:xfrm>
              <a:off x="1364066" y="2012928"/>
              <a:ext cx="2439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9D63DA63-FC32-45E5-AF6C-3C123CAFB42A}"/>
                </a:ext>
              </a:extLst>
            </p:cNvPr>
            <p:cNvSpPr txBox="1"/>
            <p:nvPr/>
          </p:nvSpPr>
          <p:spPr>
            <a:xfrm>
              <a:off x="1353016" y="1766707"/>
              <a:ext cx="2452106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1D1C74CD-4EDB-475B-B318-B2EB411F5D38}"/>
              </a:ext>
            </a:extLst>
          </p:cNvPr>
          <p:cNvGrpSpPr/>
          <p:nvPr/>
        </p:nvGrpSpPr>
        <p:grpSpPr>
          <a:xfrm>
            <a:off x="6187235" y="4994617"/>
            <a:ext cx="2986457" cy="1077218"/>
            <a:chOff x="1353016" y="1766707"/>
            <a:chExt cx="2452106" cy="107721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3E797C92-755D-4A85-A54E-C6CF98FFA763}"/>
                </a:ext>
              </a:extLst>
            </p:cNvPr>
            <p:cNvSpPr txBox="1"/>
            <p:nvPr/>
          </p:nvSpPr>
          <p:spPr>
            <a:xfrm>
              <a:off x="1364066" y="2012928"/>
              <a:ext cx="2439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D10F1FCC-F295-4F44-A877-7191B0D1A652}"/>
                </a:ext>
              </a:extLst>
            </p:cNvPr>
            <p:cNvSpPr txBox="1"/>
            <p:nvPr/>
          </p:nvSpPr>
          <p:spPr>
            <a:xfrm>
              <a:off x="1353016" y="1766707"/>
              <a:ext cx="2452106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6" name="Rectangle 9">
            <a:extLst>
              <a:ext uri="{FF2B5EF4-FFF2-40B4-BE49-F238E27FC236}">
                <a16:creationId xmlns:a16="http://schemas.microsoft.com/office/drawing/2014/main" xmlns="" id="{6D64E727-6412-40CD-ACD3-0F4F6CB794DF}"/>
              </a:ext>
            </a:extLst>
          </p:cNvPr>
          <p:cNvSpPr/>
          <p:nvPr/>
        </p:nvSpPr>
        <p:spPr>
          <a:xfrm>
            <a:off x="4728012" y="3115186"/>
            <a:ext cx="467728" cy="46696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Round Same Side Corner Rectangle 11">
            <a:extLst>
              <a:ext uri="{FF2B5EF4-FFF2-40B4-BE49-F238E27FC236}">
                <a16:creationId xmlns:a16="http://schemas.microsoft.com/office/drawing/2014/main" xmlns="" id="{359E84CE-68DD-420B-890A-B73AB68CD359}"/>
              </a:ext>
            </a:extLst>
          </p:cNvPr>
          <p:cNvSpPr>
            <a:spLocks noChangeAspect="1"/>
          </p:cNvSpPr>
          <p:nvPr/>
        </p:nvSpPr>
        <p:spPr>
          <a:xfrm rot="9900000">
            <a:off x="7097606" y="3110916"/>
            <a:ext cx="498196" cy="42312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Rounded Rectangle 27">
            <a:extLst>
              <a:ext uri="{FF2B5EF4-FFF2-40B4-BE49-F238E27FC236}">
                <a16:creationId xmlns:a16="http://schemas.microsoft.com/office/drawing/2014/main" xmlns="" id="{C74CBD1B-47D5-4547-B37A-74C6B50F5A54}"/>
              </a:ext>
            </a:extLst>
          </p:cNvPr>
          <p:cNvSpPr/>
          <p:nvPr/>
        </p:nvSpPr>
        <p:spPr>
          <a:xfrm>
            <a:off x="8265530" y="4247463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9" name="Rounded Rectangle 7">
            <a:extLst>
              <a:ext uri="{FF2B5EF4-FFF2-40B4-BE49-F238E27FC236}">
                <a16:creationId xmlns:a16="http://schemas.microsoft.com/office/drawing/2014/main" xmlns="" id="{081935C4-EF8B-4574-90F7-1CC613DC4896}"/>
              </a:ext>
            </a:extLst>
          </p:cNvPr>
          <p:cNvSpPr/>
          <p:nvPr/>
        </p:nvSpPr>
        <p:spPr>
          <a:xfrm>
            <a:off x="8720548" y="3169075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0" name="Rectangle 16">
            <a:extLst>
              <a:ext uri="{FF2B5EF4-FFF2-40B4-BE49-F238E27FC236}">
                <a16:creationId xmlns:a16="http://schemas.microsoft.com/office/drawing/2014/main" xmlns="" id="{10B1F4CA-6F79-44BC-BE3E-7296AE144904}"/>
              </a:ext>
            </a:extLst>
          </p:cNvPr>
          <p:cNvSpPr/>
          <p:nvPr/>
        </p:nvSpPr>
        <p:spPr>
          <a:xfrm>
            <a:off x="3626548" y="4245070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Block Arc 10">
            <a:extLst>
              <a:ext uri="{FF2B5EF4-FFF2-40B4-BE49-F238E27FC236}">
                <a16:creationId xmlns:a16="http://schemas.microsoft.com/office/drawing/2014/main" xmlns="" id="{41ABAFB3-1406-450E-BEA7-0CEF419F1129}"/>
              </a:ext>
            </a:extLst>
          </p:cNvPr>
          <p:cNvSpPr/>
          <p:nvPr/>
        </p:nvSpPr>
        <p:spPr>
          <a:xfrm>
            <a:off x="8177062" y="2138774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2" name="Round Same Side Corner Rectangle 36">
            <a:extLst>
              <a:ext uri="{FF2B5EF4-FFF2-40B4-BE49-F238E27FC236}">
                <a16:creationId xmlns:a16="http://schemas.microsoft.com/office/drawing/2014/main" xmlns="" id="{53DC4658-1250-4F37-9F39-B57FD8EB7A6E}"/>
              </a:ext>
            </a:extLst>
          </p:cNvPr>
          <p:cNvSpPr>
            <a:spLocks noChangeAspect="1"/>
          </p:cNvSpPr>
          <p:nvPr/>
        </p:nvSpPr>
        <p:spPr>
          <a:xfrm>
            <a:off x="3621204" y="2122791"/>
            <a:ext cx="381905" cy="30194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Oval 21">
            <a:extLst>
              <a:ext uri="{FF2B5EF4-FFF2-40B4-BE49-F238E27FC236}">
                <a16:creationId xmlns:a16="http://schemas.microsoft.com/office/drawing/2014/main" xmlns="" id="{E2577A61-AEAA-4848-B4C1-809FFBE17ABA}"/>
              </a:ext>
            </a:extLst>
          </p:cNvPr>
          <p:cNvSpPr>
            <a:spLocks noChangeAspect="1"/>
          </p:cNvSpPr>
          <p:nvPr/>
        </p:nvSpPr>
        <p:spPr>
          <a:xfrm>
            <a:off x="3158524" y="3136862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F421655-E561-4137-A2BF-2422CC832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708369"/>
              </p:ext>
            </p:extLst>
          </p:nvPr>
        </p:nvGraphicFramePr>
        <p:xfrm>
          <a:off x="923110" y="1798943"/>
          <a:ext cx="489499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1EBCD0DF-08FA-4513-A308-4EC4D8BBB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133175"/>
              </p:ext>
            </p:extLst>
          </p:nvPr>
        </p:nvGraphicFramePr>
        <p:xfrm>
          <a:off x="6373904" y="1807724"/>
          <a:ext cx="489499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54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9D5874E-E9D4-4D55-A73A-133BE5DFC6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538557"/>
              </p:ext>
            </p:extLst>
          </p:nvPr>
        </p:nvGraphicFramePr>
        <p:xfrm>
          <a:off x="923110" y="3819247"/>
          <a:ext cx="1034578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7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9742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B1E4AF12-8AD1-49DF-B182-7A4A58A6ACA4}"/>
              </a:ext>
            </a:extLst>
          </p:cNvPr>
          <p:cNvSpPr/>
          <p:nvPr/>
        </p:nvSpPr>
        <p:spPr>
          <a:xfrm>
            <a:off x="3982168" y="1834821"/>
            <a:ext cx="686921" cy="6884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C858C74D-BF1F-4D64-A590-9DA33C289462}"/>
              </a:ext>
            </a:extLst>
          </p:cNvPr>
          <p:cNvSpPr/>
          <p:nvPr/>
        </p:nvSpPr>
        <p:spPr>
          <a:xfrm rot="5400000">
            <a:off x="7532810" y="1835568"/>
            <a:ext cx="686921" cy="6884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46E5921E-B34C-4665-B31C-AB49C055EDCB}"/>
              </a:ext>
            </a:extLst>
          </p:cNvPr>
          <p:cNvSpPr/>
          <p:nvPr/>
        </p:nvSpPr>
        <p:spPr>
          <a:xfrm rot="10800000">
            <a:off x="7533557" y="5323638"/>
            <a:ext cx="686921" cy="6884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252A93C-B9CC-4305-B0A5-00074C1D0AE4}"/>
              </a:ext>
            </a:extLst>
          </p:cNvPr>
          <p:cNvGrpSpPr/>
          <p:nvPr/>
        </p:nvGrpSpPr>
        <p:grpSpPr>
          <a:xfrm>
            <a:off x="4312462" y="2159026"/>
            <a:ext cx="3556753" cy="3550070"/>
            <a:chOff x="2797985" y="2070372"/>
            <a:chExt cx="3556753" cy="3550070"/>
          </a:xfrm>
        </p:grpSpPr>
        <p:sp>
          <p:nvSpPr>
            <p:cNvPr id="7" name="Rectangle 14">
              <a:extLst>
                <a:ext uri="{FF2B5EF4-FFF2-40B4-BE49-F238E27FC236}">
                  <a16:creationId xmlns:a16="http://schemas.microsoft.com/office/drawing/2014/main" xmlns="" id="{CB4AF32D-9AFC-4065-967B-31AFBFBB944C}"/>
                </a:ext>
              </a:extLst>
            </p:cNvPr>
            <p:cNvSpPr/>
            <p:nvPr/>
          </p:nvSpPr>
          <p:spPr>
            <a:xfrm rot="16200000">
              <a:off x="2796425" y="2071933"/>
              <a:ext cx="1716880" cy="1713760"/>
            </a:xfrm>
            <a:custGeom>
              <a:avLst/>
              <a:gdLst/>
              <a:ahLst/>
              <a:cxnLst/>
              <a:rect l="l" t="t" r="r" b="b"/>
              <a:pathLst>
                <a:path w="2059951" h="2060682">
                  <a:moveTo>
                    <a:pt x="1620000" y="429921"/>
                  </a:moveTo>
                  <a:lnTo>
                    <a:pt x="1620000" y="432001"/>
                  </a:lnTo>
                  <a:lnTo>
                    <a:pt x="432304" y="432001"/>
                  </a:lnTo>
                  <a:lnTo>
                    <a:pt x="432304" y="1403848"/>
                  </a:lnTo>
                  <a:cubicBezTo>
                    <a:pt x="432304" y="1523225"/>
                    <a:pt x="335529" y="1620000"/>
                    <a:pt x="216152" y="1620000"/>
                  </a:cubicBezTo>
                  <a:cubicBezTo>
                    <a:pt x="96775" y="1620000"/>
                    <a:pt x="0" y="1523225"/>
                    <a:pt x="0" y="1403848"/>
                  </a:cubicBezTo>
                  <a:lnTo>
                    <a:pt x="0" y="432001"/>
                  </a:lnTo>
                  <a:lnTo>
                    <a:pt x="0" y="1"/>
                  </a:lnTo>
                  <a:lnTo>
                    <a:pt x="0" y="0"/>
                  </a:lnTo>
                  <a:lnTo>
                    <a:pt x="432304" y="0"/>
                  </a:lnTo>
                  <a:lnTo>
                    <a:pt x="432304" y="1"/>
                  </a:lnTo>
                  <a:lnTo>
                    <a:pt x="1361498" y="1"/>
                  </a:lnTo>
                  <a:cubicBezTo>
                    <a:pt x="1410514" y="164941"/>
                    <a:pt x="1500661" y="312152"/>
                    <a:pt x="1620000" y="429921"/>
                  </a:cubicBezTo>
                  <a:close/>
                  <a:moveTo>
                    <a:pt x="2059951" y="685424"/>
                  </a:moveTo>
                  <a:lnTo>
                    <a:pt x="2059951" y="1628378"/>
                  </a:lnTo>
                  <a:lnTo>
                    <a:pt x="2059951" y="2060682"/>
                  </a:lnTo>
                  <a:lnTo>
                    <a:pt x="1627951" y="2060682"/>
                  </a:lnTo>
                  <a:lnTo>
                    <a:pt x="656103" y="2060682"/>
                  </a:lnTo>
                  <a:cubicBezTo>
                    <a:pt x="536726" y="2060682"/>
                    <a:pt x="439951" y="1963907"/>
                    <a:pt x="439951" y="1844530"/>
                  </a:cubicBezTo>
                  <a:cubicBezTo>
                    <a:pt x="439951" y="1725153"/>
                    <a:pt x="536726" y="1628378"/>
                    <a:pt x="656103" y="1628378"/>
                  </a:cubicBezTo>
                  <a:lnTo>
                    <a:pt x="1627951" y="1628378"/>
                  </a:lnTo>
                  <a:lnTo>
                    <a:pt x="1627951" y="440682"/>
                  </a:lnTo>
                  <a:lnTo>
                    <a:pt x="1631840" y="440682"/>
                  </a:lnTo>
                  <a:cubicBezTo>
                    <a:pt x="1750133" y="555248"/>
                    <a:pt x="1896615" y="640648"/>
                    <a:pt x="2059951" y="685424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Rectangle 14">
              <a:extLst>
                <a:ext uri="{FF2B5EF4-FFF2-40B4-BE49-F238E27FC236}">
                  <a16:creationId xmlns:a16="http://schemas.microsoft.com/office/drawing/2014/main" xmlns="" id="{60071A09-C355-4D97-9DAB-6F7E40A4FCD4}"/>
                </a:ext>
              </a:extLst>
            </p:cNvPr>
            <p:cNvSpPr/>
            <p:nvPr/>
          </p:nvSpPr>
          <p:spPr>
            <a:xfrm>
              <a:off x="4637858" y="2070372"/>
              <a:ext cx="1716880" cy="1713760"/>
            </a:xfrm>
            <a:custGeom>
              <a:avLst/>
              <a:gdLst/>
              <a:ahLst/>
              <a:cxnLst/>
              <a:rect l="l" t="t" r="r" b="b"/>
              <a:pathLst>
                <a:path w="2059951" h="2060682">
                  <a:moveTo>
                    <a:pt x="1620000" y="429921"/>
                  </a:moveTo>
                  <a:lnTo>
                    <a:pt x="1620000" y="432001"/>
                  </a:lnTo>
                  <a:lnTo>
                    <a:pt x="432304" y="432001"/>
                  </a:lnTo>
                  <a:lnTo>
                    <a:pt x="432304" y="1403848"/>
                  </a:lnTo>
                  <a:cubicBezTo>
                    <a:pt x="432304" y="1523225"/>
                    <a:pt x="335529" y="1620000"/>
                    <a:pt x="216152" y="1620000"/>
                  </a:cubicBezTo>
                  <a:cubicBezTo>
                    <a:pt x="96775" y="1620000"/>
                    <a:pt x="0" y="1523225"/>
                    <a:pt x="0" y="1403848"/>
                  </a:cubicBezTo>
                  <a:lnTo>
                    <a:pt x="0" y="432001"/>
                  </a:lnTo>
                  <a:lnTo>
                    <a:pt x="0" y="1"/>
                  </a:lnTo>
                  <a:lnTo>
                    <a:pt x="0" y="0"/>
                  </a:lnTo>
                  <a:lnTo>
                    <a:pt x="432304" y="0"/>
                  </a:lnTo>
                  <a:lnTo>
                    <a:pt x="432304" y="1"/>
                  </a:lnTo>
                  <a:lnTo>
                    <a:pt x="1361498" y="1"/>
                  </a:lnTo>
                  <a:cubicBezTo>
                    <a:pt x="1410514" y="164941"/>
                    <a:pt x="1500661" y="312152"/>
                    <a:pt x="1620000" y="429921"/>
                  </a:cubicBezTo>
                  <a:close/>
                  <a:moveTo>
                    <a:pt x="2059951" y="685424"/>
                  </a:moveTo>
                  <a:lnTo>
                    <a:pt x="2059951" y="1628378"/>
                  </a:lnTo>
                  <a:lnTo>
                    <a:pt x="2059951" y="2060682"/>
                  </a:lnTo>
                  <a:lnTo>
                    <a:pt x="1627951" y="2060682"/>
                  </a:lnTo>
                  <a:lnTo>
                    <a:pt x="656103" y="2060682"/>
                  </a:lnTo>
                  <a:cubicBezTo>
                    <a:pt x="536726" y="2060682"/>
                    <a:pt x="439951" y="1963907"/>
                    <a:pt x="439951" y="1844530"/>
                  </a:cubicBezTo>
                  <a:cubicBezTo>
                    <a:pt x="439951" y="1725153"/>
                    <a:pt x="536726" y="1628378"/>
                    <a:pt x="656103" y="1628378"/>
                  </a:cubicBezTo>
                  <a:lnTo>
                    <a:pt x="1627951" y="1628378"/>
                  </a:lnTo>
                  <a:lnTo>
                    <a:pt x="1627951" y="440682"/>
                  </a:lnTo>
                  <a:lnTo>
                    <a:pt x="1631840" y="440682"/>
                  </a:lnTo>
                  <a:cubicBezTo>
                    <a:pt x="1750133" y="555248"/>
                    <a:pt x="1896615" y="640648"/>
                    <a:pt x="2059951" y="685424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Rectangle 14">
              <a:extLst>
                <a:ext uri="{FF2B5EF4-FFF2-40B4-BE49-F238E27FC236}">
                  <a16:creationId xmlns:a16="http://schemas.microsoft.com/office/drawing/2014/main" xmlns="" id="{2C9DEE0E-0A5A-4AC1-A7C5-5EC3A6BD7E29}"/>
                </a:ext>
              </a:extLst>
            </p:cNvPr>
            <p:cNvSpPr/>
            <p:nvPr/>
          </p:nvSpPr>
          <p:spPr>
            <a:xfrm rot="5400000">
              <a:off x="4639418" y="3905122"/>
              <a:ext cx="1716880" cy="1713760"/>
            </a:xfrm>
            <a:custGeom>
              <a:avLst/>
              <a:gdLst/>
              <a:ahLst/>
              <a:cxnLst/>
              <a:rect l="l" t="t" r="r" b="b"/>
              <a:pathLst>
                <a:path w="2059951" h="2060682">
                  <a:moveTo>
                    <a:pt x="1620000" y="429921"/>
                  </a:moveTo>
                  <a:lnTo>
                    <a:pt x="1620000" y="432001"/>
                  </a:lnTo>
                  <a:lnTo>
                    <a:pt x="432304" y="432001"/>
                  </a:lnTo>
                  <a:lnTo>
                    <a:pt x="432304" y="1403848"/>
                  </a:lnTo>
                  <a:cubicBezTo>
                    <a:pt x="432304" y="1523225"/>
                    <a:pt x="335529" y="1620000"/>
                    <a:pt x="216152" y="1620000"/>
                  </a:cubicBezTo>
                  <a:cubicBezTo>
                    <a:pt x="96775" y="1620000"/>
                    <a:pt x="0" y="1523225"/>
                    <a:pt x="0" y="1403848"/>
                  </a:cubicBezTo>
                  <a:lnTo>
                    <a:pt x="0" y="432001"/>
                  </a:lnTo>
                  <a:lnTo>
                    <a:pt x="0" y="1"/>
                  </a:lnTo>
                  <a:lnTo>
                    <a:pt x="0" y="0"/>
                  </a:lnTo>
                  <a:lnTo>
                    <a:pt x="432304" y="0"/>
                  </a:lnTo>
                  <a:lnTo>
                    <a:pt x="432304" y="1"/>
                  </a:lnTo>
                  <a:lnTo>
                    <a:pt x="1361498" y="1"/>
                  </a:lnTo>
                  <a:cubicBezTo>
                    <a:pt x="1410514" y="164941"/>
                    <a:pt x="1500661" y="312152"/>
                    <a:pt x="1620000" y="429921"/>
                  </a:cubicBezTo>
                  <a:close/>
                  <a:moveTo>
                    <a:pt x="2059951" y="685424"/>
                  </a:moveTo>
                  <a:lnTo>
                    <a:pt x="2059951" y="1628378"/>
                  </a:lnTo>
                  <a:lnTo>
                    <a:pt x="2059951" y="2060682"/>
                  </a:lnTo>
                  <a:lnTo>
                    <a:pt x="1627951" y="2060682"/>
                  </a:lnTo>
                  <a:lnTo>
                    <a:pt x="656103" y="2060682"/>
                  </a:lnTo>
                  <a:cubicBezTo>
                    <a:pt x="536726" y="2060682"/>
                    <a:pt x="439951" y="1963907"/>
                    <a:pt x="439951" y="1844530"/>
                  </a:cubicBezTo>
                  <a:cubicBezTo>
                    <a:pt x="439951" y="1725153"/>
                    <a:pt x="536726" y="1628378"/>
                    <a:pt x="656103" y="1628378"/>
                  </a:cubicBezTo>
                  <a:lnTo>
                    <a:pt x="1627951" y="1628378"/>
                  </a:lnTo>
                  <a:lnTo>
                    <a:pt x="1627951" y="440682"/>
                  </a:lnTo>
                  <a:lnTo>
                    <a:pt x="1631840" y="440682"/>
                  </a:lnTo>
                  <a:cubicBezTo>
                    <a:pt x="1750133" y="555248"/>
                    <a:pt x="1896615" y="640648"/>
                    <a:pt x="2059951" y="685424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Rectangle 14">
              <a:extLst>
                <a:ext uri="{FF2B5EF4-FFF2-40B4-BE49-F238E27FC236}">
                  <a16:creationId xmlns:a16="http://schemas.microsoft.com/office/drawing/2014/main" xmlns="" id="{08558C8D-1490-4248-8344-3F8C6661444D}"/>
                </a:ext>
              </a:extLst>
            </p:cNvPr>
            <p:cNvSpPr/>
            <p:nvPr/>
          </p:nvSpPr>
          <p:spPr>
            <a:xfrm rot="10800000">
              <a:off x="2797985" y="3906681"/>
              <a:ext cx="1716880" cy="1713760"/>
            </a:xfrm>
            <a:custGeom>
              <a:avLst/>
              <a:gdLst/>
              <a:ahLst/>
              <a:cxnLst/>
              <a:rect l="l" t="t" r="r" b="b"/>
              <a:pathLst>
                <a:path w="2059951" h="2060682">
                  <a:moveTo>
                    <a:pt x="1620000" y="429921"/>
                  </a:moveTo>
                  <a:lnTo>
                    <a:pt x="1620000" y="432001"/>
                  </a:lnTo>
                  <a:lnTo>
                    <a:pt x="432304" y="432001"/>
                  </a:lnTo>
                  <a:lnTo>
                    <a:pt x="432304" y="1403848"/>
                  </a:lnTo>
                  <a:cubicBezTo>
                    <a:pt x="432304" y="1523225"/>
                    <a:pt x="335529" y="1620000"/>
                    <a:pt x="216152" y="1620000"/>
                  </a:cubicBezTo>
                  <a:cubicBezTo>
                    <a:pt x="96775" y="1620000"/>
                    <a:pt x="0" y="1523225"/>
                    <a:pt x="0" y="1403848"/>
                  </a:cubicBezTo>
                  <a:lnTo>
                    <a:pt x="0" y="432001"/>
                  </a:lnTo>
                  <a:lnTo>
                    <a:pt x="0" y="1"/>
                  </a:lnTo>
                  <a:lnTo>
                    <a:pt x="0" y="0"/>
                  </a:lnTo>
                  <a:lnTo>
                    <a:pt x="432304" y="0"/>
                  </a:lnTo>
                  <a:lnTo>
                    <a:pt x="432304" y="1"/>
                  </a:lnTo>
                  <a:lnTo>
                    <a:pt x="1361498" y="1"/>
                  </a:lnTo>
                  <a:cubicBezTo>
                    <a:pt x="1410514" y="164941"/>
                    <a:pt x="1500661" y="312152"/>
                    <a:pt x="1620000" y="429921"/>
                  </a:cubicBezTo>
                  <a:close/>
                  <a:moveTo>
                    <a:pt x="2059951" y="685424"/>
                  </a:moveTo>
                  <a:lnTo>
                    <a:pt x="2059951" y="1628378"/>
                  </a:lnTo>
                  <a:lnTo>
                    <a:pt x="2059951" y="2060682"/>
                  </a:lnTo>
                  <a:lnTo>
                    <a:pt x="1627951" y="2060682"/>
                  </a:lnTo>
                  <a:lnTo>
                    <a:pt x="656103" y="2060682"/>
                  </a:lnTo>
                  <a:cubicBezTo>
                    <a:pt x="536726" y="2060682"/>
                    <a:pt x="439951" y="1963907"/>
                    <a:pt x="439951" y="1844530"/>
                  </a:cubicBezTo>
                  <a:cubicBezTo>
                    <a:pt x="439951" y="1725153"/>
                    <a:pt x="536726" y="1628378"/>
                    <a:pt x="656103" y="1628378"/>
                  </a:cubicBezTo>
                  <a:lnTo>
                    <a:pt x="1627951" y="1628378"/>
                  </a:lnTo>
                  <a:lnTo>
                    <a:pt x="1627951" y="440682"/>
                  </a:lnTo>
                  <a:lnTo>
                    <a:pt x="1631840" y="440682"/>
                  </a:lnTo>
                  <a:cubicBezTo>
                    <a:pt x="1750133" y="555248"/>
                    <a:pt x="1896615" y="640648"/>
                    <a:pt x="2059951" y="685424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1501962B-FDB4-417D-8012-6256A35EEB07}"/>
              </a:ext>
            </a:extLst>
          </p:cNvPr>
          <p:cNvSpPr/>
          <p:nvPr/>
        </p:nvSpPr>
        <p:spPr>
          <a:xfrm rot="16200000">
            <a:off x="3981420" y="5324386"/>
            <a:ext cx="686921" cy="6884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30C49F2-8984-4DC0-90E4-C0B561756815}"/>
              </a:ext>
            </a:extLst>
          </p:cNvPr>
          <p:cNvSpPr txBox="1"/>
          <p:nvPr/>
        </p:nvSpPr>
        <p:spPr>
          <a:xfrm>
            <a:off x="4026756" y="1978975"/>
            <a:ext cx="597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6AAE83D-D7D8-4BDC-B8EC-AECFFA4A53B5}"/>
              </a:ext>
            </a:extLst>
          </p:cNvPr>
          <p:cNvSpPr txBox="1"/>
          <p:nvPr/>
        </p:nvSpPr>
        <p:spPr>
          <a:xfrm>
            <a:off x="7577398" y="1979721"/>
            <a:ext cx="597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CBDE045-2BE7-4BD3-B2EA-C8E82CC65AE8}"/>
              </a:ext>
            </a:extLst>
          </p:cNvPr>
          <p:cNvSpPr txBox="1"/>
          <p:nvPr/>
        </p:nvSpPr>
        <p:spPr>
          <a:xfrm>
            <a:off x="4026008" y="5468539"/>
            <a:ext cx="597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A4F337F-4046-436D-9579-DEB976F42434}"/>
              </a:ext>
            </a:extLst>
          </p:cNvPr>
          <p:cNvSpPr txBox="1"/>
          <p:nvPr/>
        </p:nvSpPr>
        <p:spPr>
          <a:xfrm>
            <a:off x="7578144" y="5467791"/>
            <a:ext cx="597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AE1BF66-3383-4C88-B6BA-80037DA85914}"/>
              </a:ext>
            </a:extLst>
          </p:cNvPr>
          <p:cNvSpPr txBox="1"/>
          <p:nvPr/>
        </p:nvSpPr>
        <p:spPr>
          <a:xfrm>
            <a:off x="6608848" y="4395101"/>
            <a:ext cx="81720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4"/>
                </a:solidFill>
                <a:cs typeface="Arial" pitchFamily="34" charset="0"/>
              </a:rPr>
              <a:t>T</a:t>
            </a:r>
            <a:endParaRPr lang="ko-KR" altLang="en-US" sz="5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C91174-58DF-4323-B3C2-B2FEF0000214}"/>
              </a:ext>
            </a:extLst>
          </p:cNvPr>
          <p:cNvSpPr txBox="1"/>
          <p:nvPr/>
        </p:nvSpPr>
        <p:spPr>
          <a:xfrm>
            <a:off x="4769017" y="4395101"/>
            <a:ext cx="81720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O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E911DB5-C0BC-4A09-B8B2-DE27D992B747}"/>
              </a:ext>
            </a:extLst>
          </p:cNvPr>
          <p:cNvSpPr txBox="1"/>
          <p:nvPr/>
        </p:nvSpPr>
        <p:spPr>
          <a:xfrm>
            <a:off x="4769017" y="2565749"/>
            <a:ext cx="81720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S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150DC26-CDA6-43CD-9C2B-64F4754C2458}"/>
              </a:ext>
            </a:extLst>
          </p:cNvPr>
          <p:cNvSpPr txBox="1"/>
          <p:nvPr/>
        </p:nvSpPr>
        <p:spPr>
          <a:xfrm>
            <a:off x="6608848" y="2565749"/>
            <a:ext cx="81720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W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1E485679-1BE3-4AFE-8FCE-305B644F170A}"/>
              </a:ext>
            </a:extLst>
          </p:cNvPr>
          <p:cNvGrpSpPr/>
          <p:nvPr/>
        </p:nvGrpSpPr>
        <p:grpSpPr>
          <a:xfrm>
            <a:off x="8516741" y="1798166"/>
            <a:ext cx="2799123" cy="1107996"/>
            <a:chOff x="3017859" y="4283314"/>
            <a:chExt cx="1890849" cy="110799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01C7AC1-609E-4ABA-A63C-C3A1FF2EA0B4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C7E0485-A39D-4E17-A821-1339C3EA0B7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E75187A-1DE8-4537-90A5-8B1B62B5A5E0}"/>
              </a:ext>
            </a:extLst>
          </p:cNvPr>
          <p:cNvGrpSpPr/>
          <p:nvPr/>
        </p:nvGrpSpPr>
        <p:grpSpPr>
          <a:xfrm>
            <a:off x="915776" y="4940829"/>
            <a:ext cx="2805054" cy="1107996"/>
            <a:chOff x="3017859" y="4283314"/>
            <a:chExt cx="1890849" cy="110799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9671CBB-3BA9-4814-BEFA-41CD5C6008A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7FCF5D4-A3AE-4694-8A58-E22B32A4B77E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0DEA603-496F-4AA0-9437-C3ED91C3A679}"/>
              </a:ext>
            </a:extLst>
          </p:cNvPr>
          <p:cNvGrpSpPr/>
          <p:nvPr/>
        </p:nvGrpSpPr>
        <p:grpSpPr>
          <a:xfrm>
            <a:off x="915776" y="1798166"/>
            <a:ext cx="2805054" cy="1107996"/>
            <a:chOff x="3017859" y="4283314"/>
            <a:chExt cx="1890849" cy="110799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86A991D-9AE7-4EEC-B66B-FD41268FB48B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CF11EFD-8764-482C-AD0F-33920893426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45123CC0-54A0-43C7-B6BF-431B7FFED43A}"/>
              </a:ext>
            </a:extLst>
          </p:cNvPr>
          <p:cNvGrpSpPr/>
          <p:nvPr/>
        </p:nvGrpSpPr>
        <p:grpSpPr>
          <a:xfrm>
            <a:off x="8516741" y="4940829"/>
            <a:ext cx="2799123" cy="1107996"/>
            <a:chOff x="3017859" y="4283314"/>
            <a:chExt cx="1890849" cy="110799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08370578-A51C-4A95-B4DA-57EC69B4153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4CB21D2-E93E-4576-ABC8-E2B11D1CF84C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xmlns="" id="{B5024AB8-4CBC-4CE3-9A55-EFE46D8069BE}"/>
              </a:ext>
            </a:extLst>
          </p:cNvPr>
          <p:cNvSpPr/>
          <p:nvPr/>
        </p:nvSpPr>
        <p:spPr>
          <a:xfrm rot="16200000">
            <a:off x="5751324" y="3576571"/>
            <a:ext cx="675908" cy="67635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863DA505-D9CD-4742-8A1C-09E04F782115}"/>
              </a:ext>
            </a:extLst>
          </p:cNvPr>
          <p:cNvSpPr/>
          <p:nvPr/>
        </p:nvSpPr>
        <p:spPr>
          <a:xfrm>
            <a:off x="2034534" y="3087660"/>
            <a:ext cx="936000" cy="936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5F1439BE-103E-4922-9A81-686CF8C8BA89}"/>
              </a:ext>
            </a:extLst>
          </p:cNvPr>
          <p:cNvSpPr/>
          <p:nvPr/>
        </p:nvSpPr>
        <p:spPr>
          <a:xfrm>
            <a:off x="3654940" y="4023764"/>
            <a:ext cx="936000" cy="936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0F023CE9-74AE-48A0-9C63-349660B85BDB}"/>
              </a:ext>
            </a:extLst>
          </p:cNvPr>
          <p:cNvSpPr/>
          <p:nvPr/>
        </p:nvSpPr>
        <p:spPr>
          <a:xfrm>
            <a:off x="5275346" y="2727620"/>
            <a:ext cx="936000" cy="9360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76EEBA43-CFF2-4182-908F-EC328303721D}"/>
              </a:ext>
            </a:extLst>
          </p:cNvPr>
          <p:cNvSpPr/>
          <p:nvPr/>
        </p:nvSpPr>
        <p:spPr>
          <a:xfrm>
            <a:off x="6895752" y="2727620"/>
            <a:ext cx="936000" cy="93600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3DD99717-C80F-4A4A-B0C2-B7A9B0AA3B03}"/>
              </a:ext>
            </a:extLst>
          </p:cNvPr>
          <p:cNvSpPr/>
          <p:nvPr/>
        </p:nvSpPr>
        <p:spPr>
          <a:xfrm>
            <a:off x="8516158" y="4239788"/>
            <a:ext cx="936000" cy="936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6B3F3B9C-7882-4803-9032-7C12111E4614}"/>
              </a:ext>
            </a:extLst>
          </p:cNvPr>
          <p:cNvSpPr/>
          <p:nvPr/>
        </p:nvSpPr>
        <p:spPr>
          <a:xfrm>
            <a:off x="10136562" y="3087660"/>
            <a:ext cx="936000" cy="93600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accent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82662890-676C-436F-9BF2-E053AB0BB5C6}"/>
              </a:ext>
            </a:extLst>
          </p:cNvPr>
          <p:cNvCxnSpPr>
            <a:endCxn id="3" idx="2"/>
          </p:cNvCxnSpPr>
          <p:nvPr/>
        </p:nvCxnSpPr>
        <p:spPr>
          <a:xfrm>
            <a:off x="917330" y="3555660"/>
            <a:ext cx="111720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A2B243D-EEF1-4FB4-B7DE-71CCFEE2E906}"/>
              </a:ext>
            </a:extLst>
          </p:cNvPr>
          <p:cNvCxnSpPr>
            <a:stCxn id="3" idx="4"/>
          </p:cNvCxnSpPr>
          <p:nvPr/>
        </p:nvCxnSpPr>
        <p:spPr>
          <a:xfrm>
            <a:off x="2502534" y="4023660"/>
            <a:ext cx="0" cy="46810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A99EC4E-63CB-4D92-9ADC-5E7C95068387}"/>
              </a:ext>
            </a:extLst>
          </p:cNvPr>
          <p:cNvCxnSpPr>
            <a:stCxn id="4" idx="2"/>
          </p:cNvCxnSpPr>
          <p:nvPr/>
        </p:nvCxnSpPr>
        <p:spPr>
          <a:xfrm flipH="1">
            <a:off x="2502534" y="4491764"/>
            <a:ext cx="115240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93CD013-0852-4286-B963-2940D5FB6CA0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4115176" y="3195620"/>
            <a:ext cx="7765" cy="82814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D01B2B4-DF86-4D8A-B8F8-CA538A2E3619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4122940" y="3195620"/>
            <a:ext cx="1152406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ABB4F983-4671-4F42-AD78-86F4CCEAADD5}"/>
              </a:ext>
            </a:extLst>
          </p:cNvPr>
          <p:cNvCxnSpPr>
            <a:stCxn id="6" idx="2"/>
            <a:endCxn id="5" idx="6"/>
          </p:cNvCxnSpPr>
          <p:nvPr/>
        </p:nvCxnSpPr>
        <p:spPr>
          <a:xfrm flipH="1">
            <a:off x="6211346" y="3195620"/>
            <a:ext cx="684406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8553011-EE77-41A6-98BF-2151DF2E3241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7363752" y="3663620"/>
            <a:ext cx="0" cy="104416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E3680F3F-1534-4330-B3A5-8AC8182498C1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7363752" y="4707788"/>
            <a:ext cx="115240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BD66F26C-2648-47FB-BC46-904A96CF3DF5}"/>
              </a:ext>
            </a:extLst>
          </p:cNvPr>
          <p:cNvCxnSpPr>
            <a:cxnSpLocks/>
            <a:endCxn id="7" idx="6"/>
          </p:cNvCxnSpPr>
          <p:nvPr/>
        </p:nvCxnSpPr>
        <p:spPr>
          <a:xfrm flipH="1">
            <a:off x="9452158" y="4707788"/>
            <a:ext cx="1152404" cy="0"/>
          </a:xfrm>
          <a:prstGeom prst="line">
            <a:avLst/>
          </a:prstGeom>
          <a:solidFill>
            <a:schemeClr val="accent1"/>
          </a:solidFill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CD28F67C-79ED-46D8-8E68-552AA50F5F51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10604562" y="4023660"/>
            <a:ext cx="0" cy="684128"/>
          </a:xfrm>
          <a:prstGeom prst="line">
            <a:avLst/>
          </a:prstGeom>
          <a:solidFill>
            <a:schemeClr val="accent1"/>
          </a:solidFill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E800F944-9FA5-484C-86F7-5D0ED61B35F3}"/>
              </a:ext>
            </a:extLst>
          </p:cNvPr>
          <p:cNvCxnSpPr>
            <a:endCxn id="8" idx="0"/>
          </p:cNvCxnSpPr>
          <p:nvPr/>
        </p:nvCxnSpPr>
        <p:spPr>
          <a:xfrm>
            <a:off x="10604562" y="2180766"/>
            <a:ext cx="0" cy="906894"/>
          </a:xfrm>
          <a:prstGeom prst="line">
            <a:avLst/>
          </a:prstGeom>
          <a:solidFill>
            <a:schemeClr val="accent1"/>
          </a:solidFill>
          <a:ln w="38100">
            <a:solidFill>
              <a:schemeClr val="accent4"/>
            </a:solidFill>
            <a:headEnd type="arrow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0253244-8CBC-490B-9D45-DF7DB6D51212}"/>
              </a:ext>
            </a:extLst>
          </p:cNvPr>
          <p:cNvGrpSpPr/>
          <p:nvPr/>
        </p:nvGrpSpPr>
        <p:grpSpPr>
          <a:xfrm>
            <a:off x="1515152" y="2102077"/>
            <a:ext cx="1974766" cy="902906"/>
            <a:chOff x="2530759" y="1745937"/>
            <a:chExt cx="1681201" cy="90290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BD66C88-930F-4489-BB82-B44B433ACD4E}"/>
                </a:ext>
              </a:extLst>
            </p:cNvPr>
            <p:cNvSpPr txBox="1"/>
            <p:nvPr/>
          </p:nvSpPr>
          <p:spPr>
            <a:xfrm>
              <a:off x="2530759" y="2002512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486CD33-57BF-4C49-82AB-E5EA20E9E246}"/>
                </a:ext>
              </a:extLst>
            </p:cNvPr>
            <p:cNvSpPr txBox="1"/>
            <p:nvPr/>
          </p:nvSpPr>
          <p:spPr>
            <a:xfrm>
              <a:off x="2530759" y="1745937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93CFB01F-6382-456C-928D-F9D5FC0078AA}"/>
              </a:ext>
            </a:extLst>
          </p:cNvPr>
          <p:cNvGrpSpPr/>
          <p:nvPr/>
        </p:nvGrpSpPr>
        <p:grpSpPr>
          <a:xfrm>
            <a:off x="3128414" y="5043909"/>
            <a:ext cx="1974766" cy="902906"/>
            <a:chOff x="2530759" y="1745937"/>
            <a:chExt cx="1681201" cy="90290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9220CFB-C305-45B3-A22B-48EBB7939050}"/>
                </a:ext>
              </a:extLst>
            </p:cNvPr>
            <p:cNvSpPr txBox="1"/>
            <p:nvPr/>
          </p:nvSpPr>
          <p:spPr>
            <a:xfrm>
              <a:off x="2530759" y="2002512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260BBE5-A763-4CCE-96EE-20079012E633}"/>
                </a:ext>
              </a:extLst>
            </p:cNvPr>
            <p:cNvSpPr txBox="1"/>
            <p:nvPr/>
          </p:nvSpPr>
          <p:spPr>
            <a:xfrm>
              <a:off x="2530759" y="1745937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28213CC-FA8B-4E3C-BDA1-B252614F3335}"/>
              </a:ext>
            </a:extLst>
          </p:cNvPr>
          <p:cNvGrpSpPr/>
          <p:nvPr/>
        </p:nvGrpSpPr>
        <p:grpSpPr>
          <a:xfrm>
            <a:off x="4768788" y="3752158"/>
            <a:ext cx="1974766" cy="902906"/>
            <a:chOff x="2530759" y="1745937"/>
            <a:chExt cx="1681201" cy="90290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AF475E8-F639-460D-BD39-D318B3E07727}"/>
                </a:ext>
              </a:extLst>
            </p:cNvPr>
            <p:cNvSpPr txBox="1"/>
            <p:nvPr/>
          </p:nvSpPr>
          <p:spPr>
            <a:xfrm>
              <a:off x="2530759" y="2002512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E6359511-B90E-4883-9552-751014405A1B}"/>
                </a:ext>
              </a:extLst>
            </p:cNvPr>
            <p:cNvSpPr txBox="1"/>
            <p:nvPr/>
          </p:nvSpPr>
          <p:spPr>
            <a:xfrm>
              <a:off x="2530759" y="1745937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D36A3A3E-FFF9-44FD-A0A5-1D0367DB42CB}"/>
              </a:ext>
            </a:extLst>
          </p:cNvPr>
          <p:cNvGrpSpPr/>
          <p:nvPr/>
        </p:nvGrpSpPr>
        <p:grpSpPr>
          <a:xfrm>
            <a:off x="6378200" y="1739232"/>
            <a:ext cx="1974766" cy="902906"/>
            <a:chOff x="2530759" y="1745937"/>
            <a:chExt cx="1681201" cy="90290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5BB143A8-9323-446A-95E7-CEA4B672399B}"/>
                </a:ext>
              </a:extLst>
            </p:cNvPr>
            <p:cNvSpPr txBox="1"/>
            <p:nvPr/>
          </p:nvSpPr>
          <p:spPr>
            <a:xfrm>
              <a:off x="2530759" y="2002512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C27C9E1-8614-4820-8E17-71991989B2AD}"/>
                </a:ext>
              </a:extLst>
            </p:cNvPr>
            <p:cNvSpPr txBox="1"/>
            <p:nvPr/>
          </p:nvSpPr>
          <p:spPr>
            <a:xfrm>
              <a:off x="2530759" y="1745937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59BD4743-E2D4-430C-A279-DC238A3D1D0C}"/>
              </a:ext>
            </a:extLst>
          </p:cNvPr>
          <p:cNvGrpSpPr/>
          <p:nvPr/>
        </p:nvGrpSpPr>
        <p:grpSpPr>
          <a:xfrm>
            <a:off x="7975200" y="5262539"/>
            <a:ext cx="2021656" cy="902906"/>
            <a:chOff x="2530759" y="1745937"/>
            <a:chExt cx="1681201" cy="90290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9DF4AC2-DE5C-490D-8623-B7247B334F81}"/>
                </a:ext>
              </a:extLst>
            </p:cNvPr>
            <p:cNvSpPr txBox="1"/>
            <p:nvPr/>
          </p:nvSpPr>
          <p:spPr>
            <a:xfrm>
              <a:off x="2530759" y="2002512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9D5E25FC-03E2-4F2A-8D4A-91753BA92DCE}"/>
                </a:ext>
              </a:extLst>
            </p:cNvPr>
            <p:cNvSpPr txBox="1"/>
            <p:nvPr/>
          </p:nvSpPr>
          <p:spPr>
            <a:xfrm>
              <a:off x="2530759" y="1745937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54E696CF-33BD-4BE6-B7A2-BFF6403F6953}"/>
              </a:ext>
            </a:extLst>
          </p:cNvPr>
          <p:cNvGrpSpPr/>
          <p:nvPr/>
        </p:nvGrpSpPr>
        <p:grpSpPr>
          <a:xfrm>
            <a:off x="8087016" y="3131252"/>
            <a:ext cx="1974766" cy="902906"/>
            <a:chOff x="2530758" y="1745937"/>
            <a:chExt cx="1681202" cy="90290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66024CDF-680C-42F9-8392-3FCAA859BED0}"/>
                </a:ext>
              </a:extLst>
            </p:cNvPr>
            <p:cNvSpPr txBox="1"/>
            <p:nvPr/>
          </p:nvSpPr>
          <p:spPr>
            <a:xfrm>
              <a:off x="2530759" y="2002512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30F999A-5196-46A2-9447-2BB4D2D89262}"/>
                </a:ext>
              </a:extLst>
            </p:cNvPr>
            <p:cNvSpPr txBox="1"/>
            <p:nvPr/>
          </p:nvSpPr>
          <p:spPr>
            <a:xfrm>
              <a:off x="2530758" y="1745937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678FBD6F-8465-4781-825B-A50D92B07AD4}"/>
              </a:ext>
            </a:extLst>
          </p:cNvPr>
          <p:cNvSpPr/>
          <p:nvPr/>
        </p:nvSpPr>
        <p:spPr>
          <a:xfrm rot="2700000">
            <a:off x="3975018" y="4201878"/>
            <a:ext cx="323388" cy="57977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A30CA491-9393-4766-943D-09639FCC00AB}"/>
              </a:ext>
            </a:extLst>
          </p:cNvPr>
          <p:cNvSpPr/>
          <p:nvPr/>
        </p:nvSpPr>
        <p:spPr>
          <a:xfrm>
            <a:off x="2302202" y="3357337"/>
            <a:ext cx="400663" cy="37505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xmlns="" id="{509E740B-00AA-4787-B4E4-4E67A75BC4FD}"/>
              </a:ext>
            </a:extLst>
          </p:cNvPr>
          <p:cNvSpPr/>
          <p:nvPr/>
        </p:nvSpPr>
        <p:spPr>
          <a:xfrm flipH="1">
            <a:off x="5505180" y="3034458"/>
            <a:ext cx="476328" cy="39294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xmlns="" id="{F1B85B6B-4EFE-4497-B179-D75931B8F8E4}"/>
              </a:ext>
            </a:extLst>
          </p:cNvPr>
          <p:cNvSpPr/>
          <p:nvPr/>
        </p:nvSpPr>
        <p:spPr>
          <a:xfrm>
            <a:off x="10356589" y="3312868"/>
            <a:ext cx="519811" cy="419526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Oval 7">
            <a:extLst>
              <a:ext uri="{FF2B5EF4-FFF2-40B4-BE49-F238E27FC236}">
                <a16:creationId xmlns:a16="http://schemas.microsoft.com/office/drawing/2014/main" xmlns="" id="{F12ABD43-265A-4897-8CA4-3A592A59CA2A}"/>
              </a:ext>
            </a:extLst>
          </p:cNvPr>
          <p:cNvSpPr/>
          <p:nvPr/>
        </p:nvSpPr>
        <p:spPr>
          <a:xfrm>
            <a:off x="8764481" y="4486038"/>
            <a:ext cx="439352" cy="43935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ed Rectangle 7">
            <a:extLst>
              <a:ext uri="{FF2B5EF4-FFF2-40B4-BE49-F238E27FC236}">
                <a16:creationId xmlns:a16="http://schemas.microsoft.com/office/drawing/2014/main" xmlns="" id="{3CF0ED93-BCE9-4EE0-83EA-DD2687AF3B54}"/>
              </a:ext>
            </a:extLst>
          </p:cNvPr>
          <p:cNvSpPr/>
          <p:nvPr/>
        </p:nvSpPr>
        <p:spPr>
          <a:xfrm>
            <a:off x="7169467" y="2975024"/>
            <a:ext cx="428284" cy="36960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2AF87BF-1EC2-4EA3-9F61-3603EB34A377}"/>
              </a:ext>
            </a:extLst>
          </p:cNvPr>
          <p:cNvSpPr txBox="1"/>
          <p:nvPr/>
        </p:nvSpPr>
        <p:spPr>
          <a:xfrm>
            <a:off x="972283" y="1121090"/>
            <a:ext cx="3694968" cy="720710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DNA Gene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BF4F7D0-B253-4E46-A279-655D0E813ACD}"/>
              </a:ext>
            </a:extLst>
          </p:cNvPr>
          <p:cNvSpPr txBox="1"/>
          <p:nvPr/>
        </p:nvSpPr>
        <p:spPr>
          <a:xfrm>
            <a:off x="1024110" y="1869947"/>
            <a:ext cx="360072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b="1" dirty="0">
                <a:solidFill>
                  <a:schemeClr val="accent2"/>
                </a:solidFill>
                <a:cs typeface="Arial" pitchFamily="34" charset="0"/>
              </a:rPr>
              <a:t>ALLPPT Layout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for your Presentation. ALLPPT Layout Clean Text Slide for your Presentation.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1ADCACA-3A3F-4AEC-9A47-A3E49B6E7D9C}"/>
              </a:ext>
            </a:extLst>
          </p:cNvPr>
          <p:cNvGrpSpPr/>
          <p:nvPr/>
        </p:nvGrpSpPr>
        <p:grpSpPr>
          <a:xfrm>
            <a:off x="8234583" y="1081210"/>
            <a:ext cx="3283552" cy="1573950"/>
            <a:chOff x="8234583" y="1119310"/>
            <a:chExt cx="3283552" cy="157395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95C65CF-2BF2-4BC5-8A94-1EB6B03F8A6E}"/>
                </a:ext>
              </a:extLst>
            </p:cNvPr>
            <p:cNvSpPr txBox="1"/>
            <p:nvPr/>
          </p:nvSpPr>
          <p:spPr>
            <a:xfrm>
              <a:off x="8234583" y="1119310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48359FB-1667-40A2-83CE-0378841BC7C0}"/>
                </a:ext>
              </a:extLst>
            </p:cNvPr>
            <p:cNvSpPr txBox="1"/>
            <p:nvPr/>
          </p:nvSpPr>
          <p:spPr>
            <a:xfrm>
              <a:off x="8234583" y="1440470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Presentation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97FB1F-8BF8-4953-B66F-D55999D24759}"/>
                </a:ext>
              </a:extLst>
            </p:cNvPr>
            <p:cNvSpPr txBox="1"/>
            <p:nvPr/>
          </p:nvSpPr>
          <p:spPr>
            <a:xfrm>
              <a:off x="8234583" y="2403950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4C81712-2405-436B-8C7A-0251DD2E0081}"/>
                </a:ext>
              </a:extLst>
            </p:cNvPr>
            <p:cNvSpPr txBox="1"/>
            <p:nvPr/>
          </p:nvSpPr>
          <p:spPr>
            <a:xfrm>
              <a:off x="8234583" y="2082790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ACDF763-DC5F-4598-894C-77B03270703D}"/>
                </a:ext>
              </a:extLst>
            </p:cNvPr>
            <p:cNvSpPr txBox="1"/>
            <p:nvPr/>
          </p:nvSpPr>
          <p:spPr>
            <a:xfrm>
              <a:off x="8234583" y="1761630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</a:t>
              </a:r>
            </a:p>
          </p:txBody>
        </p:sp>
      </p:grpSp>
      <p:grpSp>
        <p:nvGrpSpPr>
          <p:cNvPr id="12" name="Group 18">
            <a:extLst>
              <a:ext uri="{FF2B5EF4-FFF2-40B4-BE49-F238E27FC236}">
                <a16:creationId xmlns:a16="http://schemas.microsoft.com/office/drawing/2014/main" xmlns="" id="{7A5D34E6-2086-451E-82BF-4D8B980220CA}"/>
              </a:ext>
            </a:extLst>
          </p:cNvPr>
          <p:cNvGrpSpPr/>
          <p:nvPr/>
        </p:nvGrpSpPr>
        <p:grpSpPr>
          <a:xfrm>
            <a:off x="1024110" y="4143683"/>
            <a:ext cx="3605211" cy="1745035"/>
            <a:chOff x="4822352" y="1916832"/>
            <a:chExt cx="3422056" cy="1745035"/>
          </a:xfrm>
        </p:grpSpPr>
        <p:sp>
          <p:nvSpPr>
            <p:cNvPr id="13" name="Text Placeholder 10">
              <a:extLst>
                <a:ext uri="{FF2B5EF4-FFF2-40B4-BE49-F238E27FC236}">
                  <a16:creationId xmlns:a16="http://schemas.microsoft.com/office/drawing/2014/main" xmlns="" id="{5D89F528-6241-4CFF-BE0F-FBC9B1D37E2D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2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A6D47E7-2917-485A-A95C-63AEE8F55E57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</a:p>
          </p:txBody>
        </p:sp>
      </p:grp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8AF00AEF-D447-42CA-9D7D-6F84627A5ACC}"/>
              </a:ext>
            </a:extLst>
          </p:cNvPr>
          <p:cNvSpPr txBox="1">
            <a:spLocks/>
          </p:cNvSpPr>
          <p:nvPr/>
        </p:nvSpPr>
        <p:spPr>
          <a:xfrm>
            <a:off x="7912924" y="5454203"/>
            <a:ext cx="3605211" cy="36004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Portfolio  Designed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1C84F4D-D77C-4CDC-987C-2DCE41FD3ED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xmlns="" id="{9775C4B9-02E4-4171-9F02-2B683369F5C4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81" name="그룹 27">
            <a:extLst>
              <a:ext uri="{FF2B5EF4-FFF2-40B4-BE49-F238E27FC236}">
                <a16:creationId xmlns:a16="http://schemas.microsoft.com/office/drawing/2014/main" xmlns="" id="{00CC41BA-1D8E-4E9D-B282-39DDE28EE48D}"/>
              </a:ext>
            </a:extLst>
          </p:cNvPr>
          <p:cNvGrpSpPr/>
          <p:nvPr/>
        </p:nvGrpSpPr>
        <p:grpSpPr>
          <a:xfrm>
            <a:off x="2182499" y="3073130"/>
            <a:ext cx="7783307" cy="1938916"/>
            <a:chOff x="2182498" y="3023435"/>
            <a:chExt cx="7783307" cy="1938916"/>
          </a:xfrm>
        </p:grpSpPr>
        <p:sp>
          <p:nvSpPr>
            <p:cNvPr id="82" name="Teardrop 81">
              <a:extLst>
                <a:ext uri="{FF2B5EF4-FFF2-40B4-BE49-F238E27FC236}">
                  <a16:creationId xmlns:a16="http://schemas.microsoft.com/office/drawing/2014/main" xmlns="" id="{F32691B9-4CC8-4AEA-9F8C-D41DE92FBCA9}"/>
                </a:ext>
              </a:extLst>
            </p:cNvPr>
            <p:cNvSpPr/>
            <p:nvPr/>
          </p:nvSpPr>
          <p:spPr>
            <a:xfrm rot="8100000">
              <a:off x="2182498" y="3023435"/>
              <a:ext cx="1643087" cy="1643086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3" name="Teardrop 82">
              <a:extLst>
                <a:ext uri="{FF2B5EF4-FFF2-40B4-BE49-F238E27FC236}">
                  <a16:creationId xmlns:a16="http://schemas.microsoft.com/office/drawing/2014/main" xmlns="" id="{B8952CA9-DF91-4CB8-A3F3-F6A4D0BC827B}"/>
                </a:ext>
              </a:extLst>
            </p:cNvPr>
            <p:cNvSpPr/>
            <p:nvPr/>
          </p:nvSpPr>
          <p:spPr>
            <a:xfrm rot="18900000">
              <a:off x="3590686" y="3065530"/>
              <a:ext cx="1896821" cy="1896821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4" name="Teardrop 83">
              <a:extLst>
                <a:ext uri="{FF2B5EF4-FFF2-40B4-BE49-F238E27FC236}">
                  <a16:creationId xmlns:a16="http://schemas.microsoft.com/office/drawing/2014/main" xmlns="" id="{65B50FC4-2D8F-44C4-A5A7-29451315558E}"/>
                </a:ext>
              </a:extLst>
            </p:cNvPr>
            <p:cNvSpPr/>
            <p:nvPr/>
          </p:nvSpPr>
          <p:spPr>
            <a:xfrm rot="8100000">
              <a:off x="5252608" y="3023435"/>
              <a:ext cx="1643087" cy="1643086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5" name="Teardrop 84">
              <a:extLst>
                <a:ext uri="{FF2B5EF4-FFF2-40B4-BE49-F238E27FC236}">
                  <a16:creationId xmlns:a16="http://schemas.microsoft.com/office/drawing/2014/main" xmlns="" id="{95BB55A8-2155-4A20-918E-D53203AEBD0D}"/>
                </a:ext>
              </a:extLst>
            </p:cNvPr>
            <p:cNvSpPr/>
            <p:nvPr/>
          </p:nvSpPr>
          <p:spPr>
            <a:xfrm rot="18900000">
              <a:off x="6660796" y="3065530"/>
              <a:ext cx="1896821" cy="1896821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6" name="Teardrop 85">
              <a:extLst>
                <a:ext uri="{FF2B5EF4-FFF2-40B4-BE49-F238E27FC236}">
                  <a16:creationId xmlns:a16="http://schemas.microsoft.com/office/drawing/2014/main" xmlns="" id="{D217FD9D-AAC1-436D-B81B-03FE6541C1BE}"/>
                </a:ext>
              </a:extLst>
            </p:cNvPr>
            <p:cNvSpPr/>
            <p:nvPr/>
          </p:nvSpPr>
          <p:spPr>
            <a:xfrm rot="8100000">
              <a:off x="8322718" y="3023435"/>
              <a:ext cx="1643087" cy="1643086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xmlns="" id="{3D223FF6-755F-4592-8595-61209A3A2614}"/>
              </a:ext>
            </a:extLst>
          </p:cNvPr>
          <p:cNvGrpSpPr/>
          <p:nvPr/>
        </p:nvGrpSpPr>
        <p:grpSpPr>
          <a:xfrm>
            <a:off x="8998191" y="5144295"/>
            <a:ext cx="2482180" cy="929238"/>
            <a:chOff x="4945814" y="4621200"/>
            <a:chExt cx="1801954" cy="781279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E30834EB-5DFD-42F6-A430-54BC009D48B6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3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xmlns="" id="{753FB3C8-134F-4B89-9BE9-9719BEC37C4B}"/>
                </a:ext>
              </a:extLst>
            </p:cNvPr>
            <p:cNvSpPr txBox="1"/>
            <p:nvPr/>
          </p:nvSpPr>
          <p:spPr>
            <a:xfrm>
              <a:off x="4961343" y="4859061"/>
              <a:ext cx="1786425" cy="543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C8BC562E-C202-42B7-B857-3A3F0B5AC542}"/>
              </a:ext>
            </a:extLst>
          </p:cNvPr>
          <p:cNvGrpSpPr/>
          <p:nvPr/>
        </p:nvGrpSpPr>
        <p:grpSpPr>
          <a:xfrm>
            <a:off x="4791884" y="5144295"/>
            <a:ext cx="2601950" cy="929240"/>
            <a:chOff x="2612859" y="4623869"/>
            <a:chExt cx="1795548" cy="781280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xmlns="" id="{82C7D9B5-079B-40C6-9643-CFC38870EDD9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xmlns="" id="{4D2A759A-10AC-4DFD-8EE5-9C2098A084AF}"/>
                </a:ext>
              </a:extLst>
            </p:cNvPr>
            <p:cNvSpPr txBox="1"/>
            <p:nvPr/>
          </p:nvSpPr>
          <p:spPr>
            <a:xfrm>
              <a:off x="2621982" y="4861731"/>
              <a:ext cx="1786425" cy="543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50913BE1-A8C6-49A6-AC2E-541D51E80443}"/>
              </a:ext>
            </a:extLst>
          </p:cNvPr>
          <p:cNvGrpSpPr/>
          <p:nvPr/>
        </p:nvGrpSpPr>
        <p:grpSpPr>
          <a:xfrm>
            <a:off x="7428077" y="1740171"/>
            <a:ext cx="2509913" cy="923330"/>
            <a:chOff x="4945814" y="4621200"/>
            <a:chExt cx="1786425" cy="92333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1445538D-D8D1-42F8-AB3A-97A6D1DD18C1}"/>
                </a:ext>
              </a:extLst>
            </p:cNvPr>
            <p:cNvSpPr txBox="1"/>
            <p:nvPr/>
          </p:nvSpPr>
          <p:spPr>
            <a:xfrm>
              <a:off x="4945814" y="4621200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47C4D10B-98BA-47C3-A70E-4F0446A60CDC}"/>
                </a:ext>
              </a:extLst>
            </p:cNvPr>
            <p:cNvSpPr txBox="1"/>
            <p:nvPr/>
          </p:nvSpPr>
          <p:spPr>
            <a:xfrm>
              <a:off x="4945814" y="4898199"/>
              <a:ext cx="17864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E94F35B4-7713-4928-8820-02A2A99E2D33}"/>
              </a:ext>
            </a:extLst>
          </p:cNvPr>
          <p:cNvGrpSpPr/>
          <p:nvPr/>
        </p:nvGrpSpPr>
        <p:grpSpPr>
          <a:xfrm>
            <a:off x="2178158" y="1756090"/>
            <a:ext cx="2509913" cy="907412"/>
            <a:chOff x="2612859" y="4623869"/>
            <a:chExt cx="1786425" cy="907412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3B7FB6C9-2064-4A56-85DF-8959287A5E8A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79E4598C-F014-444B-87E7-F2B9CA0226F9}"/>
                </a:ext>
              </a:extLst>
            </p:cNvPr>
            <p:cNvSpPr txBox="1"/>
            <p:nvPr/>
          </p:nvSpPr>
          <p:spPr>
            <a:xfrm>
              <a:off x="2612859" y="4884950"/>
              <a:ext cx="17864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026DC2F0-F7FF-41D6-AC7F-AF1E6806C019}"/>
              </a:ext>
            </a:extLst>
          </p:cNvPr>
          <p:cNvGrpSpPr/>
          <p:nvPr/>
        </p:nvGrpSpPr>
        <p:grpSpPr>
          <a:xfrm>
            <a:off x="548928" y="5144289"/>
            <a:ext cx="2598841" cy="929237"/>
            <a:chOff x="2612859" y="4623869"/>
            <a:chExt cx="1793402" cy="781279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FBE81941-7939-4856-B907-84E493BB684C}"/>
                </a:ext>
              </a:extLst>
            </p:cNvPr>
            <p:cNvSpPr txBox="1"/>
            <p:nvPr/>
          </p:nvSpPr>
          <p:spPr>
            <a:xfrm>
              <a:off x="2612859" y="4623869"/>
              <a:ext cx="1786425" cy="23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C0915409-99C1-4D90-9681-10EE8EC94D1D}"/>
                </a:ext>
              </a:extLst>
            </p:cNvPr>
            <p:cNvSpPr txBox="1"/>
            <p:nvPr/>
          </p:nvSpPr>
          <p:spPr>
            <a:xfrm>
              <a:off x="2619836" y="4861730"/>
              <a:ext cx="1786425" cy="543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D589C7A0-4938-4A38-9585-7E24DBBC595E}"/>
              </a:ext>
            </a:extLst>
          </p:cNvPr>
          <p:cNvSpPr txBox="1"/>
          <p:nvPr/>
        </p:nvSpPr>
        <p:spPr>
          <a:xfrm>
            <a:off x="4102914" y="3495168"/>
            <a:ext cx="865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Your</a:t>
            </a:r>
          </a:p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Text </a:t>
            </a:r>
          </a:p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Here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AB1C8824-231F-4A32-9DA3-8495BF0F9586}"/>
              </a:ext>
            </a:extLst>
          </p:cNvPr>
          <p:cNvSpPr txBox="1"/>
          <p:nvPr/>
        </p:nvSpPr>
        <p:spPr>
          <a:xfrm>
            <a:off x="7176307" y="3495168"/>
            <a:ext cx="865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Your</a:t>
            </a:r>
          </a:p>
          <a:p>
            <a:pPr algn="ct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Text </a:t>
            </a:r>
          </a:p>
          <a:p>
            <a:pPr algn="ct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Here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04" name="Rounded Rectangle 25">
            <a:extLst>
              <a:ext uri="{FF2B5EF4-FFF2-40B4-BE49-F238E27FC236}">
                <a16:creationId xmlns:a16="http://schemas.microsoft.com/office/drawing/2014/main" xmlns="" id="{F96B3407-1F7C-4960-BFE6-82E06B3DF160}"/>
              </a:ext>
            </a:extLst>
          </p:cNvPr>
          <p:cNvSpPr/>
          <p:nvPr/>
        </p:nvSpPr>
        <p:spPr>
          <a:xfrm>
            <a:off x="2761005" y="3726468"/>
            <a:ext cx="486072" cy="35621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5" name="Trapezoid 22">
            <a:extLst>
              <a:ext uri="{FF2B5EF4-FFF2-40B4-BE49-F238E27FC236}">
                <a16:creationId xmlns:a16="http://schemas.microsoft.com/office/drawing/2014/main" xmlns="" id="{25A3BA2F-DCA3-47E7-8F92-797A0CF52A8C}"/>
              </a:ext>
            </a:extLst>
          </p:cNvPr>
          <p:cNvSpPr>
            <a:spLocks noChangeAspect="1"/>
          </p:cNvSpPr>
          <p:nvPr/>
        </p:nvSpPr>
        <p:spPr>
          <a:xfrm>
            <a:off x="8864272" y="3795945"/>
            <a:ext cx="559978" cy="28487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6" name="Freeform 53">
            <a:extLst>
              <a:ext uri="{FF2B5EF4-FFF2-40B4-BE49-F238E27FC236}">
                <a16:creationId xmlns:a16="http://schemas.microsoft.com/office/drawing/2014/main" xmlns="" id="{390422FC-AB5D-4098-9F02-C8724AE80B5B}"/>
              </a:ext>
            </a:extLst>
          </p:cNvPr>
          <p:cNvSpPr/>
          <p:nvPr/>
        </p:nvSpPr>
        <p:spPr>
          <a:xfrm>
            <a:off x="5867913" y="3754708"/>
            <a:ext cx="429344" cy="44019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E6FAABB-2633-4F04-8251-693B38DF9383}"/>
              </a:ext>
            </a:extLst>
          </p:cNvPr>
          <p:cNvSpPr/>
          <p:nvPr/>
        </p:nvSpPr>
        <p:spPr>
          <a:xfrm>
            <a:off x="0" y="5661248"/>
            <a:ext cx="12192000" cy="11967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1D10CB2-AE50-4E1B-BCC5-1703248CDF4B}"/>
              </a:ext>
            </a:extLst>
          </p:cNvPr>
          <p:cNvSpPr/>
          <p:nvPr/>
        </p:nvSpPr>
        <p:spPr>
          <a:xfrm>
            <a:off x="925423" y="1855066"/>
            <a:ext cx="468000" cy="468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A9311C-5DD6-4788-BAC1-1A41DED8C411}"/>
              </a:ext>
            </a:extLst>
          </p:cNvPr>
          <p:cNvSpPr txBox="1"/>
          <p:nvPr/>
        </p:nvSpPr>
        <p:spPr>
          <a:xfrm>
            <a:off x="1377403" y="1935178"/>
            <a:ext cx="25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358A862-38E0-4669-A614-06CB07C7E739}"/>
              </a:ext>
            </a:extLst>
          </p:cNvPr>
          <p:cNvSpPr txBox="1"/>
          <p:nvPr/>
        </p:nvSpPr>
        <p:spPr>
          <a:xfrm>
            <a:off x="924159" y="2303266"/>
            <a:ext cx="3010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37544036-4FA7-4AEB-B291-B8E6BBFBA8D8}"/>
              </a:ext>
            </a:extLst>
          </p:cNvPr>
          <p:cNvSpPr/>
          <p:nvPr/>
        </p:nvSpPr>
        <p:spPr>
          <a:xfrm>
            <a:off x="8357378" y="1855066"/>
            <a:ext cx="468000" cy="4680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81500EE-5986-40F7-827F-54507D543423}"/>
              </a:ext>
            </a:extLst>
          </p:cNvPr>
          <p:cNvSpPr txBox="1"/>
          <p:nvPr/>
        </p:nvSpPr>
        <p:spPr>
          <a:xfrm>
            <a:off x="8809358" y="1935178"/>
            <a:ext cx="25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58AC6D8-CE2C-4AD4-91B4-9019180CBD84}"/>
              </a:ext>
            </a:extLst>
          </p:cNvPr>
          <p:cNvSpPr txBox="1"/>
          <p:nvPr/>
        </p:nvSpPr>
        <p:spPr>
          <a:xfrm>
            <a:off x="8356114" y="2303266"/>
            <a:ext cx="3010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C2B25086-72C9-462B-B43D-AD362213D323}"/>
              </a:ext>
            </a:extLst>
          </p:cNvPr>
          <p:cNvSpPr/>
          <p:nvPr/>
        </p:nvSpPr>
        <p:spPr>
          <a:xfrm>
            <a:off x="927132" y="3977600"/>
            <a:ext cx="468000" cy="468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93BA3E6-8481-4F7E-8590-CDB491880E42}"/>
              </a:ext>
            </a:extLst>
          </p:cNvPr>
          <p:cNvSpPr txBox="1"/>
          <p:nvPr/>
        </p:nvSpPr>
        <p:spPr>
          <a:xfrm>
            <a:off x="1379112" y="4057712"/>
            <a:ext cx="25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EF42680-C23B-4973-A7EE-FE42D295A9A6}"/>
              </a:ext>
            </a:extLst>
          </p:cNvPr>
          <p:cNvSpPr txBox="1"/>
          <p:nvPr/>
        </p:nvSpPr>
        <p:spPr>
          <a:xfrm>
            <a:off x="925868" y="4425800"/>
            <a:ext cx="3010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FB38E604-7549-44CE-839B-AF5F4DD786EB}"/>
              </a:ext>
            </a:extLst>
          </p:cNvPr>
          <p:cNvSpPr/>
          <p:nvPr/>
        </p:nvSpPr>
        <p:spPr>
          <a:xfrm>
            <a:off x="8359087" y="3977600"/>
            <a:ext cx="468000" cy="4680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3B4EAA2-5D45-4A55-A8B6-30B1D2E1B8F3}"/>
              </a:ext>
            </a:extLst>
          </p:cNvPr>
          <p:cNvSpPr txBox="1"/>
          <p:nvPr/>
        </p:nvSpPr>
        <p:spPr>
          <a:xfrm>
            <a:off x="8811067" y="4057712"/>
            <a:ext cx="25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C57770F-14D4-4022-A2EA-044FEDB6A345}"/>
              </a:ext>
            </a:extLst>
          </p:cNvPr>
          <p:cNvSpPr txBox="1"/>
          <p:nvPr/>
        </p:nvSpPr>
        <p:spPr>
          <a:xfrm>
            <a:off x="8357823" y="4425800"/>
            <a:ext cx="3010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C90864C5-8D5A-4044-A9F1-F474A98D8EA4}"/>
              </a:ext>
            </a:extLst>
          </p:cNvPr>
          <p:cNvCxnSpPr/>
          <p:nvPr/>
        </p:nvCxnSpPr>
        <p:spPr>
          <a:xfrm flipH="1">
            <a:off x="4286183" y="2064498"/>
            <a:ext cx="3416" cy="113441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6AB3E655-1216-4DA5-8D67-785F396BF9D8}"/>
              </a:ext>
            </a:extLst>
          </p:cNvPr>
          <p:cNvCxnSpPr/>
          <p:nvPr/>
        </p:nvCxnSpPr>
        <p:spPr>
          <a:xfrm flipH="1">
            <a:off x="4287891" y="4092663"/>
            <a:ext cx="1708" cy="115376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32321C44-E2B3-4E36-8224-C43BC7862215}"/>
              </a:ext>
            </a:extLst>
          </p:cNvPr>
          <p:cNvCxnSpPr/>
          <p:nvPr/>
        </p:nvCxnSpPr>
        <p:spPr>
          <a:xfrm>
            <a:off x="2101652" y="3555931"/>
            <a:ext cx="788278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DF1F8D7-E40D-4CD9-A74E-E60A03BD99A8}"/>
              </a:ext>
            </a:extLst>
          </p:cNvPr>
          <p:cNvSpPr txBox="1"/>
          <p:nvPr/>
        </p:nvSpPr>
        <p:spPr>
          <a:xfrm>
            <a:off x="1958156" y="5941498"/>
            <a:ext cx="9357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E7D25DAD-82C2-48C3-9060-65F8563E57FC}"/>
              </a:ext>
            </a:extLst>
          </p:cNvPr>
          <p:cNvSpPr/>
          <p:nvPr/>
        </p:nvSpPr>
        <p:spPr>
          <a:xfrm>
            <a:off x="962134" y="5904326"/>
            <a:ext cx="684000" cy="683503"/>
          </a:xfrm>
          <a:prstGeom prst="ellipse">
            <a:avLst/>
          </a:prstGeom>
          <a:solidFill>
            <a:schemeClr val="accent4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8E1D7442-BA65-4A35-B739-76ECBCF1FEC7}"/>
              </a:ext>
            </a:extLst>
          </p:cNvPr>
          <p:cNvCxnSpPr/>
          <p:nvPr/>
        </p:nvCxnSpPr>
        <p:spPr>
          <a:xfrm flipH="1">
            <a:off x="8004723" y="4092663"/>
            <a:ext cx="1708" cy="115376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9CE57F2C-07D2-4EBA-9955-B8C6B08F37B4}"/>
              </a:ext>
            </a:extLst>
          </p:cNvPr>
          <p:cNvCxnSpPr/>
          <p:nvPr/>
        </p:nvCxnSpPr>
        <p:spPr>
          <a:xfrm flipH="1">
            <a:off x="8003026" y="2064498"/>
            <a:ext cx="3406" cy="113441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010DBA9C-1A20-4EB8-98D0-0213C485C5EC}"/>
              </a:ext>
            </a:extLst>
          </p:cNvPr>
          <p:cNvSpPr/>
          <p:nvPr/>
        </p:nvSpPr>
        <p:spPr>
          <a:xfrm>
            <a:off x="4643964" y="3977600"/>
            <a:ext cx="468000" cy="468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933607B-F8F3-467B-B7D8-F8ED4FD9BEA8}"/>
              </a:ext>
            </a:extLst>
          </p:cNvPr>
          <p:cNvSpPr txBox="1"/>
          <p:nvPr/>
        </p:nvSpPr>
        <p:spPr>
          <a:xfrm>
            <a:off x="5095944" y="4057712"/>
            <a:ext cx="25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7DABD43-C8BA-4AE2-B7BF-EB1BCFA1156D}"/>
              </a:ext>
            </a:extLst>
          </p:cNvPr>
          <p:cNvSpPr txBox="1"/>
          <p:nvPr/>
        </p:nvSpPr>
        <p:spPr>
          <a:xfrm>
            <a:off x="4642700" y="4425800"/>
            <a:ext cx="3010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B51495B5-818A-4FF6-B419-3A800723DBFA}"/>
              </a:ext>
            </a:extLst>
          </p:cNvPr>
          <p:cNvSpPr/>
          <p:nvPr/>
        </p:nvSpPr>
        <p:spPr>
          <a:xfrm>
            <a:off x="4642255" y="1855066"/>
            <a:ext cx="468000" cy="468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B80A637-64FA-44B2-9BEC-C36BFD282FDA}"/>
              </a:ext>
            </a:extLst>
          </p:cNvPr>
          <p:cNvSpPr txBox="1"/>
          <p:nvPr/>
        </p:nvSpPr>
        <p:spPr>
          <a:xfrm>
            <a:off x="5094235" y="1935178"/>
            <a:ext cx="25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BE3DB84-D1FF-4F1D-BDC5-AC1BE5CF4621}"/>
              </a:ext>
            </a:extLst>
          </p:cNvPr>
          <p:cNvSpPr txBox="1"/>
          <p:nvPr/>
        </p:nvSpPr>
        <p:spPr>
          <a:xfrm>
            <a:off x="4640991" y="2303266"/>
            <a:ext cx="3010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8C1CD6EB-1093-485C-9EBA-EE24CD2DC822}"/>
              </a:ext>
            </a:extLst>
          </p:cNvPr>
          <p:cNvSpPr/>
          <p:nvPr/>
        </p:nvSpPr>
        <p:spPr>
          <a:xfrm>
            <a:off x="1016576" y="4120770"/>
            <a:ext cx="285584" cy="16798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15EEBC5A-89B0-404C-9E36-5986BE7B1F76}"/>
              </a:ext>
            </a:extLst>
          </p:cNvPr>
          <p:cNvSpPr/>
          <p:nvPr/>
        </p:nvSpPr>
        <p:spPr>
          <a:xfrm>
            <a:off x="4759867" y="4106596"/>
            <a:ext cx="228376" cy="230526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4EF2D918-6522-4D39-A495-88851B4FAC63}"/>
              </a:ext>
            </a:extLst>
          </p:cNvPr>
          <p:cNvSpPr/>
          <p:nvPr/>
        </p:nvSpPr>
        <p:spPr>
          <a:xfrm>
            <a:off x="4742141" y="2000222"/>
            <a:ext cx="291387" cy="18778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81EF940-1006-4DDD-BB15-F11B11E00BFB}"/>
              </a:ext>
            </a:extLst>
          </p:cNvPr>
          <p:cNvSpPr/>
          <p:nvPr/>
        </p:nvSpPr>
        <p:spPr>
          <a:xfrm>
            <a:off x="8457322" y="1956437"/>
            <a:ext cx="261743" cy="25822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B362FCD0-4D74-4C37-890A-72176A38CFB2}"/>
              </a:ext>
            </a:extLst>
          </p:cNvPr>
          <p:cNvSpPr/>
          <p:nvPr/>
        </p:nvSpPr>
        <p:spPr>
          <a:xfrm rot="18900000">
            <a:off x="1059632" y="2002176"/>
            <a:ext cx="199475" cy="202609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DAD3FDAA-E79C-4BB2-A572-4C82B15DB2DF}"/>
              </a:ext>
            </a:extLst>
          </p:cNvPr>
          <p:cNvSpPr/>
          <p:nvPr/>
        </p:nvSpPr>
        <p:spPr>
          <a:xfrm>
            <a:off x="8468468" y="4066240"/>
            <a:ext cx="260198" cy="26173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ound Same Side Corner Rectangle 19">
            <a:extLst>
              <a:ext uri="{FF2B5EF4-FFF2-40B4-BE49-F238E27FC236}">
                <a16:creationId xmlns:a16="http://schemas.microsoft.com/office/drawing/2014/main" xmlns="" id="{DD23B953-A788-419C-B617-3D2041B662C0}"/>
              </a:ext>
            </a:extLst>
          </p:cNvPr>
          <p:cNvSpPr/>
          <p:nvPr/>
        </p:nvSpPr>
        <p:spPr>
          <a:xfrm>
            <a:off x="1081856" y="6002912"/>
            <a:ext cx="415550" cy="513424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6888480" y="4714489"/>
            <a:ext cx="530352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7019109" y="5653820"/>
            <a:ext cx="5172794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72" name="그룹 71">
            <a:extLst>
              <a:ext uri="{FF2B5EF4-FFF2-40B4-BE49-F238E27FC236}">
                <a16:creationId xmlns:a16="http://schemas.microsoft.com/office/drawing/2014/main" xmlns="" id="{D2A14494-28B4-47E4-BBF6-3F0139EAA5DB}"/>
              </a:ext>
            </a:extLst>
          </p:cNvPr>
          <p:cNvGrpSpPr/>
          <p:nvPr/>
        </p:nvGrpSpPr>
        <p:grpSpPr>
          <a:xfrm>
            <a:off x="166559" y="575961"/>
            <a:ext cx="3090447" cy="3356601"/>
            <a:chOff x="995906" y="1393949"/>
            <a:chExt cx="4303471" cy="4674092"/>
          </a:xfrm>
        </p:grpSpPr>
        <p:sp>
          <p:nvSpPr>
            <p:cNvPr id="3" name="Teardrop 27">
              <a:extLst>
                <a:ext uri="{FF2B5EF4-FFF2-40B4-BE49-F238E27FC236}">
                  <a16:creationId xmlns:a16="http://schemas.microsoft.com/office/drawing/2014/main" xmlns="" id="{0E92CF0D-AE8B-48C8-B254-E05600C4EA84}"/>
                </a:ext>
              </a:extLst>
            </p:cNvPr>
            <p:cNvSpPr/>
            <p:nvPr/>
          </p:nvSpPr>
          <p:spPr>
            <a:xfrm rot="18900000">
              <a:off x="3498106" y="2486859"/>
              <a:ext cx="342733" cy="338278"/>
            </a:xfrm>
            <a:custGeom>
              <a:avLst/>
              <a:gdLst>
                <a:gd name="connsiteX0" fmla="*/ 0 w 220469"/>
                <a:gd name="connsiteY0" fmla="*/ 110235 h 220469"/>
                <a:gd name="connsiteX1" fmla="*/ 110235 w 220469"/>
                <a:gd name="connsiteY1" fmla="*/ 0 h 220469"/>
                <a:gd name="connsiteX2" fmla="*/ 220469 w 220469"/>
                <a:gd name="connsiteY2" fmla="*/ 0 h 220469"/>
                <a:gd name="connsiteX3" fmla="*/ 220469 w 220469"/>
                <a:gd name="connsiteY3" fmla="*/ 110235 h 220469"/>
                <a:gd name="connsiteX4" fmla="*/ 110234 w 220469"/>
                <a:gd name="connsiteY4" fmla="*/ 220470 h 220469"/>
                <a:gd name="connsiteX5" fmla="*/ -1 w 220469"/>
                <a:gd name="connsiteY5" fmla="*/ 110235 h 220469"/>
                <a:gd name="connsiteX6" fmla="*/ 0 w 220469"/>
                <a:gd name="connsiteY6" fmla="*/ 110235 h 22046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198" h="255829">
                  <a:moveTo>
                    <a:pt x="1" y="145594"/>
                  </a:moveTo>
                  <a:cubicBezTo>
                    <a:pt x="1" y="84713"/>
                    <a:pt x="35885" y="62300"/>
                    <a:pt x="110236" y="35359"/>
                  </a:cubicBezTo>
                  <a:cubicBezTo>
                    <a:pt x="178411" y="18523"/>
                    <a:pt x="199441" y="11785"/>
                    <a:pt x="259198" y="0"/>
                  </a:cubicBezTo>
                  <a:cubicBezTo>
                    <a:pt x="244044" y="58633"/>
                    <a:pt x="244042" y="75173"/>
                    <a:pt x="220470" y="145594"/>
                  </a:cubicBezTo>
                  <a:cubicBezTo>
                    <a:pt x="196896" y="219943"/>
                    <a:pt x="171116" y="255829"/>
                    <a:pt x="110235" y="255829"/>
                  </a:cubicBezTo>
                  <a:cubicBezTo>
                    <a:pt x="49354" y="255829"/>
                    <a:pt x="0" y="206475"/>
                    <a:pt x="0" y="145594"/>
                  </a:cubicBezTo>
                  <a:lnTo>
                    <a:pt x="1" y="1455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4" name="Group 7">
              <a:extLst>
                <a:ext uri="{FF2B5EF4-FFF2-40B4-BE49-F238E27FC236}">
                  <a16:creationId xmlns:a16="http://schemas.microsoft.com/office/drawing/2014/main" xmlns="" id="{989C59B1-2F5F-4AD0-860E-9BABCF49BFBF}"/>
                </a:ext>
              </a:extLst>
            </p:cNvPr>
            <p:cNvGrpSpPr/>
            <p:nvPr/>
          </p:nvGrpSpPr>
          <p:grpSpPr>
            <a:xfrm>
              <a:off x="995906" y="1393949"/>
              <a:ext cx="2477149" cy="1581627"/>
              <a:chOff x="-40593" y="1204659"/>
              <a:chExt cx="2495556" cy="1593380"/>
            </a:xfrm>
          </p:grpSpPr>
          <p:grpSp>
            <p:nvGrpSpPr>
              <p:cNvPr id="5" name="Group 8">
                <a:extLst>
                  <a:ext uri="{FF2B5EF4-FFF2-40B4-BE49-F238E27FC236}">
                    <a16:creationId xmlns:a16="http://schemas.microsoft.com/office/drawing/2014/main" xmlns="" id="{966E0AD2-2DE3-4E14-8C8A-FFF4EAD1C737}"/>
                  </a:ext>
                </a:extLst>
              </p:cNvPr>
              <p:cNvGrpSpPr/>
              <p:nvPr/>
            </p:nvGrpSpPr>
            <p:grpSpPr>
              <a:xfrm>
                <a:off x="-40593" y="1204659"/>
                <a:ext cx="2495556" cy="1413837"/>
                <a:chOff x="427571" y="1831133"/>
                <a:chExt cx="2263443" cy="1282335"/>
              </a:xfrm>
            </p:grpSpPr>
            <p:sp>
              <p:nvSpPr>
                <p:cNvPr id="17" name="Rounded Rectangle 21">
                  <a:extLst>
                    <a:ext uri="{FF2B5EF4-FFF2-40B4-BE49-F238E27FC236}">
                      <a16:creationId xmlns:a16="http://schemas.microsoft.com/office/drawing/2014/main" xmlns="" id="{40C546C2-02D4-472D-BB88-D5A86AD2C5E8}"/>
                    </a:ext>
                  </a:extLst>
                </p:cNvPr>
                <p:cNvSpPr/>
                <p:nvPr userDrawn="1"/>
              </p:nvSpPr>
              <p:spPr>
                <a:xfrm rot="3600000">
                  <a:off x="2191300" y="2155086"/>
                  <a:ext cx="810238" cy="162331"/>
                </a:xfrm>
                <a:prstGeom prst="roundRect">
                  <a:avLst>
                    <a:gd name="adj" fmla="val 46616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" name="Round Same Side Corner Rectangle 22">
                  <a:extLst>
                    <a:ext uri="{FF2B5EF4-FFF2-40B4-BE49-F238E27FC236}">
                      <a16:creationId xmlns:a16="http://schemas.microsoft.com/office/drawing/2014/main" xmlns="" id="{46BE0AEC-B7AC-44CB-9A38-F6C2D2564B06}"/>
                    </a:ext>
                  </a:extLst>
                </p:cNvPr>
                <p:cNvSpPr/>
                <p:nvPr userDrawn="1"/>
              </p:nvSpPr>
              <p:spPr>
                <a:xfrm rot="14400000">
                  <a:off x="1292073" y="1706320"/>
                  <a:ext cx="548653" cy="22492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9" name="Round Same Side Corner Rectangle 42">
                  <a:extLst>
                    <a:ext uri="{FF2B5EF4-FFF2-40B4-BE49-F238E27FC236}">
                      <a16:creationId xmlns:a16="http://schemas.microsoft.com/office/drawing/2014/main" xmlns="" id="{7F2CC08C-0556-4520-B0F2-443F6E5CC3AE}"/>
                    </a:ext>
                  </a:extLst>
                </p:cNvPr>
                <p:cNvSpPr/>
                <p:nvPr userDrawn="1"/>
              </p:nvSpPr>
              <p:spPr>
                <a:xfrm rot="14400000">
                  <a:off x="1277858" y="1714528"/>
                  <a:ext cx="548653" cy="2249228"/>
                </a:xfrm>
                <a:custGeom>
                  <a:avLst/>
                  <a:gdLst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5170 w 665170"/>
                    <a:gd name="connsiteY3" fmla="*/ 2726892 h 2726892"/>
                    <a:gd name="connsiteX4" fmla="*/ 66517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2726892 h 2726892"/>
                    <a:gd name="connsiteX7" fmla="*/ 0 w 665170"/>
                    <a:gd name="connsiteY7" fmla="*/ 332585 h 2726892"/>
                    <a:gd name="connsiteX8" fmla="*/ 332585 w 665170"/>
                    <a:gd name="connsiteY8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665170 w 665170"/>
                    <a:gd name="connsiteY4" fmla="*/ 2726892 h 2726892"/>
                    <a:gd name="connsiteX5" fmla="*/ 665170 w 665170"/>
                    <a:gd name="connsiteY5" fmla="*/ 2726892 h 2726892"/>
                    <a:gd name="connsiteX6" fmla="*/ 0 w 665170"/>
                    <a:gd name="connsiteY6" fmla="*/ 2726892 h 2726892"/>
                    <a:gd name="connsiteX7" fmla="*/ 0 w 665170"/>
                    <a:gd name="connsiteY7" fmla="*/ 2726892 h 2726892"/>
                    <a:gd name="connsiteX8" fmla="*/ 0 w 665170"/>
                    <a:gd name="connsiteY8" fmla="*/ 332585 h 2726892"/>
                    <a:gd name="connsiteX9" fmla="*/ 332585 w 665170"/>
                    <a:gd name="connsiteY9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66517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2726892 h 2726892"/>
                    <a:gd name="connsiteX7" fmla="*/ 0 w 665170"/>
                    <a:gd name="connsiteY7" fmla="*/ 332585 h 2726892"/>
                    <a:gd name="connsiteX8" fmla="*/ 332585 w 665170"/>
                    <a:gd name="connsiteY8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332585 h 2726892"/>
                    <a:gd name="connsiteX7" fmla="*/ 332585 w 665170"/>
                    <a:gd name="connsiteY7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332585 h 2726892"/>
                    <a:gd name="connsiteX7" fmla="*/ 332585 w 665170"/>
                    <a:gd name="connsiteY7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332585 h 2726892"/>
                    <a:gd name="connsiteX7" fmla="*/ 332585 w 665170"/>
                    <a:gd name="connsiteY7" fmla="*/ 0 h 2726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5170" h="2726892">
                      <a:moveTo>
                        <a:pt x="332585" y="0"/>
                      </a:moveTo>
                      <a:lnTo>
                        <a:pt x="332585" y="0"/>
                      </a:lnTo>
                      <a:cubicBezTo>
                        <a:pt x="516267" y="0"/>
                        <a:pt x="665170" y="148903"/>
                        <a:pt x="665170" y="332585"/>
                      </a:cubicBezTo>
                      <a:cubicBezTo>
                        <a:pt x="665078" y="692931"/>
                        <a:pt x="664987" y="1053276"/>
                        <a:pt x="664895" y="1413622"/>
                      </a:cubicBezTo>
                      <a:cubicBezTo>
                        <a:pt x="476395" y="1778168"/>
                        <a:pt x="266092" y="2119826"/>
                        <a:pt x="0" y="2726892"/>
                      </a:cubicBezTo>
                      <a:lnTo>
                        <a:pt x="0" y="2726892"/>
                      </a:lnTo>
                      <a:lnTo>
                        <a:pt x="0" y="332585"/>
                      </a:lnTo>
                      <a:cubicBezTo>
                        <a:pt x="0" y="148903"/>
                        <a:pt x="148903" y="0"/>
                        <a:pt x="33258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6" name="Oval 9">
                <a:extLst>
                  <a:ext uri="{FF2B5EF4-FFF2-40B4-BE49-F238E27FC236}">
                    <a16:creationId xmlns:a16="http://schemas.microsoft.com/office/drawing/2014/main" xmlns="" id="{DFB57355-5B48-4E0B-AB02-849E875E7A5A}"/>
                  </a:ext>
                </a:extLst>
              </p:cNvPr>
              <p:cNvSpPr/>
              <p:nvPr/>
            </p:nvSpPr>
            <p:spPr>
              <a:xfrm rot="19922172">
                <a:off x="939740" y="2205693"/>
                <a:ext cx="169099" cy="1690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" name="Oval 10">
                <a:extLst>
                  <a:ext uri="{FF2B5EF4-FFF2-40B4-BE49-F238E27FC236}">
                    <a16:creationId xmlns:a16="http://schemas.microsoft.com/office/drawing/2014/main" xmlns="" id="{B92EFEEA-051F-4E6D-90C6-EC4F31D4F904}"/>
                  </a:ext>
                </a:extLst>
              </p:cNvPr>
              <p:cNvSpPr/>
              <p:nvPr/>
            </p:nvSpPr>
            <p:spPr>
              <a:xfrm rot="19922172">
                <a:off x="715292" y="2593806"/>
                <a:ext cx="84549" cy="84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" name="Oval 11">
                <a:extLst>
                  <a:ext uri="{FF2B5EF4-FFF2-40B4-BE49-F238E27FC236}">
                    <a16:creationId xmlns:a16="http://schemas.microsoft.com/office/drawing/2014/main" xmlns="" id="{049C1A4F-34F8-4A55-A6EF-D592CCF1F611}"/>
                  </a:ext>
                </a:extLst>
              </p:cNvPr>
              <p:cNvSpPr/>
              <p:nvPr/>
            </p:nvSpPr>
            <p:spPr>
              <a:xfrm rot="19922172">
                <a:off x="450432" y="2660329"/>
                <a:ext cx="137710" cy="13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9" name="Oval 12">
                <a:extLst>
                  <a:ext uri="{FF2B5EF4-FFF2-40B4-BE49-F238E27FC236}">
                    <a16:creationId xmlns:a16="http://schemas.microsoft.com/office/drawing/2014/main" xmlns="" id="{22F1BA94-949C-46D0-B459-CB88F623AFFB}"/>
                  </a:ext>
                </a:extLst>
              </p:cNvPr>
              <p:cNvSpPr/>
              <p:nvPr/>
            </p:nvSpPr>
            <p:spPr>
              <a:xfrm rot="19922172">
                <a:off x="1419157" y="2059022"/>
                <a:ext cx="228336" cy="2283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" name="Oval 13">
                <a:extLst>
                  <a:ext uri="{FF2B5EF4-FFF2-40B4-BE49-F238E27FC236}">
                    <a16:creationId xmlns:a16="http://schemas.microsoft.com/office/drawing/2014/main" xmlns="" id="{06B0702D-D432-4578-BEEF-CD1E540C2079}"/>
                  </a:ext>
                </a:extLst>
              </p:cNvPr>
              <p:cNvSpPr/>
              <p:nvPr/>
            </p:nvSpPr>
            <p:spPr>
              <a:xfrm rot="19922172">
                <a:off x="1037837" y="2587555"/>
                <a:ext cx="84549" cy="84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" name="Oval 14">
                <a:extLst>
                  <a:ext uri="{FF2B5EF4-FFF2-40B4-BE49-F238E27FC236}">
                    <a16:creationId xmlns:a16="http://schemas.microsoft.com/office/drawing/2014/main" xmlns="" id="{C40A6C08-609E-4CB2-B178-A15182E651B8}"/>
                  </a:ext>
                </a:extLst>
              </p:cNvPr>
              <p:cNvSpPr/>
              <p:nvPr/>
            </p:nvSpPr>
            <p:spPr>
              <a:xfrm rot="19922172">
                <a:off x="1216994" y="2334034"/>
                <a:ext cx="137710" cy="13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12" name="Group 15">
                <a:extLst>
                  <a:ext uri="{FF2B5EF4-FFF2-40B4-BE49-F238E27FC236}">
                    <a16:creationId xmlns:a16="http://schemas.microsoft.com/office/drawing/2014/main" xmlns="" id="{C8C0ADD1-D30F-4D72-AB3B-B6AC4BDEC79D}"/>
                  </a:ext>
                </a:extLst>
              </p:cNvPr>
              <p:cNvGrpSpPr/>
              <p:nvPr/>
            </p:nvGrpSpPr>
            <p:grpSpPr>
              <a:xfrm rot="900000">
                <a:off x="1097580" y="1393561"/>
                <a:ext cx="1165779" cy="703527"/>
                <a:chOff x="7061137" y="2490268"/>
                <a:chExt cx="953399" cy="575358"/>
              </a:xfrm>
            </p:grpSpPr>
            <p:sp>
              <p:nvSpPr>
                <p:cNvPr id="13" name="Flowchart: Terminator 16">
                  <a:extLst>
                    <a:ext uri="{FF2B5EF4-FFF2-40B4-BE49-F238E27FC236}">
                      <a16:creationId xmlns:a16="http://schemas.microsoft.com/office/drawing/2014/main" xmlns="" id="{59F1EF46-5080-499E-B692-BCB12FFD66C0}"/>
                    </a:ext>
                  </a:extLst>
                </p:cNvPr>
                <p:cNvSpPr/>
                <p:nvPr/>
              </p:nvSpPr>
              <p:spPr>
                <a:xfrm rot="2666605">
                  <a:off x="7546536" y="2490268"/>
                  <a:ext cx="468000" cy="177585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4" name="Flowchart: Terminator 17">
                  <a:extLst>
                    <a:ext uri="{FF2B5EF4-FFF2-40B4-BE49-F238E27FC236}">
                      <a16:creationId xmlns:a16="http://schemas.microsoft.com/office/drawing/2014/main" xmlns="" id="{349B211A-D5ED-495A-9C1A-46C4B0183059}"/>
                    </a:ext>
                  </a:extLst>
                </p:cNvPr>
                <p:cNvSpPr/>
                <p:nvPr/>
              </p:nvSpPr>
              <p:spPr>
                <a:xfrm rot="2666605">
                  <a:off x="7327125" y="2631892"/>
                  <a:ext cx="576064" cy="177585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5" name="Flowchart: Terminator 18">
                  <a:extLst>
                    <a:ext uri="{FF2B5EF4-FFF2-40B4-BE49-F238E27FC236}">
                      <a16:creationId xmlns:a16="http://schemas.microsoft.com/office/drawing/2014/main" xmlns="" id="{8D051F8B-2DB5-4BC0-B222-E96D92F880A9}"/>
                    </a:ext>
                  </a:extLst>
                </p:cNvPr>
                <p:cNvSpPr/>
                <p:nvPr/>
              </p:nvSpPr>
              <p:spPr>
                <a:xfrm rot="2666605">
                  <a:off x="7171289" y="2741835"/>
                  <a:ext cx="540000" cy="177585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6" name="Flowchart: Terminator 19">
                  <a:extLst>
                    <a:ext uri="{FF2B5EF4-FFF2-40B4-BE49-F238E27FC236}">
                      <a16:creationId xmlns:a16="http://schemas.microsoft.com/office/drawing/2014/main" xmlns="" id="{55A0A253-4EEF-4739-B4F4-B0AEB8B6FE5B}"/>
                    </a:ext>
                  </a:extLst>
                </p:cNvPr>
                <p:cNvSpPr/>
                <p:nvPr/>
              </p:nvSpPr>
              <p:spPr>
                <a:xfrm rot="2666605">
                  <a:off x="7061137" y="2888041"/>
                  <a:ext cx="432000" cy="177585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20" name="Group 23">
              <a:extLst>
                <a:ext uri="{FF2B5EF4-FFF2-40B4-BE49-F238E27FC236}">
                  <a16:creationId xmlns:a16="http://schemas.microsoft.com/office/drawing/2014/main" xmlns="" id="{3E76725A-9E32-4D50-8C2D-2A18A6EDFC3E}"/>
                </a:ext>
              </a:extLst>
            </p:cNvPr>
            <p:cNvGrpSpPr/>
            <p:nvPr/>
          </p:nvGrpSpPr>
          <p:grpSpPr>
            <a:xfrm>
              <a:off x="3246971" y="3062682"/>
              <a:ext cx="2052406" cy="3005359"/>
              <a:chOff x="2274967" y="2856728"/>
              <a:chExt cx="1887270" cy="2763549"/>
            </a:xfrm>
          </p:grpSpPr>
          <p:sp>
            <p:nvSpPr>
              <p:cNvPr id="21" name="Rectangle 24">
                <a:extLst>
                  <a:ext uri="{FF2B5EF4-FFF2-40B4-BE49-F238E27FC236}">
                    <a16:creationId xmlns:a16="http://schemas.microsoft.com/office/drawing/2014/main" xmlns="" id="{ACC33E3B-F7FE-47D8-8BA1-6805BA3718B6}"/>
                  </a:ext>
                </a:extLst>
              </p:cNvPr>
              <p:cNvSpPr/>
              <p:nvPr/>
            </p:nvSpPr>
            <p:spPr>
              <a:xfrm rot="20822172">
                <a:off x="2534405" y="3008769"/>
                <a:ext cx="776804" cy="11652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xmlns="" id="{0077710C-A210-4E6E-8112-DFE21E149EEA}"/>
                  </a:ext>
                </a:extLst>
              </p:cNvPr>
              <p:cNvSpPr/>
              <p:nvPr/>
            </p:nvSpPr>
            <p:spPr>
              <a:xfrm rot="20822172">
                <a:off x="2274967" y="3807730"/>
                <a:ext cx="1812545" cy="1812547"/>
              </a:xfrm>
              <a:custGeom>
                <a:avLst/>
                <a:gdLst>
                  <a:gd name="connsiteX0" fmla="*/ 0 w 2016224"/>
                  <a:gd name="connsiteY0" fmla="*/ 517202 h 2016224"/>
                  <a:gd name="connsiteX1" fmla="*/ 517202 w 2016224"/>
                  <a:gd name="connsiteY1" fmla="*/ 0 h 2016224"/>
                  <a:gd name="connsiteX2" fmla="*/ 1499022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8" fmla="*/ 0 w 2016224"/>
                  <a:gd name="connsiteY8" fmla="*/ 517202 h 2016224"/>
                  <a:gd name="connsiteX0" fmla="*/ 0 w 2016224"/>
                  <a:gd name="connsiteY0" fmla="*/ 517202 h 2016224"/>
                  <a:gd name="connsiteX1" fmla="*/ 594839 w 2016224"/>
                  <a:gd name="connsiteY1" fmla="*/ 0 h 2016224"/>
                  <a:gd name="connsiteX2" fmla="*/ 1499022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8" fmla="*/ 0 w 2016224"/>
                  <a:gd name="connsiteY8" fmla="*/ 517202 h 2016224"/>
                  <a:gd name="connsiteX0" fmla="*/ 0 w 2016224"/>
                  <a:gd name="connsiteY0" fmla="*/ 51720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8" fmla="*/ 0 w 2016224"/>
                  <a:gd name="connsiteY8" fmla="*/ 51720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516275 h 2033477"/>
                  <a:gd name="connsiteX1" fmla="*/ 594839 w 2016224"/>
                  <a:gd name="connsiteY1" fmla="*/ 17253 h 2033477"/>
                  <a:gd name="connsiteX2" fmla="*/ 1438637 w 2016224"/>
                  <a:gd name="connsiteY2" fmla="*/ 0 h 2033477"/>
                  <a:gd name="connsiteX3" fmla="*/ 2016224 w 2016224"/>
                  <a:gd name="connsiteY3" fmla="*/ 1516275 h 2033477"/>
                  <a:gd name="connsiteX4" fmla="*/ 1499022 w 2016224"/>
                  <a:gd name="connsiteY4" fmla="*/ 2033477 h 2033477"/>
                  <a:gd name="connsiteX5" fmla="*/ 517202 w 2016224"/>
                  <a:gd name="connsiteY5" fmla="*/ 2033477 h 2033477"/>
                  <a:gd name="connsiteX6" fmla="*/ 0 w 2016224"/>
                  <a:gd name="connsiteY6" fmla="*/ 1516275 h 2033477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64516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0395 h 2007597"/>
                  <a:gd name="connsiteX1" fmla="*/ 594839 w 2016224"/>
                  <a:gd name="connsiteY1" fmla="*/ 17253 h 2007597"/>
                  <a:gd name="connsiteX2" fmla="*/ 1438637 w 2016224"/>
                  <a:gd name="connsiteY2" fmla="*/ 0 h 2007597"/>
                  <a:gd name="connsiteX3" fmla="*/ 2016224 w 2016224"/>
                  <a:gd name="connsiteY3" fmla="*/ 1490395 h 2007597"/>
                  <a:gd name="connsiteX4" fmla="*/ 1499022 w 2016224"/>
                  <a:gd name="connsiteY4" fmla="*/ 2007597 h 2007597"/>
                  <a:gd name="connsiteX5" fmla="*/ 517202 w 2016224"/>
                  <a:gd name="connsiteY5" fmla="*/ 2007597 h 2007597"/>
                  <a:gd name="connsiteX6" fmla="*/ 0 w 2016224"/>
                  <a:gd name="connsiteY6" fmla="*/ 1490395 h 2007597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47263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1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1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6224" h="2016224">
                    <a:moveTo>
                      <a:pt x="0" y="1499022"/>
                    </a:moveTo>
                    <a:cubicBezTo>
                      <a:pt x="17125" y="1145997"/>
                      <a:pt x="344800" y="266760"/>
                      <a:pt x="594839" y="0"/>
                    </a:cubicBezTo>
                    <a:lnTo>
                      <a:pt x="1438637" y="1"/>
                    </a:lnTo>
                    <a:cubicBezTo>
                      <a:pt x="1675535" y="249838"/>
                      <a:pt x="2001847" y="1162985"/>
                      <a:pt x="2016224" y="1499022"/>
                    </a:cubicBezTo>
                    <a:cubicBezTo>
                      <a:pt x="2016224" y="1784665"/>
                      <a:pt x="1784665" y="2016224"/>
                      <a:pt x="1499022" y="2016224"/>
                    </a:cubicBezTo>
                    <a:lnTo>
                      <a:pt x="517202" y="2016224"/>
                    </a:lnTo>
                    <a:cubicBezTo>
                      <a:pt x="231559" y="2016224"/>
                      <a:pt x="0" y="1784665"/>
                      <a:pt x="0" y="149902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" name="Rounded Rectangle 20">
                <a:extLst>
                  <a:ext uri="{FF2B5EF4-FFF2-40B4-BE49-F238E27FC236}">
                    <a16:creationId xmlns:a16="http://schemas.microsoft.com/office/drawing/2014/main" xmlns="" id="{CEE031E1-8397-4039-89EA-8AAB918AED5E}"/>
                  </a:ext>
                </a:extLst>
              </p:cNvPr>
              <p:cNvSpPr/>
              <p:nvPr/>
            </p:nvSpPr>
            <p:spPr>
              <a:xfrm rot="20822172">
                <a:off x="2349692" y="4466317"/>
                <a:ext cx="1812545" cy="1144588"/>
              </a:xfrm>
              <a:custGeom>
                <a:avLst/>
                <a:gdLst>
                  <a:gd name="connsiteX0" fmla="*/ 181659 w 2016224"/>
                  <a:gd name="connsiteY0" fmla="*/ 0 h 1270554"/>
                  <a:gd name="connsiteX1" fmla="*/ 1908881 w 2016224"/>
                  <a:gd name="connsiteY1" fmla="*/ 262442 h 1270554"/>
                  <a:gd name="connsiteX2" fmla="*/ 2016224 w 2016224"/>
                  <a:gd name="connsiteY2" fmla="*/ 753352 h 1270554"/>
                  <a:gd name="connsiteX3" fmla="*/ 1499022 w 2016224"/>
                  <a:gd name="connsiteY3" fmla="*/ 1270554 h 1270554"/>
                  <a:gd name="connsiteX4" fmla="*/ 517202 w 2016224"/>
                  <a:gd name="connsiteY4" fmla="*/ 1270554 h 1270554"/>
                  <a:gd name="connsiteX5" fmla="*/ 0 w 2016224"/>
                  <a:gd name="connsiteY5" fmla="*/ 753352 h 1270554"/>
                  <a:gd name="connsiteX6" fmla="*/ 181659 w 2016224"/>
                  <a:gd name="connsiteY6" fmla="*/ 0 h 1270554"/>
                  <a:gd name="connsiteX0" fmla="*/ 170132 w 2016224"/>
                  <a:gd name="connsiteY0" fmla="*/ 0 h 1273207"/>
                  <a:gd name="connsiteX1" fmla="*/ 1908881 w 2016224"/>
                  <a:gd name="connsiteY1" fmla="*/ 265095 h 1273207"/>
                  <a:gd name="connsiteX2" fmla="*/ 2016224 w 2016224"/>
                  <a:gd name="connsiteY2" fmla="*/ 756005 h 1273207"/>
                  <a:gd name="connsiteX3" fmla="*/ 1499022 w 2016224"/>
                  <a:gd name="connsiteY3" fmla="*/ 1273207 h 1273207"/>
                  <a:gd name="connsiteX4" fmla="*/ 517202 w 2016224"/>
                  <a:gd name="connsiteY4" fmla="*/ 1273207 h 1273207"/>
                  <a:gd name="connsiteX5" fmla="*/ 0 w 2016224"/>
                  <a:gd name="connsiteY5" fmla="*/ 756005 h 1273207"/>
                  <a:gd name="connsiteX6" fmla="*/ 170132 w 2016224"/>
                  <a:gd name="connsiteY6" fmla="*/ 0 h 1273207"/>
                  <a:gd name="connsiteX0" fmla="*/ 170132 w 2016224"/>
                  <a:gd name="connsiteY0" fmla="*/ 0 h 1273207"/>
                  <a:gd name="connsiteX1" fmla="*/ 1908881 w 2016224"/>
                  <a:gd name="connsiteY1" fmla="*/ 265095 h 1273207"/>
                  <a:gd name="connsiteX2" fmla="*/ 2016224 w 2016224"/>
                  <a:gd name="connsiteY2" fmla="*/ 756005 h 1273207"/>
                  <a:gd name="connsiteX3" fmla="*/ 1499022 w 2016224"/>
                  <a:gd name="connsiteY3" fmla="*/ 1273207 h 1273207"/>
                  <a:gd name="connsiteX4" fmla="*/ 517202 w 2016224"/>
                  <a:gd name="connsiteY4" fmla="*/ 1273207 h 1273207"/>
                  <a:gd name="connsiteX5" fmla="*/ 0 w 2016224"/>
                  <a:gd name="connsiteY5" fmla="*/ 756005 h 1273207"/>
                  <a:gd name="connsiteX6" fmla="*/ 170132 w 2016224"/>
                  <a:gd name="connsiteY6" fmla="*/ 0 h 1273207"/>
                  <a:gd name="connsiteX0" fmla="*/ 170132 w 2016224"/>
                  <a:gd name="connsiteY0" fmla="*/ 0 h 1273207"/>
                  <a:gd name="connsiteX1" fmla="*/ 1908881 w 2016224"/>
                  <a:gd name="connsiteY1" fmla="*/ 265095 h 1273207"/>
                  <a:gd name="connsiteX2" fmla="*/ 2016224 w 2016224"/>
                  <a:gd name="connsiteY2" fmla="*/ 756005 h 1273207"/>
                  <a:gd name="connsiteX3" fmla="*/ 1499022 w 2016224"/>
                  <a:gd name="connsiteY3" fmla="*/ 1273207 h 1273207"/>
                  <a:gd name="connsiteX4" fmla="*/ 517202 w 2016224"/>
                  <a:gd name="connsiteY4" fmla="*/ 1273207 h 1273207"/>
                  <a:gd name="connsiteX5" fmla="*/ 0 w 2016224"/>
                  <a:gd name="connsiteY5" fmla="*/ 756005 h 1273207"/>
                  <a:gd name="connsiteX6" fmla="*/ 170132 w 2016224"/>
                  <a:gd name="connsiteY6" fmla="*/ 0 h 127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6224" h="1273207">
                    <a:moveTo>
                      <a:pt x="170132" y="0"/>
                    </a:moveTo>
                    <a:cubicBezTo>
                      <a:pt x="823292" y="85075"/>
                      <a:pt x="1203397" y="143700"/>
                      <a:pt x="1908881" y="265095"/>
                    </a:cubicBezTo>
                    <a:cubicBezTo>
                      <a:pt x="1970783" y="462532"/>
                      <a:pt x="2011360" y="642304"/>
                      <a:pt x="2016224" y="756005"/>
                    </a:cubicBezTo>
                    <a:cubicBezTo>
                      <a:pt x="2016224" y="1041648"/>
                      <a:pt x="1784665" y="1273207"/>
                      <a:pt x="1499022" y="1273207"/>
                    </a:cubicBezTo>
                    <a:lnTo>
                      <a:pt x="517202" y="1273207"/>
                    </a:lnTo>
                    <a:cubicBezTo>
                      <a:pt x="231559" y="1273207"/>
                      <a:pt x="0" y="1041648"/>
                      <a:pt x="0" y="756005"/>
                    </a:cubicBezTo>
                    <a:cubicBezTo>
                      <a:pt x="5758" y="637302"/>
                      <a:pt x="107653" y="194008"/>
                      <a:pt x="1701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4" name="Oval 27">
                <a:extLst>
                  <a:ext uri="{FF2B5EF4-FFF2-40B4-BE49-F238E27FC236}">
                    <a16:creationId xmlns:a16="http://schemas.microsoft.com/office/drawing/2014/main" xmlns="" id="{16B2C8AB-1F97-4DCB-B237-D66D6838087D}"/>
                  </a:ext>
                </a:extLst>
              </p:cNvPr>
              <p:cNvSpPr/>
              <p:nvPr/>
            </p:nvSpPr>
            <p:spPr>
              <a:xfrm rot="19922172">
                <a:off x="2956377" y="5401284"/>
                <a:ext cx="158978" cy="1589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5" name="Oval 28">
                <a:extLst>
                  <a:ext uri="{FF2B5EF4-FFF2-40B4-BE49-F238E27FC236}">
                    <a16:creationId xmlns:a16="http://schemas.microsoft.com/office/drawing/2014/main" xmlns="" id="{0D1A527B-7631-4316-8B06-F1592E12A64F}"/>
                  </a:ext>
                </a:extLst>
              </p:cNvPr>
              <p:cNvSpPr/>
              <p:nvPr/>
            </p:nvSpPr>
            <p:spPr>
              <a:xfrm rot="19922172">
                <a:off x="3287720" y="5052607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6" name="Oval 29">
                <a:extLst>
                  <a:ext uri="{FF2B5EF4-FFF2-40B4-BE49-F238E27FC236}">
                    <a16:creationId xmlns:a16="http://schemas.microsoft.com/office/drawing/2014/main" xmlns="" id="{5CFC34EB-442D-4F0C-A8A6-6588611AC637}"/>
                  </a:ext>
                </a:extLst>
              </p:cNvPr>
              <p:cNvSpPr/>
              <p:nvPr/>
            </p:nvSpPr>
            <p:spPr>
              <a:xfrm rot="19922172">
                <a:off x="2951182" y="5052299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Oval 30">
                <a:extLst>
                  <a:ext uri="{FF2B5EF4-FFF2-40B4-BE49-F238E27FC236}">
                    <a16:creationId xmlns:a16="http://schemas.microsoft.com/office/drawing/2014/main" xmlns="" id="{6B1540D7-F0CB-4608-A07E-3A4C8BDA2688}"/>
                  </a:ext>
                </a:extLst>
              </p:cNvPr>
              <p:cNvSpPr/>
              <p:nvPr/>
            </p:nvSpPr>
            <p:spPr>
              <a:xfrm rot="19922172">
                <a:off x="3015455" y="4704628"/>
                <a:ext cx="214669" cy="2146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8" name="Oval 31">
                <a:extLst>
                  <a:ext uri="{FF2B5EF4-FFF2-40B4-BE49-F238E27FC236}">
                    <a16:creationId xmlns:a16="http://schemas.microsoft.com/office/drawing/2014/main" xmlns="" id="{715A6FC1-E28A-4FCE-AE20-6CFFD3E39288}"/>
                  </a:ext>
                </a:extLst>
              </p:cNvPr>
              <p:cNvSpPr/>
              <p:nvPr/>
            </p:nvSpPr>
            <p:spPr>
              <a:xfrm rot="19922172">
                <a:off x="3403392" y="5279807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Oval 32">
                <a:extLst>
                  <a:ext uri="{FF2B5EF4-FFF2-40B4-BE49-F238E27FC236}">
                    <a16:creationId xmlns:a16="http://schemas.microsoft.com/office/drawing/2014/main" xmlns="" id="{22372840-877D-4BC8-B377-CD98F07B3C79}"/>
                  </a:ext>
                </a:extLst>
              </p:cNvPr>
              <p:cNvSpPr/>
              <p:nvPr/>
            </p:nvSpPr>
            <p:spPr>
              <a:xfrm rot="19922172">
                <a:off x="3465934" y="4834759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0" name="Oval 33">
                <a:extLst>
                  <a:ext uri="{FF2B5EF4-FFF2-40B4-BE49-F238E27FC236}">
                    <a16:creationId xmlns:a16="http://schemas.microsoft.com/office/drawing/2014/main" xmlns="" id="{F35847ED-C8D0-4E12-9224-3BFDD60820DD}"/>
                  </a:ext>
                </a:extLst>
              </p:cNvPr>
              <p:cNvSpPr/>
              <p:nvPr/>
            </p:nvSpPr>
            <p:spPr>
              <a:xfrm rot="19922172">
                <a:off x="2867137" y="4322821"/>
                <a:ext cx="158978" cy="15897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1" name="Oval 34">
                <a:extLst>
                  <a:ext uri="{FF2B5EF4-FFF2-40B4-BE49-F238E27FC236}">
                    <a16:creationId xmlns:a16="http://schemas.microsoft.com/office/drawing/2014/main" xmlns="" id="{4289C807-E1A8-4C15-9F5C-76D829062F3F}"/>
                  </a:ext>
                </a:extLst>
              </p:cNvPr>
              <p:cNvSpPr/>
              <p:nvPr/>
            </p:nvSpPr>
            <p:spPr>
              <a:xfrm rot="19922172">
                <a:off x="2626403" y="3199517"/>
                <a:ext cx="79488" cy="794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2" name="Oval 35">
                <a:extLst>
                  <a:ext uri="{FF2B5EF4-FFF2-40B4-BE49-F238E27FC236}">
                    <a16:creationId xmlns:a16="http://schemas.microsoft.com/office/drawing/2014/main" xmlns="" id="{8A8CEE4E-AEDC-44CB-8A7D-6B8A99B972D6}"/>
                  </a:ext>
                </a:extLst>
              </p:cNvPr>
              <p:cNvSpPr/>
              <p:nvPr/>
            </p:nvSpPr>
            <p:spPr>
              <a:xfrm rot="19922172">
                <a:off x="2881892" y="3974591"/>
                <a:ext cx="129468" cy="1294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3" name="Oval 36">
                <a:extLst>
                  <a:ext uri="{FF2B5EF4-FFF2-40B4-BE49-F238E27FC236}">
                    <a16:creationId xmlns:a16="http://schemas.microsoft.com/office/drawing/2014/main" xmlns="" id="{DF60A53D-23B5-4486-842A-D9D156731E91}"/>
                  </a:ext>
                </a:extLst>
              </p:cNvPr>
              <p:cNvSpPr/>
              <p:nvPr/>
            </p:nvSpPr>
            <p:spPr>
              <a:xfrm rot="19922172">
                <a:off x="3232413" y="4332626"/>
                <a:ext cx="214669" cy="21466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4" name="Oval 37">
                <a:extLst>
                  <a:ext uri="{FF2B5EF4-FFF2-40B4-BE49-F238E27FC236}">
                    <a16:creationId xmlns:a16="http://schemas.microsoft.com/office/drawing/2014/main" xmlns="" id="{A7803C32-466C-4C19-B573-8BCB37F84EC5}"/>
                  </a:ext>
                </a:extLst>
              </p:cNvPr>
              <p:cNvSpPr/>
              <p:nvPr/>
            </p:nvSpPr>
            <p:spPr>
              <a:xfrm rot="19922172">
                <a:off x="3114166" y="4068024"/>
                <a:ext cx="129468" cy="1294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5" name="Oval 38">
                <a:extLst>
                  <a:ext uri="{FF2B5EF4-FFF2-40B4-BE49-F238E27FC236}">
                    <a16:creationId xmlns:a16="http://schemas.microsoft.com/office/drawing/2014/main" xmlns="" id="{BEF8FE89-D695-4BB2-9CEF-C83523B2E1A6}"/>
                  </a:ext>
                </a:extLst>
              </p:cNvPr>
              <p:cNvSpPr/>
              <p:nvPr/>
            </p:nvSpPr>
            <p:spPr>
              <a:xfrm rot="19922172">
                <a:off x="2740899" y="3591706"/>
                <a:ext cx="129468" cy="1294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6" name="Rounded Rectangle 24">
                <a:extLst>
                  <a:ext uri="{FF2B5EF4-FFF2-40B4-BE49-F238E27FC236}">
                    <a16:creationId xmlns:a16="http://schemas.microsoft.com/office/drawing/2014/main" xmlns="" id="{2482476C-4B03-49B8-A3C0-D330763C363A}"/>
                  </a:ext>
                </a:extLst>
              </p:cNvPr>
              <p:cNvSpPr/>
              <p:nvPr/>
            </p:nvSpPr>
            <p:spPr>
              <a:xfrm rot="20822172">
                <a:off x="2323230" y="2856728"/>
                <a:ext cx="903882" cy="17600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grpSp>
            <p:nvGrpSpPr>
              <p:cNvPr id="37" name="Group 40">
                <a:extLst>
                  <a:ext uri="{FF2B5EF4-FFF2-40B4-BE49-F238E27FC236}">
                    <a16:creationId xmlns:a16="http://schemas.microsoft.com/office/drawing/2014/main" xmlns="" id="{735CA8DA-F1F8-43B7-BC81-79D45918E02E}"/>
                  </a:ext>
                </a:extLst>
              </p:cNvPr>
              <p:cNvGrpSpPr/>
              <p:nvPr/>
            </p:nvGrpSpPr>
            <p:grpSpPr>
              <a:xfrm rot="6970873">
                <a:off x="2773997" y="3162587"/>
                <a:ext cx="1029449" cy="711925"/>
                <a:chOff x="7088933" y="2427715"/>
                <a:chExt cx="895505" cy="619296"/>
              </a:xfrm>
            </p:grpSpPr>
            <p:sp>
              <p:nvSpPr>
                <p:cNvPr id="38" name="Flowchart: Terminator 41">
                  <a:extLst>
                    <a:ext uri="{FF2B5EF4-FFF2-40B4-BE49-F238E27FC236}">
                      <a16:creationId xmlns:a16="http://schemas.microsoft.com/office/drawing/2014/main" xmlns="" id="{47976CB0-66AA-40E1-8702-AF8ACB9D7D69}"/>
                    </a:ext>
                  </a:extLst>
                </p:cNvPr>
                <p:cNvSpPr/>
                <p:nvPr/>
              </p:nvSpPr>
              <p:spPr>
                <a:xfrm rot="2666605">
                  <a:off x="7516438" y="2427715"/>
                  <a:ext cx="468000" cy="172778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9" name="Flowchart: Terminator 42">
                  <a:extLst>
                    <a:ext uri="{FF2B5EF4-FFF2-40B4-BE49-F238E27FC236}">
                      <a16:creationId xmlns:a16="http://schemas.microsoft.com/office/drawing/2014/main" xmlns="" id="{99ABDD59-5BB0-466D-916E-1705A8139C9A}"/>
                    </a:ext>
                  </a:extLst>
                </p:cNvPr>
                <p:cNvSpPr/>
                <p:nvPr/>
              </p:nvSpPr>
              <p:spPr>
                <a:xfrm rot="2666605">
                  <a:off x="7182429" y="2755702"/>
                  <a:ext cx="576064" cy="172778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0" name="Flowchart: Terminator 43">
                  <a:extLst>
                    <a:ext uri="{FF2B5EF4-FFF2-40B4-BE49-F238E27FC236}">
                      <a16:creationId xmlns:a16="http://schemas.microsoft.com/office/drawing/2014/main" xmlns="" id="{165E701F-2244-46DA-AF50-3B9C561AF220}"/>
                    </a:ext>
                  </a:extLst>
                </p:cNvPr>
                <p:cNvSpPr/>
                <p:nvPr/>
              </p:nvSpPr>
              <p:spPr>
                <a:xfrm rot="2666605">
                  <a:off x="7332111" y="2581252"/>
                  <a:ext cx="540000" cy="172778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1" name="Flowchart: Terminator 44">
                  <a:extLst>
                    <a:ext uri="{FF2B5EF4-FFF2-40B4-BE49-F238E27FC236}">
                      <a16:creationId xmlns:a16="http://schemas.microsoft.com/office/drawing/2014/main" xmlns="" id="{767626FD-F8C0-4319-A1F8-E27212D6BCC8}"/>
                    </a:ext>
                  </a:extLst>
                </p:cNvPr>
                <p:cNvSpPr/>
                <p:nvPr/>
              </p:nvSpPr>
              <p:spPr>
                <a:xfrm rot="2666605">
                  <a:off x="7088933" y="2874233"/>
                  <a:ext cx="432000" cy="172778"/>
                </a:xfrm>
                <a:prstGeom prst="flowChartTerminator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</p:grpSp>
      </p:grpSp>
      <p:grpSp>
        <p:nvGrpSpPr>
          <p:cNvPr id="42" name="Group 48">
            <a:extLst>
              <a:ext uri="{FF2B5EF4-FFF2-40B4-BE49-F238E27FC236}">
                <a16:creationId xmlns:a16="http://schemas.microsoft.com/office/drawing/2014/main" xmlns="" id="{34EB3415-DA61-459E-BAA6-A491433C4B85}"/>
              </a:ext>
            </a:extLst>
          </p:cNvPr>
          <p:cNvGrpSpPr/>
          <p:nvPr/>
        </p:nvGrpSpPr>
        <p:grpSpPr>
          <a:xfrm flipH="1">
            <a:off x="8726353" y="1692638"/>
            <a:ext cx="3479147" cy="4939238"/>
            <a:chOff x="1619552" y="2445730"/>
            <a:chExt cx="2712621" cy="3851025"/>
          </a:xfrm>
        </p:grpSpPr>
        <p:grpSp>
          <p:nvGrpSpPr>
            <p:cNvPr id="43" name="Group 47">
              <a:extLst>
                <a:ext uri="{FF2B5EF4-FFF2-40B4-BE49-F238E27FC236}">
                  <a16:creationId xmlns:a16="http://schemas.microsoft.com/office/drawing/2014/main" xmlns="" id="{1B32FD33-1052-426B-A1CF-FF5779429CF4}"/>
                </a:ext>
              </a:extLst>
            </p:cNvPr>
            <p:cNvGrpSpPr/>
            <p:nvPr/>
          </p:nvGrpSpPr>
          <p:grpSpPr>
            <a:xfrm>
              <a:off x="2621164" y="4009554"/>
              <a:ext cx="1711009" cy="2287201"/>
              <a:chOff x="2621164" y="4009554"/>
              <a:chExt cx="1711009" cy="2287201"/>
            </a:xfrm>
          </p:grpSpPr>
          <p:sp>
            <p:nvSpPr>
              <p:cNvPr id="60" name="Freeform: Shape 4">
                <a:extLst>
                  <a:ext uri="{FF2B5EF4-FFF2-40B4-BE49-F238E27FC236}">
                    <a16:creationId xmlns:a16="http://schemas.microsoft.com/office/drawing/2014/main" xmlns="" id="{042E1ED7-57DB-43AE-9BBE-BBB17B30248E}"/>
                  </a:ext>
                </a:extLst>
              </p:cNvPr>
              <p:cNvSpPr/>
              <p:nvPr/>
            </p:nvSpPr>
            <p:spPr>
              <a:xfrm>
                <a:off x="3219632" y="4387399"/>
                <a:ext cx="355567" cy="1902502"/>
              </a:xfrm>
              <a:custGeom>
                <a:avLst/>
                <a:gdLst>
                  <a:gd name="connsiteX0" fmla="*/ 0 w 317109"/>
                  <a:gd name="connsiteY0" fmla="*/ 0 h 1696726"/>
                  <a:gd name="connsiteX1" fmla="*/ 317109 w 317109"/>
                  <a:gd name="connsiteY1" fmla="*/ 0 h 1696726"/>
                  <a:gd name="connsiteX2" fmla="*/ 317109 w 317109"/>
                  <a:gd name="connsiteY2" fmla="*/ 1696727 h 1696726"/>
                  <a:gd name="connsiteX3" fmla="*/ 0 w 317109"/>
                  <a:gd name="connsiteY3" fmla="*/ 1696727 h 169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109" h="1696726">
                    <a:moveTo>
                      <a:pt x="0" y="0"/>
                    </a:moveTo>
                    <a:lnTo>
                      <a:pt x="317109" y="0"/>
                    </a:lnTo>
                    <a:lnTo>
                      <a:pt x="317109" y="1696727"/>
                    </a:lnTo>
                    <a:lnTo>
                      <a:pt x="0" y="1696727"/>
                    </a:lnTo>
                    <a:close/>
                  </a:path>
                </a:pathLst>
              </a:custGeom>
              <a:solidFill>
                <a:srgbClr val="00C1B8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5">
                <a:extLst>
                  <a:ext uri="{FF2B5EF4-FFF2-40B4-BE49-F238E27FC236}">
                    <a16:creationId xmlns:a16="http://schemas.microsoft.com/office/drawing/2014/main" xmlns="" id="{835D63B7-6743-4099-88BD-2EDEE6A308A5}"/>
                  </a:ext>
                </a:extLst>
              </p:cNvPr>
              <p:cNvSpPr/>
              <p:nvPr/>
            </p:nvSpPr>
            <p:spPr>
              <a:xfrm>
                <a:off x="3280878" y="4334968"/>
                <a:ext cx="249688" cy="1039543"/>
              </a:xfrm>
              <a:custGeom>
                <a:avLst/>
                <a:gdLst>
                  <a:gd name="connsiteX0" fmla="*/ 1540 w 222682"/>
                  <a:gd name="connsiteY0" fmla="*/ 77324 h 927105"/>
                  <a:gd name="connsiteX1" fmla="*/ 12 w 222682"/>
                  <a:gd name="connsiteY1" fmla="*/ 15049 h 927105"/>
                  <a:gd name="connsiteX2" fmla="*/ 9946 w 222682"/>
                  <a:gd name="connsiteY2" fmla="*/ 148 h 927105"/>
                  <a:gd name="connsiteX3" fmla="*/ 198683 w 222682"/>
                  <a:gd name="connsiteY3" fmla="*/ 531 h 927105"/>
                  <a:gd name="connsiteX4" fmla="*/ 221989 w 222682"/>
                  <a:gd name="connsiteY4" fmla="*/ 18105 h 927105"/>
                  <a:gd name="connsiteX5" fmla="*/ 212437 w 222682"/>
                  <a:gd name="connsiteY5" fmla="*/ 83437 h 927105"/>
                  <a:gd name="connsiteX6" fmla="*/ 162769 w 222682"/>
                  <a:gd name="connsiteY6" fmla="*/ 152208 h 927105"/>
                  <a:gd name="connsiteX7" fmla="*/ 156274 w 222682"/>
                  <a:gd name="connsiteY7" fmla="*/ 196909 h 927105"/>
                  <a:gd name="connsiteX8" fmla="*/ 199829 w 222682"/>
                  <a:gd name="connsiteY8" fmla="*/ 726826 h 927105"/>
                  <a:gd name="connsiteX9" fmla="*/ 206706 w 222682"/>
                  <a:gd name="connsiteY9" fmla="*/ 909832 h 927105"/>
                  <a:gd name="connsiteX10" fmla="*/ 189896 w 222682"/>
                  <a:gd name="connsiteY10" fmla="*/ 927025 h 927105"/>
                  <a:gd name="connsiteX11" fmla="*/ 20643 w 222682"/>
                  <a:gd name="connsiteY11" fmla="*/ 915181 h 927105"/>
                  <a:gd name="connsiteX12" fmla="*/ 5743 w 222682"/>
                  <a:gd name="connsiteY12" fmla="*/ 896460 h 927105"/>
                  <a:gd name="connsiteX13" fmla="*/ 59613 w 222682"/>
                  <a:gd name="connsiteY13" fmla="*/ 181627 h 927105"/>
                  <a:gd name="connsiteX14" fmla="*/ 46623 w 222682"/>
                  <a:gd name="connsiteY14" fmla="*/ 148005 h 927105"/>
                  <a:gd name="connsiteX15" fmla="*/ 1540 w 222682"/>
                  <a:gd name="connsiteY15" fmla="*/ 77324 h 927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2682" h="927105">
                    <a:moveTo>
                      <a:pt x="1540" y="77324"/>
                    </a:moveTo>
                    <a:cubicBezTo>
                      <a:pt x="1158" y="56693"/>
                      <a:pt x="394" y="35680"/>
                      <a:pt x="12" y="15049"/>
                    </a:cubicBezTo>
                    <a:cubicBezTo>
                      <a:pt x="12" y="8554"/>
                      <a:pt x="-752" y="531"/>
                      <a:pt x="9946" y="148"/>
                    </a:cubicBezTo>
                    <a:cubicBezTo>
                      <a:pt x="37836" y="3205"/>
                      <a:pt x="163151" y="3969"/>
                      <a:pt x="198683" y="531"/>
                    </a:cubicBezTo>
                    <a:cubicBezTo>
                      <a:pt x="216258" y="-1380"/>
                      <a:pt x="220460" y="1295"/>
                      <a:pt x="221989" y="18105"/>
                    </a:cubicBezTo>
                    <a:cubicBezTo>
                      <a:pt x="224281" y="40647"/>
                      <a:pt x="220842" y="62424"/>
                      <a:pt x="212437" y="83437"/>
                    </a:cubicBezTo>
                    <a:cubicBezTo>
                      <a:pt x="201357" y="110182"/>
                      <a:pt x="183783" y="132341"/>
                      <a:pt x="162769" y="152208"/>
                    </a:cubicBezTo>
                    <a:cubicBezTo>
                      <a:pt x="149397" y="164816"/>
                      <a:pt x="153982" y="180863"/>
                      <a:pt x="156274" y="196909"/>
                    </a:cubicBezTo>
                    <a:cubicBezTo>
                      <a:pt x="160477" y="225946"/>
                      <a:pt x="194098" y="640480"/>
                      <a:pt x="199829" y="726826"/>
                    </a:cubicBezTo>
                    <a:cubicBezTo>
                      <a:pt x="203268" y="779932"/>
                      <a:pt x="204032" y="856344"/>
                      <a:pt x="206706" y="909832"/>
                    </a:cubicBezTo>
                    <a:cubicBezTo>
                      <a:pt x="207470" y="923205"/>
                      <a:pt x="203650" y="927789"/>
                      <a:pt x="189896" y="927025"/>
                    </a:cubicBezTo>
                    <a:cubicBezTo>
                      <a:pt x="133351" y="923205"/>
                      <a:pt x="76806" y="921676"/>
                      <a:pt x="20643" y="915181"/>
                    </a:cubicBezTo>
                    <a:cubicBezTo>
                      <a:pt x="8035" y="913653"/>
                      <a:pt x="5743" y="907922"/>
                      <a:pt x="5743" y="896460"/>
                    </a:cubicBezTo>
                    <a:cubicBezTo>
                      <a:pt x="5361" y="825397"/>
                      <a:pt x="53500" y="214102"/>
                      <a:pt x="59613" y="181627"/>
                    </a:cubicBezTo>
                    <a:cubicBezTo>
                      <a:pt x="62288" y="167108"/>
                      <a:pt x="56175" y="157175"/>
                      <a:pt x="46623" y="148005"/>
                    </a:cubicBezTo>
                    <a:cubicBezTo>
                      <a:pt x="25610" y="127756"/>
                      <a:pt x="6507" y="107125"/>
                      <a:pt x="1540" y="77324"/>
                    </a:cubicBezTo>
                    <a:close/>
                  </a:path>
                </a:pathLst>
              </a:custGeom>
              <a:solidFill>
                <a:srgbClr val="FE535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16">
                <a:extLst>
                  <a:ext uri="{FF2B5EF4-FFF2-40B4-BE49-F238E27FC236}">
                    <a16:creationId xmlns:a16="http://schemas.microsoft.com/office/drawing/2014/main" xmlns="" id="{892C418A-EE40-4D4E-9A2B-6CC131203BF2}"/>
                  </a:ext>
                </a:extLst>
              </p:cNvPr>
              <p:cNvSpPr/>
              <p:nvPr/>
            </p:nvSpPr>
            <p:spPr>
              <a:xfrm>
                <a:off x="2621164" y="4155335"/>
                <a:ext cx="1711009" cy="2141420"/>
              </a:xfrm>
              <a:custGeom>
                <a:avLst/>
                <a:gdLst>
                  <a:gd name="connsiteX0" fmla="*/ 1384966 w 1525945"/>
                  <a:gd name="connsiteY0" fmla="*/ 358259 h 1909803"/>
                  <a:gd name="connsiteX1" fmla="*/ 1456793 w 1525945"/>
                  <a:gd name="connsiteY1" fmla="*/ 487777 h 1909803"/>
                  <a:gd name="connsiteX2" fmla="*/ 1516394 w 1525945"/>
                  <a:gd name="connsiteY2" fmla="*/ 703641 h 1909803"/>
                  <a:gd name="connsiteX3" fmla="*/ 1525946 w 1525945"/>
                  <a:gd name="connsiteY3" fmla="*/ 907661 h 1909803"/>
                  <a:gd name="connsiteX4" fmla="*/ 1446095 w 1525945"/>
                  <a:gd name="connsiteY4" fmla="*/ 1144538 h 1909803"/>
                  <a:gd name="connsiteX5" fmla="*/ 1340265 w 1525945"/>
                  <a:gd name="connsiteY5" fmla="*/ 1261066 h 1909803"/>
                  <a:gd name="connsiteX6" fmla="*/ 1324601 w 1525945"/>
                  <a:gd name="connsiteY6" fmla="*/ 1298126 h 1909803"/>
                  <a:gd name="connsiteX7" fmla="*/ 1381145 w 1525945"/>
                  <a:gd name="connsiteY7" fmla="*/ 1909039 h 1909803"/>
                  <a:gd name="connsiteX8" fmla="*/ 805382 w 1525945"/>
                  <a:gd name="connsiteY8" fmla="*/ 1909803 h 1909803"/>
                  <a:gd name="connsiteX9" fmla="*/ 787807 w 1525945"/>
                  <a:gd name="connsiteY9" fmla="*/ 1902926 h 1909803"/>
                  <a:gd name="connsiteX10" fmla="*/ 746544 w 1525945"/>
                  <a:gd name="connsiteY10" fmla="*/ 1507877 h 1909803"/>
                  <a:gd name="connsiteX11" fmla="*/ 749983 w 1525945"/>
                  <a:gd name="connsiteY11" fmla="*/ 1394405 h 1909803"/>
                  <a:gd name="connsiteX12" fmla="*/ 632309 w 1525945"/>
                  <a:gd name="connsiteY12" fmla="*/ 1371481 h 1909803"/>
                  <a:gd name="connsiteX13" fmla="*/ 641478 w 1525945"/>
                  <a:gd name="connsiteY13" fmla="*/ 1501382 h 1909803"/>
                  <a:gd name="connsiteX14" fmla="*/ 598305 w 1525945"/>
                  <a:gd name="connsiteY14" fmla="*/ 1908657 h 1909803"/>
                  <a:gd name="connsiteX15" fmla="*/ 0 w 1525945"/>
                  <a:gd name="connsiteY15" fmla="*/ 1908657 h 1909803"/>
                  <a:gd name="connsiteX16" fmla="*/ 19485 w 1525945"/>
                  <a:gd name="connsiteY16" fmla="*/ 1696996 h 1909803"/>
                  <a:gd name="connsiteX17" fmla="*/ 121113 w 1525945"/>
                  <a:gd name="connsiteY17" fmla="*/ 211548 h 1909803"/>
                  <a:gd name="connsiteX18" fmla="*/ 289219 w 1525945"/>
                  <a:gd name="connsiteY18" fmla="*/ 80120 h 1909803"/>
                  <a:gd name="connsiteX19" fmla="*/ 380531 w 1525945"/>
                  <a:gd name="connsiteY19" fmla="*/ 10203 h 1909803"/>
                  <a:gd name="connsiteX20" fmla="*/ 396196 w 1525945"/>
                  <a:gd name="connsiteY20" fmla="*/ 269 h 1909803"/>
                  <a:gd name="connsiteX21" fmla="*/ 393521 w 1525945"/>
                  <a:gd name="connsiteY21" fmla="*/ 18226 h 1909803"/>
                  <a:gd name="connsiteX22" fmla="*/ 398488 w 1525945"/>
                  <a:gd name="connsiteY22" fmla="*/ 124057 h 1909803"/>
                  <a:gd name="connsiteX23" fmla="*/ 500116 w 1525945"/>
                  <a:gd name="connsiteY23" fmla="*/ 241731 h 1909803"/>
                  <a:gd name="connsiteX24" fmla="*/ 563538 w 1525945"/>
                  <a:gd name="connsiteY24" fmla="*/ 287960 h 1909803"/>
                  <a:gd name="connsiteX25" fmla="*/ 579584 w 1525945"/>
                  <a:gd name="connsiteY25" fmla="*/ 304007 h 1909803"/>
                  <a:gd name="connsiteX26" fmla="*/ 641096 w 1525945"/>
                  <a:gd name="connsiteY26" fmla="*/ 468674 h 1909803"/>
                  <a:gd name="connsiteX27" fmla="*/ 621229 w 1525945"/>
                  <a:gd name="connsiteY27" fmla="*/ 1073857 h 1909803"/>
                  <a:gd name="connsiteX28" fmla="*/ 687707 w 1525945"/>
                  <a:gd name="connsiteY28" fmla="*/ 1079206 h 1909803"/>
                  <a:gd name="connsiteX29" fmla="*/ 767558 w 1525945"/>
                  <a:gd name="connsiteY29" fmla="*/ 1083790 h 1909803"/>
                  <a:gd name="connsiteX30" fmla="*/ 745780 w 1525945"/>
                  <a:gd name="connsiteY30" fmla="*/ 477462 h 1909803"/>
                  <a:gd name="connsiteX31" fmla="*/ 803853 w 1525945"/>
                  <a:gd name="connsiteY31" fmla="*/ 317761 h 1909803"/>
                  <a:gd name="connsiteX32" fmla="*/ 819518 w 1525945"/>
                  <a:gd name="connsiteY32" fmla="*/ 294455 h 1909803"/>
                  <a:gd name="connsiteX33" fmla="*/ 946362 w 1525945"/>
                  <a:gd name="connsiteY33" fmla="*/ 188243 h 1909803"/>
                  <a:gd name="connsiteX34" fmla="*/ 1006345 w 1525945"/>
                  <a:gd name="connsiteY34" fmla="*/ 90053 h 1909803"/>
                  <a:gd name="connsiteX35" fmla="*/ 999850 w 1525945"/>
                  <a:gd name="connsiteY35" fmla="*/ 23957 h 1909803"/>
                  <a:gd name="connsiteX36" fmla="*/ 994119 w 1525945"/>
                  <a:gd name="connsiteY36" fmla="*/ 2562 h 1909803"/>
                  <a:gd name="connsiteX37" fmla="*/ 1016278 w 1525945"/>
                  <a:gd name="connsiteY37" fmla="*/ 7529 h 1909803"/>
                  <a:gd name="connsiteX38" fmla="*/ 1195846 w 1525945"/>
                  <a:gd name="connsiteY38" fmla="*/ 145834 h 1909803"/>
                  <a:gd name="connsiteX39" fmla="*/ 1384966 w 1525945"/>
                  <a:gd name="connsiteY39" fmla="*/ 358259 h 190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25945" h="1909803">
                    <a:moveTo>
                      <a:pt x="1384966" y="358259"/>
                    </a:moveTo>
                    <a:cubicBezTo>
                      <a:pt x="1414003" y="397993"/>
                      <a:pt x="1436926" y="441930"/>
                      <a:pt x="1456793" y="487777"/>
                    </a:cubicBezTo>
                    <a:cubicBezTo>
                      <a:pt x="1473604" y="527130"/>
                      <a:pt x="1512574" y="671548"/>
                      <a:pt x="1516394" y="703641"/>
                    </a:cubicBezTo>
                    <a:cubicBezTo>
                      <a:pt x="1522507" y="755219"/>
                      <a:pt x="1523653" y="890850"/>
                      <a:pt x="1525946" y="907661"/>
                    </a:cubicBezTo>
                    <a:cubicBezTo>
                      <a:pt x="1518687" y="993242"/>
                      <a:pt x="1492707" y="1072329"/>
                      <a:pt x="1446095" y="1144538"/>
                    </a:cubicBezTo>
                    <a:cubicBezTo>
                      <a:pt x="1417441" y="1189239"/>
                      <a:pt x="1382674" y="1228973"/>
                      <a:pt x="1340265" y="1261066"/>
                    </a:cubicBezTo>
                    <a:cubicBezTo>
                      <a:pt x="1327275" y="1271000"/>
                      <a:pt x="1322690" y="1280933"/>
                      <a:pt x="1324601" y="1298126"/>
                    </a:cubicBezTo>
                    <a:cubicBezTo>
                      <a:pt x="1331096" y="1358873"/>
                      <a:pt x="1375414" y="1850202"/>
                      <a:pt x="1381145" y="1909039"/>
                    </a:cubicBezTo>
                    <a:cubicBezTo>
                      <a:pt x="1355165" y="1909039"/>
                      <a:pt x="905863" y="1909039"/>
                      <a:pt x="805382" y="1909803"/>
                    </a:cubicBezTo>
                    <a:cubicBezTo>
                      <a:pt x="797740" y="1909803"/>
                      <a:pt x="794302" y="1903308"/>
                      <a:pt x="787807" y="1902926"/>
                    </a:cubicBezTo>
                    <a:cubicBezTo>
                      <a:pt x="771760" y="1896431"/>
                      <a:pt x="751129" y="1518956"/>
                      <a:pt x="746544" y="1507877"/>
                    </a:cubicBezTo>
                    <a:cubicBezTo>
                      <a:pt x="741960" y="1492594"/>
                      <a:pt x="762591" y="1395933"/>
                      <a:pt x="749983" y="1394405"/>
                    </a:cubicBezTo>
                    <a:cubicBezTo>
                      <a:pt x="710249" y="1389056"/>
                      <a:pt x="670897" y="1381797"/>
                      <a:pt x="632309" y="1371481"/>
                    </a:cubicBezTo>
                    <a:cubicBezTo>
                      <a:pt x="618554" y="1367661"/>
                      <a:pt x="644534" y="1488392"/>
                      <a:pt x="641478" y="1501382"/>
                    </a:cubicBezTo>
                    <a:cubicBezTo>
                      <a:pt x="640714" y="1566714"/>
                      <a:pt x="611295" y="1895285"/>
                      <a:pt x="598305" y="1908657"/>
                    </a:cubicBezTo>
                    <a:cubicBezTo>
                      <a:pt x="493239" y="1908657"/>
                      <a:pt x="24834" y="1908657"/>
                      <a:pt x="0" y="1908657"/>
                    </a:cubicBezTo>
                    <a:cubicBezTo>
                      <a:pt x="4967" y="1837976"/>
                      <a:pt x="11080" y="1767295"/>
                      <a:pt x="19485" y="1696996"/>
                    </a:cubicBezTo>
                    <a:cubicBezTo>
                      <a:pt x="20631" y="1687827"/>
                      <a:pt x="119203" y="220336"/>
                      <a:pt x="121113" y="211548"/>
                    </a:cubicBezTo>
                    <a:cubicBezTo>
                      <a:pt x="176894" y="167612"/>
                      <a:pt x="233056" y="123675"/>
                      <a:pt x="289219" y="80120"/>
                    </a:cubicBezTo>
                    <a:cubicBezTo>
                      <a:pt x="319402" y="56432"/>
                      <a:pt x="350349" y="33891"/>
                      <a:pt x="380531" y="10203"/>
                    </a:cubicBezTo>
                    <a:cubicBezTo>
                      <a:pt x="385498" y="6000"/>
                      <a:pt x="391611" y="4472"/>
                      <a:pt x="396196" y="269"/>
                    </a:cubicBezTo>
                    <a:cubicBezTo>
                      <a:pt x="399634" y="6764"/>
                      <a:pt x="396578" y="12877"/>
                      <a:pt x="393521" y="18226"/>
                    </a:cubicBezTo>
                    <a:cubicBezTo>
                      <a:pt x="373272" y="54522"/>
                      <a:pt x="380913" y="89671"/>
                      <a:pt x="398488" y="124057"/>
                    </a:cubicBezTo>
                    <a:cubicBezTo>
                      <a:pt x="422940" y="171050"/>
                      <a:pt x="459236" y="208874"/>
                      <a:pt x="500116" y="241731"/>
                    </a:cubicBezTo>
                    <a:cubicBezTo>
                      <a:pt x="520365" y="258160"/>
                      <a:pt x="541760" y="273442"/>
                      <a:pt x="563538" y="287960"/>
                    </a:cubicBezTo>
                    <a:cubicBezTo>
                      <a:pt x="570033" y="292163"/>
                      <a:pt x="576146" y="296748"/>
                      <a:pt x="579584" y="304007"/>
                    </a:cubicBezTo>
                    <a:cubicBezTo>
                      <a:pt x="597541" y="347180"/>
                      <a:pt x="636129" y="457595"/>
                      <a:pt x="641096" y="468674"/>
                    </a:cubicBezTo>
                    <a:cubicBezTo>
                      <a:pt x="644917" y="485867"/>
                      <a:pt x="605564" y="1071565"/>
                      <a:pt x="621229" y="1073857"/>
                    </a:cubicBezTo>
                    <a:cubicBezTo>
                      <a:pt x="643388" y="1077295"/>
                      <a:pt x="665548" y="1077678"/>
                      <a:pt x="687707" y="1079206"/>
                    </a:cubicBezTo>
                    <a:cubicBezTo>
                      <a:pt x="714451" y="1081116"/>
                      <a:pt x="740814" y="1082644"/>
                      <a:pt x="767558" y="1083790"/>
                    </a:cubicBezTo>
                    <a:cubicBezTo>
                      <a:pt x="785897" y="1084555"/>
                      <a:pt x="750365" y="507645"/>
                      <a:pt x="745780" y="477462"/>
                    </a:cubicBezTo>
                    <a:cubicBezTo>
                      <a:pt x="767558" y="425120"/>
                      <a:pt x="782076" y="370103"/>
                      <a:pt x="803853" y="317761"/>
                    </a:cubicBezTo>
                    <a:cubicBezTo>
                      <a:pt x="807674" y="308591"/>
                      <a:pt x="813405" y="301332"/>
                      <a:pt x="819518" y="294455"/>
                    </a:cubicBezTo>
                    <a:cubicBezTo>
                      <a:pt x="865747" y="263891"/>
                      <a:pt x="908156" y="228359"/>
                      <a:pt x="946362" y="188243"/>
                    </a:cubicBezTo>
                    <a:cubicBezTo>
                      <a:pt x="973488" y="159588"/>
                      <a:pt x="993737" y="127113"/>
                      <a:pt x="1006345" y="90053"/>
                    </a:cubicBezTo>
                    <a:cubicBezTo>
                      <a:pt x="1014368" y="66748"/>
                      <a:pt x="1010930" y="44970"/>
                      <a:pt x="999850" y="23957"/>
                    </a:cubicBezTo>
                    <a:cubicBezTo>
                      <a:pt x="996411" y="17462"/>
                      <a:pt x="991063" y="11349"/>
                      <a:pt x="994119" y="2562"/>
                    </a:cubicBezTo>
                    <a:cubicBezTo>
                      <a:pt x="1003288" y="-3551"/>
                      <a:pt x="1009783" y="2562"/>
                      <a:pt x="1016278" y="7529"/>
                    </a:cubicBezTo>
                    <a:cubicBezTo>
                      <a:pt x="1077026" y="52229"/>
                      <a:pt x="1136245" y="99223"/>
                      <a:pt x="1195846" y="145834"/>
                    </a:cubicBezTo>
                    <a:cubicBezTo>
                      <a:pt x="1208072" y="155004"/>
                      <a:pt x="1345232" y="303243"/>
                      <a:pt x="1384966" y="358259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19">
                <a:extLst>
                  <a:ext uri="{FF2B5EF4-FFF2-40B4-BE49-F238E27FC236}">
                    <a16:creationId xmlns:a16="http://schemas.microsoft.com/office/drawing/2014/main" xmlns="" id="{06B70D2B-8524-4985-B611-CAFE01F85DF8}"/>
                  </a:ext>
                </a:extLst>
              </p:cNvPr>
              <p:cNvSpPr/>
              <p:nvPr/>
            </p:nvSpPr>
            <p:spPr>
              <a:xfrm>
                <a:off x="3039431" y="4110649"/>
                <a:ext cx="331205" cy="389073"/>
              </a:xfrm>
              <a:custGeom>
                <a:avLst/>
                <a:gdLst>
                  <a:gd name="connsiteX0" fmla="*/ 177138 w 295382"/>
                  <a:gd name="connsiteY0" fmla="*/ 129524 h 346991"/>
                  <a:gd name="connsiteX1" fmla="*/ 282204 w 295382"/>
                  <a:gd name="connsiteY1" fmla="*/ 190271 h 346991"/>
                  <a:gd name="connsiteX2" fmla="*/ 294430 w 295382"/>
                  <a:gd name="connsiteY2" fmla="*/ 205172 h 346991"/>
                  <a:gd name="connsiteX3" fmla="*/ 201208 w 295382"/>
                  <a:gd name="connsiteY3" fmla="*/ 343859 h 346991"/>
                  <a:gd name="connsiteX4" fmla="*/ 73600 w 295382"/>
                  <a:gd name="connsiteY4" fmla="*/ 241467 h 346991"/>
                  <a:gd name="connsiteX5" fmla="*/ 4447 w 295382"/>
                  <a:gd name="connsiteY5" fmla="*/ 129906 h 346991"/>
                  <a:gd name="connsiteX6" fmla="*/ 22786 w 295382"/>
                  <a:gd name="connsiteY6" fmla="*/ 40122 h 346991"/>
                  <a:gd name="connsiteX7" fmla="*/ 120975 w 295382"/>
                  <a:gd name="connsiteY7" fmla="*/ 6 h 346991"/>
                  <a:gd name="connsiteX8" fmla="*/ 140078 w 295382"/>
                  <a:gd name="connsiteY8" fmla="*/ 19873 h 346991"/>
                  <a:gd name="connsiteX9" fmla="*/ 177138 w 295382"/>
                  <a:gd name="connsiteY9" fmla="*/ 129524 h 34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382" h="346991">
                    <a:moveTo>
                      <a:pt x="177138" y="129524"/>
                    </a:moveTo>
                    <a:cubicBezTo>
                      <a:pt x="206939" y="158942"/>
                      <a:pt x="243234" y="176517"/>
                      <a:pt x="282204" y="190271"/>
                    </a:cubicBezTo>
                    <a:cubicBezTo>
                      <a:pt x="289846" y="192946"/>
                      <a:pt x="298251" y="195620"/>
                      <a:pt x="294430" y="205172"/>
                    </a:cubicBezTo>
                    <a:cubicBezTo>
                      <a:pt x="291374" y="213195"/>
                      <a:pt x="232919" y="370985"/>
                      <a:pt x="201208" y="343859"/>
                    </a:cubicBezTo>
                    <a:cubicBezTo>
                      <a:pt x="156889" y="311766"/>
                      <a:pt x="111042" y="281966"/>
                      <a:pt x="73600" y="241467"/>
                    </a:cubicBezTo>
                    <a:cubicBezTo>
                      <a:pt x="43035" y="208610"/>
                      <a:pt x="17055" y="173079"/>
                      <a:pt x="4447" y="129906"/>
                    </a:cubicBezTo>
                    <a:cubicBezTo>
                      <a:pt x="-2812" y="104308"/>
                      <a:pt x="-3958" y="58843"/>
                      <a:pt x="22786" y="40122"/>
                    </a:cubicBezTo>
                    <a:cubicBezTo>
                      <a:pt x="52205" y="18727"/>
                      <a:pt x="82005" y="-376"/>
                      <a:pt x="120975" y="6"/>
                    </a:cubicBezTo>
                    <a:cubicBezTo>
                      <a:pt x="136258" y="388"/>
                      <a:pt x="141607" y="4972"/>
                      <a:pt x="140078" y="19873"/>
                    </a:cubicBezTo>
                    <a:cubicBezTo>
                      <a:pt x="137786" y="50055"/>
                      <a:pt x="168351" y="121118"/>
                      <a:pt x="177138" y="129524"/>
                    </a:cubicBezTo>
                    <a:close/>
                  </a:path>
                </a:pathLst>
              </a:custGeom>
              <a:solidFill>
                <a:srgbClr val="00DCD4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20">
                <a:extLst>
                  <a:ext uri="{FF2B5EF4-FFF2-40B4-BE49-F238E27FC236}">
                    <a16:creationId xmlns:a16="http://schemas.microsoft.com/office/drawing/2014/main" xmlns="" id="{C54DAB91-5DF5-4902-AB63-DA7B95BD1BC7}"/>
                  </a:ext>
                </a:extLst>
              </p:cNvPr>
              <p:cNvSpPr/>
              <p:nvPr/>
            </p:nvSpPr>
            <p:spPr>
              <a:xfrm>
                <a:off x="3274467" y="4009554"/>
                <a:ext cx="257971" cy="132947"/>
              </a:xfrm>
              <a:custGeom>
                <a:avLst/>
                <a:gdLst>
                  <a:gd name="connsiteX0" fmla="*/ 227325 w 230069"/>
                  <a:gd name="connsiteY0" fmla="*/ 6113 h 118567"/>
                  <a:gd name="connsiteX1" fmla="*/ 129136 w 230069"/>
                  <a:gd name="connsiteY1" fmla="*/ 61130 h 118567"/>
                  <a:gd name="connsiteX2" fmla="*/ 23306 w 230069"/>
                  <a:gd name="connsiteY2" fmla="*/ 114618 h 118567"/>
                  <a:gd name="connsiteX3" fmla="*/ 764 w 230069"/>
                  <a:gd name="connsiteY3" fmla="*/ 105830 h 118567"/>
                  <a:gd name="connsiteX4" fmla="*/ 0 w 230069"/>
                  <a:gd name="connsiteY4" fmla="*/ 7641 h 118567"/>
                  <a:gd name="connsiteX5" fmla="*/ 228472 w 230069"/>
                  <a:gd name="connsiteY5" fmla="*/ 0 h 118567"/>
                  <a:gd name="connsiteX6" fmla="*/ 227325 w 230069"/>
                  <a:gd name="connsiteY6" fmla="*/ 6113 h 118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069" h="118567">
                    <a:moveTo>
                      <a:pt x="227325" y="6113"/>
                    </a:moveTo>
                    <a:cubicBezTo>
                      <a:pt x="197525" y="30183"/>
                      <a:pt x="161993" y="43173"/>
                      <a:pt x="129136" y="61130"/>
                    </a:cubicBezTo>
                    <a:cubicBezTo>
                      <a:pt x="94369" y="80233"/>
                      <a:pt x="58455" y="96661"/>
                      <a:pt x="23306" y="114618"/>
                    </a:cubicBezTo>
                    <a:cubicBezTo>
                      <a:pt x="11462" y="120731"/>
                      <a:pt x="3439" y="121113"/>
                      <a:pt x="764" y="105830"/>
                    </a:cubicBezTo>
                    <a:cubicBezTo>
                      <a:pt x="382" y="72973"/>
                      <a:pt x="382" y="40498"/>
                      <a:pt x="0" y="7641"/>
                    </a:cubicBezTo>
                    <a:cubicBezTo>
                      <a:pt x="76794" y="29419"/>
                      <a:pt x="152824" y="25216"/>
                      <a:pt x="228472" y="0"/>
                    </a:cubicBezTo>
                    <a:cubicBezTo>
                      <a:pt x="230764" y="2292"/>
                      <a:pt x="230764" y="4585"/>
                      <a:pt x="227325" y="6113"/>
                    </a:cubicBezTo>
                    <a:close/>
                  </a:path>
                </a:pathLst>
              </a:custGeom>
              <a:solidFill>
                <a:srgbClr val="E08D55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21">
                <a:extLst>
                  <a:ext uri="{FF2B5EF4-FFF2-40B4-BE49-F238E27FC236}">
                    <a16:creationId xmlns:a16="http://schemas.microsoft.com/office/drawing/2014/main" xmlns="" id="{E4BFFE29-5D5F-4BA2-BB12-D5253618B5C6}"/>
                  </a:ext>
                </a:extLst>
              </p:cNvPr>
              <p:cNvSpPr/>
              <p:nvPr/>
            </p:nvSpPr>
            <p:spPr>
              <a:xfrm>
                <a:off x="3292030" y="6239166"/>
                <a:ext cx="212055" cy="57291"/>
              </a:xfrm>
              <a:custGeom>
                <a:avLst/>
                <a:gdLst>
                  <a:gd name="connsiteX0" fmla="*/ 0 w 189119"/>
                  <a:gd name="connsiteY0" fmla="*/ 50215 h 51094"/>
                  <a:gd name="connsiteX1" fmla="*/ 5731 w 189119"/>
                  <a:gd name="connsiteY1" fmla="*/ 4367 h 51094"/>
                  <a:gd name="connsiteX2" fmla="*/ 25598 w 189119"/>
                  <a:gd name="connsiteY2" fmla="*/ 547 h 51094"/>
                  <a:gd name="connsiteX3" fmla="*/ 157027 w 189119"/>
                  <a:gd name="connsiteY3" fmla="*/ 4749 h 51094"/>
                  <a:gd name="connsiteX4" fmla="*/ 182242 w 189119"/>
                  <a:gd name="connsiteY4" fmla="*/ 11244 h 51094"/>
                  <a:gd name="connsiteX5" fmla="*/ 189119 w 189119"/>
                  <a:gd name="connsiteY5" fmla="*/ 44484 h 51094"/>
                  <a:gd name="connsiteX6" fmla="*/ 175365 w 189119"/>
                  <a:gd name="connsiteY6" fmla="*/ 50979 h 51094"/>
                  <a:gd name="connsiteX7" fmla="*/ 0 w 189119"/>
                  <a:gd name="connsiteY7" fmla="*/ 50215 h 51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119" h="51094">
                    <a:moveTo>
                      <a:pt x="0" y="50215"/>
                    </a:moveTo>
                    <a:cubicBezTo>
                      <a:pt x="1910" y="34932"/>
                      <a:pt x="3821" y="19650"/>
                      <a:pt x="5731" y="4367"/>
                    </a:cubicBezTo>
                    <a:cubicBezTo>
                      <a:pt x="11844" y="-217"/>
                      <a:pt x="18721" y="-599"/>
                      <a:pt x="25598" y="547"/>
                    </a:cubicBezTo>
                    <a:cubicBezTo>
                      <a:pt x="69153" y="6660"/>
                      <a:pt x="113090" y="4367"/>
                      <a:pt x="157027" y="4749"/>
                    </a:cubicBezTo>
                    <a:cubicBezTo>
                      <a:pt x="166196" y="4749"/>
                      <a:pt x="174983" y="4749"/>
                      <a:pt x="182242" y="11244"/>
                    </a:cubicBezTo>
                    <a:cubicBezTo>
                      <a:pt x="184917" y="22324"/>
                      <a:pt x="181478" y="34550"/>
                      <a:pt x="189119" y="44484"/>
                    </a:cubicBezTo>
                    <a:cubicBezTo>
                      <a:pt x="187209" y="52507"/>
                      <a:pt x="181096" y="50979"/>
                      <a:pt x="175365" y="50979"/>
                    </a:cubicBezTo>
                    <a:cubicBezTo>
                      <a:pt x="117292" y="50596"/>
                      <a:pt x="58455" y="50215"/>
                      <a:pt x="0" y="50215"/>
                    </a:cubicBezTo>
                    <a:close/>
                  </a:path>
                </a:pathLst>
              </a:custGeom>
              <a:solidFill>
                <a:srgbClr val="385050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22">
                <a:extLst>
                  <a:ext uri="{FF2B5EF4-FFF2-40B4-BE49-F238E27FC236}">
                    <a16:creationId xmlns:a16="http://schemas.microsoft.com/office/drawing/2014/main" xmlns="" id="{7EE77D3E-7472-4D1C-9E73-EF940A295472}"/>
                  </a:ext>
                </a:extLst>
              </p:cNvPr>
              <p:cNvSpPr/>
              <p:nvPr/>
            </p:nvSpPr>
            <p:spPr>
              <a:xfrm>
                <a:off x="3306512" y="5681087"/>
                <a:ext cx="182005" cy="237397"/>
              </a:xfrm>
              <a:custGeom>
                <a:avLst/>
                <a:gdLst>
                  <a:gd name="connsiteX0" fmla="*/ 457 w 162319"/>
                  <a:gd name="connsiteY0" fmla="*/ 10373 h 211720"/>
                  <a:gd name="connsiteX1" fmla="*/ 10773 w 162319"/>
                  <a:gd name="connsiteY1" fmla="*/ 822 h 211720"/>
                  <a:gd name="connsiteX2" fmla="*/ 154045 w 162319"/>
                  <a:gd name="connsiteY2" fmla="*/ 29094 h 211720"/>
                  <a:gd name="connsiteX3" fmla="*/ 161686 w 162319"/>
                  <a:gd name="connsiteY3" fmla="*/ 42466 h 211720"/>
                  <a:gd name="connsiteX4" fmla="*/ 115075 w 162319"/>
                  <a:gd name="connsiteY4" fmla="*/ 189941 h 211720"/>
                  <a:gd name="connsiteX5" fmla="*/ 61968 w 162319"/>
                  <a:gd name="connsiteY5" fmla="*/ 197201 h 211720"/>
                  <a:gd name="connsiteX6" fmla="*/ 457 w 162319"/>
                  <a:gd name="connsiteY6" fmla="*/ 10373 h 21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319" h="211720">
                    <a:moveTo>
                      <a:pt x="457" y="10373"/>
                    </a:moveTo>
                    <a:cubicBezTo>
                      <a:pt x="-1453" y="822"/>
                      <a:pt x="2749" y="-1470"/>
                      <a:pt x="10773" y="822"/>
                    </a:cubicBezTo>
                    <a:cubicBezTo>
                      <a:pt x="57766" y="13812"/>
                      <a:pt x="106287" y="21071"/>
                      <a:pt x="154045" y="29094"/>
                    </a:cubicBezTo>
                    <a:cubicBezTo>
                      <a:pt x="162450" y="30622"/>
                      <a:pt x="163214" y="34825"/>
                      <a:pt x="161686" y="42466"/>
                    </a:cubicBezTo>
                    <a:cubicBezTo>
                      <a:pt x="156337" y="70357"/>
                      <a:pt x="151752" y="128048"/>
                      <a:pt x="115075" y="189941"/>
                    </a:cubicBezTo>
                    <a:cubicBezTo>
                      <a:pt x="99792" y="215539"/>
                      <a:pt x="74194" y="219360"/>
                      <a:pt x="61968" y="197201"/>
                    </a:cubicBezTo>
                    <a:cubicBezTo>
                      <a:pt x="24145" y="128048"/>
                      <a:pt x="3895" y="26420"/>
                      <a:pt x="457" y="10373"/>
                    </a:cubicBezTo>
                    <a:close/>
                  </a:path>
                </a:pathLst>
              </a:custGeom>
              <a:solidFill>
                <a:srgbClr val="FD535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23">
                <a:extLst>
                  <a:ext uri="{FF2B5EF4-FFF2-40B4-BE49-F238E27FC236}">
                    <a16:creationId xmlns:a16="http://schemas.microsoft.com/office/drawing/2014/main" xmlns="" id="{076F61FB-5BD6-4E33-B774-7092D9416782}"/>
                  </a:ext>
                </a:extLst>
              </p:cNvPr>
              <p:cNvSpPr/>
              <p:nvPr/>
            </p:nvSpPr>
            <p:spPr>
              <a:xfrm>
                <a:off x="2822938" y="4513775"/>
                <a:ext cx="467379" cy="766826"/>
              </a:xfrm>
              <a:custGeom>
                <a:avLst/>
                <a:gdLst>
                  <a:gd name="connsiteX0" fmla="*/ 409568 w 416827"/>
                  <a:gd name="connsiteY0" fmla="*/ 683887 h 683886"/>
                  <a:gd name="connsiteX1" fmla="*/ 289601 w 416827"/>
                  <a:gd name="connsiteY1" fmla="*/ 462674 h 683886"/>
                  <a:gd name="connsiteX2" fmla="*/ 71063 w 416827"/>
                  <a:gd name="connsiteY2" fmla="*/ 255216 h 683886"/>
                  <a:gd name="connsiteX3" fmla="*/ 56927 w 416827"/>
                  <a:gd name="connsiteY3" fmla="*/ 248339 h 683886"/>
                  <a:gd name="connsiteX4" fmla="*/ 53488 w 416827"/>
                  <a:gd name="connsiteY4" fmla="*/ 242608 h 683886"/>
                  <a:gd name="connsiteX5" fmla="*/ 127608 w 416827"/>
                  <a:gd name="connsiteY5" fmla="*/ 154734 h 683886"/>
                  <a:gd name="connsiteX6" fmla="*/ 205548 w 416827"/>
                  <a:gd name="connsiteY6" fmla="*/ 64568 h 683886"/>
                  <a:gd name="connsiteX7" fmla="*/ 0 w 416827"/>
                  <a:gd name="connsiteY7" fmla="*/ 7641 h 683886"/>
                  <a:gd name="connsiteX8" fmla="*/ 1528 w 416827"/>
                  <a:gd name="connsiteY8" fmla="*/ 0 h 683886"/>
                  <a:gd name="connsiteX9" fmla="*/ 212807 w 416827"/>
                  <a:gd name="connsiteY9" fmla="*/ 61130 h 683886"/>
                  <a:gd name="connsiteX10" fmla="*/ 133339 w 416827"/>
                  <a:gd name="connsiteY10" fmla="*/ 160083 h 683886"/>
                  <a:gd name="connsiteX11" fmla="*/ 61512 w 416827"/>
                  <a:gd name="connsiteY11" fmla="*/ 241844 h 683886"/>
                  <a:gd name="connsiteX12" fmla="*/ 74884 w 416827"/>
                  <a:gd name="connsiteY12" fmla="*/ 248339 h 683886"/>
                  <a:gd name="connsiteX13" fmla="*/ 296860 w 416827"/>
                  <a:gd name="connsiteY13" fmla="*/ 458854 h 683886"/>
                  <a:gd name="connsiteX14" fmla="*/ 416827 w 416827"/>
                  <a:gd name="connsiteY14" fmla="*/ 680066 h 683886"/>
                  <a:gd name="connsiteX15" fmla="*/ 409568 w 416827"/>
                  <a:gd name="connsiteY15" fmla="*/ 683887 h 683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16827" h="683886">
                    <a:moveTo>
                      <a:pt x="409568" y="683887"/>
                    </a:moveTo>
                    <a:cubicBezTo>
                      <a:pt x="409186" y="683123"/>
                      <a:pt x="375565" y="623139"/>
                      <a:pt x="289601" y="462674"/>
                    </a:cubicBezTo>
                    <a:cubicBezTo>
                      <a:pt x="214718" y="323223"/>
                      <a:pt x="110033" y="273937"/>
                      <a:pt x="71063" y="255216"/>
                    </a:cubicBezTo>
                    <a:cubicBezTo>
                      <a:pt x="64568" y="252159"/>
                      <a:pt x="59983" y="249867"/>
                      <a:pt x="56927" y="248339"/>
                    </a:cubicBezTo>
                    <a:cubicBezTo>
                      <a:pt x="55017" y="247193"/>
                      <a:pt x="53488" y="245282"/>
                      <a:pt x="53488" y="242608"/>
                    </a:cubicBezTo>
                    <a:cubicBezTo>
                      <a:pt x="51960" y="230000"/>
                      <a:pt x="80615" y="200964"/>
                      <a:pt x="127608" y="154734"/>
                    </a:cubicBezTo>
                    <a:cubicBezTo>
                      <a:pt x="160465" y="122259"/>
                      <a:pt x="209751" y="73738"/>
                      <a:pt x="205548" y="64568"/>
                    </a:cubicBezTo>
                    <a:cubicBezTo>
                      <a:pt x="197907" y="49286"/>
                      <a:pt x="75266" y="21395"/>
                      <a:pt x="0" y="7641"/>
                    </a:cubicBezTo>
                    <a:lnTo>
                      <a:pt x="1528" y="0"/>
                    </a:lnTo>
                    <a:cubicBezTo>
                      <a:pt x="34767" y="6113"/>
                      <a:pt x="201345" y="37824"/>
                      <a:pt x="212807" y="61130"/>
                    </a:cubicBezTo>
                    <a:cubicBezTo>
                      <a:pt x="218920" y="73738"/>
                      <a:pt x="191794" y="102392"/>
                      <a:pt x="133339" y="160083"/>
                    </a:cubicBezTo>
                    <a:cubicBezTo>
                      <a:pt x="103538" y="189502"/>
                      <a:pt x="58837" y="233439"/>
                      <a:pt x="61512" y="241844"/>
                    </a:cubicBezTo>
                    <a:cubicBezTo>
                      <a:pt x="64186" y="243372"/>
                      <a:pt x="68771" y="245664"/>
                      <a:pt x="74884" y="248339"/>
                    </a:cubicBezTo>
                    <a:cubicBezTo>
                      <a:pt x="114618" y="267060"/>
                      <a:pt x="220831" y="317110"/>
                      <a:pt x="296860" y="458854"/>
                    </a:cubicBezTo>
                    <a:cubicBezTo>
                      <a:pt x="382824" y="619319"/>
                      <a:pt x="416445" y="679302"/>
                      <a:pt x="416827" y="680066"/>
                    </a:cubicBezTo>
                    <a:lnTo>
                      <a:pt x="409568" y="68388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24">
                <a:extLst>
                  <a:ext uri="{FF2B5EF4-FFF2-40B4-BE49-F238E27FC236}">
                    <a16:creationId xmlns:a16="http://schemas.microsoft.com/office/drawing/2014/main" xmlns="" id="{3144C08B-4FBD-454D-B5E2-6D821A3DB0D6}"/>
                  </a:ext>
                </a:extLst>
              </p:cNvPr>
              <p:cNvSpPr/>
              <p:nvPr/>
            </p:nvSpPr>
            <p:spPr>
              <a:xfrm>
                <a:off x="3500659" y="4440948"/>
                <a:ext cx="573620" cy="879066"/>
              </a:xfrm>
              <a:custGeom>
                <a:avLst/>
                <a:gdLst>
                  <a:gd name="connsiteX0" fmla="*/ 6877 w 511577"/>
                  <a:gd name="connsiteY0" fmla="*/ 783986 h 783986"/>
                  <a:gd name="connsiteX1" fmla="*/ 0 w 511577"/>
                  <a:gd name="connsiteY1" fmla="*/ 780548 h 783986"/>
                  <a:gd name="connsiteX2" fmla="*/ 186445 w 511577"/>
                  <a:gd name="connsiteY2" fmla="*/ 437458 h 783986"/>
                  <a:gd name="connsiteX3" fmla="*/ 323987 w 511577"/>
                  <a:gd name="connsiteY3" fmla="*/ 322840 h 783986"/>
                  <a:gd name="connsiteX4" fmla="*/ 357226 w 511577"/>
                  <a:gd name="connsiteY4" fmla="*/ 300299 h 783986"/>
                  <a:gd name="connsiteX5" fmla="*/ 353023 w 511577"/>
                  <a:gd name="connsiteY5" fmla="*/ 291894 h 783986"/>
                  <a:gd name="connsiteX6" fmla="*/ 326661 w 511577"/>
                  <a:gd name="connsiteY6" fmla="*/ 266678 h 783986"/>
                  <a:gd name="connsiteX7" fmla="*/ 206312 w 511577"/>
                  <a:gd name="connsiteY7" fmla="*/ 122641 h 783986"/>
                  <a:gd name="connsiteX8" fmla="*/ 216628 w 511577"/>
                  <a:gd name="connsiteY8" fmla="*/ 114618 h 783986"/>
                  <a:gd name="connsiteX9" fmla="*/ 485980 w 511577"/>
                  <a:gd name="connsiteY9" fmla="*/ 35532 h 783986"/>
                  <a:gd name="connsiteX10" fmla="*/ 503937 w 511577"/>
                  <a:gd name="connsiteY10" fmla="*/ 0 h 783986"/>
                  <a:gd name="connsiteX11" fmla="*/ 511578 w 511577"/>
                  <a:gd name="connsiteY11" fmla="*/ 0 h 783986"/>
                  <a:gd name="connsiteX12" fmla="*/ 490564 w 511577"/>
                  <a:gd name="connsiteY12" fmla="*/ 41645 h 783986"/>
                  <a:gd name="connsiteX13" fmla="*/ 218156 w 511577"/>
                  <a:gd name="connsiteY13" fmla="*/ 122259 h 783986"/>
                  <a:gd name="connsiteX14" fmla="*/ 213953 w 511577"/>
                  <a:gd name="connsiteY14" fmla="*/ 124934 h 783986"/>
                  <a:gd name="connsiteX15" fmla="*/ 332010 w 511577"/>
                  <a:gd name="connsiteY15" fmla="*/ 261329 h 783986"/>
                  <a:gd name="connsiteX16" fmla="*/ 358372 w 511577"/>
                  <a:gd name="connsiteY16" fmla="*/ 286927 h 783986"/>
                  <a:gd name="connsiteX17" fmla="*/ 364867 w 511577"/>
                  <a:gd name="connsiteY17" fmla="*/ 301827 h 783986"/>
                  <a:gd name="connsiteX18" fmla="*/ 327807 w 511577"/>
                  <a:gd name="connsiteY18" fmla="*/ 329717 h 783986"/>
                  <a:gd name="connsiteX19" fmla="*/ 193322 w 511577"/>
                  <a:gd name="connsiteY19" fmla="*/ 441661 h 783986"/>
                  <a:gd name="connsiteX20" fmla="*/ 6877 w 511577"/>
                  <a:gd name="connsiteY20" fmla="*/ 783986 h 78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11577" h="783986">
                    <a:moveTo>
                      <a:pt x="6877" y="783986"/>
                    </a:moveTo>
                    <a:lnTo>
                      <a:pt x="0" y="780548"/>
                    </a:lnTo>
                    <a:cubicBezTo>
                      <a:pt x="1146" y="778256"/>
                      <a:pt x="111179" y="555133"/>
                      <a:pt x="186445" y="437458"/>
                    </a:cubicBezTo>
                    <a:cubicBezTo>
                      <a:pt x="229618" y="370216"/>
                      <a:pt x="286545" y="341943"/>
                      <a:pt x="323987" y="322840"/>
                    </a:cubicBezTo>
                    <a:cubicBezTo>
                      <a:pt x="341943" y="314053"/>
                      <a:pt x="356079" y="306794"/>
                      <a:pt x="357226" y="300299"/>
                    </a:cubicBezTo>
                    <a:cubicBezTo>
                      <a:pt x="357608" y="298007"/>
                      <a:pt x="356079" y="295332"/>
                      <a:pt x="353023" y="291894"/>
                    </a:cubicBezTo>
                    <a:cubicBezTo>
                      <a:pt x="347292" y="286163"/>
                      <a:pt x="337741" y="276993"/>
                      <a:pt x="326661" y="266678"/>
                    </a:cubicBezTo>
                    <a:cubicBezTo>
                      <a:pt x="259801" y="203256"/>
                      <a:pt x="200199" y="144419"/>
                      <a:pt x="206312" y="122641"/>
                    </a:cubicBezTo>
                    <a:cubicBezTo>
                      <a:pt x="207076" y="119585"/>
                      <a:pt x="209751" y="115764"/>
                      <a:pt x="216628" y="114618"/>
                    </a:cubicBezTo>
                    <a:cubicBezTo>
                      <a:pt x="263239" y="106213"/>
                      <a:pt x="468405" y="48522"/>
                      <a:pt x="485980" y="35532"/>
                    </a:cubicBezTo>
                    <a:cubicBezTo>
                      <a:pt x="503172" y="22924"/>
                      <a:pt x="503937" y="382"/>
                      <a:pt x="503937" y="0"/>
                    </a:cubicBezTo>
                    <a:lnTo>
                      <a:pt x="511578" y="0"/>
                    </a:lnTo>
                    <a:cubicBezTo>
                      <a:pt x="511578" y="1146"/>
                      <a:pt x="510814" y="26744"/>
                      <a:pt x="490564" y="41645"/>
                    </a:cubicBezTo>
                    <a:cubicBezTo>
                      <a:pt x="471080" y="56163"/>
                      <a:pt x="261711" y="114236"/>
                      <a:pt x="218156" y="122259"/>
                    </a:cubicBezTo>
                    <a:cubicBezTo>
                      <a:pt x="214335" y="123023"/>
                      <a:pt x="213953" y="124551"/>
                      <a:pt x="213953" y="124934"/>
                    </a:cubicBezTo>
                    <a:cubicBezTo>
                      <a:pt x="208222" y="144037"/>
                      <a:pt x="291893" y="223123"/>
                      <a:pt x="332010" y="261329"/>
                    </a:cubicBezTo>
                    <a:cubicBezTo>
                      <a:pt x="343090" y="271645"/>
                      <a:pt x="352641" y="280814"/>
                      <a:pt x="358372" y="286927"/>
                    </a:cubicBezTo>
                    <a:cubicBezTo>
                      <a:pt x="363721" y="292276"/>
                      <a:pt x="365631" y="297242"/>
                      <a:pt x="364867" y="301827"/>
                    </a:cubicBezTo>
                    <a:cubicBezTo>
                      <a:pt x="363339" y="312143"/>
                      <a:pt x="349202" y="319020"/>
                      <a:pt x="327807" y="329717"/>
                    </a:cubicBezTo>
                    <a:cubicBezTo>
                      <a:pt x="291129" y="348056"/>
                      <a:pt x="235349" y="375947"/>
                      <a:pt x="193322" y="441661"/>
                    </a:cubicBezTo>
                    <a:cubicBezTo>
                      <a:pt x="117674" y="558571"/>
                      <a:pt x="8023" y="781694"/>
                      <a:pt x="6877" y="78398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25">
                <a:extLst>
                  <a:ext uri="{FF2B5EF4-FFF2-40B4-BE49-F238E27FC236}">
                    <a16:creationId xmlns:a16="http://schemas.microsoft.com/office/drawing/2014/main" xmlns="" id="{F4A83C1C-6524-45C7-8A1E-9E2B49D08714}"/>
                  </a:ext>
                </a:extLst>
              </p:cNvPr>
              <p:cNvSpPr/>
              <p:nvPr/>
            </p:nvSpPr>
            <p:spPr>
              <a:xfrm>
                <a:off x="3080832" y="4880481"/>
                <a:ext cx="1021721" cy="850364"/>
              </a:xfrm>
              <a:custGeom>
                <a:avLst/>
                <a:gdLst>
                  <a:gd name="connsiteX0" fmla="*/ 471844 w 911211"/>
                  <a:gd name="connsiteY0" fmla="*/ 758388 h 758388"/>
                  <a:gd name="connsiteX1" fmla="*/ 7641 w 911211"/>
                  <a:gd name="connsiteY1" fmla="*/ 639186 h 758388"/>
                  <a:gd name="connsiteX2" fmla="*/ 5731 w 911211"/>
                  <a:gd name="connsiteY2" fmla="*/ 638040 h 758388"/>
                  <a:gd name="connsiteX3" fmla="*/ 0 w 911211"/>
                  <a:gd name="connsiteY3" fmla="*/ 409950 h 758388"/>
                  <a:gd name="connsiteX4" fmla="*/ 4203 w 911211"/>
                  <a:gd name="connsiteY4" fmla="*/ 410332 h 758388"/>
                  <a:gd name="connsiteX5" fmla="*/ 438986 w 911211"/>
                  <a:gd name="connsiteY5" fmla="*/ 440515 h 758388"/>
                  <a:gd name="connsiteX6" fmla="*/ 672043 w 911211"/>
                  <a:gd name="connsiteY6" fmla="*/ 320930 h 758388"/>
                  <a:gd name="connsiteX7" fmla="*/ 627342 w 911211"/>
                  <a:gd name="connsiteY7" fmla="*/ 3056 h 758388"/>
                  <a:gd name="connsiteX8" fmla="*/ 634219 w 911211"/>
                  <a:gd name="connsiteY8" fmla="*/ 0 h 758388"/>
                  <a:gd name="connsiteX9" fmla="*/ 678538 w 911211"/>
                  <a:gd name="connsiteY9" fmla="*/ 325133 h 758388"/>
                  <a:gd name="connsiteX10" fmla="*/ 438986 w 911211"/>
                  <a:gd name="connsiteY10" fmla="*/ 448156 h 758388"/>
                  <a:gd name="connsiteX11" fmla="*/ 438604 w 911211"/>
                  <a:gd name="connsiteY11" fmla="*/ 448156 h 758388"/>
                  <a:gd name="connsiteX12" fmla="*/ 8023 w 911211"/>
                  <a:gd name="connsiteY12" fmla="*/ 418355 h 758388"/>
                  <a:gd name="connsiteX13" fmla="*/ 13372 w 911211"/>
                  <a:gd name="connsiteY13" fmla="*/ 633455 h 758388"/>
                  <a:gd name="connsiteX14" fmla="*/ 497441 w 911211"/>
                  <a:gd name="connsiteY14" fmla="*/ 750365 h 758388"/>
                  <a:gd name="connsiteX15" fmla="*/ 906627 w 911211"/>
                  <a:gd name="connsiteY15" fmla="*/ 625431 h 758388"/>
                  <a:gd name="connsiteX16" fmla="*/ 911212 w 911211"/>
                  <a:gd name="connsiteY16" fmla="*/ 631545 h 758388"/>
                  <a:gd name="connsiteX17" fmla="*/ 497824 w 911211"/>
                  <a:gd name="connsiteY17" fmla="*/ 758006 h 758388"/>
                  <a:gd name="connsiteX18" fmla="*/ 471844 w 911211"/>
                  <a:gd name="connsiteY18" fmla="*/ 758388 h 75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1211" h="758388">
                    <a:moveTo>
                      <a:pt x="471844" y="758388"/>
                    </a:moveTo>
                    <a:cubicBezTo>
                      <a:pt x="235731" y="758388"/>
                      <a:pt x="9934" y="640332"/>
                      <a:pt x="7641" y="639186"/>
                    </a:cubicBezTo>
                    <a:lnTo>
                      <a:pt x="5731" y="638040"/>
                    </a:lnTo>
                    <a:lnTo>
                      <a:pt x="0" y="409950"/>
                    </a:lnTo>
                    <a:lnTo>
                      <a:pt x="4203" y="410332"/>
                    </a:lnTo>
                    <a:cubicBezTo>
                      <a:pt x="8023" y="410714"/>
                      <a:pt x="388173" y="440897"/>
                      <a:pt x="438986" y="440515"/>
                    </a:cubicBezTo>
                    <a:cubicBezTo>
                      <a:pt x="494003" y="440133"/>
                      <a:pt x="613206" y="414917"/>
                      <a:pt x="672043" y="320930"/>
                    </a:cubicBezTo>
                    <a:cubicBezTo>
                      <a:pt x="730880" y="226943"/>
                      <a:pt x="628488" y="5349"/>
                      <a:pt x="627342" y="3056"/>
                    </a:cubicBezTo>
                    <a:lnTo>
                      <a:pt x="634219" y="0"/>
                    </a:lnTo>
                    <a:cubicBezTo>
                      <a:pt x="638422" y="9169"/>
                      <a:pt x="739667" y="227707"/>
                      <a:pt x="678538" y="325133"/>
                    </a:cubicBezTo>
                    <a:cubicBezTo>
                      <a:pt x="617790" y="421794"/>
                      <a:pt x="495149" y="447774"/>
                      <a:pt x="438986" y="448156"/>
                    </a:cubicBezTo>
                    <a:cubicBezTo>
                      <a:pt x="438986" y="448156"/>
                      <a:pt x="438604" y="448156"/>
                      <a:pt x="438604" y="448156"/>
                    </a:cubicBezTo>
                    <a:cubicBezTo>
                      <a:pt x="388173" y="448156"/>
                      <a:pt x="51960" y="421794"/>
                      <a:pt x="8023" y="418355"/>
                    </a:cubicBezTo>
                    <a:lnTo>
                      <a:pt x="13372" y="633455"/>
                    </a:lnTo>
                    <a:cubicBezTo>
                      <a:pt x="37060" y="645681"/>
                      <a:pt x="265913" y="759152"/>
                      <a:pt x="497441" y="750365"/>
                    </a:cubicBezTo>
                    <a:cubicBezTo>
                      <a:pt x="740432" y="741196"/>
                      <a:pt x="905099" y="626578"/>
                      <a:pt x="906627" y="625431"/>
                    </a:cubicBezTo>
                    <a:lnTo>
                      <a:pt x="911212" y="631545"/>
                    </a:lnTo>
                    <a:cubicBezTo>
                      <a:pt x="909684" y="632691"/>
                      <a:pt x="743106" y="748837"/>
                      <a:pt x="497824" y="758006"/>
                    </a:cubicBezTo>
                    <a:cubicBezTo>
                      <a:pt x="488654" y="758006"/>
                      <a:pt x="480249" y="758388"/>
                      <a:pt x="471844" y="75838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26">
                <a:extLst>
                  <a:ext uri="{FF2B5EF4-FFF2-40B4-BE49-F238E27FC236}">
                    <a16:creationId xmlns:a16="http://schemas.microsoft.com/office/drawing/2014/main" xmlns="" id="{EADB21DF-3333-4A3F-9335-1702C394A1E5}"/>
                  </a:ext>
                </a:extLst>
              </p:cNvPr>
              <p:cNvSpPr/>
              <p:nvPr/>
            </p:nvSpPr>
            <p:spPr>
              <a:xfrm>
                <a:off x="3522913" y="4760076"/>
                <a:ext cx="316207" cy="109266"/>
              </a:xfrm>
              <a:custGeom>
                <a:avLst/>
                <a:gdLst>
                  <a:gd name="connsiteX0" fmla="*/ 142147 w 282006"/>
                  <a:gd name="connsiteY0" fmla="*/ 406 h 97448"/>
                  <a:gd name="connsiteX1" fmla="*/ 265934 w 282006"/>
                  <a:gd name="connsiteY1" fmla="*/ 24 h 97448"/>
                  <a:gd name="connsiteX2" fmla="*/ 281980 w 282006"/>
                  <a:gd name="connsiteY2" fmla="*/ 16070 h 97448"/>
                  <a:gd name="connsiteX3" fmla="*/ 281598 w 282006"/>
                  <a:gd name="connsiteY3" fmla="*/ 81020 h 97448"/>
                  <a:gd name="connsiteX4" fmla="*/ 267080 w 282006"/>
                  <a:gd name="connsiteY4" fmla="*/ 97449 h 97448"/>
                  <a:gd name="connsiteX5" fmla="*/ 11864 w 282006"/>
                  <a:gd name="connsiteY5" fmla="*/ 97067 h 97448"/>
                  <a:gd name="connsiteX6" fmla="*/ 20 w 282006"/>
                  <a:gd name="connsiteY6" fmla="*/ 84459 h 97448"/>
                  <a:gd name="connsiteX7" fmla="*/ 20 w 282006"/>
                  <a:gd name="connsiteY7" fmla="*/ 14160 h 97448"/>
                  <a:gd name="connsiteX8" fmla="*/ 14539 w 282006"/>
                  <a:gd name="connsiteY8" fmla="*/ 406 h 97448"/>
                  <a:gd name="connsiteX9" fmla="*/ 142147 w 282006"/>
                  <a:gd name="connsiteY9" fmla="*/ 406 h 97448"/>
                  <a:gd name="connsiteX10" fmla="*/ 142147 w 282006"/>
                  <a:gd name="connsiteY10" fmla="*/ 406 h 9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2006" h="97448">
                    <a:moveTo>
                      <a:pt x="142147" y="406"/>
                    </a:moveTo>
                    <a:cubicBezTo>
                      <a:pt x="183409" y="406"/>
                      <a:pt x="224672" y="788"/>
                      <a:pt x="265934" y="24"/>
                    </a:cubicBezTo>
                    <a:cubicBezTo>
                      <a:pt x="278542" y="-358"/>
                      <a:pt x="282363" y="3844"/>
                      <a:pt x="281980" y="16070"/>
                    </a:cubicBezTo>
                    <a:cubicBezTo>
                      <a:pt x="280834" y="37465"/>
                      <a:pt x="281216" y="59243"/>
                      <a:pt x="281598" y="81020"/>
                    </a:cubicBezTo>
                    <a:cubicBezTo>
                      <a:pt x="281980" y="91718"/>
                      <a:pt x="279306" y="97449"/>
                      <a:pt x="267080" y="97449"/>
                    </a:cubicBezTo>
                    <a:cubicBezTo>
                      <a:pt x="181881" y="97067"/>
                      <a:pt x="96682" y="97067"/>
                      <a:pt x="11864" y="97067"/>
                    </a:cubicBezTo>
                    <a:cubicBezTo>
                      <a:pt x="2695" y="97067"/>
                      <a:pt x="20" y="93246"/>
                      <a:pt x="20" y="84459"/>
                    </a:cubicBezTo>
                    <a:cubicBezTo>
                      <a:pt x="403" y="61153"/>
                      <a:pt x="785" y="37465"/>
                      <a:pt x="20" y="14160"/>
                    </a:cubicBezTo>
                    <a:cubicBezTo>
                      <a:pt x="-361" y="2698"/>
                      <a:pt x="4605" y="406"/>
                      <a:pt x="14539" y="406"/>
                    </a:cubicBezTo>
                    <a:cubicBezTo>
                      <a:pt x="57329" y="788"/>
                      <a:pt x="99738" y="406"/>
                      <a:pt x="142147" y="406"/>
                    </a:cubicBezTo>
                    <a:cubicBezTo>
                      <a:pt x="142147" y="406"/>
                      <a:pt x="142147" y="406"/>
                      <a:pt x="142147" y="406"/>
                    </a:cubicBezTo>
                    <a:close/>
                  </a:path>
                </a:pathLst>
              </a:custGeom>
              <a:solidFill>
                <a:srgbClr val="DB2D08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29">
                <a:extLst>
                  <a:ext uri="{FF2B5EF4-FFF2-40B4-BE49-F238E27FC236}">
                    <a16:creationId xmlns:a16="http://schemas.microsoft.com/office/drawing/2014/main" xmlns="" id="{74E1F6CD-961D-427F-A19D-24B2BCEE5881}"/>
                  </a:ext>
                </a:extLst>
              </p:cNvPr>
              <p:cNvSpPr/>
              <p:nvPr/>
            </p:nvSpPr>
            <p:spPr>
              <a:xfrm>
                <a:off x="3434046" y="4110649"/>
                <a:ext cx="331205" cy="389073"/>
              </a:xfrm>
              <a:custGeom>
                <a:avLst/>
                <a:gdLst>
                  <a:gd name="connsiteX0" fmla="*/ 118245 w 295382"/>
                  <a:gd name="connsiteY0" fmla="*/ 129524 h 346991"/>
                  <a:gd name="connsiteX1" fmla="*/ 13178 w 295382"/>
                  <a:gd name="connsiteY1" fmla="*/ 190271 h 346991"/>
                  <a:gd name="connsiteX2" fmla="*/ 952 w 295382"/>
                  <a:gd name="connsiteY2" fmla="*/ 205172 h 346991"/>
                  <a:gd name="connsiteX3" fmla="*/ 94175 w 295382"/>
                  <a:gd name="connsiteY3" fmla="*/ 343859 h 346991"/>
                  <a:gd name="connsiteX4" fmla="*/ 221783 w 295382"/>
                  <a:gd name="connsiteY4" fmla="*/ 241467 h 346991"/>
                  <a:gd name="connsiteX5" fmla="*/ 290936 w 295382"/>
                  <a:gd name="connsiteY5" fmla="*/ 129906 h 346991"/>
                  <a:gd name="connsiteX6" fmla="*/ 272597 w 295382"/>
                  <a:gd name="connsiteY6" fmla="*/ 40122 h 346991"/>
                  <a:gd name="connsiteX7" fmla="*/ 174408 w 295382"/>
                  <a:gd name="connsiteY7" fmla="*/ 6 h 346991"/>
                  <a:gd name="connsiteX8" fmla="*/ 155305 w 295382"/>
                  <a:gd name="connsiteY8" fmla="*/ 19873 h 346991"/>
                  <a:gd name="connsiteX9" fmla="*/ 118245 w 295382"/>
                  <a:gd name="connsiteY9" fmla="*/ 129524 h 34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382" h="346991">
                    <a:moveTo>
                      <a:pt x="118245" y="129524"/>
                    </a:moveTo>
                    <a:cubicBezTo>
                      <a:pt x="88444" y="158942"/>
                      <a:pt x="52149" y="176517"/>
                      <a:pt x="13178" y="190271"/>
                    </a:cubicBezTo>
                    <a:cubicBezTo>
                      <a:pt x="5537" y="192946"/>
                      <a:pt x="-2868" y="195620"/>
                      <a:pt x="952" y="205172"/>
                    </a:cubicBezTo>
                    <a:cubicBezTo>
                      <a:pt x="4009" y="213195"/>
                      <a:pt x="62464" y="370985"/>
                      <a:pt x="94175" y="343859"/>
                    </a:cubicBezTo>
                    <a:cubicBezTo>
                      <a:pt x="138494" y="311766"/>
                      <a:pt x="184341" y="281966"/>
                      <a:pt x="221783" y="241467"/>
                    </a:cubicBezTo>
                    <a:cubicBezTo>
                      <a:pt x="252348" y="208610"/>
                      <a:pt x="278328" y="173079"/>
                      <a:pt x="290936" y="129906"/>
                    </a:cubicBezTo>
                    <a:cubicBezTo>
                      <a:pt x="298195" y="104308"/>
                      <a:pt x="299341" y="58843"/>
                      <a:pt x="272597" y="40122"/>
                    </a:cubicBezTo>
                    <a:cubicBezTo>
                      <a:pt x="243178" y="18727"/>
                      <a:pt x="213378" y="-376"/>
                      <a:pt x="174408" y="6"/>
                    </a:cubicBezTo>
                    <a:cubicBezTo>
                      <a:pt x="159125" y="388"/>
                      <a:pt x="153776" y="4972"/>
                      <a:pt x="155305" y="19873"/>
                    </a:cubicBezTo>
                    <a:cubicBezTo>
                      <a:pt x="157597" y="50055"/>
                      <a:pt x="127032" y="121118"/>
                      <a:pt x="118245" y="129524"/>
                    </a:cubicBezTo>
                    <a:close/>
                  </a:path>
                </a:pathLst>
              </a:custGeom>
              <a:solidFill>
                <a:srgbClr val="00DCD4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" name="Freeform: Shape 3">
              <a:extLst>
                <a:ext uri="{FF2B5EF4-FFF2-40B4-BE49-F238E27FC236}">
                  <a16:creationId xmlns:a16="http://schemas.microsoft.com/office/drawing/2014/main" xmlns="" id="{267744F0-CE8A-4F74-B383-C6CBB3E25FED}"/>
                </a:ext>
              </a:extLst>
            </p:cNvPr>
            <p:cNvSpPr/>
            <p:nvPr/>
          </p:nvSpPr>
          <p:spPr>
            <a:xfrm>
              <a:off x="2563823" y="2445730"/>
              <a:ext cx="1527640" cy="1928473"/>
            </a:xfrm>
            <a:custGeom>
              <a:avLst/>
              <a:gdLst>
                <a:gd name="connsiteX0" fmla="*/ 1291687 w 1362409"/>
                <a:gd name="connsiteY0" fmla="*/ 708119 h 1719888"/>
                <a:gd name="connsiteX1" fmla="*/ 1337534 w 1362409"/>
                <a:gd name="connsiteY1" fmla="*/ 514033 h 1719888"/>
                <a:gd name="connsiteX2" fmla="*/ 1359693 w 1362409"/>
                <a:gd name="connsiteY2" fmla="*/ 360063 h 1719888"/>
                <a:gd name="connsiteX3" fmla="*/ 1290540 w 1362409"/>
                <a:gd name="connsiteY3" fmla="*/ 206857 h 1719888"/>
                <a:gd name="connsiteX4" fmla="*/ 1237434 w 1362409"/>
                <a:gd name="connsiteY4" fmla="*/ 146110 h 1719888"/>
                <a:gd name="connsiteX5" fmla="*/ 1217949 w 1362409"/>
                <a:gd name="connsiteY5" fmla="*/ 141525 h 1719888"/>
                <a:gd name="connsiteX6" fmla="*/ 1217185 w 1362409"/>
                <a:gd name="connsiteY6" fmla="*/ 158718 h 1719888"/>
                <a:gd name="connsiteX7" fmla="*/ 1221006 w 1362409"/>
                <a:gd name="connsiteY7" fmla="*/ 177057 h 1719888"/>
                <a:gd name="connsiteX8" fmla="*/ 1154527 w 1362409"/>
                <a:gd name="connsiteY8" fmla="*/ 201890 h 1719888"/>
                <a:gd name="connsiteX9" fmla="*/ 1086521 w 1362409"/>
                <a:gd name="connsiteY9" fmla="*/ 181641 h 1719888"/>
                <a:gd name="connsiteX10" fmla="*/ 916122 w 1362409"/>
                <a:gd name="connsiteY10" fmla="*/ 71608 h 1719888"/>
                <a:gd name="connsiteX11" fmla="*/ 803796 w 1362409"/>
                <a:gd name="connsiteY11" fmla="*/ 30346 h 1719888"/>
                <a:gd name="connsiteX12" fmla="*/ 662817 w 1362409"/>
                <a:gd name="connsiteY12" fmla="*/ 2837 h 1719888"/>
                <a:gd name="connsiteX13" fmla="*/ 468348 w 1362409"/>
                <a:gd name="connsiteY13" fmla="*/ 2455 h 1719888"/>
                <a:gd name="connsiteX14" fmla="*/ 419827 w 1362409"/>
                <a:gd name="connsiteY14" fmla="*/ 11243 h 1719888"/>
                <a:gd name="connsiteX15" fmla="*/ 412568 w 1362409"/>
                <a:gd name="connsiteY15" fmla="*/ 16591 h 1719888"/>
                <a:gd name="connsiteX16" fmla="*/ 418298 w 1362409"/>
                <a:gd name="connsiteY16" fmla="*/ 24997 h 1719888"/>
                <a:gd name="connsiteX17" fmla="*/ 451156 w 1362409"/>
                <a:gd name="connsiteY17" fmla="*/ 33020 h 1719888"/>
                <a:gd name="connsiteX18" fmla="*/ 523747 w 1362409"/>
                <a:gd name="connsiteY18" fmla="*/ 36077 h 1719888"/>
                <a:gd name="connsiteX19" fmla="*/ 549345 w 1362409"/>
                <a:gd name="connsiteY19" fmla="*/ 47156 h 1719888"/>
                <a:gd name="connsiteX20" fmla="*/ 528332 w 1362409"/>
                <a:gd name="connsiteY20" fmla="*/ 58618 h 1719888"/>
                <a:gd name="connsiteX21" fmla="*/ 516488 w 1362409"/>
                <a:gd name="connsiteY21" fmla="*/ 63585 h 1719888"/>
                <a:gd name="connsiteX22" fmla="*/ 297186 w 1362409"/>
                <a:gd name="connsiteY22" fmla="*/ 85362 h 1719888"/>
                <a:gd name="connsiteX23" fmla="*/ 134810 w 1362409"/>
                <a:gd name="connsiteY23" fmla="*/ 126243 h 1719888"/>
                <a:gd name="connsiteX24" fmla="*/ 12551 w 1362409"/>
                <a:gd name="connsiteY24" fmla="*/ 195777 h 1719888"/>
                <a:gd name="connsiteX25" fmla="*/ 707 w 1362409"/>
                <a:gd name="connsiteY25" fmla="*/ 213352 h 1719888"/>
                <a:gd name="connsiteX26" fmla="*/ 21339 w 1362409"/>
                <a:gd name="connsiteY26" fmla="*/ 216791 h 1719888"/>
                <a:gd name="connsiteX27" fmla="*/ 28980 w 1362409"/>
                <a:gd name="connsiteY27" fmla="*/ 215645 h 1719888"/>
                <a:gd name="connsiteX28" fmla="*/ 105392 w 1362409"/>
                <a:gd name="connsiteY28" fmla="*/ 189664 h 1719888"/>
                <a:gd name="connsiteX29" fmla="*/ 160026 w 1362409"/>
                <a:gd name="connsiteY29" fmla="*/ 177439 h 1719888"/>
                <a:gd name="connsiteX30" fmla="*/ 174544 w 1362409"/>
                <a:gd name="connsiteY30" fmla="*/ 183169 h 1719888"/>
                <a:gd name="connsiteX31" fmla="*/ 165757 w 1362409"/>
                <a:gd name="connsiteY31" fmla="*/ 195395 h 1719888"/>
                <a:gd name="connsiteX32" fmla="*/ 146272 w 1362409"/>
                <a:gd name="connsiteY32" fmla="*/ 206857 h 1719888"/>
                <a:gd name="connsiteX33" fmla="*/ 32800 w 1362409"/>
                <a:gd name="connsiteY33" fmla="*/ 303518 h 1719888"/>
                <a:gd name="connsiteX34" fmla="*/ 26687 w 1362409"/>
                <a:gd name="connsiteY34" fmla="*/ 323767 h 1719888"/>
                <a:gd name="connsiteX35" fmla="*/ 46937 w 1362409"/>
                <a:gd name="connsiteY35" fmla="*/ 319947 h 1719888"/>
                <a:gd name="connsiteX36" fmla="*/ 62601 w 1362409"/>
                <a:gd name="connsiteY36" fmla="*/ 309631 h 1719888"/>
                <a:gd name="connsiteX37" fmla="*/ 115325 w 1362409"/>
                <a:gd name="connsiteY37" fmla="*/ 314216 h 1719888"/>
                <a:gd name="connsiteX38" fmla="*/ 137103 w 1362409"/>
                <a:gd name="connsiteY38" fmla="*/ 357771 h 1719888"/>
                <a:gd name="connsiteX39" fmla="*/ 175308 w 1362409"/>
                <a:gd name="connsiteY39" fmla="*/ 461691 h 1719888"/>
                <a:gd name="connsiteX40" fmla="*/ 220392 w 1362409"/>
                <a:gd name="connsiteY40" fmla="*/ 614515 h 1719888"/>
                <a:gd name="connsiteX41" fmla="*/ 221538 w 1362409"/>
                <a:gd name="connsiteY41" fmla="*/ 704299 h 1719888"/>
                <a:gd name="connsiteX42" fmla="*/ 221538 w 1362409"/>
                <a:gd name="connsiteY42" fmla="*/ 704299 h 1719888"/>
                <a:gd name="connsiteX43" fmla="*/ 221538 w 1362409"/>
                <a:gd name="connsiteY43" fmla="*/ 704299 h 1719888"/>
                <a:gd name="connsiteX44" fmla="*/ 160026 w 1362409"/>
                <a:gd name="connsiteY44" fmla="*/ 743651 h 1719888"/>
                <a:gd name="connsiteX45" fmla="*/ 152003 w 1362409"/>
                <a:gd name="connsiteY45" fmla="*/ 850246 h 1719888"/>
                <a:gd name="connsiteX46" fmla="*/ 197086 w 1362409"/>
                <a:gd name="connsiteY46" fmla="*/ 929714 h 1719888"/>
                <a:gd name="connsiteX47" fmla="*/ 226887 w 1362409"/>
                <a:gd name="connsiteY47" fmla="*/ 950345 h 1719888"/>
                <a:gd name="connsiteX48" fmla="*/ 251338 w 1362409"/>
                <a:gd name="connsiteY48" fmla="*/ 1020262 h 1719888"/>
                <a:gd name="connsiteX49" fmla="*/ 633780 w 1362409"/>
                <a:gd name="connsiteY49" fmla="*/ 1386275 h 1719888"/>
                <a:gd name="connsiteX50" fmla="*/ 634544 w 1362409"/>
                <a:gd name="connsiteY50" fmla="*/ 1484465 h 1719888"/>
                <a:gd name="connsiteX51" fmla="*/ 588315 w 1362409"/>
                <a:gd name="connsiteY51" fmla="*/ 1569664 h 1719888"/>
                <a:gd name="connsiteX52" fmla="*/ 585258 w 1362409"/>
                <a:gd name="connsiteY52" fmla="*/ 1601375 h 1719888"/>
                <a:gd name="connsiteX53" fmla="*/ 652119 w 1362409"/>
                <a:gd name="connsiteY53" fmla="*/ 1717903 h 1719888"/>
                <a:gd name="connsiteX54" fmla="*/ 835890 w 1362409"/>
                <a:gd name="connsiteY54" fmla="*/ 1719431 h 1719888"/>
                <a:gd name="connsiteX55" fmla="*/ 915358 w 1362409"/>
                <a:gd name="connsiteY55" fmla="*/ 1592970 h 1719888"/>
                <a:gd name="connsiteX56" fmla="*/ 909627 w 1362409"/>
                <a:gd name="connsiteY56" fmla="*/ 1565461 h 1719888"/>
                <a:gd name="connsiteX57" fmla="*/ 875242 w 1362409"/>
                <a:gd name="connsiteY57" fmla="*/ 1516176 h 1719888"/>
                <a:gd name="connsiteX58" fmla="*/ 865690 w 1362409"/>
                <a:gd name="connsiteY58" fmla="*/ 1387039 h 1719888"/>
                <a:gd name="connsiteX59" fmla="*/ 1090341 w 1362409"/>
                <a:gd name="connsiteY59" fmla="*/ 1274332 h 1719888"/>
                <a:gd name="connsiteX60" fmla="*/ 1191205 w 1362409"/>
                <a:gd name="connsiteY60" fmla="*/ 1166973 h 1719888"/>
                <a:gd name="connsiteX61" fmla="*/ 1263414 w 1362409"/>
                <a:gd name="connsiteY61" fmla="*/ 956840 h 1719888"/>
                <a:gd name="connsiteX62" fmla="*/ 1263414 w 1362409"/>
                <a:gd name="connsiteY62" fmla="*/ 956840 h 1719888"/>
                <a:gd name="connsiteX63" fmla="*/ 1338298 w 1362409"/>
                <a:gd name="connsiteY63" fmla="*/ 861325 h 1719888"/>
                <a:gd name="connsiteX64" fmla="*/ 1344029 w 1362409"/>
                <a:gd name="connsiteY64" fmla="*/ 791790 h 1719888"/>
                <a:gd name="connsiteX65" fmla="*/ 1291687 w 1362409"/>
                <a:gd name="connsiteY65" fmla="*/ 708119 h 1719888"/>
                <a:gd name="connsiteX66" fmla="*/ 272352 w 1362409"/>
                <a:gd name="connsiteY66" fmla="*/ 878518 h 1719888"/>
                <a:gd name="connsiteX67" fmla="*/ 272352 w 1362409"/>
                <a:gd name="connsiteY67" fmla="*/ 878518 h 1719888"/>
                <a:gd name="connsiteX68" fmla="*/ 272352 w 1362409"/>
                <a:gd name="connsiteY68" fmla="*/ 878518 h 1719888"/>
                <a:gd name="connsiteX69" fmla="*/ 272352 w 1362409"/>
                <a:gd name="connsiteY69" fmla="*/ 878518 h 171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62409" h="1719888">
                  <a:moveTo>
                    <a:pt x="1291687" y="708119"/>
                  </a:moveTo>
                  <a:cubicBezTo>
                    <a:pt x="1290158" y="639349"/>
                    <a:pt x="1315374" y="577073"/>
                    <a:pt x="1337534" y="514033"/>
                  </a:cubicBezTo>
                  <a:cubicBezTo>
                    <a:pt x="1359693" y="458634"/>
                    <a:pt x="1366952" y="396359"/>
                    <a:pt x="1359693" y="360063"/>
                  </a:cubicBezTo>
                  <a:cubicBezTo>
                    <a:pt x="1348614" y="305811"/>
                    <a:pt x="1302002" y="222904"/>
                    <a:pt x="1290540" y="206857"/>
                  </a:cubicBezTo>
                  <a:cubicBezTo>
                    <a:pt x="1274876" y="184698"/>
                    <a:pt x="1258065" y="163684"/>
                    <a:pt x="1237434" y="146110"/>
                  </a:cubicBezTo>
                  <a:cubicBezTo>
                    <a:pt x="1232085" y="141525"/>
                    <a:pt x="1224062" y="138086"/>
                    <a:pt x="1217949" y="141525"/>
                  </a:cubicBezTo>
                  <a:cubicBezTo>
                    <a:pt x="1211454" y="145346"/>
                    <a:pt x="1216039" y="152987"/>
                    <a:pt x="1217185" y="158718"/>
                  </a:cubicBezTo>
                  <a:cubicBezTo>
                    <a:pt x="1218331" y="164831"/>
                    <a:pt x="1219477" y="170944"/>
                    <a:pt x="1221006" y="177057"/>
                  </a:cubicBezTo>
                  <a:cubicBezTo>
                    <a:pt x="1202667" y="195777"/>
                    <a:pt x="1178597" y="199216"/>
                    <a:pt x="1154527" y="201890"/>
                  </a:cubicBezTo>
                  <a:cubicBezTo>
                    <a:pt x="1129311" y="203419"/>
                    <a:pt x="1107916" y="192339"/>
                    <a:pt x="1086521" y="181641"/>
                  </a:cubicBezTo>
                  <a:cubicBezTo>
                    <a:pt x="1025773" y="151076"/>
                    <a:pt x="978016" y="100645"/>
                    <a:pt x="916122" y="71608"/>
                  </a:cubicBezTo>
                  <a:cubicBezTo>
                    <a:pt x="879062" y="57090"/>
                    <a:pt x="843149" y="40661"/>
                    <a:pt x="803796" y="30346"/>
                  </a:cubicBezTo>
                  <a:cubicBezTo>
                    <a:pt x="757185" y="18502"/>
                    <a:pt x="710574" y="6276"/>
                    <a:pt x="662817" y="2837"/>
                  </a:cubicBezTo>
                  <a:cubicBezTo>
                    <a:pt x="597866" y="-2129"/>
                    <a:pt x="533298" y="545"/>
                    <a:pt x="468348" y="2455"/>
                  </a:cubicBezTo>
                  <a:cubicBezTo>
                    <a:pt x="451538" y="2837"/>
                    <a:pt x="436255" y="8950"/>
                    <a:pt x="419827" y="11243"/>
                  </a:cubicBezTo>
                  <a:cubicBezTo>
                    <a:pt x="416770" y="11625"/>
                    <a:pt x="413332" y="12771"/>
                    <a:pt x="412568" y="16591"/>
                  </a:cubicBezTo>
                  <a:cubicBezTo>
                    <a:pt x="411803" y="21176"/>
                    <a:pt x="414478" y="23469"/>
                    <a:pt x="418298" y="24997"/>
                  </a:cubicBezTo>
                  <a:cubicBezTo>
                    <a:pt x="428996" y="29199"/>
                    <a:pt x="439312" y="33020"/>
                    <a:pt x="451156" y="33020"/>
                  </a:cubicBezTo>
                  <a:cubicBezTo>
                    <a:pt x="475225" y="33402"/>
                    <a:pt x="499677" y="33784"/>
                    <a:pt x="523747" y="36077"/>
                  </a:cubicBezTo>
                  <a:cubicBezTo>
                    <a:pt x="532916" y="36841"/>
                    <a:pt x="548199" y="36841"/>
                    <a:pt x="549345" y="47156"/>
                  </a:cubicBezTo>
                  <a:cubicBezTo>
                    <a:pt x="550873" y="57854"/>
                    <a:pt x="535209" y="54033"/>
                    <a:pt x="528332" y="58618"/>
                  </a:cubicBezTo>
                  <a:cubicBezTo>
                    <a:pt x="524511" y="61292"/>
                    <a:pt x="521072" y="62821"/>
                    <a:pt x="516488" y="63585"/>
                  </a:cubicBezTo>
                  <a:cubicBezTo>
                    <a:pt x="443896" y="77721"/>
                    <a:pt x="370159" y="77721"/>
                    <a:pt x="297186" y="85362"/>
                  </a:cubicBezTo>
                  <a:cubicBezTo>
                    <a:pt x="240641" y="91475"/>
                    <a:pt x="186388" y="103701"/>
                    <a:pt x="134810" y="126243"/>
                  </a:cubicBezTo>
                  <a:cubicBezTo>
                    <a:pt x="91637" y="144964"/>
                    <a:pt x="49229" y="165595"/>
                    <a:pt x="12551" y="195777"/>
                  </a:cubicBezTo>
                  <a:cubicBezTo>
                    <a:pt x="7202" y="200362"/>
                    <a:pt x="-2731" y="204947"/>
                    <a:pt x="707" y="213352"/>
                  </a:cubicBezTo>
                  <a:cubicBezTo>
                    <a:pt x="4146" y="220993"/>
                    <a:pt x="14079" y="216791"/>
                    <a:pt x="21339" y="216791"/>
                  </a:cubicBezTo>
                  <a:cubicBezTo>
                    <a:pt x="24013" y="216791"/>
                    <a:pt x="26687" y="216791"/>
                    <a:pt x="28980" y="215645"/>
                  </a:cubicBezTo>
                  <a:cubicBezTo>
                    <a:pt x="54578" y="207239"/>
                    <a:pt x="79794" y="198070"/>
                    <a:pt x="105392" y="189664"/>
                  </a:cubicBezTo>
                  <a:cubicBezTo>
                    <a:pt x="123348" y="183934"/>
                    <a:pt x="140541" y="175910"/>
                    <a:pt x="160026" y="177439"/>
                  </a:cubicBezTo>
                  <a:cubicBezTo>
                    <a:pt x="165375" y="177821"/>
                    <a:pt x="172252" y="175910"/>
                    <a:pt x="174544" y="183169"/>
                  </a:cubicBezTo>
                  <a:cubicBezTo>
                    <a:pt x="176455" y="190429"/>
                    <a:pt x="171488" y="192721"/>
                    <a:pt x="165757" y="195395"/>
                  </a:cubicBezTo>
                  <a:cubicBezTo>
                    <a:pt x="158880" y="198452"/>
                    <a:pt x="153149" y="204565"/>
                    <a:pt x="146272" y="206857"/>
                  </a:cubicBezTo>
                  <a:cubicBezTo>
                    <a:pt x="95840" y="224432"/>
                    <a:pt x="64511" y="264166"/>
                    <a:pt x="32800" y="303518"/>
                  </a:cubicBezTo>
                  <a:cubicBezTo>
                    <a:pt x="28216" y="309249"/>
                    <a:pt x="22867" y="318037"/>
                    <a:pt x="26687" y="323767"/>
                  </a:cubicBezTo>
                  <a:cubicBezTo>
                    <a:pt x="32800" y="331409"/>
                    <a:pt x="40442" y="323385"/>
                    <a:pt x="46937" y="319947"/>
                  </a:cubicBezTo>
                  <a:cubicBezTo>
                    <a:pt x="52667" y="317272"/>
                    <a:pt x="57252" y="313070"/>
                    <a:pt x="62601" y="309631"/>
                  </a:cubicBezTo>
                  <a:cubicBezTo>
                    <a:pt x="83614" y="296641"/>
                    <a:pt x="101953" y="297787"/>
                    <a:pt x="115325" y="314216"/>
                  </a:cubicBezTo>
                  <a:cubicBezTo>
                    <a:pt x="126023" y="326824"/>
                    <a:pt x="132136" y="341724"/>
                    <a:pt x="137103" y="357771"/>
                  </a:cubicBezTo>
                  <a:cubicBezTo>
                    <a:pt x="147800" y="392920"/>
                    <a:pt x="151621" y="431126"/>
                    <a:pt x="175308" y="461691"/>
                  </a:cubicBezTo>
                  <a:cubicBezTo>
                    <a:pt x="210076" y="506774"/>
                    <a:pt x="223066" y="557970"/>
                    <a:pt x="220392" y="614515"/>
                  </a:cubicBezTo>
                  <a:cubicBezTo>
                    <a:pt x="218863" y="644315"/>
                    <a:pt x="221156" y="674116"/>
                    <a:pt x="221538" y="704299"/>
                  </a:cubicBezTo>
                  <a:cubicBezTo>
                    <a:pt x="221538" y="704299"/>
                    <a:pt x="221538" y="704299"/>
                    <a:pt x="221538" y="704299"/>
                  </a:cubicBezTo>
                  <a:cubicBezTo>
                    <a:pt x="221538" y="704299"/>
                    <a:pt x="221538" y="704299"/>
                    <a:pt x="221538" y="704299"/>
                  </a:cubicBezTo>
                  <a:cubicBezTo>
                    <a:pt x="196322" y="710412"/>
                    <a:pt x="174544" y="721109"/>
                    <a:pt x="160026" y="743651"/>
                  </a:cubicBezTo>
                  <a:cubicBezTo>
                    <a:pt x="140923" y="778036"/>
                    <a:pt x="147036" y="814332"/>
                    <a:pt x="152003" y="850246"/>
                  </a:cubicBezTo>
                  <a:cubicBezTo>
                    <a:pt x="163465" y="878900"/>
                    <a:pt x="174544" y="907555"/>
                    <a:pt x="197086" y="929714"/>
                  </a:cubicBezTo>
                  <a:cubicBezTo>
                    <a:pt x="205873" y="938119"/>
                    <a:pt x="212368" y="949963"/>
                    <a:pt x="226887" y="950345"/>
                  </a:cubicBezTo>
                  <a:cubicBezTo>
                    <a:pt x="234910" y="973651"/>
                    <a:pt x="242551" y="997339"/>
                    <a:pt x="251338" y="1020262"/>
                  </a:cubicBezTo>
                  <a:cubicBezTo>
                    <a:pt x="273880" y="1078717"/>
                    <a:pt x="444279" y="1312920"/>
                    <a:pt x="633780" y="1386275"/>
                  </a:cubicBezTo>
                  <a:cubicBezTo>
                    <a:pt x="634162" y="1419132"/>
                    <a:pt x="634162" y="1451607"/>
                    <a:pt x="634544" y="1484465"/>
                  </a:cubicBezTo>
                  <a:cubicBezTo>
                    <a:pt x="631870" y="1519996"/>
                    <a:pt x="620790" y="1550561"/>
                    <a:pt x="588315" y="1569664"/>
                  </a:cubicBezTo>
                  <a:cubicBezTo>
                    <a:pt x="575707" y="1583036"/>
                    <a:pt x="578763" y="1589531"/>
                    <a:pt x="585258" y="1601375"/>
                  </a:cubicBezTo>
                  <a:cubicBezTo>
                    <a:pt x="607418" y="1640727"/>
                    <a:pt x="640657" y="1706823"/>
                    <a:pt x="652119" y="1717903"/>
                  </a:cubicBezTo>
                  <a:cubicBezTo>
                    <a:pt x="656704" y="1720195"/>
                    <a:pt x="832833" y="1720195"/>
                    <a:pt x="835890" y="1719431"/>
                  </a:cubicBezTo>
                  <a:cubicBezTo>
                    <a:pt x="841238" y="1717139"/>
                    <a:pt x="888614" y="1628119"/>
                    <a:pt x="915358" y="1592970"/>
                  </a:cubicBezTo>
                  <a:cubicBezTo>
                    <a:pt x="921853" y="1584182"/>
                    <a:pt x="916504" y="1576159"/>
                    <a:pt x="909627" y="1565461"/>
                  </a:cubicBezTo>
                  <a:cubicBezTo>
                    <a:pt x="895109" y="1551325"/>
                    <a:pt x="883265" y="1535661"/>
                    <a:pt x="875242" y="1516176"/>
                  </a:cubicBezTo>
                  <a:cubicBezTo>
                    <a:pt x="867983" y="1498219"/>
                    <a:pt x="874096" y="1411491"/>
                    <a:pt x="865690" y="1387039"/>
                  </a:cubicBezTo>
                  <a:cubicBezTo>
                    <a:pt x="864926" y="1385893"/>
                    <a:pt x="1019278" y="1319797"/>
                    <a:pt x="1090341" y="1274332"/>
                  </a:cubicBezTo>
                  <a:cubicBezTo>
                    <a:pt x="1131604" y="1247970"/>
                    <a:pt x="1183946" y="1178817"/>
                    <a:pt x="1191205" y="1166973"/>
                  </a:cubicBezTo>
                  <a:cubicBezTo>
                    <a:pt x="1245839" y="1079099"/>
                    <a:pt x="1258065" y="967538"/>
                    <a:pt x="1263414" y="956840"/>
                  </a:cubicBezTo>
                  <a:cubicBezTo>
                    <a:pt x="1263414" y="956840"/>
                    <a:pt x="1263414" y="956840"/>
                    <a:pt x="1263414" y="956840"/>
                  </a:cubicBezTo>
                  <a:cubicBezTo>
                    <a:pt x="1302002" y="935827"/>
                    <a:pt x="1323780" y="902206"/>
                    <a:pt x="1338298" y="861325"/>
                  </a:cubicBezTo>
                  <a:cubicBezTo>
                    <a:pt x="1346703" y="837638"/>
                    <a:pt x="1342883" y="815096"/>
                    <a:pt x="1344029" y="791790"/>
                  </a:cubicBezTo>
                  <a:cubicBezTo>
                    <a:pt x="1347849" y="752438"/>
                    <a:pt x="1329128" y="724166"/>
                    <a:pt x="1291687" y="708119"/>
                  </a:cubicBezTo>
                  <a:close/>
                  <a:moveTo>
                    <a:pt x="272352" y="878518"/>
                  </a:moveTo>
                  <a:cubicBezTo>
                    <a:pt x="272352" y="878518"/>
                    <a:pt x="272352" y="878518"/>
                    <a:pt x="272352" y="878518"/>
                  </a:cubicBezTo>
                  <a:cubicBezTo>
                    <a:pt x="272352" y="878518"/>
                    <a:pt x="272352" y="878518"/>
                    <a:pt x="272352" y="878518"/>
                  </a:cubicBezTo>
                  <a:cubicBezTo>
                    <a:pt x="272352" y="878518"/>
                    <a:pt x="272352" y="878518"/>
                    <a:pt x="272352" y="878518"/>
                  </a:cubicBezTo>
                  <a:close/>
                </a:path>
              </a:pathLst>
            </a:custGeom>
            <a:solidFill>
              <a:srgbClr val="FEAD6D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6">
              <a:extLst>
                <a:ext uri="{FF2B5EF4-FFF2-40B4-BE49-F238E27FC236}">
                  <a16:creationId xmlns:a16="http://schemas.microsoft.com/office/drawing/2014/main" xmlns="" id="{17A27D77-F2D8-4E29-85F1-C419FD3ACD0A}"/>
                </a:ext>
              </a:extLst>
            </p:cNvPr>
            <p:cNvSpPr/>
            <p:nvPr/>
          </p:nvSpPr>
          <p:spPr>
            <a:xfrm>
              <a:off x="2563395" y="2446879"/>
              <a:ext cx="1528510" cy="1103007"/>
            </a:xfrm>
            <a:custGeom>
              <a:avLst/>
              <a:gdLst>
                <a:gd name="connsiteX0" fmla="*/ 1363132 w 1363185"/>
                <a:gd name="connsiteY0" fmla="*/ 368972 h 983705"/>
                <a:gd name="connsiteX1" fmla="*/ 1338298 w 1363185"/>
                <a:gd name="connsiteY1" fmla="*/ 513008 h 983705"/>
                <a:gd name="connsiteX2" fmla="*/ 1292451 w 1363185"/>
                <a:gd name="connsiteY2" fmla="*/ 707094 h 983705"/>
                <a:gd name="connsiteX3" fmla="*/ 1274876 w 1363185"/>
                <a:gd name="connsiteY3" fmla="*/ 752559 h 983705"/>
                <a:gd name="connsiteX4" fmla="*/ 1265706 w 1363185"/>
                <a:gd name="connsiteY4" fmla="*/ 957343 h 983705"/>
                <a:gd name="connsiteX5" fmla="*/ 1258829 w 1363185"/>
                <a:gd name="connsiteY5" fmla="*/ 970715 h 983705"/>
                <a:gd name="connsiteX6" fmla="*/ 1243547 w 1363185"/>
                <a:gd name="connsiteY6" fmla="*/ 983705 h 983705"/>
                <a:gd name="connsiteX7" fmla="*/ 1228265 w 1363185"/>
                <a:gd name="connsiteY7" fmla="*/ 938240 h 983705"/>
                <a:gd name="connsiteX8" fmla="*/ 1226737 w 1363185"/>
                <a:gd name="connsiteY8" fmla="*/ 688756 h 983705"/>
                <a:gd name="connsiteX9" fmla="*/ 1206869 w 1363185"/>
                <a:gd name="connsiteY9" fmla="*/ 553124 h 983705"/>
                <a:gd name="connsiteX10" fmla="*/ 1181653 w 1363185"/>
                <a:gd name="connsiteY10" fmla="*/ 493905 h 983705"/>
                <a:gd name="connsiteX11" fmla="*/ 1105242 w 1363185"/>
                <a:gd name="connsiteY11" fmla="*/ 446148 h 983705"/>
                <a:gd name="connsiteX12" fmla="*/ 867983 w 1363185"/>
                <a:gd name="connsiteY12" fmla="*/ 453407 h 983705"/>
                <a:gd name="connsiteX13" fmla="*/ 800358 w 1363185"/>
                <a:gd name="connsiteY13" fmla="*/ 478623 h 983705"/>
                <a:gd name="connsiteX14" fmla="*/ 694910 w 1363185"/>
                <a:gd name="connsiteY14" fmla="*/ 478241 h 983705"/>
                <a:gd name="connsiteX15" fmla="*/ 577617 w 1363185"/>
                <a:gd name="connsiteY15" fmla="*/ 442327 h 983705"/>
                <a:gd name="connsiteX16" fmla="*/ 361372 w 1363185"/>
                <a:gd name="connsiteY16" fmla="*/ 444619 h 983705"/>
                <a:gd name="connsiteX17" fmla="*/ 299478 w 1363185"/>
                <a:gd name="connsiteY17" fmla="*/ 499636 h 983705"/>
                <a:gd name="connsiteX18" fmla="*/ 282285 w 1363185"/>
                <a:gd name="connsiteY18" fmla="*/ 633357 h 983705"/>
                <a:gd name="connsiteX19" fmla="*/ 272734 w 1363185"/>
                <a:gd name="connsiteY19" fmla="*/ 768224 h 983705"/>
                <a:gd name="connsiteX20" fmla="*/ 261272 w 1363185"/>
                <a:gd name="connsiteY20" fmla="*/ 937476 h 983705"/>
                <a:gd name="connsiteX21" fmla="*/ 243697 w 1363185"/>
                <a:gd name="connsiteY21" fmla="*/ 960400 h 983705"/>
                <a:gd name="connsiteX22" fmla="*/ 228797 w 1363185"/>
                <a:gd name="connsiteY22" fmla="*/ 942443 h 983705"/>
                <a:gd name="connsiteX23" fmla="*/ 228415 w 1363185"/>
                <a:gd name="connsiteY23" fmla="*/ 735367 h 983705"/>
                <a:gd name="connsiteX24" fmla="*/ 220392 w 1363185"/>
                <a:gd name="connsiteY24" fmla="*/ 614636 h 983705"/>
                <a:gd name="connsiteX25" fmla="*/ 175309 w 1363185"/>
                <a:gd name="connsiteY25" fmla="*/ 461812 h 983705"/>
                <a:gd name="connsiteX26" fmla="*/ 137103 w 1363185"/>
                <a:gd name="connsiteY26" fmla="*/ 357892 h 983705"/>
                <a:gd name="connsiteX27" fmla="*/ 115325 w 1363185"/>
                <a:gd name="connsiteY27" fmla="*/ 314337 h 983705"/>
                <a:gd name="connsiteX28" fmla="*/ 62601 w 1363185"/>
                <a:gd name="connsiteY28" fmla="*/ 309752 h 983705"/>
                <a:gd name="connsiteX29" fmla="*/ 46937 w 1363185"/>
                <a:gd name="connsiteY29" fmla="*/ 320068 h 983705"/>
                <a:gd name="connsiteX30" fmla="*/ 26687 w 1363185"/>
                <a:gd name="connsiteY30" fmla="*/ 323889 h 983705"/>
                <a:gd name="connsiteX31" fmla="*/ 32800 w 1363185"/>
                <a:gd name="connsiteY31" fmla="*/ 303639 h 983705"/>
                <a:gd name="connsiteX32" fmla="*/ 146272 w 1363185"/>
                <a:gd name="connsiteY32" fmla="*/ 206978 h 983705"/>
                <a:gd name="connsiteX33" fmla="*/ 165757 w 1363185"/>
                <a:gd name="connsiteY33" fmla="*/ 195517 h 983705"/>
                <a:gd name="connsiteX34" fmla="*/ 174544 w 1363185"/>
                <a:gd name="connsiteY34" fmla="*/ 183291 h 983705"/>
                <a:gd name="connsiteX35" fmla="*/ 160026 w 1363185"/>
                <a:gd name="connsiteY35" fmla="*/ 177560 h 983705"/>
                <a:gd name="connsiteX36" fmla="*/ 105392 w 1363185"/>
                <a:gd name="connsiteY36" fmla="*/ 189786 h 983705"/>
                <a:gd name="connsiteX37" fmla="*/ 28980 w 1363185"/>
                <a:gd name="connsiteY37" fmla="*/ 215766 h 983705"/>
                <a:gd name="connsiteX38" fmla="*/ 21339 w 1363185"/>
                <a:gd name="connsiteY38" fmla="*/ 216912 h 983705"/>
                <a:gd name="connsiteX39" fmla="*/ 707 w 1363185"/>
                <a:gd name="connsiteY39" fmla="*/ 213473 h 983705"/>
                <a:gd name="connsiteX40" fmla="*/ 12551 w 1363185"/>
                <a:gd name="connsiteY40" fmla="*/ 195899 h 983705"/>
                <a:gd name="connsiteX41" fmla="*/ 134810 w 1363185"/>
                <a:gd name="connsiteY41" fmla="*/ 126364 h 983705"/>
                <a:gd name="connsiteX42" fmla="*/ 297186 w 1363185"/>
                <a:gd name="connsiteY42" fmla="*/ 85483 h 983705"/>
                <a:gd name="connsiteX43" fmla="*/ 516488 w 1363185"/>
                <a:gd name="connsiteY43" fmla="*/ 63706 h 983705"/>
                <a:gd name="connsiteX44" fmla="*/ 528332 w 1363185"/>
                <a:gd name="connsiteY44" fmla="*/ 58739 h 983705"/>
                <a:gd name="connsiteX45" fmla="*/ 549345 w 1363185"/>
                <a:gd name="connsiteY45" fmla="*/ 47277 h 983705"/>
                <a:gd name="connsiteX46" fmla="*/ 523747 w 1363185"/>
                <a:gd name="connsiteY46" fmla="*/ 36198 h 983705"/>
                <a:gd name="connsiteX47" fmla="*/ 451156 w 1363185"/>
                <a:gd name="connsiteY47" fmla="*/ 33141 h 983705"/>
                <a:gd name="connsiteX48" fmla="*/ 418298 w 1363185"/>
                <a:gd name="connsiteY48" fmla="*/ 25118 h 983705"/>
                <a:gd name="connsiteX49" fmla="*/ 412567 w 1363185"/>
                <a:gd name="connsiteY49" fmla="*/ 16713 h 983705"/>
                <a:gd name="connsiteX50" fmla="*/ 419827 w 1363185"/>
                <a:gd name="connsiteY50" fmla="*/ 11364 h 983705"/>
                <a:gd name="connsiteX51" fmla="*/ 468348 w 1363185"/>
                <a:gd name="connsiteY51" fmla="*/ 2576 h 983705"/>
                <a:gd name="connsiteX52" fmla="*/ 662817 w 1363185"/>
                <a:gd name="connsiteY52" fmla="*/ 2958 h 983705"/>
                <a:gd name="connsiteX53" fmla="*/ 803797 w 1363185"/>
                <a:gd name="connsiteY53" fmla="*/ 30467 h 983705"/>
                <a:gd name="connsiteX54" fmla="*/ 916122 w 1363185"/>
                <a:gd name="connsiteY54" fmla="*/ 71729 h 983705"/>
                <a:gd name="connsiteX55" fmla="*/ 1086521 w 1363185"/>
                <a:gd name="connsiteY55" fmla="*/ 181762 h 983705"/>
                <a:gd name="connsiteX56" fmla="*/ 1154527 w 1363185"/>
                <a:gd name="connsiteY56" fmla="*/ 202012 h 983705"/>
                <a:gd name="connsiteX57" fmla="*/ 1221006 w 1363185"/>
                <a:gd name="connsiteY57" fmla="*/ 177178 h 983705"/>
                <a:gd name="connsiteX58" fmla="*/ 1217185 w 1363185"/>
                <a:gd name="connsiteY58" fmla="*/ 158839 h 983705"/>
                <a:gd name="connsiteX59" fmla="*/ 1217949 w 1363185"/>
                <a:gd name="connsiteY59" fmla="*/ 141646 h 983705"/>
                <a:gd name="connsiteX60" fmla="*/ 1237434 w 1363185"/>
                <a:gd name="connsiteY60" fmla="*/ 146231 h 983705"/>
                <a:gd name="connsiteX61" fmla="*/ 1292451 w 1363185"/>
                <a:gd name="connsiteY61" fmla="*/ 202394 h 983705"/>
                <a:gd name="connsiteX62" fmla="*/ 1322633 w 1363185"/>
                <a:gd name="connsiteY62" fmla="*/ 255882 h 983705"/>
                <a:gd name="connsiteX63" fmla="*/ 1363132 w 1363185"/>
                <a:gd name="connsiteY63" fmla="*/ 368972 h 98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63185" h="983705">
                  <a:moveTo>
                    <a:pt x="1363132" y="368972"/>
                  </a:moveTo>
                  <a:cubicBezTo>
                    <a:pt x="1363896" y="412908"/>
                    <a:pt x="1356637" y="459902"/>
                    <a:pt x="1338298" y="513008"/>
                  </a:cubicBezTo>
                  <a:cubicBezTo>
                    <a:pt x="1315756" y="576048"/>
                    <a:pt x="1293979" y="705948"/>
                    <a:pt x="1292451" y="707094"/>
                  </a:cubicBezTo>
                  <a:cubicBezTo>
                    <a:pt x="1276404" y="717028"/>
                    <a:pt x="1276022" y="738423"/>
                    <a:pt x="1274876" y="752559"/>
                  </a:cubicBezTo>
                  <a:cubicBezTo>
                    <a:pt x="1272202" y="794968"/>
                    <a:pt x="1279079" y="916463"/>
                    <a:pt x="1265706" y="957343"/>
                  </a:cubicBezTo>
                  <a:cubicBezTo>
                    <a:pt x="1261886" y="968805"/>
                    <a:pt x="1264943" y="960400"/>
                    <a:pt x="1258829" y="970715"/>
                  </a:cubicBezTo>
                  <a:cubicBezTo>
                    <a:pt x="1255391" y="976828"/>
                    <a:pt x="1251952" y="982941"/>
                    <a:pt x="1243547" y="983705"/>
                  </a:cubicBezTo>
                  <a:cubicBezTo>
                    <a:pt x="1238580" y="981795"/>
                    <a:pt x="1224444" y="960400"/>
                    <a:pt x="1228265" y="938240"/>
                  </a:cubicBezTo>
                  <a:cubicBezTo>
                    <a:pt x="1236670" y="885898"/>
                    <a:pt x="1230175" y="741480"/>
                    <a:pt x="1226737" y="688756"/>
                  </a:cubicBezTo>
                  <a:cubicBezTo>
                    <a:pt x="1223680" y="642908"/>
                    <a:pt x="1217949" y="597825"/>
                    <a:pt x="1206869" y="553124"/>
                  </a:cubicBezTo>
                  <a:cubicBezTo>
                    <a:pt x="1201521" y="531729"/>
                    <a:pt x="1192733" y="512626"/>
                    <a:pt x="1181653" y="493905"/>
                  </a:cubicBezTo>
                  <a:cubicBezTo>
                    <a:pt x="1164079" y="464486"/>
                    <a:pt x="1137335" y="449586"/>
                    <a:pt x="1105242" y="446148"/>
                  </a:cubicBezTo>
                  <a:cubicBezTo>
                    <a:pt x="1026155" y="438124"/>
                    <a:pt x="946687" y="437742"/>
                    <a:pt x="867983" y="453407"/>
                  </a:cubicBezTo>
                  <a:cubicBezTo>
                    <a:pt x="843913" y="457991"/>
                    <a:pt x="821753" y="466779"/>
                    <a:pt x="800358" y="478623"/>
                  </a:cubicBezTo>
                  <a:cubicBezTo>
                    <a:pt x="765209" y="498490"/>
                    <a:pt x="729677" y="499254"/>
                    <a:pt x="694910" y="478241"/>
                  </a:cubicBezTo>
                  <a:cubicBezTo>
                    <a:pt x="658614" y="456463"/>
                    <a:pt x="619262" y="447676"/>
                    <a:pt x="577617" y="442327"/>
                  </a:cubicBezTo>
                  <a:cubicBezTo>
                    <a:pt x="505026" y="432776"/>
                    <a:pt x="433199" y="430483"/>
                    <a:pt x="361372" y="444619"/>
                  </a:cubicBezTo>
                  <a:cubicBezTo>
                    <a:pt x="329661" y="450732"/>
                    <a:pt x="309793" y="468689"/>
                    <a:pt x="299478" y="499636"/>
                  </a:cubicBezTo>
                  <a:cubicBezTo>
                    <a:pt x="284578" y="543191"/>
                    <a:pt x="284578" y="588656"/>
                    <a:pt x="282285" y="633357"/>
                  </a:cubicBezTo>
                  <a:cubicBezTo>
                    <a:pt x="280375" y="674619"/>
                    <a:pt x="276172" y="726197"/>
                    <a:pt x="272734" y="768224"/>
                  </a:cubicBezTo>
                  <a:cubicBezTo>
                    <a:pt x="273116" y="780068"/>
                    <a:pt x="261272" y="917227"/>
                    <a:pt x="261272" y="937476"/>
                  </a:cubicBezTo>
                  <a:cubicBezTo>
                    <a:pt x="261272" y="946264"/>
                    <a:pt x="255923" y="958490"/>
                    <a:pt x="243697" y="960400"/>
                  </a:cubicBezTo>
                  <a:cubicBezTo>
                    <a:pt x="229179" y="961546"/>
                    <a:pt x="231853" y="951230"/>
                    <a:pt x="228797" y="942443"/>
                  </a:cubicBezTo>
                  <a:cubicBezTo>
                    <a:pt x="215425" y="902709"/>
                    <a:pt x="237584" y="775865"/>
                    <a:pt x="228415" y="735367"/>
                  </a:cubicBezTo>
                  <a:cubicBezTo>
                    <a:pt x="227651" y="731546"/>
                    <a:pt x="218863" y="644437"/>
                    <a:pt x="220392" y="614636"/>
                  </a:cubicBezTo>
                  <a:cubicBezTo>
                    <a:pt x="223066" y="558091"/>
                    <a:pt x="210076" y="506513"/>
                    <a:pt x="175309" y="461812"/>
                  </a:cubicBezTo>
                  <a:cubicBezTo>
                    <a:pt x="151239" y="430865"/>
                    <a:pt x="147800" y="393041"/>
                    <a:pt x="137103" y="357892"/>
                  </a:cubicBezTo>
                  <a:cubicBezTo>
                    <a:pt x="132136" y="341845"/>
                    <a:pt x="126023" y="326945"/>
                    <a:pt x="115325" y="314337"/>
                  </a:cubicBezTo>
                  <a:cubicBezTo>
                    <a:pt x="101953" y="298291"/>
                    <a:pt x="83614" y="296762"/>
                    <a:pt x="62601" y="309752"/>
                  </a:cubicBezTo>
                  <a:cubicBezTo>
                    <a:pt x="57252" y="313191"/>
                    <a:pt x="52285" y="317394"/>
                    <a:pt x="46937" y="320068"/>
                  </a:cubicBezTo>
                  <a:cubicBezTo>
                    <a:pt x="40441" y="323124"/>
                    <a:pt x="32800" y="331530"/>
                    <a:pt x="26687" y="323889"/>
                  </a:cubicBezTo>
                  <a:cubicBezTo>
                    <a:pt x="22485" y="318540"/>
                    <a:pt x="28216" y="309370"/>
                    <a:pt x="32800" y="303639"/>
                  </a:cubicBezTo>
                  <a:cubicBezTo>
                    <a:pt x="64511" y="264287"/>
                    <a:pt x="95840" y="224553"/>
                    <a:pt x="146272" y="206978"/>
                  </a:cubicBezTo>
                  <a:cubicBezTo>
                    <a:pt x="153149" y="204686"/>
                    <a:pt x="158880" y="198573"/>
                    <a:pt x="165757" y="195517"/>
                  </a:cubicBezTo>
                  <a:cubicBezTo>
                    <a:pt x="171488" y="192842"/>
                    <a:pt x="176837" y="190550"/>
                    <a:pt x="174544" y="183291"/>
                  </a:cubicBezTo>
                  <a:cubicBezTo>
                    <a:pt x="172252" y="176031"/>
                    <a:pt x="165375" y="177942"/>
                    <a:pt x="160026" y="177560"/>
                  </a:cubicBezTo>
                  <a:cubicBezTo>
                    <a:pt x="140541" y="175649"/>
                    <a:pt x="122966" y="183673"/>
                    <a:pt x="105392" y="189786"/>
                  </a:cubicBezTo>
                  <a:cubicBezTo>
                    <a:pt x="79794" y="198191"/>
                    <a:pt x="54578" y="206978"/>
                    <a:pt x="28980" y="215766"/>
                  </a:cubicBezTo>
                  <a:cubicBezTo>
                    <a:pt x="26687" y="216530"/>
                    <a:pt x="24013" y="216912"/>
                    <a:pt x="21339" y="216912"/>
                  </a:cubicBezTo>
                  <a:cubicBezTo>
                    <a:pt x="14079" y="216530"/>
                    <a:pt x="4146" y="221115"/>
                    <a:pt x="707" y="213473"/>
                  </a:cubicBezTo>
                  <a:cubicBezTo>
                    <a:pt x="-2731" y="205450"/>
                    <a:pt x="7202" y="200483"/>
                    <a:pt x="12551" y="195899"/>
                  </a:cubicBezTo>
                  <a:cubicBezTo>
                    <a:pt x="49229" y="165334"/>
                    <a:pt x="91638" y="145085"/>
                    <a:pt x="134810" y="126364"/>
                  </a:cubicBezTo>
                  <a:cubicBezTo>
                    <a:pt x="186388" y="103822"/>
                    <a:pt x="240641" y="91596"/>
                    <a:pt x="297186" y="85483"/>
                  </a:cubicBezTo>
                  <a:cubicBezTo>
                    <a:pt x="370159" y="77842"/>
                    <a:pt x="444279" y="77842"/>
                    <a:pt x="516488" y="63706"/>
                  </a:cubicBezTo>
                  <a:cubicBezTo>
                    <a:pt x="521073" y="62942"/>
                    <a:pt x="524511" y="61414"/>
                    <a:pt x="528332" y="58739"/>
                  </a:cubicBezTo>
                  <a:cubicBezTo>
                    <a:pt x="535209" y="54154"/>
                    <a:pt x="550873" y="57975"/>
                    <a:pt x="549345" y="47277"/>
                  </a:cubicBezTo>
                  <a:cubicBezTo>
                    <a:pt x="547817" y="36962"/>
                    <a:pt x="532916" y="36962"/>
                    <a:pt x="523747" y="36198"/>
                  </a:cubicBezTo>
                  <a:cubicBezTo>
                    <a:pt x="499677" y="33905"/>
                    <a:pt x="475607" y="33523"/>
                    <a:pt x="451156" y="33141"/>
                  </a:cubicBezTo>
                  <a:cubicBezTo>
                    <a:pt x="439312" y="33141"/>
                    <a:pt x="428996" y="28939"/>
                    <a:pt x="418298" y="25118"/>
                  </a:cubicBezTo>
                  <a:cubicBezTo>
                    <a:pt x="414096" y="23590"/>
                    <a:pt x="411421" y="21297"/>
                    <a:pt x="412567" y="16713"/>
                  </a:cubicBezTo>
                  <a:cubicBezTo>
                    <a:pt x="413332" y="13274"/>
                    <a:pt x="416388" y="11746"/>
                    <a:pt x="419827" y="11364"/>
                  </a:cubicBezTo>
                  <a:cubicBezTo>
                    <a:pt x="435873" y="9071"/>
                    <a:pt x="451156" y="2958"/>
                    <a:pt x="468348" y="2576"/>
                  </a:cubicBezTo>
                  <a:cubicBezTo>
                    <a:pt x="533298" y="284"/>
                    <a:pt x="598248" y="-2008"/>
                    <a:pt x="662817" y="2958"/>
                  </a:cubicBezTo>
                  <a:cubicBezTo>
                    <a:pt x="710956" y="6397"/>
                    <a:pt x="757185" y="18623"/>
                    <a:pt x="803797" y="30467"/>
                  </a:cubicBezTo>
                  <a:cubicBezTo>
                    <a:pt x="842767" y="40400"/>
                    <a:pt x="879062" y="56829"/>
                    <a:pt x="916122" y="71729"/>
                  </a:cubicBezTo>
                  <a:cubicBezTo>
                    <a:pt x="977634" y="100766"/>
                    <a:pt x="1025773" y="151198"/>
                    <a:pt x="1086521" y="181762"/>
                  </a:cubicBezTo>
                  <a:cubicBezTo>
                    <a:pt x="1107916" y="192460"/>
                    <a:pt x="1129311" y="203540"/>
                    <a:pt x="1154527" y="202012"/>
                  </a:cubicBezTo>
                  <a:cubicBezTo>
                    <a:pt x="1178597" y="198955"/>
                    <a:pt x="1202667" y="195899"/>
                    <a:pt x="1221006" y="177178"/>
                  </a:cubicBezTo>
                  <a:cubicBezTo>
                    <a:pt x="1219859" y="171065"/>
                    <a:pt x="1218713" y="164952"/>
                    <a:pt x="1217185" y="158839"/>
                  </a:cubicBezTo>
                  <a:cubicBezTo>
                    <a:pt x="1216039" y="152726"/>
                    <a:pt x="1211454" y="145085"/>
                    <a:pt x="1217949" y="141646"/>
                  </a:cubicBezTo>
                  <a:cubicBezTo>
                    <a:pt x="1224062" y="138208"/>
                    <a:pt x="1231703" y="141646"/>
                    <a:pt x="1237434" y="146231"/>
                  </a:cubicBezTo>
                  <a:cubicBezTo>
                    <a:pt x="1258447" y="163806"/>
                    <a:pt x="1276786" y="180234"/>
                    <a:pt x="1292451" y="202394"/>
                  </a:cubicBezTo>
                  <a:cubicBezTo>
                    <a:pt x="1303912" y="218440"/>
                    <a:pt x="1314610" y="239835"/>
                    <a:pt x="1322633" y="255882"/>
                  </a:cubicBezTo>
                  <a:cubicBezTo>
                    <a:pt x="1333331" y="276895"/>
                    <a:pt x="1363132" y="323124"/>
                    <a:pt x="1363132" y="368972"/>
                  </a:cubicBezTo>
                  <a:close/>
                </a:path>
              </a:pathLst>
            </a:custGeom>
            <a:solidFill>
              <a:srgbClr val="582200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14">
              <a:extLst>
                <a:ext uri="{FF2B5EF4-FFF2-40B4-BE49-F238E27FC236}">
                  <a16:creationId xmlns:a16="http://schemas.microsoft.com/office/drawing/2014/main" xmlns="" id="{ABA0506A-1C32-4690-9658-8A04C948AA69}"/>
                </a:ext>
              </a:extLst>
            </p:cNvPr>
            <p:cNvSpPr/>
            <p:nvPr/>
          </p:nvSpPr>
          <p:spPr>
            <a:xfrm>
              <a:off x="2872927" y="3268216"/>
              <a:ext cx="1063223" cy="267429"/>
            </a:xfrm>
            <a:custGeom>
              <a:avLst/>
              <a:gdLst>
                <a:gd name="connsiteX0" fmla="*/ 925850 w 948224"/>
                <a:gd name="connsiteY0" fmla="*/ 1337 h 238504"/>
                <a:gd name="connsiteX1" fmla="*/ 584288 w 948224"/>
                <a:gd name="connsiteY1" fmla="*/ 1337 h 238504"/>
                <a:gd name="connsiteX2" fmla="*/ 538823 w 948224"/>
                <a:gd name="connsiteY2" fmla="*/ 23115 h 238504"/>
                <a:gd name="connsiteX3" fmla="*/ 480750 w 948224"/>
                <a:gd name="connsiteY3" fmla="*/ 48713 h 238504"/>
                <a:gd name="connsiteX4" fmla="*/ 438724 w 948224"/>
                <a:gd name="connsiteY4" fmla="*/ 48331 h 238504"/>
                <a:gd name="connsiteX5" fmla="*/ 422677 w 948224"/>
                <a:gd name="connsiteY5" fmla="*/ 38779 h 238504"/>
                <a:gd name="connsiteX6" fmla="*/ 358109 w 948224"/>
                <a:gd name="connsiteY6" fmla="*/ 955 h 238504"/>
                <a:gd name="connsiteX7" fmla="*/ 98690 w 948224"/>
                <a:gd name="connsiteY7" fmla="*/ 573 h 238504"/>
                <a:gd name="connsiteX8" fmla="*/ 7378 w 948224"/>
                <a:gd name="connsiteY8" fmla="*/ 4012 h 238504"/>
                <a:gd name="connsiteX9" fmla="*/ 501 w 948224"/>
                <a:gd name="connsiteY9" fmla="*/ 34958 h 238504"/>
                <a:gd name="connsiteX10" fmla="*/ 7378 w 948224"/>
                <a:gd name="connsiteY10" fmla="*/ 44128 h 238504"/>
                <a:gd name="connsiteX11" fmla="*/ 23425 w 948224"/>
                <a:gd name="connsiteY11" fmla="*/ 78895 h 238504"/>
                <a:gd name="connsiteX12" fmla="*/ 23043 w 948224"/>
                <a:gd name="connsiteY12" fmla="*/ 147666 h 238504"/>
                <a:gd name="connsiteX13" fmla="*/ 29920 w 948224"/>
                <a:gd name="connsiteY13" fmla="*/ 178995 h 238504"/>
                <a:gd name="connsiteX14" fmla="*/ 70036 w 948224"/>
                <a:gd name="connsiteY14" fmla="*/ 225606 h 238504"/>
                <a:gd name="connsiteX15" fmla="*/ 107478 w 948224"/>
                <a:gd name="connsiteY15" fmla="*/ 236686 h 238504"/>
                <a:gd name="connsiteX16" fmla="*/ 363076 w 948224"/>
                <a:gd name="connsiteY16" fmla="*/ 236686 h 238504"/>
                <a:gd name="connsiteX17" fmla="*/ 432229 w 948224"/>
                <a:gd name="connsiteY17" fmla="*/ 172882 h 238504"/>
                <a:gd name="connsiteX18" fmla="*/ 435285 w 948224"/>
                <a:gd name="connsiteY18" fmla="*/ 112134 h 238504"/>
                <a:gd name="connsiteX19" fmla="*/ 459737 w 948224"/>
                <a:gd name="connsiteY19" fmla="*/ 88447 h 238504"/>
                <a:gd name="connsiteX20" fmla="*/ 494122 w 948224"/>
                <a:gd name="connsiteY20" fmla="*/ 88447 h 238504"/>
                <a:gd name="connsiteX21" fmla="*/ 515135 w 948224"/>
                <a:gd name="connsiteY21" fmla="*/ 109460 h 238504"/>
                <a:gd name="connsiteX22" fmla="*/ 515518 w 948224"/>
                <a:gd name="connsiteY22" fmla="*/ 172500 h 238504"/>
                <a:gd name="connsiteX23" fmla="*/ 580086 w 948224"/>
                <a:gd name="connsiteY23" fmla="*/ 237068 h 238504"/>
                <a:gd name="connsiteX24" fmla="*/ 858225 w 948224"/>
                <a:gd name="connsiteY24" fmla="*/ 230955 h 238504"/>
                <a:gd name="connsiteX25" fmla="*/ 891464 w 948224"/>
                <a:gd name="connsiteY25" fmla="*/ 219875 h 238504"/>
                <a:gd name="connsiteX26" fmla="*/ 918208 w 948224"/>
                <a:gd name="connsiteY26" fmla="*/ 172882 h 238504"/>
                <a:gd name="connsiteX27" fmla="*/ 917826 w 948224"/>
                <a:gd name="connsiteY27" fmla="*/ 62467 h 238504"/>
                <a:gd name="connsiteX28" fmla="*/ 928142 w 948224"/>
                <a:gd name="connsiteY28" fmla="*/ 45656 h 238504"/>
                <a:gd name="connsiteX29" fmla="*/ 948009 w 948224"/>
                <a:gd name="connsiteY29" fmla="*/ 20440 h 238504"/>
                <a:gd name="connsiteX30" fmla="*/ 925850 w 948224"/>
                <a:gd name="connsiteY30" fmla="*/ 1337 h 238504"/>
                <a:gd name="connsiteX31" fmla="*/ 398225 w 948224"/>
                <a:gd name="connsiteY31" fmla="*/ 163331 h 238504"/>
                <a:gd name="connsiteX32" fmla="*/ 361930 w 948224"/>
                <a:gd name="connsiteY32" fmla="*/ 200772 h 238504"/>
                <a:gd name="connsiteX33" fmla="*/ 92960 w 948224"/>
                <a:gd name="connsiteY33" fmla="*/ 200008 h 238504"/>
                <a:gd name="connsiteX34" fmla="*/ 58574 w 948224"/>
                <a:gd name="connsiteY34" fmla="*/ 165623 h 238504"/>
                <a:gd name="connsiteX35" fmla="*/ 58574 w 948224"/>
                <a:gd name="connsiteY35" fmla="*/ 66287 h 238504"/>
                <a:gd name="connsiteX36" fmla="*/ 94488 w 948224"/>
                <a:gd name="connsiteY36" fmla="*/ 31520 h 238504"/>
                <a:gd name="connsiteX37" fmla="*/ 226298 w 948224"/>
                <a:gd name="connsiteY37" fmla="*/ 31520 h 238504"/>
                <a:gd name="connsiteX38" fmla="*/ 361930 w 948224"/>
                <a:gd name="connsiteY38" fmla="*/ 31138 h 238504"/>
                <a:gd name="connsiteX39" fmla="*/ 398225 w 948224"/>
                <a:gd name="connsiteY39" fmla="*/ 68198 h 238504"/>
                <a:gd name="connsiteX40" fmla="*/ 398225 w 948224"/>
                <a:gd name="connsiteY40" fmla="*/ 163331 h 238504"/>
                <a:gd name="connsiteX41" fmla="*/ 891464 w 948224"/>
                <a:gd name="connsiteY41" fmla="*/ 167151 h 238504"/>
                <a:gd name="connsiteX42" fmla="*/ 858989 w 948224"/>
                <a:gd name="connsiteY42" fmla="*/ 199626 h 238504"/>
                <a:gd name="connsiteX43" fmla="*/ 585816 w 948224"/>
                <a:gd name="connsiteY43" fmla="*/ 199626 h 238504"/>
                <a:gd name="connsiteX44" fmla="*/ 552959 w 948224"/>
                <a:gd name="connsiteY44" fmla="*/ 166387 h 238504"/>
                <a:gd name="connsiteX45" fmla="*/ 552959 w 948224"/>
                <a:gd name="connsiteY45" fmla="*/ 65141 h 238504"/>
                <a:gd name="connsiteX46" fmla="*/ 586199 w 948224"/>
                <a:gd name="connsiteY46" fmla="*/ 30374 h 238504"/>
                <a:gd name="connsiteX47" fmla="*/ 614853 w 948224"/>
                <a:gd name="connsiteY47" fmla="*/ 30374 h 238504"/>
                <a:gd name="connsiteX48" fmla="*/ 862810 w 948224"/>
                <a:gd name="connsiteY48" fmla="*/ 31138 h 238504"/>
                <a:gd name="connsiteX49" fmla="*/ 891464 w 948224"/>
                <a:gd name="connsiteY49" fmla="*/ 63613 h 238504"/>
                <a:gd name="connsiteX50" fmla="*/ 891464 w 948224"/>
                <a:gd name="connsiteY50" fmla="*/ 167151 h 23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948224" h="238504">
                  <a:moveTo>
                    <a:pt x="925850" y="1337"/>
                  </a:moveTo>
                  <a:cubicBezTo>
                    <a:pt x="811996" y="1337"/>
                    <a:pt x="698142" y="1719"/>
                    <a:pt x="584288" y="1337"/>
                  </a:cubicBezTo>
                  <a:cubicBezTo>
                    <a:pt x="565185" y="1337"/>
                    <a:pt x="546082" y="7450"/>
                    <a:pt x="538823" y="23115"/>
                  </a:cubicBezTo>
                  <a:cubicBezTo>
                    <a:pt x="525833" y="50623"/>
                    <a:pt x="504438" y="50241"/>
                    <a:pt x="480750" y="48713"/>
                  </a:cubicBezTo>
                  <a:cubicBezTo>
                    <a:pt x="466614" y="47949"/>
                    <a:pt x="452860" y="48331"/>
                    <a:pt x="438724" y="48331"/>
                  </a:cubicBezTo>
                  <a:cubicBezTo>
                    <a:pt x="431082" y="48331"/>
                    <a:pt x="426880" y="46038"/>
                    <a:pt x="422677" y="38779"/>
                  </a:cubicBezTo>
                  <a:cubicBezTo>
                    <a:pt x="408923" y="13563"/>
                    <a:pt x="388292" y="573"/>
                    <a:pt x="358109" y="955"/>
                  </a:cubicBezTo>
                  <a:cubicBezTo>
                    <a:pt x="271764" y="1719"/>
                    <a:pt x="185036" y="-191"/>
                    <a:pt x="98690" y="573"/>
                  </a:cubicBezTo>
                  <a:cubicBezTo>
                    <a:pt x="68508" y="955"/>
                    <a:pt x="37561" y="-2483"/>
                    <a:pt x="7378" y="4012"/>
                  </a:cubicBezTo>
                  <a:cubicBezTo>
                    <a:pt x="2412" y="13945"/>
                    <a:pt x="-1409" y="23879"/>
                    <a:pt x="501" y="34958"/>
                  </a:cubicBezTo>
                  <a:cubicBezTo>
                    <a:pt x="2794" y="38015"/>
                    <a:pt x="3940" y="42600"/>
                    <a:pt x="7378" y="44128"/>
                  </a:cubicBezTo>
                  <a:cubicBezTo>
                    <a:pt x="23807" y="50623"/>
                    <a:pt x="23807" y="64377"/>
                    <a:pt x="23425" y="78895"/>
                  </a:cubicBezTo>
                  <a:cubicBezTo>
                    <a:pt x="23043" y="101819"/>
                    <a:pt x="23425" y="124742"/>
                    <a:pt x="23043" y="147666"/>
                  </a:cubicBezTo>
                  <a:cubicBezTo>
                    <a:pt x="23043" y="158746"/>
                    <a:pt x="24189" y="169061"/>
                    <a:pt x="29920" y="178995"/>
                  </a:cubicBezTo>
                  <a:cubicBezTo>
                    <a:pt x="38325" y="198862"/>
                    <a:pt x="52461" y="213762"/>
                    <a:pt x="70036" y="225606"/>
                  </a:cubicBezTo>
                  <a:cubicBezTo>
                    <a:pt x="80734" y="235540"/>
                    <a:pt x="94870" y="236686"/>
                    <a:pt x="107478" y="236686"/>
                  </a:cubicBezTo>
                  <a:cubicBezTo>
                    <a:pt x="192677" y="237832"/>
                    <a:pt x="277876" y="238214"/>
                    <a:pt x="363076" y="236686"/>
                  </a:cubicBezTo>
                  <a:cubicBezTo>
                    <a:pt x="401282" y="235922"/>
                    <a:pt x="425351" y="210706"/>
                    <a:pt x="432229" y="172882"/>
                  </a:cubicBezTo>
                  <a:cubicBezTo>
                    <a:pt x="436049" y="152633"/>
                    <a:pt x="434903" y="132384"/>
                    <a:pt x="435285" y="112134"/>
                  </a:cubicBezTo>
                  <a:cubicBezTo>
                    <a:pt x="435667" y="90357"/>
                    <a:pt x="437577" y="88829"/>
                    <a:pt x="459737" y="88447"/>
                  </a:cubicBezTo>
                  <a:cubicBezTo>
                    <a:pt x="471199" y="88447"/>
                    <a:pt x="482660" y="88829"/>
                    <a:pt x="494122" y="88447"/>
                  </a:cubicBezTo>
                  <a:cubicBezTo>
                    <a:pt x="508640" y="88065"/>
                    <a:pt x="514753" y="95324"/>
                    <a:pt x="515135" y="109460"/>
                  </a:cubicBezTo>
                  <a:cubicBezTo>
                    <a:pt x="515518" y="130473"/>
                    <a:pt x="514753" y="151487"/>
                    <a:pt x="515518" y="172500"/>
                  </a:cubicBezTo>
                  <a:cubicBezTo>
                    <a:pt x="516664" y="208031"/>
                    <a:pt x="544554" y="237832"/>
                    <a:pt x="580086" y="237068"/>
                  </a:cubicBezTo>
                  <a:cubicBezTo>
                    <a:pt x="672926" y="235540"/>
                    <a:pt x="765767" y="244327"/>
                    <a:pt x="858225" y="230955"/>
                  </a:cubicBezTo>
                  <a:cubicBezTo>
                    <a:pt x="869305" y="227134"/>
                    <a:pt x="880384" y="223696"/>
                    <a:pt x="891464" y="219875"/>
                  </a:cubicBezTo>
                  <a:cubicBezTo>
                    <a:pt x="907893" y="208414"/>
                    <a:pt x="917062" y="193513"/>
                    <a:pt x="918208" y="172882"/>
                  </a:cubicBezTo>
                  <a:cubicBezTo>
                    <a:pt x="920119" y="136204"/>
                    <a:pt x="920501" y="99144"/>
                    <a:pt x="917826" y="62467"/>
                  </a:cubicBezTo>
                  <a:cubicBezTo>
                    <a:pt x="917444" y="54826"/>
                    <a:pt x="913624" y="44892"/>
                    <a:pt x="928142" y="45656"/>
                  </a:cubicBezTo>
                  <a:cubicBezTo>
                    <a:pt x="946099" y="46420"/>
                    <a:pt x="948009" y="34576"/>
                    <a:pt x="948009" y="20440"/>
                  </a:cubicBezTo>
                  <a:cubicBezTo>
                    <a:pt x="949919" y="1719"/>
                    <a:pt x="938839" y="1337"/>
                    <a:pt x="925850" y="1337"/>
                  </a:cubicBezTo>
                  <a:close/>
                  <a:moveTo>
                    <a:pt x="398225" y="163331"/>
                  </a:moveTo>
                  <a:cubicBezTo>
                    <a:pt x="397843" y="187400"/>
                    <a:pt x="385999" y="200390"/>
                    <a:pt x="361930" y="200772"/>
                  </a:cubicBezTo>
                  <a:cubicBezTo>
                    <a:pt x="272146" y="201154"/>
                    <a:pt x="182744" y="200772"/>
                    <a:pt x="92960" y="200008"/>
                  </a:cubicBezTo>
                  <a:cubicBezTo>
                    <a:pt x="70800" y="200008"/>
                    <a:pt x="58956" y="187400"/>
                    <a:pt x="58574" y="165623"/>
                  </a:cubicBezTo>
                  <a:cubicBezTo>
                    <a:pt x="58192" y="132384"/>
                    <a:pt x="58192" y="99527"/>
                    <a:pt x="58574" y="66287"/>
                  </a:cubicBezTo>
                  <a:cubicBezTo>
                    <a:pt x="58956" y="42982"/>
                    <a:pt x="70800" y="31520"/>
                    <a:pt x="94488" y="31520"/>
                  </a:cubicBezTo>
                  <a:cubicBezTo>
                    <a:pt x="138425" y="31138"/>
                    <a:pt x="182362" y="31520"/>
                    <a:pt x="226298" y="31520"/>
                  </a:cubicBezTo>
                  <a:cubicBezTo>
                    <a:pt x="230119" y="31520"/>
                    <a:pt x="343591" y="30756"/>
                    <a:pt x="361930" y="31138"/>
                  </a:cubicBezTo>
                  <a:cubicBezTo>
                    <a:pt x="385999" y="31902"/>
                    <a:pt x="398225" y="44510"/>
                    <a:pt x="398225" y="68198"/>
                  </a:cubicBezTo>
                  <a:cubicBezTo>
                    <a:pt x="398607" y="99909"/>
                    <a:pt x="398607" y="131620"/>
                    <a:pt x="398225" y="163331"/>
                  </a:cubicBezTo>
                  <a:close/>
                  <a:moveTo>
                    <a:pt x="891464" y="167151"/>
                  </a:moveTo>
                  <a:cubicBezTo>
                    <a:pt x="891082" y="186636"/>
                    <a:pt x="878092" y="199626"/>
                    <a:pt x="858989" y="199626"/>
                  </a:cubicBezTo>
                  <a:cubicBezTo>
                    <a:pt x="768059" y="200008"/>
                    <a:pt x="677129" y="200390"/>
                    <a:pt x="585816" y="199626"/>
                  </a:cubicBezTo>
                  <a:cubicBezTo>
                    <a:pt x="563275" y="199626"/>
                    <a:pt x="553341" y="188546"/>
                    <a:pt x="552959" y="166387"/>
                  </a:cubicBezTo>
                  <a:cubicBezTo>
                    <a:pt x="552577" y="132766"/>
                    <a:pt x="552577" y="98762"/>
                    <a:pt x="552959" y="65141"/>
                  </a:cubicBezTo>
                  <a:cubicBezTo>
                    <a:pt x="553341" y="41453"/>
                    <a:pt x="562893" y="31520"/>
                    <a:pt x="586199" y="30374"/>
                  </a:cubicBezTo>
                  <a:cubicBezTo>
                    <a:pt x="595750" y="29992"/>
                    <a:pt x="605302" y="30374"/>
                    <a:pt x="614853" y="30374"/>
                  </a:cubicBezTo>
                  <a:cubicBezTo>
                    <a:pt x="619438" y="30374"/>
                    <a:pt x="811614" y="29992"/>
                    <a:pt x="862810" y="31138"/>
                  </a:cubicBezTo>
                  <a:cubicBezTo>
                    <a:pt x="879238" y="31520"/>
                    <a:pt x="891082" y="46038"/>
                    <a:pt x="891464" y="63613"/>
                  </a:cubicBezTo>
                  <a:cubicBezTo>
                    <a:pt x="892228" y="98380"/>
                    <a:pt x="892228" y="132766"/>
                    <a:pt x="891464" y="167151"/>
                  </a:cubicBezTo>
                  <a:close/>
                </a:path>
              </a:pathLst>
            </a:custGeom>
            <a:solidFill>
              <a:srgbClr val="2D2E2C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17">
              <a:extLst>
                <a:ext uri="{FF2B5EF4-FFF2-40B4-BE49-F238E27FC236}">
                  <a16:creationId xmlns:a16="http://schemas.microsoft.com/office/drawing/2014/main" xmlns="" id="{F9DDB01D-5D94-4D63-BD07-2396C11234CA}"/>
                </a:ext>
              </a:extLst>
            </p:cNvPr>
            <p:cNvSpPr/>
            <p:nvPr/>
          </p:nvSpPr>
          <p:spPr>
            <a:xfrm>
              <a:off x="1619552" y="4332695"/>
              <a:ext cx="1471578" cy="1691502"/>
            </a:xfrm>
            <a:custGeom>
              <a:avLst/>
              <a:gdLst>
                <a:gd name="connsiteX0" fmla="*/ 1014772 w 1312411"/>
                <a:gd name="connsiteY0" fmla="*/ 53371 h 1508548"/>
                <a:gd name="connsiteX1" fmla="*/ 1082778 w 1312411"/>
                <a:gd name="connsiteY1" fmla="*/ 199700 h 1508548"/>
                <a:gd name="connsiteX2" fmla="*/ 1307811 w 1312411"/>
                <a:gd name="connsiteY2" fmla="*/ 1321809 h 1508548"/>
                <a:gd name="connsiteX3" fmla="*/ 1292529 w 1312411"/>
                <a:gd name="connsiteY3" fmla="*/ 1453238 h 1508548"/>
                <a:gd name="connsiteX4" fmla="*/ 1214589 w 1312411"/>
                <a:gd name="connsiteY4" fmla="*/ 1505962 h 1508548"/>
                <a:gd name="connsiteX5" fmla="*/ 532613 w 1312411"/>
                <a:gd name="connsiteY5" fmla="*/ 1506726 h 1508548"/>
                <a:gd name="connsiteX6" fmla="*/ 389722 w 1312411"/>
                <a:gd name="connsiteY6" fmla="*/ 1468520 h 1508548"/>
                <a:gd name="connsiteX7" fmla="*/ 323244 w 1312411"/>
                <a:gd name="connsiteY7" fmla="*/ 1379500 h 1508548"/>
                <a:gd name="connsiteX8" fmla="*/ 22 w 1312411"/>
                <a:gd name="connsiteY8" fmla="*/ 189002 h 1508548"/>
                <a:gd name="connsiteX9" fmla="*/ 139855 w 1312411"/>
                <a:gd name="connsiteY9" fmla="*/ 35414 h 1508548"/>
                <a:gd name="connsiteX10" fmla="*/ 868443 w 1312411"/>
                <a:gd name="connsiteY10" fmla="*/ 265 h 1508548"/>
                <a:gd name="connsiteX11" fmla="*/ 1014772 w 1312411"/>
                <a:gd name="connsiteY11" fmla="*/ 53371 h 1508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2411" h="1508548">
                  <a:moveTo>
                    <a:pt x="1014772" y="53371"/>
                  </a:moveTo>
                  <a:cubicBezTo>
                    <a:pt x="1056416" y="93105"/>
                    <a:pt x="1074373" y="143537"/>
                    <a:pt x="1082778" y="199700"/>
                  </a:cubicBezTo>
                  <a:cubicBezTo>
                    <a:pt x="1091948" y="258537"/>
                    <a:pt x="1298642" y="1263736"/>
                    <a:pt x="1307811" y="1321809"/>
                  </a:cubicBezTo>
                  <a:cubicBezTo>
                    <a:pt x="1315071" y="1366128"/>
                    <a:pt x="1316217" y="1411211"/>
                    <a:pt x="1292529" y="1453238"/>
                  </a:cubicBezTo>
                  <a:cubicBezTo>
                    <a:pt x="1274954" y="1484566"/>
                    <a:pt x="1248210" y="1500613"/>
                    <a:pt x="1214589" y="1505962"/>
                  </a:cubicBezTo>
                  <a:cubicBezTo>
                    <a:pt x="1185552" y="1510547"/>
                    <a:pt x="598709" y="1507872"/>
                    <a:pt x="532613" y="1506726"/>
                  </a:cubicBezTo>
                  <a:cubicBezTo>
                    <a:pt x="482181" y="1505962"/>
                    <a:pt x="433277" y="1497557"/>
                    <a:pt x="389722" y="1468520"/>
                  </a:cubicBezTo>
                  <a:cubicBezTo>
                    <a:pt x="356865" y="1446360"/>
                    <a:pt x="332795" y="1418088"/>
                    <a:pt x="323244" y="1379500"/>
                  </a:cubicBezTo>
                  <a:cubicBezTo>
                    <a:pt x="319805" y="1366510"/>
                    <a:pt x="-3035" y="242873"/>
                    <a:pt x="22" y="189002"/>
                  </a:cubicBezTo>
                  <a:cubicBezTo>
                    <a:pt x="4606" y="112590"/>
                    <a:pt x="50453" y="41909"/>
                    <a:pt x="139855" y="35414"/>
                  </a:cubicBezTo>
                  <a:cubicBezTo>
                    <a:pt x="197928" y="31212"/>
                    <a:pt x="825652" y="-117"/>
                    <a:pt x="868443" y="265"/>
                  </a:cubicBezTo>
                  <a:cubicBezTo>
                    <a:pt x="924606" y="-2410"/>
                    <a:pt x="973509" y="15165"/>
                    <a:pt x="1014772" y="53371"/>
                  </a:cubicBezTo>
                  <a:close/>
                </a:path>
              </a:pathLst>
            </a:custGeom>
            <a:solidFill>
              <a:srgbClr val="003242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6">
              <a:extLst>
                <a:ext uri="{FF2B5EF4-FFF2-40B4-BE49-F238E27FC236}">
                  <a16:creationId xmlns:a16="http://schemas.microsoft.com/office/drawing/2014/main" xmlns="" id="{972738C2-1DC0-4095-82CF-54DFE684A702}"/>
                </a:ext>
              </a:extLst>
            </p:cNvPr>
            <p:cNvGrpSpPr/>
            <p:nvPr/>
          </p:nvGrpSpPr>
          <p:grpSpPr>
            <a:xfrm>
              <a:off x="1797735" y="5258589"/>
              <a:ext cx="1333929" cy="579849"/>
              <a:chOff x="1797735" y="5258589"/>
              <a:chExt cx="1333929" cy="579849"/>
            </a:xfrm>
          </p:grpSpPr>
          <p:sp>
            <p:nvSpPr>
              <p:cNvPr id="58" name="Freeform: Shape 18">
                <a:extLst>
                  <a:ext uri="{FF2B5EF4-FFF2-40B4-BE49-F238E27FC236}">
                    <a16:creationId xmlns:a16="http://schemas.microsoft.com/office/drawing/2014/main" xmlns="" id="{961D2F76-684E-4068-B8D1-E79F7D066C8A}"/>
                  </a:ext>
                </a:extLst>
              </p:cNvPr>
              <p:cNvSpPr/>
              <p:nvPr/>
            </p:nvSpPr>
            <p:spPr>
              <a:xfrm>
                <a:off x="1797735" y="5340133"/>
                <a:ext cx="402364" cy="498305"/>
              </a:xfrm>
              <a:custGeom>
                <a:avLst/>
                <a:gdLst>
                  <a:gd name="connsiteX0" fmla="*/ 55828 w 358844"/>
                  <a:gd name="connsiteY0" fmla="*/ 351509 h 444408"/>
                  <a:gd name="connsiteX1" fmla="*/ 58885 w 358844"/>
                  <a:gd name="connsiteY1" fmla="*/ 310247 h 444408"/>
                  <a:gd name="connsiteX2" fmla="*/ 48951 w 358844"/>
                  <a:gd name="connsiteY2" fmla="*/ 295346 h 444408"/>
                  <a:gd name="connsiteX3" fmla="*/ 29084 w 358844"/>
                  <a:gd name="connsiteY3" fmla="*/ 241094 h 444408"/>
                  <a:gd name="connsiteX4" fmla="*/ 22971 w 358844"/>
                  <a:gd name="connsiteY4" fmla="*/ 225430 h 444408"/>
                  <a:gd name="connsiteX5" fmla="*/ 19532 w 358844"/>
                  <a:gd name="connsiteY5" fmla="*/ 152838 h 444408"/>
                  <a:gd name="connsiteX6" fmla="*/ 62323 w 358844"/>
                  <a:gd name="connsiteY6" fmla="*/ 116543 h 444408"/>
                  <a:gd name="connsiteX7" fmla="*/ 196044 w 358844"/>
                  <a:gd name="connsiteY7" fmla="*/ 15297 h 444408"/>
                  <a:gd name="connsiteX8" fmla="*/ 233868 w 358844"/>
                  <a:gd name="connsiteY8" fmla="*/ 14 h 444408"/>
                  <a:gd name="connsiteX9" fmla="*/ 261376 w 358844"/>
                  <a:gd name="connsiteY9" fmla="*/ 14151 h 444408"/>
                  <a:gd name="connsiteX10" fmla="*/ 257556 w 358844"/>
                  <a:gd name="connsiteY10" fmla="*/ 44333 h 444408"/>
                  <a:gd name="connsiteX11" fmla="*/ 146758 w 358844"/>
                  <a:gd name="connsiteY11" fmla="*/ 161626 h 444408"/>
                  <a:gd name="connsiteX12" fmla="*/ 126509 w 358844"/>
                  <a:gd name="connsiteY12" fmla="*/ 179964 h 444408"/>
                  <a:gd name="connsiteX13" fmla="*/ 212090 w 358844"/>
                  <a:gd name="connsiteY13" fmla="*/ 137938 h 444408"/>
                  <a:gd name="connsiteX14" fmla="*/ 269017 w 358844"/>
                  <a:gd name="connsiteY14" fmla="*/ 112722 h 444408"/>
                  <a:gd name="connsiteX15" fmla="*/ 312572 w 358844"/>
                  <a:gd name="connsiteY15" fmla="*/ 126476 h 444408"/>
                  <a:gd name="connsiteX16" fmla="*/ 300346 w 358844"/>
                  <a:gd name="connsiteY16" fmla="*/ 164300 h 444408"/>
                  <a:gd name="connsiteX17" fmla="*/ 264815 w 358844"/>
                  <a:gd name="connsiteY17" fmla="*/ 195247 h 444408"/>
                  <a:gd name="connsiteX18" fmla="*/ 304167 w 358844"/>
                  <a:gd name="connsiteY18" fmla="*/ 182257 h 444408"/>
                  <a:gd name="connsiteX19" fmla="*/ 341609 w 358844"/>
                  <a:gd name="connsiteY19" fmla="*/ 193337 h 444408"/>
                  <a:gd name="connsiteX20" fmla="*/ 333585 w 358844"/>
                  <a:gd name="connsiteY20" fmla="*/ 233071 h 444408"/>
                  <a:gd name="connsiteX21" fmla="*/ 289649 w 358844"/>
                  <a:gd name="connsiteY21" fmla="*/ 270131 h 444408"/>
                  <a:gd name="connsiteX22" fmla="*/ 311808 w 358844"/>
                  <a:gd name="connsiteY22" fmla="*/ 264018 h 444408"/>
                  <a:gd name="connsiteX23" fmla="*/ 353835 w 358844"/>
                  <a:gd name="connsiteY23" fmla="*/ 274333 h 444408"/>
                  <a:gd name="connsiteX24" fmla="*/ 344665 w 358844"/>
                  <a:gd name="connsiteY24" fmla="*/ 316742 h 444408"/>
                  <a:gd name="connsiteX25" fmla="*/ 248004 w 358844"/>
                  <a:gd name="connsiteY25" fmla="*/ 388951 h 444408"/>
                  <a:gd name="connsiteX26" fmla="*/ 154017 w 358844"/>
                  <a:gd name="connsiteY26" fmla="*/ 441293 h 444408"/>
                  <a:gd name="connsiteX27" fmla="*/ 97091 w 358844"/>
                  <a:gd name="connsiteY27" fmla="*/ 429067 h 444408"/>
                  <a:gd name="connsiteX28" fmla="*/ 90596 w 358844"/>
                  <a:gd name="connsiteY28" fmla="*/ 385895 h 444408"/>
                  <a:gd name="connsiteX29" fmla="*/ 84483 w 358844"/>
                  <a:gd name="connsiteY29" fmla="*/ 368702 h 444408"/>
                  <a:gd name="connsiteX30" fmla="*/ 55828 w 358844"/>
                  <a:gd name="connsiteY30" fmla="*/ 351509 h 44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8844" h="444408">
                    <a:moveTo>
                      <a:pt x="55828" y="351509"/>
                    </a:moveTo>
                    <a:cubicBezTo>
                      <a:pt x="50097" y="338901"/>
                      <a:pt x="50861" y="327822"/>
                      <a:pt x="58885" y="310247"/>
                    </a:cubicBezTo>
                    <a:cubicBezTo>
                      <a:pt x="63087" y="301459"/>
                      <a:pt x="55064" y="298403"/>
                      <a:pt x="48951" y="295346"/>
                    </a:cubicBezTo>
                    <a:cubicBezTo>
                      <a:pt x="22207" y="282356"/>
                      <a:pt x="16094" y="267074"/>
                      <a:pt x="29084" y="241094"/>
                    </a:cubicBezTo>
                    <a:cubicBezTo>
                      <a:pt x="33287" y="232307"/>
                      <a:pt x="30230" y="229632"/>
                      <a:pt x="22971" y="225430"/>
                    </a:cubicBezTo>
                    <a:cubicBezTo>
                      <a:pt x="-6066" y="208619"/>
                      <a:pt x="-7976" y="172323"/>
                      <a:pt x="19532" y="152838"/>
                    </a:cubicBezTo>
                    <a:cubicBezTo>
                      <a:pt x="35197" y="141758"/>
                      <a:pt x="47805" y="128004"/>
                      <a:pt x="62323" y="116543"/>
                    </a:cubicBezTo>
                    <a:cubicBezTo>
                      <a:pt x="106642" y="82539"/>
                      <a:pt x="150961" y="48536"/>
                      <a:pt x="196044" y="15297"/>
                    </a:cubicBezTo>
                    <a:cubicBezTo>
                      <a:pt x="207124" y="6891"/>
                      <a:pt x="219350" y="-368"/>
                      <a:pt x="233868" y="14"/>
                    </a:cubicBezTo>
                    <a:cubicBezTo>
                      <a:pt x="245712" y="14"/>
                      <a:pt x="256409" y="4599"/>
                      <a:pt x="261376" y="14151"/>
                    </a:cubicBezTo>
                    <a:cubicBezTo>
                      <a:pt x="266343" y="23702"/>
                      <a:pt x="264815" y="34400"/>
                      <a:pt x="257556" y="44333"/>
                    </a:cubicBezTo>
                    <a:cubicBezTo>
                      <a:pt x="226227" y="88652"/>
                      <a:pt x="186110" y="124566"/>
                      <a:pt x="146758" y="161626"/>
                    </a:cubicBezTo>
                    <a:cubicBezTo>
                      <a:pt x="141409" y="166975"/>
                      <a:pt x="135679" y="171941"/>
                      <a:pt x="126509" y="179964"/>
                    </a:cubicBezTo>
                    <a:cubicBezTo>
                      <a:pt x="160894" y="165064"/>
                      <a:pt x="185728" y="152838"/>
                      <a:pt x="212090" y="137938"/>
                    </a:cubicBezTo>
                    <a:cubicBezTo>
                      <a:pt x="230429" y="127622"/>
                      <a:pt x="249150" y="118453"/>
                      <a:pt x="269017" y="112722"/>
                    </a:cubicBezTo>
                    <a:cubicBezTo>
                      <a:pt x="286974" y="107373"/>
                      <a:pt x="305695" y="112340"/>
                      <a:pt x="312572" y="126476"/>
                    </a:cubicBezTo>
                    <a:cubicBezTo>
                      <a:pt x="320213" y="142523"/>
                      <a:pt x="312190" y="153984"/>
                      <a:pt x="300346" y="164300"/>
                    </a:cubicBezTo>
                    <a:cubicBezTo>
                      <a:pt x="288884" y="173852"/>
                      <a:pt x="277805" y="183785"/>
                      <a:pt x="264815" y="195247"/>
                    </a:cubicBezTo>
                    <a:cubicBezTo>
                      <a:pt x="280861" y="190280"/>
                      <a:pt x="290795" y="184167"/>
                      <a:pt x="304167" y="182257"/>
                    </a:cubicBezTo>
                    <a:cubicBezTo>
                      <a:pt x="320595" y="179964"/>
                      <a:pt x="332439" y="178054"/>
                      <a:pt x="341609" y="193337"/>
                    </a:cubicBezTo>
                    <a:cubicBezTo>
                      <a:pt x="350778" y="208619"/>
                      <a:pt x="343137" y="222373"/>
                      <a:pt x="333585" y="233071"/>
                    </a:cubicBezTo>
                    <a:cubicBezTo>
                      <a:pt x="320977" y="247589"/>
                      <a:pt x="303785" y="255994"/>
                      <a:pt x="289649" y="270131"/>
                    </a:cubicBezTo>
                    <a:cubicBezTo>
                      <a:pt x="303403" y="267838"/>
                      <a:pt x="304549" y="265928"/>
                      <a:pt x="311808" y="264018"/>
                    </a:cubicBezTo>
                    <a:cubicBezTo>
                      <a:pt x="328619" y="259433"/>
                      <a:pt x="343519" y="259051"/>
                      <a:pt x="353835" y="274333"/>
                    </a:cubicBezTo>
                    <a:cubicBezTo>
                      <a:pt x="364532" y="290380"/>
                      <a:pt x="356509" y="305662"/>
                      <a:pt x="344665" y="316742"/>
                    </a:cubicBezTo>
                    <a:cubicBezTo>
                      <a:pt x="315247" y="344250"/>
                      <a:pt x="281625" y="366409"/>
                      <a:pt x="248004" y="388951"/>
                    </a:cubicBezTo>
                    <a:cubicBezTo>
                      <a:pt x="218203" y="408818"/>
                      <a:pt x="186492" y="426011"/>
                      <a:pt x="154017" y="441293"/>
                    </a:cubicBezTo>
                    <a:cubicBezTo>
                      <a:pt x="139117" y="447024"/>
                      <a:pt x="113519" y="445878"/>
                      <a:pt x="97091" y="429067"/>
                    </a:cubicBezTo>
                    <a:cubicBezTo>
                      <a:pt x="84483" y="416077"/>
                      <a:pt x="81808" y="401559"/>
                      <a:pt x="90596" y="385895"/>
                    </a:cubicBezTo>
                    <a:cubicBezTo>
                      <a:pt x="96326" y="376343"/>
                      <a:pt x="95944" y="372523"/>
                      <a:pt x="84483" y="368702"/>
                    </a:cubicBezTo>
                    <a:cubicBezTo>
                      <a:pt x="74549" y="364499"/>
                      <a:pt x="63851" y="360297"/>
                      <a:pt x="55828" y="351509"/>
                    </a:cubicBez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27">
                <a:extLst>
                  <a:ext uri="{FF2B5EF4-FFF2-40B4-BE49-F238E27FC236}">
                    <a16:creationId xmlns:a16="http://schemas.microsoft.com/office/drawing/2014/main" xmlns="" id="{AC4CDC17-3857-4123-9BEF-2D3F5D8242F0}"/>
                  </a:ext>
                </a:extLst>
              </p:cNvPr>
              <p:cNvSpPr/>
              <p:nvPr/>
            </p:nvSpPr>
            <p:spPr>
              <a:xfrm>
                <a:off x="2734521" y="5258589"/>
                <a:ext cx="397143" cy="358761"/>
              </a:xfrm>
              <a:custGeom>
                <a:avLst/>
                <a:gdLst>
                  <a:gd name="connsiteX0" fmla="*/ 225947 w 354188"/>
                  <a:gd name="connsiteY0" fmla="*/ 319931 h 319957"/>
                  <a:gd name="connsiteX1" fmla="*/ 125466 w 354188"/>
                  <a:gd name="connsiteY1" fmla="*/ 310762 h 319957"/>
                  <a:gd name="connsiteX2" fmla="*/ 88788 w 354188"/>
                  <a:gd name="connsiteY2" fmla="*/ 285928 h 319957"/>
                  <a:gd name="connsiteX3" fmla="*/ 117060 w 354188"/>
                  <a:gd name="connsiteY3" fmla="*/ 243137 h 319957"/>
                  <a:gd name="connsiteX4" fmla="*/ 52110 w 354188"/>
                  <a:gd name="connsiteY4" fmla="*/ 235878 h 319957"/>
                  <a:gd name="connsiteX5" fmla="*/ 21545 w 354188"/>
                  <a:gd name="connsiteY5" fmla="*/ 212572 h 319957"/>
                  <a:gd name="connsiteX6" fmla="*/ 44087 w 354188"/>
                  <a:gd name="connsiteY6" fmla="*/ 177423 h 319957"/>
                  <a:gd name="connsiteX7" fmla="*/ 87642 w 354188"/>
                  <a:gd name="connsiteY7" fmla="*/ 167107 h 319957"/>
                  <a:gd name="connsiteX8" fmla="*/ 36828 w 354188"/>
                  <a:gd name="connsiteY8" fmla="*/ 158702 h 319957"/>
                  <a:gd name="connsiteX9" fmla="*/ 10466 w 354188"/>
                  <a:gd name="connsiteY9" fmla="*/ 133486 h 319957"/>
                  <a:gd name="connsiteX10" fmla="*/ 34917 w 354188"/>
                  <a:gd name="connsiteY10" fmla="*/ 101393 h 319957"/>
                  <a:gd name="connsiteX11" fmla="*/ 75034 w 354188"/>
                  <a:gd name="connsiteY11" fmla="*/ 90695 h 319957"/>
                  <a:gd name="connsiteX12" fmla="*/ 29186 w 354188"/>
                  <a:gd name="connsiteY12" fmla="*/ 84200 h 319957"/>
                  <a:gd name="connsiteX13" fmla="*/ 150 w 354188"/>
                  <a:gd name="connsiteY13" fmla="*/ 59366 h 319957"/>
                  <a:gd name="connsiteX14" fmla="*/ 18871 w 354188"/>
                  <a:gd name="connsiteY14" fmla="*/ 28802 h 319957"/>
                  <a:gd name="connsiteX15" fmla="*/ 70449 w 354188"/>
                  <a:gd name="connsiteY15" fmla="*/ 16194 h 319957"/>
                  <a:gd name="connsiteX16" fmla="*/ 250017 w 354188"/>
                  <a:gd name="connsiteY16" fmla="*/ 529 h 319957"/>
                  <a:gd name="connsiteX17" fmla="*/ 295482 w 354188"/>
                  <a:gd name="connsiteY17" fmla="*/ 2057 h 319957"/>
                  <a:gd name="connsiteX18" fmla="*/ 320316 w 354188"/>
                  <a:gd name="connsiteY18" fmla="*/ 53253 h 319957"/>
                  <a:gd name="connsiteX19" fmla="*/ 326429 w 354188"/>
                  <a:gd name="connsiteY19" fmla="*/ 88785 h 319957"/>
                  <a:gd name="connsiteX20" fmla="*/ 323372 w 354188"/>
                  <a:gd name="connsiteY20" fmla="*/ 139599 h 319957"/>
                  <a:gd name="connsiteX21" fmla="*/ 324519 w 354188"/>
                  <a:gd name="connsiteY21" fmla="*/ 157556 h 319957"/>
                  <a:gd name="connsiteX22" fmla="*/ 332160 w 354188"/>
                  <a:gd name="connsiteY22" fmla="*/ 216393 h 319957"/>
                  <a:gd name="connsiteX23" fmla="*/ 321462 w 354188"/>
                  <a:gd name="connsiteY23" fmla="*/ 229765 h 319957"/>
                  <a:gd name="connsiteX24" fmla="*/ 353937 w 354188"/>
                  <a:gd name="connsiteY24" fmla="*/ 269881 h 319957"/>
                  <a:gd name="connsiteX25" fmla="*/ 312675 w 354188"/>
                  <a:gd name="connsiteY25" fmla="*/ 314200 h 319957"/>
                  <a:gd name="connsiteX26" fmla="*/ 225947 w 354188"/>
                  <a:gd name="connsiteY26" fmla="*/ 319931 h 319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54188" h="319957">
                    <a:moveTo>
                      <a:pt x="225947" y="319931"/>
                    </a:moveTo>
                    <a:cubicBezTo>
                      <a:pt x="192326" y="319167"/>
                      <a:pt x="159087" y="313436"/>
                      <a:pt x="125466" y="310762"/>
                    </a:cubicBezTo>
                    <a:cubicBezTo>
                      <a:pt x="108655" y="309615"/>
                      <a:pt x="93373" y="303502"/>
                      <a:pt x="88788" y="285928"/>
                    </a:cubicBezTo>
                    <a:cubicBezTo>
                      <a:pt x="83057" y="256127"/>
                      <a:pt x="113240" y="246193"/>
                      <a:pt x="117060" y="243137"/>
                    </a:cubicBezTo>
                    <a:cubicBezTo>
                      <a:pt x="92990" y="240463"/>
                      <a:pt x="72741" y="238934"/>
                      <a:pt x="52110" y="235878"/>
                    </a:cubicBezTo>
                    <a:cubicBezTo>
                      <a:pt x="37974" y="233968"/>
                      <a:pt x="24220" y="229765"/>
                      <a:pt x="21545" y="212572"/>
                    </a:cubicBezTo>
                    <a:cubicBezTo>
                      <a:pt x="18871" y="194615"/>
                      <a:pt x="29569" y="185064"/>
                      <a:pt x="44087" y="177423"/>
                    </a:cubicBezTo>
                    <a:cubicBezTo>
                      <a:pt x="57459" y="170546"/>
                      <a:pt x="72741" y="172456"/>
                      <a:pt x="87642" y="167107"/>
                    </a:cubicBezTo>
                    <a:cubicBezTo>
                      <a:pt x="69685" y="164051"/>
                      <a:pt x="53256" y="161758"/>
                      <a:pt x="36828" y="158702"/>
                    </a:cubicBezTo>
                    <a:cubicBezTo>
                      <a:pt x="22309" y="156409"/>
                      <a:pt x="11230" y="148768"/>
                      <a:pt x="10466" y="133486"/>
                    </a:cubicBezTo>
                    <a:cubicBezTo>
                      <a:pt x="9319" y="116675"/>
                      <a:pt x="20017" y="106742"/>
                      <a:pt x="34917" y="101393"/>
                    </a:cubicBezTo>
                    <a:cubicBezTo>
                      <a:pt x="46761" y="97572"/>
                      <a:pt x="58987" y="94898"/>
                      <a:pt x="75034" y="90695"/>
                    </a:cubicBezTo>
                    <a:cubicBezTo>
                      <a:pt x="56695" y="88021"/>
                      <a:pt x="42941" y="86493"/>
                      <a:pt x="29186" y="84200"/>
                    </a:cubicBezTo>
                    <a:cubicBezTo>
                      <a:pt x="14668" y="81908"/>
                      <a:pt x="1296" y="76177"/>
                      <a:pt x="150" y="59366"/>
                    </a:cubicBezTo>
                    <a:cubicBezTo>
                      <a:pt x="-996" y="42938"/>
                      <a:pt x="4353" y="34150"/>
                      <a:pt x="18871" y="28802"/>
                    </a:cubicBezTo>
                    <a:cubicBezTo>
                      <a:pt x="36064" y="21925"/>
                      <a:pt x="61279" y="16958"/>
                      <a:pt x="70449" y="16194"/>
                    </a:cubicBezTo>
                    <a:cubicBezTo>
                      <a:pt x="115532" y="15047"/>
                      <a:pt x="238555" y="529"/>
                      <a:pt x="250017" y="529"/>
                    </a:cubicBezTo>
                    <a:cubicBezTo>
                      <a:pt x="265299" y="529"/>
                      <a:pt x="280582" y="-1381"/>
                      <a:pt x="295482" y="2057"/>
                    </a:cubicBezTo>
                    <a:cubicBezTo>
                      <a:pt x="322608" y="8170"/>
                      <a:pt x="333306" y="29184"/>
                      <a:pt x="320316" y="53253"/>
                    </a:cubicBezTo>
                    <a:cubicBezTo>
                      <a:pt x="312675" y="67772"/>
                      <a:pt x="308090" y="77323"/>
                      <a:pt x="326429" y="88785"/>
                    </a:cubicBezTo>
                    <a:cubicBezTo>
                      <a:pt x="340947" y="97954"/>
                      <a:pt x="338655" y="118968"/>
                      <a:pt x="323372" y="139599"/>
                    </a:cubicBezTo>
                    <a:cubicBezTo>
                      <a:pt x="318024" y="146858"/>
                      <a:pt x="315349" y="150679"/>
                      <a:pt x="324519" y="157556"/>
                    </a:cubicBezTo>
                    <a:cubicBezTo>
                      <a:pt x="348970" y="174366"/>
                      <a:pt x="350881" y="192705"/>
                      <a:pt x="332160" y="216393"/>
                    </a:cubicBezTo>
                    <a:cubicBezTo>
                      <a:pt x="328721" y="220596"/>
                      <a:pt x="325283" y="225180"/>
                      <a:pt x="321462" y="229765"/>
                    </a:cubicBezTo>
                    <a:cubicBezTo>
                      <a:pt x="347060" y="239316"/>
                      <a:pt x="355847" y="250778"/>
                      <a:pt x="353937" y="269881"/>
                    </a:cubicBezTo>
                    <a:cubicBezTo>
                      <a:pt x="351263" y="295861"/>
                      <a:pt x="337891" y="309233"/>
                      <a:pt x="312675" y="314200"/>
                    </a:cubicBezTo>
                    <a:cubicBezTo>
                      <a:pt x="302359" y="316493"/>
                      <a:pt x="244286" y="320313"/>
                      <a:pt x="225947" y="319931"/>
                    </a:cubicBez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oup 45">
              <a:extLst>
                <a:ext uri="{FF2B5EF4-FFF2-40B4-BE49-F238E27FC236}">
                  <a16:creationId xmlns:a16="http://schemas.microsoft.com/office/drawing/2014/main" xmlns="" id="{90DC5E1B-AE21-4FBD-8F5E-2CBE53F11BBC}"/>
                </a:ext>
              </a:extLst>
            </p:cNvPr>
            <p:cNvGrpSpPr/>
            <p:nvPr/>
          </p:nvGrpSpPr>
          <p:grpSpPr>
            <a:xfrm>
              <a:off x="3055760" y="3207372"/>
              <a:ext cx="695583" cy="602043"/>
              <a:chOff x="3055760" y="3207372"/>
              <a:chExt cx="695583" cy="602043"/>
            </a:xfrm>
          </p:grpSpPr>
          <p:sp>
            <p:nvSpPr>
              <p:cNvPr id="50" name="Freeform: Shape 7">
                <a:extLst>
                  <a:ext uri="{FF2B5EF4-FFF2-40B4-BE49-F238E27FC236}">
                    <a16:creationId xmlns:a16="http://schemas.microsoft.com/office/drawing/2014/main" xmlns="" id="{19C893D2-A65D-473D-A52E-B75FA46138C1}"/>
                  </a:ext>
                </a:extLst>
              </p:cNvPr>
              <p:cNvSpPr/>
              <p:nvPr/>
            </p:nvSpPr>
            <p:spPr>
              <a:xfrm>
                <a:off x="3124528" y="3303131"/>
                <a:ext cx="107956" cy="144797"/>
              </a:xfrm>
              <a:custGeom>
                <a:avLst/>
                <a:gdLst>
                  <a:gd name="connsiteX0" fmla="*/ 96279 w 96279"/>
                  <a:gd name="connsiteY0" fmla="*/ 64568 h 129136"/>
                  <a:gd name="connsiteX1" fmla="*/ 48139 w 96279"/>
                  <a:gd name="connsiteY1" fmla="*/ 129136 h 129136"/>
                  <a:gd name="connsiteX2" fmla="*/ 0 w 96279"/>
                  <a:gd name="connsiteY2" fmla="*/ 64568 h 129136"/>
                  <a:gd name="connsiteX3" fmla="*/ 48139 w 96279"/>
                  <a:gd name="connsiteY3" fmla="*/ 0 h 129136"/>
                  <a:gd name="connsiteX4" fmla="*/ 96279 w 96279"/>
                  <a:gd name="connsiteY4" fmla="*/ 64568 h 129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279" h="129136">
                    <a:moveTo>
                      <a:pt x="96279" y="64568"/>
                    </a:moveTo>
                    <a:cubicBezTo>
                      <a:pt x="96279" y="100228"/>
                      <a:pt x="74726" y="129136"/>
                      <a:pt x="48139" y="129136"/>
                    </a:cubicBezTo>
                    <a:cubicBezTo>
                      <a:pt x="21553" y="129136"/>
                      <a:pt x="0" y="100228"/>
                      <a:pt x="0" y="64568"/>
                    </a:cubicBezTo>
                    <a:cubicBezTo>
                      <a:pt x="0" y="28908"/>
                      <a:pt x="21553" y="0"/>
                      <a:pt x="48139" y="0"/>
                    </a:cubicBezTo>
                    <a:cubicBezTo>
                      <a:pt x="74726" y="0"/>
                      <a:pt x="96279" y="28908"/>
                      <a:pt x="96279" y="64568"/>
                    </a:cubicBezTo>
                    <a:close/>
                  </a:path>
                </a:pathLst>
              </a:custGeom>
              <a:solidFill>
                <a:srgbClr val="2D2E2C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8">
                <a:extLst>
                  <a:ext uri="{FF2B5EF4-FFF2-40B4-BE49-F238E27FC236}">
                    <a16:creationId xmlns:a16="http://schemas.microsoft.com/office/drawing/2014/main" xmlns="" id="{5002EAFF-D7EF-4369-AAB8-5EAE46020E7C}"/>
                  </a:ext>
                </a:extLst>
              </p:cNvPr>
              <p:cNvSpPr/>
              <p:nvPr/>
            </p:nvSpPr>
            <p:spPr>
              <a:xfrm>
                <a:off x="3574343" y="3301417"/>
                <a:ext cx="107956" cy="144797"/>
              </a:xfrm>
              <a:custGeom>
                <a:avLst/>
                <a:gdLst>
                  <a:gd name="connsiteX0" fmla="*/ 96279 w 96279"/>
                  <a:gd name="connsiteY0" fmla="*/ 64568 h 129136"/>
                  <a:gd name="connsiteX1" fmla="*/ 48139 w 96279"/>
                  <a:gd name="connsiteY1" fmla="*/ 129136 h 129136"/>
                  <a:gd name="connsiteX2" fmla="*/ 0 w 96279"/>
                  <a:gd name="connsiteY2" fmla="*/ 64568 h 129136"/>
                  <a:gd name="connsiteX3" fmla="*/ 48139 w 96279"/>
                  <a:gd name="connsiteY3" fmla="*/ 0 h 129136"/>
                  <a:gd name="connsiteX4" fmla="*/ 96279 w 96279"/>
                  <a:gd name="connsiteY4" fmla="*/ 64568 h 129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279" h="129136">
                    <a:moveTo>
                      <a:pt x="96279" y="64568"/>
                    </a:moveTo>
                    <a:cubicBezTo>
                      <a:pt x="96279" y="100228"/>
                      <a:pt x="74726" y="129136"/>
                      <a:pt x="48139" y="129136"/>
                    </a:cubicBezTo>
                    <a:cubicBezTo>
                      <a:pt x="21553" y="129136"/>
                      <a:pt x="0" y="100228"/>
                      <a:pt x="0" y="64568"/>
                    </a:cubicBezTo>
                    <a:cubicBezTo>
                      <a:pt x="0" y="28908"/>
                      <a:pt x="21553" y="0"/>
                      <a:pt x="48139" y="0"/>
                    </a:cubicBezTo>
                    <a:cubicBezTo>
                      <a:pt x="74726" y="0"/>
                      <a:pt x="96279" y="28908"/>
                      <a:pt x="96279" y="64568"/>
                    </a:cubicBezTo>
                    <a:close/>
                  </a:path>
                </a:pathLst>
              </a:custGeom>
              <a:solidFill>
                <a:srgbClr val="2D2E2C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9">
                <a:extLst>
                  <a:ext uri="{FF2B5EF4-FFF2-40B4-BE49-F238E27FC236}">
                    <a16:creationId xmlns:a16="http://schemas.microsoft.com/office/drawing/2014/main" xmlns="" id="{6FF08A6E-C295-4AE7-A236-49F8AF9EFC1E}"/>
                  </a:ext>
                </a:extLst>
              </p:cNvPr>
              <p:cNvSpPr/>
              <p:nvPr/>
            </p:nvSpPr>
            <p:spPr>
              <a:xfrm>
                <a:off x="3055760" y="3207372"/>
                <a:ext cx="229023" cy="57277"/>
              </a:xfrm>
              <a:custGeom>
                <a:avLst/>
                <a:gdLst>
                  <a:gd name="connsiteX0" fmla="*/ 142708 w 204252"/>
                  <a:gd name="connsiteY0" fmla="*/ 584 h 51082"/>
                  <a:gd name="connsiteX1" fmla="*/ 176711 w 204252"/>
                  <a:gd name="connsiteY1" fmla="*/ 966 h 51082"/>
                  <a:gd name="connsiteX2" fmla="*/ 204220 w 204252"/>
                  <a:gd name="connsiteY2" fmla="*/ 29238 h 51082"/>
                  <a:gd name="connsiteX3" fmla="*/ 172126 w 204252"/>
                  <a:gd name="connsiteY3" fmla="*/ 50634 h 51082"/>
                  <a:gd name="connsiteX4" fmla="*/ 21977 w 204252"/>
                  <a:gd name="connsiteY4" fmla="*/ 45667 h 51082"/>
                  <a:gd name="connsiteX5" fmla="*/ 200 w 204252"/>
                  <a:gd name="connsiteY5" fmla="*/ 40700 h 51082"/>
                  <a:gd name="connsiteX6" fmla="*/ 18539 w 204252"/>
                  <a:gd name="connsiteY6" fmla="*/ 24654 h 51082"/>
                  <a:gd name="connsiteX7" fmla="*/ 142708 w 204252"/>
                  <a:gd name="connsiteY7" fmla="*/ 584 h 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4252" h="51082">
                    <a:moveTo>
                      <a:pt x="142708" y="584"/>
                    </a:moveTo>
                    <a:cubicBezTo>
                      <a:pt x="151113" y="584"/>
                      <a:pt x="164103" y="-180"/>
                      <a:pt x="176711" y="966"/>
                    </a:cubicBezTo>
                    <a:cubicBezTo>
                      <a:pt x="192376" y="2112"/>
                      <a:pt x="204984" y="15866"/>
                      <a:pt x="204220" y="29238"/>
                    </a:cubicBezTo>
                    <a:cubicBezTo>
                      <a:pt x="203073" y="43757"/>
                      <a:pt x="190083" y="53308"/>
                      <a:pt x="172126" y="50634"/>
                    </a:cubicBezTo>
                    <a:cubicBezTo>
                      <a:pt x="122077" y="43757"/>
                      <a:pt x="72409" y="39554"/>
                      <a:pt x="21977" y="45667"/>
                    </a:cubicBezTo>
                    <a:cubicBezTo>
                      <a:pt x="14336" y="46431"/>
                      <a:pt x="2110" y="50252"/>
                      <a:pt x="200" y="40700"/>
                    </a:cubicBezTo>
                    <a:cubicBezTo>
                      <a:pt x="-1711" y="31531"/>
                      <a:pt x="10515" y="27710"/>
                      <a:pt x="18539" y="24654"/>
                    </a:cubicBezTo>
                    <a:cubicBezTo>
                      <a:pt x="57127" y="9371"/>
                      <a:pt x="96097" y="-2855"/>
                      <a:pt x="142708" y="584"/>
                    </a:cubicBezTo>
                    <a:close/>
                  </a:path>
                </a:pathLst>
              </a:custGeom>
              <a:solidFill>
                <a:srgbClr val="55200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10">
                <a:extLst>
                  <a:ext uri="{FF2B5EF4-FFF2-40B4-BE49-F238E27FC236}">
                    <a16:creationId xmlns:a16="http://schemas.microsoft.com/office/drawing/2014/main" xmlns="" id="{A0A5FAB1-6A68-44B4-AFBC-1546CFCCF51E}"/>
                  </a:ext>
                </a:extLst>
              </p:cNvPr>
              <p:cNvSpPr/>
              <p:nvPr/>
            </p:nvSpPr>
            <p:spPr>
              <a:xfrm>
                <a:off x="3521512" y="3207646"/>
                <a:ext cx="229831" cy="56037"/>
              </a:xfrm>
              <a:custGeom>
                <a:avLst/>
                <a:gdLst>
                  <a:gd name="connsiteX0" fmla="*/ 66983 w 204972"/>
                  <a:gd name="connsiteY0" fmla="*/ 340 h 49976"/>
                  <a:gd name="connsiteX1" fmla="*/ 191534 w 204972"/>
                  <a:gd name="connsiteY1" fmla="*/ 27466 h 49976"/>
                  <a:gd name="connsiteX2" fmla="*/ 204524 w 204972"/>
                  <a:gd name="connsiteY2" fmla="*/ 40838 h 49976"/>
                  <a:gd name="connsiteX3" fmla="*/ 187332 w 204972"/>
                  <a:gd name="connsiteY3" fmla="*/ 45423 h 49976"/>
                  <a:gd name="connsiteX4" fmla="*/ 31833 w 204972"/>
                  <a:gd name="connsiteY4" fmla="*/ 49625 h 49976"/>
                  <a:gd name="connsiteX5" fmla="*/ 122 w 204972"/>
                  <a:gd name="connsiteY5" fmla="*/ 29376 h 49976"/>
                  <a:gd name="connsiteX6" fmla="*/ 26867 w 204972"/>
                  <a:gd name="connsiteY6" fmla="*/ 340 h 49976"/>
                  <a:gd name="connsiteX7" fmla="*/ 66983 w 204972"/>
                  <a:gd name="connsiteY7" fmla="*/ 340 h 4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4972" h="49976">
                    <a:moveTo>
                      <a:pt x="66983" y="340"/>
                    </a:moveTo>
                    <a:cubicBezTo>
                      <a:pt x="110920" y="-1189"/>
                      <a:pt x="152564" y="7981"/>
                      <a:pt x="191534" y="27466"/>
                    </a:cubicBezTo>
                    <a:cubicBezTo>
                      <a:pt x="197265" y="30140"/>
                      <a:pt x="207199" y="32051"/>
                      <a:pt x="204524" y="40838"/>
                    </a:cubicBezTo>
                    <a:cubicBezTo>
                      <a:pt x="202232" y="47333"/>
                      <a:pt x="193445" y="46187"/>
                      <a:pt x="187332" y="45423"/>
                    </a:cubicBezTo>
                    <a:cubicBezTo>
                      <a:pt x="135372" y="38928"/>
                      <a:pt x="83411" y="43130"/>
                      <a:pt x="31833" y="49625"/>
                    </a:cubicBezTo>
                    <a:cubicBezTo>
                      <a:pt x="14641" y="51918"/>
                      <a:pt x="1651" y="42748"/>
                      <a:pt x="122" y="29376"/>
                    </a:cubicBezTo>
                    <a:cubicBezTo>
                      <a:pt x="-1406" y="16386"/>
                      <a:pt x="11584" y="1486"/>
                      <a:pt x="26867" y="340"/>
                    </a:cubicBezTo>
                    <a:cubicBezTo>
                      <a:pt x="40239" y="-425"/>
                      <a:pt x="53611" y="340"/>
                      <a:pt x="66983" y="340"/>
                    </a:cubicBezTo>
                    <a:close/>
                  </a:path>
                </a:pathLst>
              </a:custGeom>
              <a:solidFill>
                <a:srgbClr val="56210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11">
                <a:extLst>
                  <a:ext uri="{FF2B5EF4-FFF2-40B4-BE49-F238E27FC236}">
                    <a16:creationId xmlns:a16="http://schemas.microsoft.com/office/drawing/2014/main" xmlns="" id="{4C007782-4491-443C-BDE5-3DEB121F4486}"/>
                  </a:ext>
                </a:extLst>
              </p:cNvPr>
              <p:cNvSpPr/>
              <p:nvPr/>
            </p:nvSpPr>
            <p:spPr>
              <a:xfrm>
                <a:off x="3169509" y="3307843"/>
                <a:ext cx="48836" cy="65973"/>
              </a:xfrm>
              <a:custGeom>
                <a:avLst/>
                <a:gdLst>
                  <a:gd name="connsiteX0" fmla="*/ 43555 w 43554"/>
                  <a:gd name="connsiteY0" fmla="*/ 29419 h 58837"/>
                  <a:gd name="connsiteX1" fmla="*/ 21777 w 43554"/>
                  <a:gd name="connsiteY1" fmla="*/ 58837 h 58837"/>
                  <a:gd name="connsiteX2" fmla="*/ 0 w 43554"/>
                  <a:gd name="connsiteY2" fmla="*/ 29419 h 58837"/>
                  <a:gd name="connsiteX3" fmla="*/ 21777 w 43554"/>
                  <a:gd name="connsiteY3" fmla="*/ 0 h 58837"/>
                  <a:gd name="connsiteX4" fmla="*/ 43555 w 43554"/>
                  <a:gd name="connsiteY4" fmla="*/ 29419 h 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554" h="58837">
                    <a:moveTo>
                      <a:pt x="43555" y="29419"/>
                    </a:moveTo>
                    <a:cubicBezTo>
                      <a:pt x="43555" y="45666"/>
                      <a:pt x="33805" y="58837"/>
                      <a:pt x="21777" y="58837"/>
                    </a:cubicBezTo>
                    <a:cubicBezTo>
                      <a:pt x="9750" y="58837"/>
                      <a:pt x="0" y="45666"/>
                      <a:pt x="0" y="29419"/>
                    </a:cubicBezTo>
                    <a:cubicBezTo>
                      <a:pt x="0" y="13171"/>
                      <a:pt x="9750" y="0"/>
                      <a:pt x="21777" y="0"/>
                    </a:cubicBezTo>
                    <a:cubicBezTo>
                      <a:pt x="33805" y="0"/>
                      <a:pt x="43555" y="13171"/>
                      <a:pt x="43555" y="294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12">
                <a:extLst>
                  <a:ext uri="{FF2B5EF4-FFF2-40B4-BE49-F238E27FC236}">
                    <a16:creationId xmlns:a16="http://schemas.microsoft.com/office/drawing/2014/main" xmlns="" id="{86DEE12C-D056-4C05-82DD-9DFA5316C22A}"/>
                  </a:ext>
                </a:extLst>
              </p:cNvPr>
              <p:cNvSpPr/>
              <p:nvPr/>
            </p:nvSpPr>
            <p:spPr>
              <a:xfrm>
                <a:off x="3621466" y="3306129"/>
                <a:ext cx="48836" cy="65973"/>
              </a:xfrm>
              <a:custGeom>
                <a:avLst/>
                <a:gdLst>
                  <a:gd name="connsiteX0" fmla="*/ 43555 w 43554"/>
                  <a:gd name="connsiteY0" fmla="*/ 29419 h 58837"/>
                  <a:gd name="connsiteX1" fmla="*/ 21777 w 43554"/>
                  <a:gd name="connsiteY1" fmla="*/ 58837 h 58837"/>
                  <a:gd name="connsiteX2" fmla="*/ 0 w 43554"/>
                  <a:gd name="connsiteY2" fmla="*/ 29419 h 58837"/>
                  <a:gd name="connsiteX3" fmla="*/ 21777 w 43554"/>
                  <a:gd name="connsiteY3" fmla="*/ 0 h 58837"/>
                  <a:gd name="connsiteX4" fmla="*/ 43555 w 43554"/>
                  <a:gd name="connsiteY4" fmla="*/ 29419 h 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554" h="58837">
                    <a:moveTo>
                      <a:pt x="43555" y="29419"/>
                    </a:moveTo>
                    <a:cubicBezTo>
                      <a:pt x="43555" y="45666"/>
                      <a:pt x="33805" y="58837"/>
                      <a:pt x="21777" y="58837"/>
                    </a:cubicBezTo>
                    <a:cubicBezTo>
                      <a:pt x="9750" y="58837"/>
                      <a:pt x="0" y="45666"/>
                      <a:pt x="0" y="29419"/>
                    </a:cubicBezTo>
                    <a:cubicBezTo>
                      <a:pt x="0" y="13171"/>
                      <a:pt x="9750" y="0"/>
                      <a:pt x="21777" y="0"/>
                    </a:cubicBezTo>
                    <a:cubicBezTo>
                      <a:pt x="33805" y="0"/>
                      <a:pt x="43555" y="13171"/>
                      <a:pt x="43555" y="294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13">
                <a:extLst>
                  <a:ext uri="{FF2B5EF4-FFF2-40B4-BE49-F238E27FC236}">
                    <a16:creationId xmlns:a16="http://schemas.microsoft.com/office/drawing/2014/main" xmlns="" id="{701CE542-9891-4EDD-89A9-0289E9DC029E}"/>
                  </a:ext>
                </a:extLst>
              </p:cNvPr>
              <p:cNvSpPr/>
              <p:nvPr/>
            </p:nvSpPr>
            <p:spPr>
              <a:xfrm>
                <a:off x="3319020" y="3495480"/>
                <a:ext cx="61688" cy="127616"/>
              </a:xfrm>
              <a:custGeom>
                <a:avLst/>
                <a:gdLst>
                  <a:gd name="connsiteX0" fmla="*/ 16046 w 55016"/>
                  <a:gd name="connsiteY0" fmla="*/ 76794 h 113813"/>
                  <a:gd name="connsiteX1" fmla="*/ 55017 w 55016"/>
                  <a:gd name="connsiteY1" fmla="*/ 111943 h 113813"/>
                  <a:gd name="connsiteX2" fmla="*/ 0 w 55016"/>
                  <a:gd name="connsiteY2" fmla="*/ 109651 h 113813"/>
                  <a:gd name="connsiteX3" fmla="*/ 4203 w 55016"/>
                  <a:gd name="connsiteY3" fmla="*/ 19485 h 113813"/>
                  <a:gd name="connsiteX4" fmla="*/ 24070 w 55016"/>
                  <a:gd name="connsiteY4" fmla="*/ 0 h 113813"/>
                  <a:gd name="connsiteX5" fmla="*/ 20631 w 55016"/>
                  <a:gd name="connsiteY5" fmla="*/ 42409 h 113813"/>
                  <a:gd name="connsiteX6" fmla="*/ 16046 w 55016"/>
                  <a:gd name="connsiteY6" fmla="*/ 76794 h 11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16" h="113813">
                    <a:moveTo>
                      <a:pt x="16046" y="76794"/>
                    </a:moveTo>
                    <a:cubicBezTo>
                      <a:pt x="16429" y="105448"/>
                      <a:pt x="40880" y="105066"/>
                      <a:pt x="55017" y="111943"/>
                    </a:cubicBezTo>
                    <a:cubicBezTo>
                      <a:pt x="39352" y="116146"/>
                      <a:pt x="15664" y="112326"/>
                      <a:pt x="0" y="109651"/>
                    </a:cubicBezTo>
                    <a:cubicBezTo>
                      <a:pt x="382" y="103920"/>
                      <a:pt x="3439" y="44701"/>
                      <a:pt x="4203" y="19485"/>
                    </a:cubicBezTo>
                    <a:cubicBezTo>
                      <a:pt x="4585" y="16046"/>
                      <a:pt x="15282" y="6113"/>
                      <a:pt x="24070" y="0"/>
                    </a:cubicBezTo>
                    <a:cubicBezTo>
                      <a:pt x="29036" y="13754"/>
                      <a:pt x="24070" y="25980"/>
                      <a:pt x="20631" y="42409"/>
                    </a:cubicBezTo>
                    <a:cubicBezTo>
                      <a:pt x="19485" y="50432"/>
                      <a:pt x="16811" y="72973"/>
                      <a:pt x="16046" y="76794"/>
                    </a:cubicBezTo>
                    <a:close/>
                  </a:path>
                </a:pathLst>
              </a:custGeom>
              <a:solidFill>
                <a:srgbClr val="DD8D55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44">
                <a:extLst>
                  <a:ext uri="{FF2B5EF4-FFF2-40B4-BE49-F238E27FC236}">
                    <a16:creationId xmlns:a16="http://schemas.microsoft.com/office/drawing/2014/main" xmlns="" id="{DD4237B5-B9BC-4741-A5CE-99A9CBD1062B}"/>
                  </a:ext>
                </a:extLst>
              </p:cNvPr>
              <p:cNvSpPr/>
              <p:nvPr/>
            </p:nvSpPr>
            <p:spPr>
              <a:xfrm rot="10530531">
                <a:off x="3262547" y="3757438"/>
                <a:ext cx="237737" cy="51977"/>
              </a:xfrm>
              <a:custGeom>
                <a:avLst/>
                <a:gdLst>
                  <a:gd name="connsiteX0" fmla="*/ 66983 w 204972"/>
                  <a:gd name="connsiteY0" fmla="*/ 340 h 49976"/>
                  <a:gd name="connsiteX1" fmla="*/ 191534 w 204972"/>
                  <a:gd name="connsiteY1" fmla="*/ 27466 h 49976"/>
                  <a:gd name="connsiteX2" fmla="*/ 204524 w 204972"/>
                  <a:gd name="connsiteY2" fmla="*/ 40838 h 49976"/>
                  <a:gd name="connsiteX3" fmla="*/ 187332 w 204972"/>
                  <a:gd name="connsiteY3" fmla="*/ 45423 h 49976"/>
                  <a:gd name="connsiteX4" fmla="*/ 31833 w 204972"/>
                  <a:gd name="connsiteY4" fmla="*/ 49625 h 49976"/>
                  <a:gd name="connsiteX5" fmla="*/ 122 w 204972"/>
                  <a:gd name="connsiteY5" fmla="*/ 29376 h 49976"/>
                  <a:gd name="connsiteX6" fmla="*/ 26867 w 204972"/>
                  <a:gd name="connsiteY6" fmla="*/ 340 h 49976"/>
                  <a:gd name="connsiteX7" fmla="*/ 66983 w 204972"/>
                  <a:gd name="connsiteY7" fmla="*/ 340 h 49976"/>
                  <a:gd name="connsiteX0" fmla="*/ 66983 w 207854"/>
                  <a:gd name="connsiteY0" fmla="*/ 340 h 46530"/>
                  <a:gd name="connsiteX1" fmla="*/ 191534 w 207854"/>
                  <a:gd name="connsiteY1" fmla="*/ 27466 h 46530"/>
                  <a:gd name="connsiteX2" fmla="*/ 204524 w 207854"/>
                  <a:gd name="connsiteY2" fmla="*/ 40838 h 46530"/>
                  <a:gd name="connsiteX3" fmla="*/ 187332 w 207854"/>
                  <a:gd name="connsiteY3" fmla="*/ 45423 h 46530"/>
                  <a:gd name="connsiteX4" fmla="*/ 122 w 207854"/>
                  <a:gd name="connsiteY4" fmla="*/ 29376 h 46530"/>
                  <a:gd name="connsiteX5" fmla="*/ 26867 w 207854"/>
                  <a:gd name="connsiteY5" fmla="*/ 340 h 46530"/>
                  <a:gd name="connsiteX6" fmla="*/ 66983 w 207854"/>
                  <a:gd name="connsiteY6" fmla="*/ 340 h 46530"/>
                  <a:gd name="connsiteX0" fmla="*/ 71151 w 212022"/>
                  <a:gd name="connsiteY0" fmla="*/ 165 h 46355"/>
                  <a:gd name="connsiteX1" fmla="*/ 195702 w 212022"/>
                  <a:gd name="connsiteY1" fmla="*/ 27291 h 46355"/>
                  <a:gd name="connsiteX2" fmla="*/ 208692 w 212022"/>
                  <a:gd name="connsiteY2" fmla="*/ 40663 h 46355"/>
                  <a:gd name="connsiteX3" fmla="*/ 191500 w 212022"/>
                  <a:gd name="connsiteY3" fmla="*/ 45248 h 46355"/>
                  <a:gd name="connsiteX4" fmla="*/ 4290 w 212022"/>
                  <a:gd name="connsiteY4" fmla="*/ 29201 h 46355"/>
                  <a:gd name="connsiteX5" fmla="*/ 71151 w 212022"/>
                  <a:gd name="connsiteY5" fmla="*/ 165 h 46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022" h="46355">
                    <a:moveTo>
                      <a:pt x="71151" y="165"/>
                    </a:moveTo>
                    <a:cubicBezTo>
                      <a:pt x="115088" y="-1364"/>
                      <a:pt x="156732" y="7806"/>
                      <a:pt x="195702" y="27291"/>
                    </a:cubicBezTo>
                    <a:cubicBezTo>
                      <a:pt x="201433" y="29965"/>
                      <a:pt x="211367" y="31876"/>
                      <a:pt x="208692" y="40663"/>
                    </a:cubicBezTo>
                    <a:cubicBezTo>
                      <a:pt x="206400" y="47158"/>
                      <a:pt x="225567" y="47158"/>
                      <a:pt x="191500" y="45248"/>
                    </a:cubicBezTo>
                    <a:cubicBezTo>
                      <a:pt x="157433" y="43338"/>
                      <a:pt x="31034" y="36715"/>
                      <a:pt x="4290" y="29201"/>
                    </a:cubicBezTo>
                    <a:cubicBezTo>
                      <a:pt x="-15768" y="21687"/>
                      <a:pt x="39249" y="483"/>
                      <a:pt x="71151" y="165"/>
                    </a:cubicBezTo>
                    <a:close/>
                  </a:path>
                </a:pathLst>
              </a:custGeom>
              <a:solidFill>
                <a:srgbClr val="FE535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3" name="Group 44">
            <a:extLst>
              <a:ext uri="{FF2B5EF4-FFF2-40B4-BE49-F238E27FC236}">
                <a16:creationId xmlns:a16="http://schemas.microsoft.com/office/drawing/2014/main" xmlns="" id="{6031738F-7268-46D7-A3EE-C041321DCBA4}"/>
              </a:ext>
            </a:extLst>
          </p:cNvPr>
          <p:cNvGrpSpPr/>
          <p:nvPr/>
        </p:nvGrpSpPr>
        <p:grpSpPr>
          <a:xfrm>
            <a:off x="285472" y="4192731"/>
            <a:ext cx="2302741" cy="2447919"/>
            <a:chOff x="2771800" y="2060848"/>
            <a:chExt cx="3653928" cy="3884295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xmlns="" id="{AD4A2DA8-B146-4313-B948-E887111222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1800" y="2060848"/>
              <a:ext cx="3653928" cy="3884295"/>
            </a:xfrm>
            <a:custGeom>
              <a:avLst/>
              <a:gdLst>
                <a:gd name="T0" fmla="*/ 499 w 1598"/>
                <a:gd name="T1" fmla="*/ 1699 h 1699"/>
                <a:gd name="T2" fmla="*/ 421 w 1598"/>
                <a:gd name="T3" fmla="*/ 1514 h 1699"/>
                <a:gd name="T4" fmla="*/ 151 w 1598"/>
                <a:gd name="T5" fmla="*/ 1384 h 1699"/>
                <a:gd name="T6" fmla="*/ 138 w 1598"/>
                <a:gd name="T7" fmla="*/ 1299 h 1699"/>
                <a:gd name="T8" fmla="*/ 104 w 1598"/>
                <a:gd name="T9" fmla="*/ 1199 h 1699"/>
                <a:gd name="T10" fmla="*/ 98 w 1598"/>
                <a:gd name="T11" fmla="*/ 1123 h 1699"/>
                <a:gd name="T12" fmla="*/ 28 w 1598"/>
                <a:gd name="T13" fmla="*/ 934 h 1699"/>
                <a:gd name="T14" fmla="*/ 34 w 1598"/>
                <a:gd name="T15" fmla="*/ 929 h 1699"/>
                <a:gd name="T16" fmla="*/ 126 w 1598"/>
                <a:gd name="T17" fmla="*/ 790 h 1699"/>
                <a:gd name="T18" fmla="*/ 119 w 1598"/>
                <a:gd name="T19" fmla="*/ 721 h 1699"/>
                <a:gd name="T20" fmla="*/ 186 w 1598"/>
                <a:gd name="T21" fmla="*/ 291 h 1699"/>
                <a:gd name="T22" fmla="*/ 763 w 1598"/>
                <a:gd name="T23" fmla="*/ 4 h 1699"/>
                <a:gd name="T24" fmla="*/ 1306 w 1598"/>
                <a:gd name="T25" fmla="*/ 168 h 1699"/>
                <a:gd name="T26" fmla="*/ 1509 w 1598"/>
                <a:gd name="T27" fmla="*/ 937 h 1699"/>
                <a:gd name="T28" fmla="*/ 1179 w 1598"/>
                <a:gd name="T29" fmla="*/ 1560 h 1699"/>
                <a:gd name="T30" fmla="*/ 557 w 1598"/>
                <a:gd name="T31" fmla="*/ 1640 h 1699"/>
                <a:gd name="T32" fmla="*/ 1120 w 1598"/>
                <a:gd name="T33" fmla="*/ 1558 h 1699"/>
                <a:gd name="T34" fmla="*/ 1179 w 1598"/>
                <a:gd name="T35" fmla="*/ 1361 h 1699"/>
                <a:gd name="T36" fmla="*/ 1452 w 1598"/>
                <a:gd name="T37" fmla="*/ 922 h 1699"/>
                <a:gd name="T38" fmla="*/ 1388 w 1598"/>
                <a:gd name="T39" fmla="*/ 364 h 1699"/>
                <a:gd name="T40" fmla="*/ 1265 w 1598"/>
                <a:gd name="T41" fmla="*/ 210 h 1699"/>
                <a:gd name="T42" fmla="*/ 767 w 1598"/>
                <a:gd name="T43" fmla="*/ 63 h 1699"/>
                <a:gd name="T44" fmla="*/ 765 w 1598"/>
                <a:gd name="T45" fmla="*/ 63 h 1699"/>
                <a:gd name="T46" fmla="*/ 234 w 1598"/>
                <a:gd name="T47" fmla="*/ 325 h 1699"/>
                <a:gd name="T48" fmla="*/ 174 w 1598"/>
                <a:gd name="T49" fmla="*/ 699 h 1699"/>
                <a:gd name="T50" fmla="*/ 176 w 1598"/>
                <a:gd name="T51" fmla="*/ 705 h 1699"/>
                <a:gd name="T52" fmla="*/ 70 w 1598"/>
                <a:gd name="T53" fmla="*/ 976 h 1699"/>
                <a:gd name="T54" fmla="*/ 72 w 1598"/>
                <a:gd name="T55" fmla="*/ 998 h 1699"/>
                <a:gd name="T56" fmla="*/ 129 w 1598"/>
                <a:gd name="T57" fmla="*/ 1071 h 1699"/>
                <a:gd name="T58" fmla="*/ 142 w 1598"/>
                <a:gd name="T59" fmla="*/ 1078 h 1699"/>
                <a:gd name="T60" fmla="*/ 152 w 1598"/>
                <a:gd name="T61" fmla="*/ 1150 h 1699"/>
                <a:gd name="T62" fmla="*/ 148 w 1598"/>
                <a:gd name="T63" fmla="*/ 1157 h 1699"/>
                <a:gd name="T64" fmla="*/ 150 w 1598"/>
                <a:gd name="T65" fmla="*/ 1159 h 1699"/>
                <a:gd name="T66" fmla="*/ 163 w 1598"/>
                <a:gd name="T67" fmla="*/ 1215 h 1699"/>
                <a:gd name="T68" fmla="*/ 156 w 1598"/>
                <a:gd name="T69" fmla="*/ 1229 h 1699"/>
                <a:gd name="T70" fmla="*/ 159 w 1598"/>
                <a:gd name="T71" fmla="*/ 1235 h 1699"/>
                <a:gd name="T72" fmla="*/ 182 w 1598"/>
                <a:gd name="T73" fmla="*/ 1257 h 1699"/>
                <a:gd name="T74" fmla="*/ 210 w 1598"/>
                <a:gd name="T75" fmla="*/ 1384 h 1699"/>
                <a:gd name="T76" fmla="*/ 286 w 1598"/>
                <a:gd name="T77" fmla="*/ 1453 h 1699"/>
                <a:gd name="T78" fmla="*/ 555 w 1598"/>
                <a:gd name="T79" fmla="*/ 1559 h 1699"/>
                <a:gd name="T80" fmla="*/ 557 w 1598"/>
                <a:gd name="T81" fmla="*/ 1640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8" h="1699">
                  <a:moveTo>
                    <a:pt x="1179" y="1699"/>
                  </a:moveTo>
                  <a:cubicBezTo>
                    <a:pt x="499" y="1699"/>
                    <a:pt x="499" y="1699"/>
                    <a:pt x="499" y="1699"/>
                  </a:cubicBezTo>
                  <a:cubicBezTo>
                    <a:pt x="497" y="1573"/>
                    <a:pt x="497" y="1573"/>
                    <a:pt x="497" y="1573"/>
                  </a:cubicBezTo>
                  <a:cubicBezTo>
                    <a:pt x="485" y="1544"/>
                    <a:pt x="450" y="1514"/>
                    <a:pt x="421" y="1514"/>
                  </a:cubicBezTo>
                  <a:cubicBezTo>
                    <a:pt x="280" y="1512"/>
                    <a:pt x="280" y="1512"/>
                    <a:pt x="280" y="1512"/>
                  </a:cubicBezTo>
                  <a:cubicBezTo>
                    <a:pt x="178" y="1505"/>
                    <a:pt x="151" y="1425"/>
                    <a:pt x="151" y="1384"/>
                  </a:cubicBezTo>
                  <a:cubicBezTo>
                    <a:pt x="151" y="1383"/>
                    <a:pt x="151" y="1383"/>
                    <a:pt x="151" y="1383"/>
                  </a:cubicBezTo>
                  <a:cubicBezTo>
                    <a:pt x="152" y="1336"/>
                    <a:pt x="142" y="1309"/>
                    <a:pt x="138" y="1299"/>
                  </a:cubicBezTo>
                  <a:cubicBezTo>
                    <a:pt x="122" y="1287"/>
                    <a:pt x="112" y="1272"/>
                    <a:pt x="108" y="1264"/>
                  </a:cubicBezTo>
                  <a:cubicBezTo>
                    <a:pt x="92" y="1245"/>
                    <a:pt x="94" y="1220"/>
                    <a:pt x="104" y="1199"/>
                  </a:cubicBezTo>
                  <a:cubicBezTo>
                    <a:pt x="103" y="1197"/>
                    <a:pt x="102" y="1195"/>
                    <a:pt x="101" y="1193"/>
                  </a:cubicBezTo>
                  <a:cubicBezTo>
                    <a:pt x="83" y="1170"/>
                    <a:pt x="86" y="1143"/>
                    <a:pt x="98" y="1123"/>
                  </a:cubicBezTo>
                  <a:cubicBezTo>
                    <a:pt x="37" y="1100"/>
                    <a:pt x="19" y="1033"/>
                    <a:pt x="15" y="1016"/>
                  </a:cubicBezTo>
                  <a:cubicBezTo>
                    <a:pt x="0" y="978"/>
                    <a:pt x="16" y="947"/>
                    <a:pt x="28" y="934"/>
                  </a:cubicBezTo>
                  <a:cubicBezTo>
                    <a:pt x="31" y="931"/>
                    <a:pt x="31" y="931"/>
                    <a:pt x="31" y="931"/>
                  </a:cubicBezTo>
                  <a:cubicBezTo>
                    <a:pt x="34" y="929"/>
                    <a:pt x="34" y="929"/>
                    <a:pt x="34" y="929"/>
                  </a:cubicBezTo>
                  <a:cubicBezTo>
                    <a:pt x="125" y="874"/>
                    <a:pt x="126" y="796"/>
                    <a:pt x="126" y="792"/>
                  </a:cubicBezTo>
                  <a:cubicBezTo>
                    <a:pt x="126" y="790"/>
                    <a:pt x="126" y="790"/>
                    <a:pt x="126" y="790"/>
                  </a:cubicBezTo>
                  <a:cubicBezTo>
                    <a:pt x="126" y="788"/>
                    <a:pt x="126" y="788"/>
                    <a:pt x="126" y="788"/>
                  </a:cubicBezTo>
                  <a:cubicBezTo>
                    <a:pt x="128" y="772"/>
                    <a:pt x="123" y="739"/>
                    <a:pt x="119" y="721"/>
                  </a:cubicBezTo>
                  <a:cubicBezTo>
                    <a:pt x="97" y="671"/>
                    <a:pt x="95" y="582"/>
                    <a:pt x="95" y="572"/>
                  </a:cubicBezTo>
                  <a:cubicBezTo>
                    <a:pt x="91" y="427"/>
                    <a:pt x="182" y="296"/>
                    <a:pt x="186" y="291"/>
                  </a:cubicBezTo>
                  <a:cubicBezTo>
                    <a:pt x="187" y="290"/>
                    <a:pt x="187" y="290"/>
                    <a:pt x="187" y="290"/>
                  </a:cubicBezTo>
                  <a:cubicBezTo>
                    <a:pt x="406" y="13"/>
                    <a:pt x="736" y="4"/>
                    <a:pt x="763" y="4"/>
                  </a:cubicBezTo>
                  <a:cubicBezTo>
                    <a:pt x="791" y="1"/>
                    <a:pt x="819" y="0"/>
                    <a:pt x="847" y="0"/>
                  </a:cubicBezTo>
                  <a:cubicBezTo>
                    <a:pt x="1071" y="0"/>
                    <a:pt x="1220" y="91"/>
                    <a:pt x="1306" y="168"/>
                  </a:cubicBezTo>
                  <a:cubicBezTo>
                    <a:pt x="1395" y="247"/>
                    <a:pt x="1435" y="326"/>
                    <a:pt x="1440" y="337"/>
                  </a:cubicBezTo>
                  <a:cubicBezTo>
                    <a:pt x="1598" y="623"/>
                    <a:pt x="1516" y="916"/>
                    <a:pt x="1509" y="937"/>
                  </a:cubicBezTo>
                  <a:cubicBezTo>
                    <a:pt x="1452" y="1169"/>
                    <a:pt x="1254" y="1371"/>
                    <a:pt x="1226" y="1398"/>
                  </a:cubicBezTo>
                  <a:cubicBezTo>
                    <a:pt x="1186" y="1465"/>
                    <a:pt x="1179" y="1552"/>
                    <a:pt x="1179" y="1560"/>
                  </a:cubicBezTo>
                  <a:lnTo>
                    <a:pt x="1179" y="1699"/>
                  </a:lnTo>
                  <a:close/>
                  <a:moveTo>
                    <a:pt x="557" y="1640"/>
                  </a:moveTo>
                  <a:cubicBezTo>
                    <a:pt x="1120" y="1640"/>
                    <a:pt x="1120" y="1640"/>
                    <a:pt x="1120" y="1640"/>
                  </a:cubicBezTo>
                  <a:cubicBezTo>
                    <a:pt x="1120" y="1558"/>
                    <a:pt x="1120" y="1558"/>
                    <a:pt x="1120" y="1558"/>
                  </a:cubicBezTo>
                  <a:cubicBezTo>
                    <a:pt x="1120" y="1553"/>
                    <a:pt x="1126" y="1448"/>
                    <a:pt x="1177" y="1364"/>
                  </a:cubicBezTo>
                  <a:cubicBezTo>
                    <a:pt x="1179" y="1361"/>
                    <a:pt x="1179" y="1361"/>
                    <a:pt x="1179" y="1361"/>
                  </a:cubicBezTo>
                  <a:cubicBezTo>
                    <a:pt x="1182" y="1358"/>
                    <a:pt x="1182" y="1358"/>
                    <a:pt x="1182" y="1358"/>
                  </a:cubicBezTo>
                  <a:cubicBezTo>
                    <a:pt x="1184" y="1356"/>
                    <a:pt x="1396" y="1150"/>
                    <a:pt x="1452" y="922"/>
                  </a:cubicBezTo>
                  <a:cubicBezTo>
                    <a:pt x="1453" y="921"/>
                    <a:pt x="1453" y="921"/>
                    <a:pt x="1453" y="921"/>
                  </a:cubicBezTo>
                  <a:cubicBezTo>
                    <a:pt x="1454" y="918"/>
                    <a:pt x="1537" y="634"/>
                    <a:pt x="1388" y="364"/>
                  </a:cubicBezTo>
                  <a:cubicBezTo>
                    <a:pt x="1387" y="363"/>
                    <a:pt x="1387" y="363"/>
                    <a:pt x="1387" y="363"/>
                  </a:cubicBezTo>
                  <a:cubicBezTo>
                    <a:pt x="1386" y="362"/>
                    <a:pt x="1349" y="285"/>
                    <a:pt x="1265" y="210"/>
                  </a:cubicBezTo>
                  <a:cubicBezTo>
                    <a:pt x="1151" y="110"/>
                    <a:pt x="1011" y="59"/>
                    <a:pt x="847" y="59"/>
                  </a:cubicBezTo>
                  <a:cubicBezTo>
                    <a:pt x="821" y="59"/>
                    <a:pt x="794" y="60"/>
                    <a:pt x="767" y="63"/>
                  </a:cubicBezTo>
                  <a:cubicBezTo>
                    <a:pt x="766" y="63"/>
                    <a:pt x="766" y="63"/>
                    <a:pt x="766" y="63"/>
                  </a:cubicBezTo>
                  <a:cubicBezTo>
                    <a:pt x="765" y="63"/>
                    <a:pt x="765" y="63"/>
                    <a:pt x="765" y="63"/>
                  </a:cubicBezTo>
                  <a:cubicBezTo>
                    <a:pt x="761" y="63"/>
                    <a:pt x="681" y="64"/>
                    <a:pt x="575" y="97"/>
                  </a:cubicBezTo>
                  <a:cubicBezTo>
                    <a:pt x="434" y="140"/>
                    <a:pt x="320" y="217"/>
                    <a:pt x="234" y="325"/>
                  </a:cubicBezTo>
                  <a:cubicBezTo>
                    <a:pt x="227" y="335"/>
                    <a:pt x="151" y="450"/>
                    <a:pt x="154" y="571"/>
                  </a:cubicBezTo>
                  <a:cubicBezTo>
                    <a:pt x="154" y="595"/>
                    <a:pt x="159" y="666"/>
                    <a:pt x="174" y="699"/>
                  </a:cubicBezTo>
                  <a:cubicBezTo>
                    <a:pt x="175" y="702"/>
                    <a:pt x="175" y="702"/>
                    <a:pt x="175" y="702"/>
                  </a:cubicBezTo>
                  <a:cubicBezTo>
                    <a:pt x="176" y="705"/>
                    <a:pt x="176" y="705"/>
                    <a:pt x="176" y="705"/>
                  </a:cubicBezTo>
                  <a:cubicBezTo>
                    <a:pt x="177" y="710"/>
                    <a:pt x="189" y="761"/>
                    <a:pt x="185" y="794"/>
                  </a:cubicBezTo>
                  <a:cubicBezTo>
                    <a:pt x="184" y="812"/>
                    <a:pt x="177" y="908"/>
                    <a:pt x="70" y="976"/>
                  </a:cubicBezTo>
                  <a:cubicBezTo>
                    <a:pt x="68" y="979"/>
                    <a:pt x="66" y="986"/>
                    <a:pt x="70" y="995"/>
                  </a:cubicBezTo>
                  <a:cubicBezTo>
                    <a:pt x="72" y="998"/>
                    <a:pt x="72" y="998"/>
                    <a:pt x="72" y="998"/>
                  </a:cubicBezTo>
                  <a:cubicBezTo>
                    <a:pt x="72" y="1002"/>
                    <a:pt x="72" y="1002"/>
                    <a:pt x="72" y="1002"/>
                  </a:cubicBezTo>
                  <a:cubicBezTo>
                    <a:pt x="73" y="1002"/>
                    <a:pt x="84" y="1062"/>
                    <a:pt x="129" y="1071"/>
                  </a:cubicBezTo>
                  <a:cubicBezTo>
                    <a:pt x="136" y="1073"/>
                    <a:pt x="136" y="1073"/>
                    <a:pt x="136" y="1073"/>
                  </a:cubicBezTo>
                  <a:cubicBezTo>
                    <a:pt x="142" y="1078"/>
                    <a:pt x="142" y="1078"/>
                    <a:pt x="142" y="1078"/>
                  </a:cubicBezTo>
                  <a:cubicBezTo>
                    <a:pt x="154" y="1089"/>
                    <a:pt x="165" y="1112"/>
                    <a:pt x="154" y="1144"/>
                  </a:cubicBezTo>
                  <a:cubicBezTo>
                    <a:pt x="152" y="1150"/>
                    <a:pt x="152" y="1150"/>
                    <a:pt x="152" y="1150"/>
                  </a:cubicBezTo>
                  <a:cubicBezTo>
                    <a:pt x="149" y="1153"/>
                    <a:pt x="149" y="1153"/>
                    <a:pt x="149" y="1153"/>
                  </a:cubicBezTo>
                  <a:cubicBezTo>
                    <a:pt x="149" y="1154"/>
                    <a:pt x="148" y="1156"/>
                    <a:pt x="148" y="1157"/>
                  </a:cubicBezTo>
                  <a:cubicBezTo>
                    <a:pt x="148" y="1157"/>
                    <a:pt x="148" y="1157"/>
                    <a:pt x="148" y="1157"/>
                  </a:cubicBezTo>
                  <a:cubicBezTo>
                    <a:pt x="150" y="1159"/>
                    <a:pt x="150" y="1159"/>
                    <a:pt x="150" y="1159"/>
                  </a:cubicBezTo>
                  <a:cubicBezTo>
                    <a:pt x="152" y="1163"/>
                    <a:pt x="166" y="1185"/>
                    <a:pt x="164" y="1207"/>
                  </a:cubicBezTo>
                  <a:cubicBezTo>
                    <a:pt x="163" y="1215"/>
                    <a:pt x="163" y="1215"/>
                    <a:pt x="163" y="1215"/>
                  </a:cubicBezTo>
                  <a:cubicBezTo>
                    <a:pt x="159" y="1221"/>
                    <a:pt x="159" y="1221"/>
                    <a:pt x="159" y="1221"/>
                  </a:cubicBezTo>
                  <a:cubicBezTo>
                    <a:pt x="158" y="1223"/>
                    <a:pt x="157" y="1226"/>
                    <a:pt x="156" y="1229"/>
                  </a:cubicBezTo>
                  <a:cubicBezTo>
                    <a:pt x="157" y="1230"/>
                    <a:pt x="157" y="1230"/>
                    <a:pt x="157" y="1230"/>
                  </a:cubicBezTo>
                  <a:cubicBezTo>
                    <a:pt x="159" y="1235"/>
                    <a:pt x="159" y="1235"/>
                    <a:pt x="159" y="1235"/>
                  </a:cubicBezTo>
                  <a:cubicBezTo>
                    <a:pt x="161" y="1238"/>
                    <a:pt x="167" y="1248"/>
                    <a:pt x="176" y="1253"/>
                  </a:cubicBezTo>
                  <a:cubicBezTo>
                    <a:pt x="182" y="1257"/>
                    <a:pt x="182" y="1257"/>
                    <a:pt x="182" y="1257"/>
                  </a:cubicBezTo>
                  <a:cubicBezTo>
                    <a:pt x="185" y="1262"/>
                    <a:pt x="185" y="1262"/>
                    <a:pt x="185" y="1262"/>
                  </a:cubicBezTo>
                  <a:cubicBezTo>
                    <a:pt x="188" y="1266"/>
                    <a:pt x="212" y="1305"/>
                    <a:pt x="210" y="1384"/>
                  </a:cubicBezTo>
                  <a:cubicBezTo>
                    <a:pt x="210" y="1395"/>
                    <a:pt x="215" y="1449"/>
                    <a:pt x="285" y="1453"/>
                  </a:cubicBezTo>
                  <a:cubicBezTo>
                    <a:pt x="286" y="1453"/>
                    <a:pt x="286" y="1453"/>
                    <a:pt x="286" y="1453"/>
                  </a:cubicBezTo>
                  <a:cubicBezTo>
                    <a:pt x="429" y="1457"/>
                    <a:pt x="429" y="1457"/>
                    <a:pt x="429" y="1457"/>
                  </a:cubicBezTo>
                  <a:cubicBezTo>
                    <a:pt x="470" y="1460"/>
                    <a:pt x="533" y="1487"/>
                    <a:pt x="555" y="1559"/>
                  </a:cubicBezTo>
                  <a:cubicBezTo>
                    <a:pt x="556" y="1563"/>
                    <a:pt x="556" y="1563"/>
                    <a:pt x="556" y="1563"/>
                  </a:cubicBezTo>
                  <a:lnTo>
                    <a:pt x="557" y="164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75" name="Pie 6">
              <a:extLst>
                <a:ext uri="{FF2B5EF4-FFF2-40B4-BE49-F238E27FC236}">
                  <a16:creationId xmlns:a16="http://schemas.microsoft.com/office/drawing/2014/main" xmlns="" id="{52659063-06B0-43B3-95EC-7C2D50DEDD71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2276732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76" name="Pie 13">
              <a:extLst>
                <a:ext uri="{FF2B5EF4-FFF2-40B4-BE49-F238E27FC236}">
                  <a16:creationId xmlns:a16="http://schemas.microsoft.com/office/drawing/2014/main" xmlns="" id="{E64BDA54-747E-4601-9D6D-BF0A74F3D20E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5840500"/>
                <a:gd name="adj2" fmla="val 195899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77" name="Pie 14">
              <a:extLst>
                <a:ext uri="{FF2B5EF4-FFF2-40B4-BE49-F238E27FC236}">
                  <a16:creationId xmlns:a16="http://schemas.microsoft.com/office/drawing/2014/main" xmlns="" id="{5101657F-A8B4-4C38-A9E8-E38FEEC22931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9138758"/>
                <a:gd name="adj2" fmla="val 13384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78" name="Pie 15">
              <a:extLst>
                <a:ext uri="{FF2B5EF4-FFF2-40B4-BE49-F238E27FC236}">
                  <a16:creationId xmlns:a16="http://schemas.microsoft.com/office/drawing/2014/main" xmlns="" id="{28F3A7A4-5FD2-40E2-97C0-B1866C5AC557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798895"/>
                <a:gd name="adj2" fmla="val 40478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Group 42">
            <a:extLst>
              <a:ext uri="{FF2B5EF4-FFF2-40B4-BE49-F238E27FC236}">
                <a16:creationId xmlns:a16="http://schemas.microsoft.com/office/drawing/2014/main" xmlns="" id="{07745512-AA9F-42DE-B101-D8DE79A1C95C}"/>
              </a:ext>
            </a:extLst>
          </p:cNvPr>
          <p:cNvGrpSpPr/>
          <p:nvPr/>
        </p:nvGrpSpPr>
        <p:grpSpPr>
          <a:xfrm>
            <a:off x="6813653" y="4858031"/>
            <a:ext cx="1883159" cy="1767344"/>
            <a:chOff x="509678" y="1797347"/>
            <a:chExt cx="2339381" cy="2195507"/>
          </a:xfrm>
        </p:grpSpPr>
        <p:sp>
          <p:nvSpPr>
            <p:cNvPr id="80" name="Rounded Rectangle 41">
              <a:extLst>
                <a:ext uri="{FF2B5EF4-FFF2-40B4-BE49-F238E27FC236}">
                  <a16:creationId xmlns:a16="http://schemas.microsoft.com/office/drawing/2014/main" xmlns="" id="{BB51DBA1-EBE3-4832-BECF-3F3E43722259}"/>
                </a:ext>
              </a:extLst>
            </p:cNvPr>
            <p:cNvSpPr/>
            <p:nvPr/>
          </p:nvSpPr>
          <p:spPr>
            <a:xfrm rot="18063644">
              <a:off x="1724663" y="2419627"/>
              <a:ext cx="73094" cy="82300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1" name="Rounded Rectangle 62">
              <a:extLst>
                <a:ext uri="{FF2B5EF4-FFF2-40B4-BE49-F238E27FC236}">
                  <a16:creationId xmlns:a16="http://schemas.microsoft.com/office/drawing/2014/main" xmlns="" id="{BFBE0A14-C999-40DD-82AE-23F423255A0A}"/>
                </a:ext>
              </a:extLst>
            </p:cNvPr>
            <p:cNvSpPr/>
            <p:nvPr/>
          </p:nvSpPr>
          <p:spPr>
            <a:xfrm rot="18060000">
              <a:off x="1820802" y="2253850"/>
              <a:ext cx="73094" cy="73545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2" name="Rounded Rectangle 63">
              <a:extLst>
                <a:ext uri="{FF2B5EF4-FFF2-40B4-BE49-F238E27FC236}">
                  <a16:creationId xmlns:a16="http://schemas.microsoft.com/office/drawing/2014/main" xmlns="" id="{C8D2BDE7-B2AF-46C7-9CE1-381A8707C59F}"/>
                </a:ext>
              </a:extLst>
            </p:cNvPr>
            <p:cNvSpPr/>
            <p:nvPr/>
          </p:nvSpPr>
          <p:spPr>
            <a:xfrm rot="18063644">
              <a:off x="1939567" y="2260617"/>
              <a:ext cx="73094" cy="40274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3" name="Rounded Rectangle 64">
              <a:extLst>
                <a:ext uri="{FF2B5EF4-FFF2-40B4-BE49-F238E27FC236}">
                  <a16:creationId xmlns:a16="http://schemas.microsoft.com/office/drawing/2014/main" xmlns="" id="{B05A3DEF-48DD-4D82-AA7E-C8E6B95E3435}"/>
                </a:ext>
              </a:extLst>
            </p:cNvPr>
            <p:cNvSpPr/>
            <p:nvPr/>
          </p:nvSpPr>
          <p:spPr>
            <a:xfrm rot="18063644">
              <a:off x="1574952" y="2602544"/>
              <a:ext cx="73094" cy="80549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4" name="Rounded Rectangle 65">
              <a:extLst>
                <a:ext uri="{FF2B5EF4-FFF2-40B4-BE49-F238E27FC236}">
                  <a16:creationId xmlns:a16="http://schemas.microsoft.com/office/drawing/2014/main" xmlns="" id="{F8B7D415-A8DD-498A-B589-C6A2FECE9CC4}"/>
                </a:ext>
              </a:extLst>
            </p:cNvPr>
            <p:cNvSpPr/>
            <p:nvPr/>
          </p:nvSpPr>
          <p:spPr>
            <a:xfrm rot="18063644">
              <a:off x="1516856" y="2958046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5" name="Rounded Rectangle 66">
              <a:extLst>
                <a:ext uri="{FF2B5EF4-FFF2-40B4-BE49-F238E27FC236}">
                  <a16:creationId xmlns:a16="http://schemas.microsoft.com/office/drawing/2014/main" xmlns="" id="{0642D15C-6A6B-4269-9C10-D6F414A28544}"/>
                </a:ext>
              </a:extLst>
            </p:cNvPr>
            <p:cNvSpPr/>
            <p:nvPr/>
          </p:nvSpPr>
          <p:spPr>
            <a:xfrm rot="18063644">
              <a:off x="1091076" y="3196078"/>
              <a:ext cx="73094" cy="73540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6" name="Rounded Rectangle 67">
              <a:extLst>
                <a:ext uri="{FF2B5EF4-FFF2-40B4-BE49-F238E27FC236}">
                  <a16:creationId xmlns:a16="http://schemas.microsoft.com/office/drawing/2014/main" xmlns="" id="{DA7DF923-CAA3-4196-BBF2-E10CAB9D2918}"/>
                </a:ext>
              </a:extLst>
            </p:cNvPr>
            <p:cNvSpPr/>
            <p:nvPr/>
          </p:nvSpPr>
          <p:spPr>
            <a:xfrm rot="18063644">
              <a:off x="1223216" y="3180593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7" name="Rounded Rectangle 68">
              <a:extLst>
                <a:ext uri="{FF2B5EF4-FFF2-40B4-BE49-F238E27FC236}">
                  <a16:creationId xmlns:a16="http://schemas.microsoft.com/office/drawing/2014/main" xmlns="" id="{861D6943-678C-4A9C-826D-1CBECD7D0315}"/>
                </a:ext>
              </a:extLst>
            </p:cNvPr>
            <p:cNvSpPr/>
            <p:nvPr/>
          </p:nvSpPr>
          <p:spPr>
            <a:xfrm rot="18063644">
              <a:off x="2339839" y="1665982"/>
              <a:ext cx="49373" cy="735455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8" name="Rounded Rectangle 69">
              <a:extLst>
                <a:ext uri="{FF2B5EF4-FFF2-40B4-BE49-F238E27FC236}">
                  <a16:creationId xmlns:a16="http://schemas.microsoft.com/office/drawing/2014/main" xmlns="" id="{FEF310B4-AA80-4D35-8D33-BCF1B71BDDAC}"/>
                </a:ext>
              </a:extLst>
            </p:cNvPr>
            <p:cNvSpPr/>
            <p:nvPr/>
          </p:nvSpPr>
          <p:spPr>
            <a:xfrm rot="18063644">
              <a:off x="2213789" y="1953823"/>
              <a:ext cx="73094" cy="50141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9" name="Oval 39">
              <a:extLst>
                <a:ext uri="{FF2B5EF4-FFF2-40B4-BE49-F238E27FC236}">
                  <a16:creationId xmlns:a16="http://schemas.microsoft.com/office/drawing/2014/main" xmlns="" id="{9E9BCCC2-699C-4F58-B571-B93487F85341}"/>
                </a:ext>
              </a:extLst>
            </p:cNvPr>
            <p:cNvSpPr/>
            <p:nvPr/>
          </p:nvSpPr>
          <p:spPr>
            <a:xfrm rot="15291151" flipH="1">
              <a:off x="640729" y="1666296"/>
              <a:ext cx="1650865" cy="1912967"/>
            </a:xfrm>
            <a:custGeom>
              <a:avLst/>
              <a:gdLst/>
              <a:ahLst/>
              <a:cxnLst/>
              <a:rect l="l" t="t" r="r" b="b"/>
              <a:pathLst>
                <a:path w="1777921" h="2274057">
                  <a:moveTo>
                    <a:pt x="1535931" y="0"/>
                  </a:moveTo>
                  <a:cubicBezTo>
                    <a:pt x="1583748" y="0"/>
                    <a:pt x="1622512" y="36012"/>
                    <a:pt x="1622512" y="80435"/>
                  </a:cubicBezTo>
                  <a:cubicBezTo>
                    <a:pt x="1622512" y="91693"/>
                    <a:pt x="1620023" y="102411"/>
                    <a:pt x="1615448" y="112103"/>
                  </a:cubicBezTo>
                  <a:lnTo>
                    <a:pt x="1616074" y="113399"/>
                  </a:lnTo>
                  <a:lnTo>
                    <a:pt x="1584270" y="165850"/>
                  </a:lnTo>
                  <a:lnTo>
                    <a:pt x="1565188" y="222968"/>
                  </a:lnTo>
                  <a:cubicBezTo>
                    <a:pt x="1559887" y="244082"/>
                    <a:pt x="1554587" y="265418"/>
                    <a:pt x="1549286" y="286532"/>
                  </a:cubicBezTo>
                  <a:cubicBezTo>
                    <a:pt x="1548756" y="309868"/>
                    <a:pt x="1548226" y="332982"/>
                    <a:pt x="1547696" y="356318"/>
                  </a:cubicBezTo>
                  <a:cubicBezTo>
                    <a:pt x="1548226" y="378988"/>
                    <a:pt x="1548756" y="401880"/>
                    <a:pt x="1549286" y="424549"/>
                  </a:cubicBezTo>
                  <a:cubicBezTo>
                    <a:pt x="1552466" y="447885"/>
                    <a:pt x="1555647" y="470999"/>
                    <a:pt x="1558827" y="494336"/>
                  </a:cubicBezTo>
                  <a:lnTo>
                    <a:pt x="1573139" y="561011"/>
                  </a:lnTo>
                  <a:lnTo>
                    <a:pt x="1587451" y="627686"/>
                  </a:lnTo>
                  <a:cubicBezTo>
                    <a:pt x="1593281" y="646799"/>
                    <a:pt x="1599112" y="665691"/>
                    <a:pt x="1604943" y="684804"/>
                  </a:cubicBezTo>
                  <a:cubicBezTo>
                    <a:pt x="1610774" y="702362"/>
                    <a:pt x="1616428" y="719697"/>
                    <a:pt x="1622258" y="737255"/>
                  </a:cubicBezTo>
                  <a:cubicBezTo>
                    <a:pt x="1627029" y="751479"/>
                    <a:pt x="1631800" y="765925"/>
                    <a:pt x="1636570" y="780149"/>
                  </a:cubicBezTo>
                  <a:cubicBezTo>
                    <a:pt x="1641341" y="791706"/>
                    <a:pt x="1646111" y="803486"/>
                    <a:pt x="1650882" y="815043"/>
                  </a:cubicBezTo>
                  <a:lnTo>
                    <a:pt x="1660423" y="835712"/>
                  </a:lnTo>
                  <a:lnTo>
                    <a:pt x="1662013" y="840379"/>
                  </a:lnTo>
                  <a:lnTo>
                    <a:pt x="1708129" y="949948"/>
                  </a:lnTo>
                  <a:cubicBezTo>
                    <a:pt x="1719791" y="983730"/>
                    <a:pt x="1731275" y="1017735"/>
                    <a:pt x="1742937" y="1051517"/>
                  </a:cubicBezTo>
                  <a:lnTo>
                    <a:pt x="1766790" y="1146862"/>
                  </a:lnTo>
                  <a:cubicBezTo>
                    <a:pt x="1769440" y="1176421"/>
                    <a:pt x="1772090" y="1206203"/>
                    <a:pt x="1774741" y="1235762"/>
                  </a:cubicBezTo>
                  <a:cubicBezTo>
                    <a:pt x="1775801" y="1263765"/>
                    <a:pt x="1776861" y="1291991"/>
                    <a:pt x="1777921" y="1319995"/>
                  </a:cubicBezTo>
                  <a:cubicBezTo>
                    <a:pt x="1775801" y="1344887"/>
                    <a:pt x="1773681" y="1369556"/>
                    <a:pt x="1771560" y="1394448"/>
                  </a:cubicBezTo>
                  <a:cubicBezTo>
                    <a:pt x="1767850" y="1418896"/>
                    <a:pt x="1764139" y="1443121"/>
                    <a:pt x="1760429" y="1467569"/>
                  </a:cubicBezTo>
                  <a:cubicBezTo>
                    <a:pt x="1754598" y="1488682"/>
                    <a:pt x="1748768" y="1510018"/>
                    <a:pt x="1742937" y="1531132"/>
                  </a:cubicBezTo>
                  <a:cubicBezTo>
                    <a:pt x="1737106" y="1549135"/>
                    <a:pt x="1731452" y="1566915"/>
                    <a:pt x="1725621" y="1584917"/>
                  </a:cubicBezTo>
                  <a:lnTo>
                    <a:pt x="1706539" y="1631145"/>
                  </a:lnTo>
                  <a:lnTo>
                    <a:pt x="1685866" y="1672261"/>
                  </a:lnTo>
                  <a:lnTo>
                    <a:pt x="1665194" y="1704043"/>
                  </a:lnTo>
                  <a:cubicBezTo>
                    <a:pt x="1660423" y="1711377"/>
                    <a:pt x="1655653" y="1718934"/>
                    <a:pt x="1650882" y="1726268"/>
                  </a:cubicBezTo>
                  <a:lnTo>
                    <a:pt x="1639751" y="1738936"/>
                  </a:lnTo>
                  <a:cubicBezTo>
                    <a:pt x="1638690" y="1740492"/>
                    <a:pt x="1637630" y="1742270"/>
                    <a:pt x="1636570" y="1743826"/>
                  </a:cubicBezTo>
                  <a:lnTo>
                    <a:pt x="1576319" y="1810501"/>
                  </a:lnTo>
                  <a:lnTo>
                    <a:pt x="1509708" y="1866063"/>
                  </a:lnTo>
                  <a:lnTo>
                    <a:pt x="1431788" y="1912069"/>
                  </a:lnTo>
                  <a:lnTo>
                    <a:pt x="1354045" y="1946962"/>
                  </a:lnTo>
                  <a:lnTo>
                    <a:pt x="1273121" y="1978744"/>
                  </a:lnTo>
                  <a:lnTo>
                    <a:pt x="1192198" y="1997857"/>
                  </a:lnTo>
                  <a:lnTo>
                    <a:pt x="1114278" y="2015193"/>
                  </a:lnTo>
                  <a:lnTo>
                    <a:pt x="1041306" y="2026305"/>
                  </a:lnTo>
                  <a:lnTo>
                    <a:pt x="976284" y="2035862"/>
                  </a:lnTo>
                  <a:lnTo>
                    <a:pt x="920627" y="2038974"/>
                  </a:lnTo>
                  <a:lnTo>
                    <a:pt x="881049" y="2042307"/>
                  </a:lnTo>
                  <a:lnTo>
                    <a:pt x="850835" y="2042307"/>
                  </a:lnTo>
                  <a:lnTo>
                    <a:pt x="842884" y="2042307"/>
                  </a:lnTo>
                  <a:lnTo>
                    <a:pt x="726976" y="2035862"/>
                  </a:lnTo>
                  <a:lnTo>
                    <a:pt x="626970" y="2038974"/>
                  </a:lnTo>
                  <a:lnTo>
                    <a:pt x="536506" y="2050086"/>
                  </a:lnTo>
                  <a:lnTo>
                    <a:pt x="455582" y="2064532"/>
                  </a:lnTo>
                  <a:lnTo>
                    <a:pt x="390384" y="2081868"/>
                  </a:lnTo>
                  <a:lnTo>
                    <a:pt x="331723" y="2105649"/>
                  </a:lnTo>
                  <a:lnTo>
                    <a:pt x="282427" y="2127874"/>
                  </a:lnTo>
                  <a:lnTo>
                    <a:pt x="246029" y="2151654"/>
                  </a:lnTo>
                  <a:lnTo>
                    <a:pt x="214225" y="2173879"/>
                  </a:lnTo>
                  <a:lnTo>
                    <a:pt x="187192" y="2197882"/>
                  </a:lnTo>
                  <a:cubicBezTo>
                    <a:pt x="181361" y="2204105"/>
                    <a:pt x="175530" y="2210551"/>
                    <a:pt x="169700" y="2216774"/>
                  </a:cubicBezTo>
                  <a:cubicBezTo>
                    <a:pt x="165989" y="2222108"/>
                    <a:pt x="162455" y="2227442"/>
                    <a:pt x="158745" y="2232776"/>
                  </a:cubicBezTo>
                  <a:cubicBezTo>
                    <a:pt x="156625" y="2235443"/>
                    <a:pt x="154504" y="2237887"/>
                    <a:pt x="152384" y="2240554"/>
                  </a:cubicBezTo>
                  <a:cubicBezTo>
                    <a:pt x="139802" y="2247207"/>
                    <a:pt x="108649" y="2281215"/>
                    <a:pt x="83252" y="2272697"/>
                  </a:cubicBezTo>
                  <a:cubicBezTo>
                    <a:pt x="57855" y="2264179"/>
                    <a:pt x="0" y="2235424"/>
                    <a:pt x="0" y="2189445"/>
                  </a:cubicBezTo>
                  <a:cubicBezTo>
                    <a:pt x="0" y="2174502"/>
                    <a:pt x="3937" y="2160478"/>
                    <a:pt x="11964" y="2148998"/>
                  </a:cubicBezTo>
                  <a:cubicBezTo>
                    <a:pt x="22019" y="2131068"/>
                    <a:pt x="42226" y="2101798"/>
                    <a:pt x="60329" y="2081868"/>
                  </a:cubicBezTo>
                  <a:lnTo>
                    <a:pt x="120580" y="2029417"/>
                  </a:lnTo>
                  <a:lnTo>
                    <a:pt x="190372" y="1986745"/>
                  </a:lnTo>
                  <a:lnTo>
                    <a:pt x="263521" y="1951629"/>
                  </a:lnTo>
                  <a:lnTo>
                    <a:pt x="338084" y="1923181"/>
                  </a:lnTo>
                  <a:lnTo>
                    <a:pt x="412647" y="1902512"/>
                  </a:lnTo>
                  <a:lnTo>
                    <a:pt x="487209" y="1888288"/>
                  </a:lnTo>
                  <a:lnTo>
                    <a:pt x="560359" y="1877176"/>
                  </a:lnTo>
                  <a:lnTo>
                    <a:pt x="626970" y="1870730"/>
                  </a:lnTo>
                  <a:lnTo>
                    <a:pt x="684218" y="1867619"/>
                  </a:lnTo>
                  <a:lnTo>
                    <a:pt x="733337" y="1867619"/>
                  </a:lnTo>
                  <a:lnTo>
                    <a:pt x="771502" y="1867619"/>
                  </a:lnTo>
                  <a:lnTo>
                    <a:pt x="796768" y="1870730"/>
                  </a:lnTo>
                  <a:lnTo>
                    <a:pt x="804719" y="1870730"/>
                  </a:lnTo>
                  <a:lnTo>
                    <a:pt x="917447" y="1873842"/>
                  </a:lnTo>
                  <a:lnTo>
                    <a:pt x="1022223" y="1867619"/>
                  </a:lnTo>
                  <a:lnTo>
                    <a:pt x="1114278" y="1853395"/>
                  </a:lnTo>
                  <a:lnTo>
                    <a:pt x="1195378" y="1834281"/>
                  </a:lnTo>
                  <a:lnTo>
                    <a:pt x="1263580" y="1807167"/>
                  </a:lnTo>
                  <a:lnTo>
                    <a:pt x="1325421" y="1781830"/>
                  </a:lnTo>
                  <a:lnTo>
                    <a:pt x="1376308" y="1753382"/>
                  </a:lnTo>
                  <a:lnTo>
                    <a:pt x="1420656" y="1724712"/>
                  </a:lnTo>
                  <a:lnTo>
                    <a:pt x="1452460" y="1694486"/>
                  </a:lnTo>
                  <a:lnTo>
                    <a:pt x="1477904" y="1672261"/>
                  </a:lnTo>
                  <a:lnTo>
                    <a:pt x="1495396" y="1651592"/>
                  </a:lnTo>
                  <a:cubicBezTo>
                    <a:pt x="1499106" y="1647814"/>
                    <a:pt x="1502817" y="1644258"/>
                    <a:pt x="1506527" y="1640479"/>
                  </a:cubicBezTo>
                  <a:cubicBezTo>
                    <a:pt x="1507587" y="1639368"/>
                    <a:pt x="1508647" y="1638479"/>
                    <a:pt x="1509708" y="1637368"/>
                  </a:cubicBezTo>
                  <a:lnTo>
                    <a:pt x="1549286" y="1567581"/>
                  </a:lnTo>
                  <a:lnTo>
                    <a:pt x="1579500" y="1496017"/>
                  </a:lnTo>
                  <a:cubicBezTo>
                    <a:pt x="1585330" y="1471125"/>
                    <a:pt x="1591161" y="1446455"/>
                    <a:pt x="1596992" y="1421563"/>
                  </a:cubicBezTo>
                  <a:cubicBezTo>
                    <a:pt x="1599642" y="1396226"/>
                    <a:pt x="1602292" y="1370668"/>
                    <a:pt x="1604943" y="1345331"/>
                  </a:cubicBezTo>
                  <a:lnTo>
                    <a:pt x="1604943" y="1270655"/>
                  </a:lnTo>
                  <a:lnTo>
                    <a:pt x="1596992" y="1199313"/>
                  </a:lnTo>
                  <a:cubicBezTo>
                    <a:pt x="1592751" y="1174865"/>
                    <a:pt x="1588511" y="1150640"/>
                    <a:pt x="1584270" y="1126193"/>
                  </a:cubicBezTo>
                  <a:cubicBezTo>
                    <a:pt x="1579500" y="1105079"/>
                    <a:pt x="1574729" y="1083743"/>
                    <a:pt x="1569958" y="1062629"/>
                  </a:cubicBezTo>
                  <a:cubicBezTo>
                    <a:pt x="1564128" y="1042627"/>
                    <a:pt x="1558297" y="1022402"/>
                    <a:pt x="1552466" y="1002399"/>
                  </a:cubicBezTo>
                  <a:lnTo>
                    <a:pt x="1533384" y="949948"/>
                  </a:lnTo>
                  <a:cubicBezTo>
                    <a:pt x="1528083" y="935724"/>
                    <a:pt x="1522959" y="921278"/>
                    <a:pt x="1517659" y="907054"/>
                  </a:cubicBezTo>
                  <a:cubicBezTo>
                    <a:pt x="1512888" y="896608"/>
                    <a:pt x="1508117" y="885940"/>
                    <a:pt x="1503347" y="875495"/>
                  </a:cubicBezTo>
                  <a:lnTo>
                    <a:pt x="1495396" y="854825"/>
                  </a:lnTo>
                  <a:cubicBezTo>
                    <a:pt x="1493276" y="853270"/>
                    <a:pt x="1491155" y="851492"/>
                    <a:pt x="1489035" y="849936"/>
                  </a:cubicBezTo>
                  <a:lnTo>
                    <a:pt x="1446100" y="734144"/>
                  </a:lnTo>
                  <a:lnTo>
                    <a:pt x="1414296" y="629242"/>
                  </a:lnTo>
                  <a:cubicBezTo>
                    <a:pt x="1407405" y="597015"/>
                    <a:pt x="1400691" y="564789"/>
                    <a:pt x="1393800" y="532563"/>
                  </a:cubicBezTo>
                  <a:lnTo>
                    <a:pt x="1382668" y="445218"/>
                  </a:lnTo>
                  <a:cubicBezTo>
                    <a:pt x="1381608" y="418326"/>
                    <a:pt x="1380548" y="391212"/>
                    <a:pt x="1379488" y="364319"/>
                  </a:cubicBezTo>
                  <a:cubicBezTo>
                    <a:pt x="1380548" y="340539"/>
                    <a:pt x="1381608" y="316536"/>
                    <a:pt x="1382668" y="292755"/>
                  </a:cubicBezTo>
                  <a:cubicBezTo>
                    <a:pt x="1385319" y="271641"/>
                    <a:pt x="1387969" y="250305"/>
                    <a:pt x="1390619" y="229191"/>
                  </a:cubicBezTo>
                  <a:cubicBezTo>
                    <a:pt x="1394860" y="210745"/>
                    <a:pt x="1399100" y="192076"/>
                    <a:pt x="1403341" y="173629"/>
                  </a:cubicBezTo>
                  <a:cubicBezTo>
                    <a:pt x="1408112" y="158294"/>
                    <a:pt x="1412705" y="142958"/>
                    <a:pt x="1417476" y="127623"/>
                  </a:cubicBezTo>
                  <a:lnTo>
                    <a:pt x="1434968" y="89618"/>
                  </a:lnTo>
                  <a:lnTo>
                    <a:pt x="1449280" y="60948"/>
                  </a:lnTo>
                  <a:lnTo>
                    <a:pt x="1456101" y="49373"/>
                  </a:lnTo>
                  <a:cubicBezTo>
                    <a:pt x="1456198" y="49028"/>
                    <a:pt x="1456346" y="48707"/>
                    <a:pt x="1456642" y="48454"/>
                  </a:cubicBezTo>
                  <a:cubicBezTo>
                    <a:pt x="1457894" y="46305"/>
                    <a:pt x="1459153" y="44168"/>
                    <a:pt x="1460411" y="42057"/>
                  </a:cubicBezTo>
                  <a:lnTo>
                    <a:pt x="1469953" y="26055"/>
                  </a:lnTo>
                  <a:cubicBezTo>
                    <a:pt x="1470483" y="25610"/>
                    <a:pt x="1471013" y="24944"/>
                    <a:pt x="1471543" y="24499"/>
                  </a:cubicBezTo>
                  <a:lnTo>
                    <a:pt x="1474027" y="24499"/>
                  </a:lnTo>
                  <a:cubicBezTo>
                    <a:pt x="1489607" y="9327"/>
                    <a:pt x="1511597" y="0"/>
                    <a:pt x="1535931" y="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90" name="Oval 39">
              <a:extLst>
                <a:ext uri="{FF2B5EF4-FFF2-40B4-BE49-F238E27FC236}">
                  <a16:creationId xmlns:a16="http://schemas.microsoft.com/office/drawing/2014/main" xmlns="" id="{7C6256E5-91F6-401E-961C-DB607D8532D8}"/>
                </a:ext>
              </a:extLst>
            </p:cNvPr>
            <p:cNvSpPr/>
            <p:nvPr/>
          </p:nvSpPr>
          <p:spPr>
            <a:xfrm flipH="1" flipV="1">
              <a:off x="1198193" y="2079887"/>
              <a:ext cx="1650866" cy="1912967"/>
            </a:xfrm>
            <a:custGeom>
              <a:avLst/>
              <a:gdLst/>
              <a:ahLst/>
              <a:cxnLst/>
              <a:rect l="l" t="t" r="r" b="b"/>
              <a:pathLst>
                <a:path w="3393967" h="3932814">
                  <a:moveTo>
                    <a:pt x="1745685" y="3527152"/>
                  </a:moveTo>
                  <a:lnTo>
                    <a:pt x="1657171" y="3238316"/>
                  </a:lnTo>
                  <a:lnTo>
                    <a:pt x="1751363" y="3240672"/>
                  </a:lnTo>
                  <a:lnTo>
                    <a:pt x="1951375" y="3229909"/>
                  </a:lnTo>
                  <a:lnTo>
                    <a:pt x="2127104" y="3205310"/>
                  </a:lnTo>
                  <a:lnTo>
                    <a:pt x="2281920" y="3172254"/>
                  </a:lnTo>
                  <a:lnTo>
                    <a:pt x="2412114" y="3125362"/>
                  </a:lnTo>
                  <a:lnTo>
                    <a:pt x="2530166" y="3081544"/>
                  </a:lnTo>
                  <a:lnTo>
                    <a:pt x="2627307" y="3032345"/>
                  </a:lnTo>
                  <a:lnTo>
                    <a:pt x="2711965" y="2982762"/>
                  </a:lnTo>
                  <a:lnTo>
                    <a:pt x="2772677" y="2930489"/>
                  </a:lnTo>
                  <a:lnTo>
                    <a:pt x="2821249" y="2892052"/>
                  </a:lnTo>
                  <a:lnTo>
                    <a:pt x="2854640" y="2856307"/>
                  </a:lnTo>
                  <a:cubicBezTo>
                    <a:pt x="2861722" y="2849773"/>
                    <a:pt x="2868807" y="2843623"/>
                    <a:pt x="2875889" y="2837088"/>
                  </a:cubicBezTo>
                  <a:cubicBezTo>
                    <a:pt x="2877912" y="2835166"/>
                    <a:pt x="2879936" y="2833629"/>
                    <a:pt x="2881961" y="2831707"/>
                  </a:cubicBezTo>
                  <a:lnTo>
                    <a:pt x="2957514" y="2711016"/>
                  </a:lnTo>
                  <a:lnTo>
                    <a:pt x="3015191" y="2587251"/>
                  </a:lnTo>
                  <a:cubicBezTo>
                    <a:pt x="3026320" y="2544202"/>
                    <a:pt x="3037451" y="2501537"/>
                    <a:pt x="3048582" y="2458489"/>
                  </a:cubicBezTo>
                  <a:cubicBezTo>
                    <a:pt x="3053641" y="2414670"/>
                    <a:pt x="3058700" y="2370469"/>
                    <a:pt x="3063760" y="2326651"/>
                  </a:cubicBezTo>
                  <a:lnTo>
                    <a:pt x="3063760" y="2197504"/>
                  </a:lnTo>
                  <a:lnTo>
                    <a:pt x="3048582" y="2074124"/>
                  </a:lnTo>
                  <a:cubicBezTo>
                    <a:pt x="3040486" y="2031843"/>
                    <a:pt x="3032392" y="1989947"/>
                    <a:pt x="3024296" y="1947668"/>
                  </a:cubicBezTo>
                  <a:cubicBezTo>
                    <a:pt x="3015191" y="1911153"/>
                    <a:pt x="3006083" y="1874254"/>
                    <a:pt x="2996976" y="1837739"/>
                  </a:cubicBezTo>
                  <a:cubicBezTo>
                    <a:pt x="2985846" y="1803147"/>
                    <a:pt x="2974715" y="1768169"/>
                    <a:pt x="2963584" y="1733575"/>
                  </a:cubicBezTo>
                  <a:lnTo>
                    <a:pt x="2927157" y="1642865"/>
                  </a:lnTo>
                  <a:cubicBezTo>
                    <a:pt x="2917038" y="1618266"/>
                    <a:pt x="2907257" y="1593283"/>
                    <a:pt x="2897139" y="1568683"/>
                  </a:cubicBezTo>
                  <a:cubicBezTo>
                    <a:pt x="2888032" y="1550618"/>
                    <a:pt x="2878924" y="1532168"/>
                    <a:pt x="2869818" y="1514104"/>
                  </a:cubicBezTo>
                  <a:lnTo>
                    <a:pt x="2854640" y="1478357"/>
                  </a:lnTo>
                  <a:cubicBezTo>
                    <a:pt x="2850593" y="1475668"/>
                    <a:pt x="2846544" y="1472593"/>
                    <a:pt x="2842497" y="1469902"/>
                  </a:cubicBezTo>
                  <a:lnTo>
                    <a:pt x="2760536" y="1269648"/>
                  </a:lnTo>
                  <a:lnTo>
                    <a:pt x="2699824" y="1088228"/>
                  </a:lnTo>
                  <a:cubicBezTo>
                    <a:pt x="2686670" y="1032494"/>
                    <a:pt x="2673853" y="976761"/>
                    <a:pt x="2660698" y="921029"/>
                  </a:cubicBezTo>
                  <a:lnTo>
                    <a:pt x="2639448" y="769972"/>
                  </a:lnTo>
                  <a:cubicBezTo>
                    <a:pt x="2637424" y="723464"/>
                    <a:pt x="2635401" y="676573"/>
                    <a:pt x="2633377" y="630063"/>
                  </a:cubicBezTo>
                  <a:cubicBezTo>
                    <a:pt x="2635401" y="588937"/>
                    <a:pt x="2637424" y="547426"/>
                    <a:pt x="2639448" y="506298"/>
                  </a:cubicBezTo>
                  <a:cubicBezTo>
                    <a:pt x="2644508" y="469783"/>
                    <a:pt x="2649567" y="432884"/>
                    <a:pt x="2654626" y="396369"/>
                  </a:cubicBezTo>
                  <a:cubicBezTo>
                    <a:pt x="2662722" y="364468"/>
                    <a:pt x="2670816" y="332182"/>
                    <a:pt x="2678912" y="300279"/>
                  </a:cubicBezTo>
                  <a:cubicBezTo>
                    <a:pt x="2688019" y="273758"/>
                    <a:pt x="2696787" y="247236"/>
                    <a:pt x="2705895" y="220715"/>
                  </a:cubicBezTo>
                  <a:lnTo>
                    <a:pt x="2739286" y="154988"/>
                  </a:lnTo>
                  <a:lnTo>
                    <a:pt x="2766607" y="105405"/>
                  </a:lnTo>
                  <a:lnTo>
                    <a:pt x="2779628" y="85387"/>
                  </a:lnTo>
                  <a:cubicBezTo>
                    <a:pt x="2779813" y="84791"/>
                    <a:pt x="2780096" y="84235"/>
                    <a:pt x="2780661" y="83798"/>
                  </a:cubicBezTo>
                  <a:cubicBezTo>
                    <a:pt x="2783051" y="80081"/>
                    <a:pt x="2785454" y="76386"/>
                    <a:pt x="2787855" y="72735"/>
                  </a:cubicBezTo>
                  <a:lnTo>
                    <a:pt x="2806071" y="45060"/>
                  </a:lnTo>
                  <a:cubicBezTo>
                    <a:pt x="2807082" y="44291"/>
                    <a:pt x="2808094" y="43139"/>
                    <a:pt x="2809106" y="42369"/>
                  </a:cubicBezTo>
                  <a:lnTo>
                    <a:pt x="2813848" y="42369"/>
                  </a:lnTo>
                  <a:cubicBezTo>
                    <a:pt x="2843589" y="16131"/>
                    <a:pt x="2885567" y="0"/>
                    <a:pt x="2932020" y="0"/>
                  </a:cubicBezTo>
                  <a:cubicBezTo>
                    <a:pt x="3023300" y="0"/>
                    <a:pt x="3097299" y="62280"/>
                    <a:pt x="3097299" y="139107"/>
                  </a:cubicBezTo>
                  <a:cubicBezTo>
                    <a:pt x="3097299" y="158577"/>
                    <a:pt x="3092547" y="177113"/>
                    <a:pt x="3083814" y="193874"/>
                  </a:cubicBezTo>
                  <a:lnTo>
                    <a:pt x="3085009" y="196115"/>
                  </a:lnTo>
                  <a:lnTo>
                    <a:pt x="3024296" y="286826"/>
                  </a:lnTo>
                  <a:lnTo>
                    <a:pt x="2987870" y="385607"/>
                  </a:lnTo>
                  <a:cubicBezTo>
                    <a:pt x="2977750" y="422122"/>
                    <a:pt x="2967633" y="459021"/>
                    <a:pt x="2957514" y="495536"/>
                  </a:cubicBezTo>
                  <a:cubicBezTo>
                    <a:pt x="2956502" y="535894"/>
                    <a:pt x="2955490" y="575868"/>
                    <a:pt x="2954478" y="616226"/>
                  </a:cubicBezTo>
                  <a:cubicBezTo>
                    <a:pt x="2955490" y="655432"/>
                    <a:pt x="2956502" y="695022"/>
                    <a:pt x="2957514" y="734226"/>
                  </a:cubicBezTo>
                  <a:cubicBezTo>
                    <a:pt x="2963584" y="774584"/>
                    <a:pt x="2969657" y="814558"/>
                    <a:pt x="2975727" y="854918"/>
                  </a:cubicBezTo>
                  <a:lnTo>
                    <a:pt x="3003048" y="970227"/>
                  </a:lnTo>
                  <a:lnTo>
                    <a:pt x="3030369" y="1085537"/>
                  </a:lnTo>
                  <a:cubicBezTo>
                    <a:pt x="3041498" y="1118591"/>
                    <a:pt x="3052629" y="1151264"/>
                    <a:pt x="3063760" y="1184318"/>
                  </a:cubicBezTo>
                  <a:cubicBezTo>
                    <a:pt x="3074891" y="1214683"/>
                    <a:pt x="3085685" y="1244663"/>
                    <a:pt x="3096814" y="1275028"/>
                  </a:cubicBezTo>
                  <a:cubicBezTo>
                    <a:pt x="3105921" y="1299628"/>
                    <a:pt x="3115029" y="1324611"/>
                    <a:pt x="3124135" y="1349210"/>
                  </a:cubicBezTo>
                  <a:cubicBezTo>
                    <a:pt x="3133242" y="1369197"/>
                    <a:pt x="3142348" y="1389570"/>
                    <a:pt x="3151456" y="1409557"/>
                  </a:cubicBezTo>
                  <a:lnTo>
                    <a:pt x="3169669" y="1445302"/>
                  </a:lnTo>
                  <a:lnTo>
                    <a:pt x="3172704" y="1453374"/>
                  </a:lnTo>
                  <a:lnTo>
                    <a:pt x="3260737" y="1642865"/>
                  </a:lnTo>
                  <a:cubicBezTo>
                    <a:pt x="3283000" y="1701289"/>
                    <a:pt x="3304922" y="1760098"/>
                    <a:pt x="3327184" y="1818521"/>
                  </a:cubicBezTo>
                  <a:lnTo>
                    <a:pt x="3372718" y="1983413"/>
                  </a:lnTo>
                  <a:cubicBezTo>
                    <a:pt x="3377777" y="2034534"/>
                    <a:pt x="3382836" y="2086039"/>
                    <a:pt x="3387897" y="2137159"/>
                  </a:cubicBezTo>
                  <a:cubicBezTo>
                    <a:pt x="3389920" y="2185589"/>
                    <a:pt x="3391944" y="2234403"/>
                    <a:pt x="3393967" y="2282834"/>
                  </a:cubicBezTo>
                  <a:cubicBezTo>
                    <a:pt x="3389920" y="2325883"/>
                    <a:pt x="3385873" y="2368546"/>
                    <a:pt x="3381824" y="2411595"/>
                  </a:cubicBezTo>
                  <a:cubicBezTo>
                    <a:pt x="3374742" y="2453876"/>
                    <a:pt x="3367658" y="2495771"/>
                    <a:pt x="3360576" y="2538052"/>
                  </a:cubicBezTo>
                  <a:cubicBezTo>
                    <a:pt x="3349445" y="2574566"/>
                    <a:pt x="3338315" y="2611465"/>
                    <a:pt x="3327184" y="2647980"/>
                  </a:cubicBezTo>
                  <a:cubicBezTo>
                    <a:pt x="3316053" y="2679115"/>
                    <a:pt x="3305260" y="2709864"/>
                    <a:pt x="3294129" y="2740997"/>
                  </a:cubicBezTo>
                  <a:lnTo>
                    <a:pt x="3257702" y="2820945"/>
                  </a:lnTo>
                  <a:lnTo>
                    <a:pt x="3218238" y="2892052"/>
                  </a:lnTo>
                  <a:lnTo>
                    <a:pt x="3178777" y="2947017"/>
                  </a:lnTo>
                  <a:cubicBezTo>
                    <a:pt x="3169669" y="2959700"/>
                    <a:pt x="3160563" y="2972770"/>
                    <a:pt x="3151456" y="2985453"/>
                  </a:cubicBezTo>
                  <a:lnTo>
                    <a:pt x="3130207" y="3007362"/>
                  </a:lnTo>
                  <a:cubicBezTo>
                    <a:pt x="3128182" y="3010053"/>
                    <a:pt x="3126158" y="3013128"/>
                    <a:pt x="3124135" y="3015819"/>
                  </a:cubicBezTo>
                  <a:lnTo>
                    <a:pt x="3009118" y="3131128"/>
                  </a:lnTo>
                  <a:lnTo>
                    <a:pt x="2881961" y="3227218"/>
                  </a:lnTo>
                  <a:lnTo>
                    <a:pt x="2733216" y="3306782"/>
                  </a:lnTo>
                  <a:lnTo>
                    <a:pt x="2584808" y="3367127"/>
                  </a:lnTo>
                  <a:lnTo>
                    <a:pt x="2430328" y="3422092"/>
                  </a:lnTo>
                  <a:lnTo>
                    <a:pt x="2275850" y="3455146"/>
                  </a:lnTo>
                  <a:lnTo>
                    <a:pt x="2127104" y="3485128"/>
                  </a:lnTo>
                  <a:lnTo>
                    <a:pt x="1987804" y="3504345"/>
                  </a:lnTo>
                  <a:lnTo>
                    <a:pt x="1863680" y="3520873"/>
                  </a:lnTo>
                  <a:lnTo>
                    <a:pt x="1757433" y="3526255"/>
                  </a:lnTo>
                  <a:close/>
                  <a:moveTo>
                    <a:pt x="158924" y="3930462"/>
                  </a:moveTo>
                  <a:cubicBezTo>
                    <a:pt x="110443" y="3915731"/>
                    <a:pt x="0" y="3866001"/>
                    <a:pt x="0" y="3786484"/>
                  </a:cubicBezTo>
                  <a:cubicBezTo>
                    <a:pt x="0" y="3760641"/>
                    <a:pt x="7516" y="3736388"/>
                    <a:pt x="22839" y="3716534"/>
                  </a:cubicBezTo>
                  <a:cubicBezTo>
                    <a:pt x="42033" y="3685525"/>
                    <a:pt x="80608" y="3634905"/>
                    <a:pt x="115165" y="3600437"/>
                  </a:cubicBezTo>
                  <a:lnTo>
                    <a:pt x="230182" y="3509727"/>
                  </a:lnTo>
                  <a:lnTo>
                    <a:pt x="363411" y="3435929"/>
                  </a:lnTo>
                  <a:lnTo>
                    <a:pt x="503049" y="3375199"/>
                  </a:lnTo>
                  <a:lnTo>
                    <a:pt x="645387" y="3326000"/>
                  </a:lnTo>
                  <a:lnTo>
                    <a:pt x="787724" y="3290254"/>
                  </a:lnTo>
                  <a:lnTo>
                    <a:pt x="930059" y="3265655"/>
                  </a:lnTo>
                  <a:lnTo>
                    <a:pt x="1069699" y="3246438"/>
                  </a:lnTo>
                  <a:lnTo>
                    <a:pt x="1196856" y="3235290"/>
                  </a:lnTo>
                  <a:lnTo>
                    <a:pt x="1306140" y="3229909"/>
                  </a:lnTo>
                  <a:lnTo>
                    <a:pt x="1322155" y="3229909"/>
                  </a:lnTo>
                  <a:lnTo>
                    <a:pt x="1387858" y="3520878"/>
                  </a:lnTo>
                  <a:lnTo>
                    <a:pt x="1387763" y="3520873"/>
                  </a:lnTo>
                  <a:lnTo>
                    <a:pt x="1196856" y="3526255"/>
                  </a:lnTo>
                  <a:lnTo>
                    <a:pt x="1024165" y="3545473"/>
                  </a:lnTo>
                  <a:lnTo>
                    <a:pt x="869685" y="3570456"/>
                  </a:lnTo>
                  <a:lnTo>
                    <a:pt x="745225" y="3600437"/>
                  </a:lnTo>
                  <a:lnTo>
                    <a:pt x="633244" y="3641565"/>
                  </a:lnTo>
                  <a:lnTo>
                    <a:pt x="539140" y="3680001"/>
                  </a:lnTo>
                  <a:lnTo>
                    <a:pt x="469658" y="3721127"/>
                  </a:lnTo>
                  <a:lnTo>
                    <a:pt x="408946" y="3759564"/>
                  </a:lnTo>
                  <a:lnTo>
                    <a:pt x="357341" y="3801075"/>
                  </a:lnTo>
                  <a:cubicBezTo>
                    <a:pt x="346210" y="3811837"/>
                    <a:pt x="335079" y="3822985"/>
                    <a:pt x="323949" y="3833747"/>
                  </a:cubicBezTo>
                  <a:cubicBezTo>
                    <a:pt x="316865" y="3842972"/>
                    <a:pt x="310119" y="3852197"/>
                    <a:pt x="303037" y="3861422"/>
                  </a:cubicBezTo>
                  <a:cubicBezTo>
                    <a:pt x="298990" y="3866034"/>
                    <a:pt x="294941" y="3870261"/>
                    <a:pt x="290894" y="3874873"/>
                  </a:cubicBezTo>
                  <a:cubicBezTo>
                    <a:pt x="266876" y="3886379"/>
                    <a:pt x="207406" y="3945193"/>
                    <a:pt x="158924" y="3930462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38" name="그룹 237">
            <a:extLst>
              <a:ext uri="{FF2B5EF4-FFF2-40B4-BE49-F238E27FC236}">
                <a16:creationId xmlns:a16="http://schemas.microsoft.com/office/drawing/2014/main" xmlns="" id="{E081D185-86CA-4BB7-9946-BF44EAB0D732}"/>
              </a:ext>
            </a:extLst>
          </p:cNvPr>
          <p:cNvGrpSpPr/>
          <p:nvPr/>
        </p:nvGrpSpPr>
        <p:grpSpPr>
          <a:xfrm>
            <a:off x="3390840" y="1231029"/>
            <a:ext cx="3976343" cy="1465609"/>
            <a:chOff x="6416884" y="1343921"/>
            <a:chExt cx="3976343" cy="1465609"/>
          </a:xfrm>
        </p:grpSpPr>
        <p:grpSp>
          <p:nvGrpSpPr>
            <p:cNvPr id="91" name="Group 22">
              <a:extLst>
                <a:ext uri="{FF2B5EF4-FFF2-40B4-BE49-F238E27FC236}">
                  <a16:creationId xmlns:a16="http://schemas.microsoft.com/office/drawing/2014/main" xmlns="" id="{E7D3ADF6-687C-405C-8B0C-A778ECA9B9A9}"/>
                </a:ext>
              </a:extLst>
            </p:cNvPr>
            <p:cNvGrpSpPr/>
            <p:nvPr/>
          </p:nvGrpSpPr>
          <p:grpSpPr>
            <a:xfrm>
              <a:off x="6416884" y="1343921"/>
              <a:ext cx="1184295" cy="1462051"/>
              <a:chOff x="933608" y="3288154"/>
              <a:chExt cx="2493562" cy="3078384"/>
            </a:xfrm>
          </p:grpSpPr>
          <p:grpSp>
            <p:nvGrpSpPr>
              <p:cNvPr id="92" name="Group 2">
                <a:extLst>
                  <a:ext uri="{FF2B5EF4-FFF2-40B4-BE49-F238E27FC236}">
                    <a16:creationId xmlns:a16="http://schemas.microsoft.com/office/drawing/2014/main" xmlns="" id="{CD0C203E-647A-47BF-A43B-063A2CD371BB}"/>
                  </a:ext>
                </a:extLst>
              </p:cNvPr>
              <p:cNvGrpSpPr/>
              <p:nvPr/>
            </p:nvGrpSpPr>
            <p:grpSpPr>
              <a:xfrm>
                <a:off x="933608" y="3288154"/>
                <a:ext cx="1216205" cy="3078384"/>
                <a:chOff x="4746850" y="3003949"/>
                <a:chExt cx="782755" cy="1981262"/>
              </a:xfrm>
            </p:grpSpPr>
            <p:grpSp>
              <p:nvGrpSpPr>
                <p:cNvPr id="103" name="Group 3">
                  <a:extLst>
                    <a:ext uri="{FF2B5EF4-FFF2-40B4-BE49-F238E27FC236}">
                      <a16:creationId xmlns:a16="http://schemas.microsoft.com/office/drawing/2014/main" xmlns="" id="{24759A3C-9BD8-4267-9186-B527CAC21CE9}"/>
                    </a:ext>
                  </a:extLst>
                </p:cNvPr>
                <p:cNvGrpSpPr/>
                <p:nvPr/>
              </p:nvGrpSpPr>
              <p:grpSpPr>
                <a:xfrm>
                  <a:off x="4746850" y="3864504"/>
                  <a:ext cx="782755" cy="1120707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10" name="Rectangle: Rounded Corners 218">
                    <a:extLst>
                      <a:ext uri="{FF2B5EF4-FFF2-40B4-BE49-F238E27FC236}">
                        <a16:creationId xmlns:a16="http://schemas.microsoft.com/office/drawing/2014/main" xmlns="" id="{79D2D8B9-6EFF-43B3-AF1B-23A964B582B8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Rectangle: Rounded Corners 218">
                    <a:extLst>
                      <a:ext uri="{FF2B5EF4-FFF2-40B4-BE49-F238E27FC236}">
                        <a16:creationId xmlns:a16="http://schemas.microsoft.com/office/drawing/2014/main" xmlns="" id="{90DBBC1D-7878-429A-93E8-B4F6D8CE838D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" name="Group 4">
                  <a:extLst>
                    <a:ext uri="{FF2B5EF4-FFF2-40B4-BE49-F238E27FC236}">
                      <a16:creationId xmlns:a16="http://schemas.microsoft.com/office/drawing/2014/main" xmlns="" id="{B1A69AF1-DC4E-4002-BA3D-402463C94025}"/>
                    </a:ext>
                  </a:extLst>
                </p:cNvPr>
                <p:cNvGrpSpPr/>
                <p:nvPr/>
              </p:nvGrpSpPr>
              <p:grpSpPr>
                <a:xfrm rot="10800000">
                  <a:off x="4803981" y="3003949"/>
                  <a:ext cx="668493" cy="946154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08" name="Rectangle: Rounded Corners 218">
                    <a:extLst>
                      <a:ext uri="{FF2B5EF4-FFF2-40B4-BE49-F238E27FC236}">
                        <a16:creationId xmlns:a16="http://schemas.microsoft.com/office/drawing/2014/main" xmlns="" id="{FE0DF1AB-5F4E-4F09-8F4E-5080DD8ADD25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Rectangle: Rounded Corners 218">
                    <a:extLst>
                      <a:ext uri="{FF2B5EF4-FFF2-40B4-BE49-F238E27FC236}">
                        <a16:creationId xmlns:a16="http://schemas.microsoft.com/office/drawing/2014/main" xmlns="" id="{BE091BD9-EB26-4A32-BF3A-437B1F967615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" name="Group 5">
                  <a:extLst>
                    <a:ext uri="{FF2B5EF4-FFF2-40B4-BE49-F238E27FC236}">
                      <a16:creationId xmlns:a16="http://schemas.microsoft.com/office/drawing/2014/main" xmlns="" id="{EE0E4D6B-3C0C-4585-B878-000B38658E2E}"/>
                    </a:ext>
                  </a:extLst>
                </p:cNvPr>
                <p:cNvGrpSpPr/>
                <p:nvPr/>
              </p:nvGrpSpPr>
              <p:grpSpPr>
                <a:xfrm>
                  <a:off x="5032945" y="3853422"/>
                  <a:ext cx="210565" cy="112942"/>
                  <a:chOff x="5037299" y="3853422"/>
                  <a:chExt cx="210565" cy="112942"/>
                </a:xfrm>
              </p:grpSpPr>
              <p:sp>
                <p:nvSpPr>
                  <p:cNvPr id="106" name="Oval 6">
                    <a:extLst>
                      <a:ext uri="{FF2B5EF4-FFF2-40B4-BE49-F238E27FC236}">
                        <a16:creationId xmlns:a16="http://schemas.microsoft.com/office/drawing/2014/main" xmlns="" id="{B3B1357D-C33C-44C1-95C0-5E8A420092BE}"/>
                      </a:ext>
                    </a:extLst>
                  </p:cNvPr>
                  <p:cNvSpPr/>
                  <p:nvPr/>
                </p:nvSpPr>
                <p:spPr>
                  <a:xfrm>
                    <a:off x="5037299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" name="Oval 7">
                    <a:extLst>
                      <a:ext uri="{FF2B5EF4-FFF2-40B4-BE49-F238E27FC236}">
                        <a16:creationId xmlns:a16="http://schemas.microsoft.com/office/drawing/2014/main" xmlns="" id="{1890F633-DD3A-4FF8-BC6D-4810FA0129A4}"/>
                      </a:ext>
                    </a:extLst>
                  </p:cNvPr>
                  <p:cNvSpPr/>
                  <p:nvPr/>
                </p:nvSpPr>
                <p:spPr>
                  <a:xfrm>
                    <a:off x="5134922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3" name="Group 12">
                <a:extLst>
                  <a:ext uri="{FF2B5EF4-FFF2-40B4-BE49-F238E27FC236}">
                    <a16:creationId xmlns:a16="http://schemas.microsoft.com/office/drawing/2014/main" xmlns="" id="{E1F7AE6C-4EF5-4391-9CC6-F0F9B2D1A265}"/>
                  </a:ext>
                </a:extLst>
              </p:cNvPr>
              <p:cNvGrpSpPr/>
              <p:nvPr/>
            </p:nvGrpSpPr>
            <p:grpSpPr>
              <a:xfrm>
                <a:off x="2210965" y="3288154"/>
                <a:ext cx="1216205" cy="3078384"/>
                <a:chOff x="4746850" y="3003949"/>
                <a:chExt cx="782755" cy="1981262"/>
              </a:xfrm>
            </p:grpSpPr>
            <p:grpSp>
              <p:nvGrpSpPr>
                <p:cNvPr id="94" name="Group 13">
                  <a:extLst>
                    <a:ext uri="{FF2B5EF4-FFF2-40B4-BE49-F238E27FC236}">
                      <a16:creationId xmlns:a16="http://schemas.microsoft.com/office/drawing/2014/main" xmlns="" id="{DEDC0154-16DD-47D3-BD78-E3BD58BB0165}"/>
                    </a:ext>
                  </a:extLst>
                </p:cNvPr>
                <p:cNvGrpSpPr/>
                <p:nvPr/>
              </p:nvGrpSpPr>
              <p:grpSpPr>
                <a:xfrm>
                  <a:off x="4746850" y="3864504"/>
                  <a:ext cx="782755" cy="1120707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01" name="Rectangle: Rounded Corners 218">
                    <a:extLst>
                      <a:ext uri="{FF2B5EF4-FFF2-40B4-BE49-F238E27FC236}">
                        <a16:creationId xmlns:a16="http://schemas.microsoft.com/office/drawing/2014/main" xmlns="" id="{74B9A8B1-58DE-4938-A8D6-ECF895C5B87B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2" name="Rectangle: Rounded Corners 218">
                    <a:extLst>
                      <a:ext uri="{FF2B5EF4-FFF2-40B4-BE49-F238E27FC236}">
                        <a16:creationId xmlns:a16="http://schemas.microsoft.com/office/drawing/2014/main" xmlns="" id="{6243FC91-4744-4F5B-A2F2-1F9890DA1C2B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5" name="Group 14">
                  <a:extLst>
                    <a:ext uri="{FF2B5EF4-FFF2-40B4-BE49-F238E27FC236}">
                      <a16:creationId xmlns:a16="http://schemas.microsoft.com/office/drawing/2014/main" xmlns="" id="{B6D72FBC-6567-43DF-B062-1EF9D3EBA37F}"/>
                    </a:ext>
                  </a:extLst>
                </p:cNvPr>
                <p:cNvGrpSpPr/>
                <p:nvPr/>
              </p:nvGrpSpPr>
              <p:grpSpPr>
                <a:xfrm rot="10800000">
                  <a:off x="4803981" y="3003949"/>
                  <a:ext cx="668493" cy="946154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99" name="Rectangle: Rounded Corners 218">
                    <a:extLst>
                      <a:ext uri="{FF2B5EF4-FFF2-40B4-BE49-F238E27FC236}">
                        <a16:creationId xmlns:a16="http://schemas.microsoft.com/office/drawing/2014/main" xmlns="" id="{3EF31B3C-3CAF-46E1-A7E5-BE031331FC20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Rectangle: Rounded Corners 218">
                    <a:extLst>
                      <a:ext uri="{FF2B5EF4-FFF2-40B4-BE49-F238E27FC236}">
                        <a16:creationId xmlns:a16="http://schemas.microsoft.com/office/drawing/2014/main" xmlns="" id="{52F11B81-2D76-4298-AA9B-8AC152E23FE6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6" name="Group 15">
                  <a:extLst>
                    <a:ext uri="{FF2B5EF4-FFF2-40B4-BE49-F238E27FC236}">
                      <a16:creationId xmlns:a16="http://schemas.microsoft.com/office/drawing/2014/main" xmlns="" id="{FABF39F6-9393-439C-B047-945611213801}"/>
                    </a:ext>
                  </a:extLst>
                </p:cNvPr>
                <p:cNvGrpSpPr/>
                <p:nvPr/>
              </p:nvGrpSpPr>
              <p:grpSpPr>
                <a:xfrm>
                  <a:off x="5032945" y="3853422"/>
                  <a:ext cx="210565" cy="112942"/>
                  <a:chOff x="5037299" y="3853422"/>
                  <a:chExt cx="210565" cy="112942"/>
                </a:xfrm>
              </p:grpSpPr>
              <p:sp>
                <p:nvSpPr>
                  <p:cNvPr id="97" name="Oval 16">
                    <a:extLst>
                      <a:ext uri="{FF2B5EF4-FFF2-40B4-BE49-F238E27FC236}">
                        <a16:creationId xmlns:a16="http://schemas.microsoft.com/office/drawing/2014/main" xmlns="" id="{68E508DF-7BB3-4023-A0DF-75BE836027E8}"/>
                      </a:ext>
                    </a:extLst>
                  </p:cNvPr>
                  <p:cNvSpPr/>
                  <p:nvPr/>
                </p:nvSpPr>
                <p:spPr>
                  <a:xfrm>
                    <a:off x="5037299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Oval 17">
                    <a:extLst>
                      <a:ext uri="{FF2B5EF4-FFF2-40B4-BE49-F238E27FC236}">
                        <a16:creationId xmlns:a16="http://schemas.microsoft.com/office/drawing/2014/main" xmlns="" id="{6A9A278D-5D8C-4A91-8B74-7B85B9D39E8F}"/>
                      </a:ext>
                    </a:extLst>
                  </p:cNvPr>
                  <p:cNvSpPr/>
                  <p:nvPr/>
                </p:nvSpPr>
                <p:spPr>
                  <a:xfrm>
                    <a:off x="5134922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12" name="Group 65">
              <a:extLst>
                <a:ext uri="{FF2B5EF4-FFF2-40B4-BE49-F238E27FC236}">
                  <a16:creationId xmlns:a16="http://schemas.microsoft.com/office/drawing/2014/main" xmlns="" id="{927F678C-D640-4F35-B193-02BF5281053D}"/>
                </a:ext>
              </a:extLst>
            </p:cNvPr>
            <p:cNvGrpSpPr/>
            <p:nvPr/>
          </p:nvGrpSpPr>
          <p:grpSpPr>
            <a:xfrm>
              <a:off x="7812909" y="1343921"/>
              <a:ext cx="1184293" cy="1462053"/>
              <a:chOff x="4373256" y="3288154"/>
              <a:chExt cx="2493559" cy="3078387"/>
            </a:xfrm>
          </p:grpSpPr>
          <p:grpSp>
            <p:nvGrpSpPr>
              <p:cNvPr id="113" name="Group 25">
                <a:extLst>
                  <a:ext uri="{FF2B5EF4-FFF2-40B4-BE49-F238E27FC236}">
                    <a16:creationId xmlns:a16="http://schemas.microsoft.com/office/drawing/2014/main" xmlns="" id="{6E1E7FE7-5E0A-4363-9D2F-9762267A61C3}"/>
                  </a:ext>
                </a:extLst>
              </p:cNvPr>
              <p:cNvGrpSpPr/>
              <p:nvPr/>
            </p:nvGrpSpPr>
            <p:grpSpPr>
              <a:xfrm>
                <a:off x="5443724" y="3288154"/>
                <a:ext cx="1423091" cy="3078384"/>
                <a:chOff x="4613697" y="3003949"/>
                <a:chExt cx="915908" cy="1981262"/>
              </a:xfrm>
            </p:grpSpPr>
            <p:grpSp>
              <p:nvGrpSpPr>
                <p:cNvPr id="124" name="Group 26">
                  <a:extLst>
                    <a:ext uri="{FF2B5EF4-FFF2-40B4-BE49-F238E27FC236}">
                      <a16:creationId xmlns:a16="http://schemas.microsoft.com/office/drawing/2014/main" xmlns="" id="{D9A6CFE2-D3DF-4326-9135-FA079B6D0B7C}"/>
                    </a:ext>
                  </a:extLst>
                </p:cNvPr>
                <p:cNvGrpSpPr/>
                <p:nvPr/>
              </p:nvGrpSpPr>
              <p:grpSpPr>
                <a:xfrm>
                  <a:off x="4613697" y="3864503"/>
                  <a:ext cx="915908" cy="1120708"/>
                  <a:chOff x="4599744" y="3907638"/>
                  <a:chExt cx="915908" cy="1042652"/>
                </a:xfrm>
                <a:solidFill>
                  <a:schemeClr val="accent1"/>
                </a:solidFill>
              </p:grpSpPr>
              <p:sp>
                <p:nvSpPr>
                  <p:cNvPr id="131" name="Rectangle: Rounded Corners 218">
                    <a:extLst>
                      <a:ext uri="{FF2B5EF4-FFF2-40B4-BE49-F238E27FC236}">
                        <a16:creationId xmlns:a16="http://schemas.microsoft.com/office/drawing/2014/main" xmlns="" id="{58F0641E-6124-48C6-BB05-FC4D2693DCDF}"/>
                      </a:ext>
                    </a:extLst>
                  </p:cNvPr>
                  <p:cNvSpPr/>
                  <p:nvPr/>
                </p:nvSpPr>
                <p:spPr>
                  <a:xfrm rot="720000">
                    <a:off x="4599744" y="3907638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2" name="Rectangle: Rounded Corners 218">
                    <a:extLst>
                      <a:ext uri="{FF2B5EF4-FFF2-40B4-BE49-F238E27FC236}">
                        <a16:creationId xmlns:a16="http://schemas.microsoft.com/office/drawing/2014/main" xmlns="" id="{13FCAEEB-53A8-4A22-B736-BC0BDD8B3A8D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5" name="Group 27">
                  <a:extLst>
                    <a:ext uri="{FF2B5EF4-FFF2-40B4-BE49-F238E27FC236}">
                      <a16:creationId xmlns:a16="http://schemas.microsoft.com/office/drawing/2014/main" xmlns="" id="{4A97E3F8-6DDB-4AA5-AA45-383AEB2CC3F4}"/>
                    </a:ext>
                  </a:extLst>
                </p:cNvPr>
                <p:cNvGrpSpPr/>
                <p:nvPr/>
              </p:nvGrpSpPr>
              <p:grpSpPr>
                <a:xfrm rot="10800000">
                  <a:off x="4803981" y="3003949"/>
                  <a:ext cx="668493" cy="946154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29" name="Rectangle: Rounded Corners 218">
                    <a:extLst>
                      <a:ext uri="{FF2B5EF4-FFF2-40B4-BE49-F238E27FC236}">
                        <a16:creationId xmlns:a16="http://schemas.microsoft.com/office/drawing/2014/main" xmlns="" id="{AC7570C2-BB83-4E84-A4D7-F7B23576D6D8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Rectangle: Rounded Corners 218">
                    <a:extLst>
                      <a:ext uri="{FF2B5EF4-FFF2-40B4-BE49-F238E27FC236}">
                        <a16:creationId xmlns:a16="http://schemas.microsoft.com/office/drawing/2014/main" xmlns="" id="{8C050484-33C4-4942-BEBD-B5D442EBBD48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6" name="Group 28">
                  <a:extLst>
                    <a:ext uri="{FF2B5EF4-FFF2-40B4-BE49-F238E27FC236}">
                      <a16:creationId xmlns:a16="http://schemas.microsoft.com/office/drawing/2014/main" xmlns="" id="{02D73691-F94C-451C-AC25-14F7B881D759}"/>
                    </a:ext>
                  </a:extLst>
                </p:cNvPr>
                <p:cNvGrpSpPr/>
                <p:nvPr/>
              </p:nvGrpSpPr>
              <p:grpSpPr>
                <a:xfrm>
                  <a:off x="5032945" y="3853422"/>
                  <a:ext cx="210565" cy="112942"/>
                  <a:chOff x="5037299" y="3853422"/>
                  <a:chExt cx="210565" cy="112942"/>
                </a:xfrm>
              </p:grpSpPr>
              <p:sp>
                <p:nvSpPr>
                  <p:cNvPr id="127" name="Oval 29">
                    <a:extLst>
                      <a:ext uri="{FF2B5EF4-FFF2-40B4-BE49-F238E27FC236}">
                        <a16:creationId xmlns:a16="http://schemas.microsoft.com/office/drawing/2014/main" xmlns="" id="{A8A1158F-E234-40AD-A0F2-B9AFC9EB2AD7}"/>
                      </a:ext>
                    </a:extLst>
                  </p:cNvPr>
                  <p:cNvSpPr/>
                  <p:nvPr/>
                </p:nvSpPr>
                <p:spPr>
                  <a:xfrm>
                    <a:off x="5037299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" name="Oval 30">
                    <a:extLst>
                      <a:ext uri="{FF2B5EF4-FFF2-40B4-BE49-F238E27FC236}">
                        <a16:creationId xmlns:a16="http://schemas.microsoft.com/office/drawing/2014/main" xmlns="" id="{5A513AA6-DC44-4924-AEA8-07901E7D13E1}"/>
                      </a:ext>
                    </a:extLst>
                  </p:cNvPr>
                  <p:cNvSpPr/>
                  <p:nvPr/>
                </p:nvSpPr>
                <p:spPr>
                  <a:xfrm>
                    <a:off x="5134922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4" name="Group 24">
                <a:extLst>
                  <a:ext uri="{FF2B5EF4-FFF2-40B4-BE49-F238E27FC236}">
                    <a16:creationId xmlns:a16="http://schemas.microsoft.com/office/drawing/2014/main" xmlns="" id="{FF0C5FA5-05EF-42CC-B5D1-4527C0E7F2A3}"/>
                  </a:ext>
                </a:extLst>
              </p:cNvPr>
              <p:cNvGrpSpPr/>
              <p:nvPr/>
            </p:nvGrpSpPr>
            <p:grpSpPr>
              <a:xfrm>
                <a:off x="4373256" y="3288155"/>
                <a:ext cx="1374596" cy="3078386"/>
                <a:chOff x="4746850" y="3003949"/>
                <a:chExt cx="884696" cy="1981263"/>
              </a:xfrm>
            </p:grpSpPr>
            <p:grpSp>
              <p:nvGrpSpPr>
                <p:cNvPr id="115" name="Group 35">
                  <a:extLst>
                    <a:ext uri="{FF2B5EF4-FFF2-40B4-BE49-F238E27FC236}">
                      <a16:creationId xmlns:a16="http://schemas.microsoft.com/office/drawing/2014/main" xmlns="" id="{506E4A08-7F92-45C6-9619-A368B4B17AAA}"/>
                    </a:ext>
                  </a:extLst>
                </p:cNvPr>
                <p:cNvGrpSpPr/>
                <p:nvPr/>
              </p:nvGrpSpPr>
              <p:grpSpPr>
                <a:xfrm>
                  <a:off x="4746850" y="3833954"/>
                  <a:ext cx="884696" cy="1151258"/>
                  <a:chOff x="4732897" y="3879216"/>
                  <a:chExt cx="884696" cy="1071074"/>
                </a:xfrm>
                <a:solidFill>
                  <a:schemeClr val="accent1"/>
                </a:solidFill>
              </p:grpSpPr>
              <p:sp>
                <p:nvSpPr>
                  <p:cNvPr id="122" name="Rectangle: Rounded Corners 218">
                    <a:extLst>
                      <a:ext uri="{FF2B5EF4-FFF2-40B4-BE49-F238E27FC236}">
                        <a16:creationId xmlns:a16="http://schemas.microsoft.com/office/drawing/2014/main" xmlns="" id="{57CA77B1-6BD6-414C-B17B-9AC21326CA27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" name="Rectangle: Rounded Corners 218">
                    <a:extLst>
                      <a:ext uri="{FF2B5EF4-FFF2-40B4-BE49-F238E27FC236}">
                        <a16:creationId xmlns:a16="http://schemas.microsoft.com/office/drawing/2014/main" xmlns="" id="{C7C6FBFD-92C3-4D03-9610-5D8AF9024AA0}"/>
                      </a:ext>
                    </a:extLst>
                  </p:cNvPr>
                  <p:cNvSpPr/>
                  <p:nvPr/>
                </p:nvSpPr>
                <p:spPr>
                  <a:xfrm rot="20899867" flipH="1">
                    <a:off x="5200981" y="3879216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6" name="Group 36">
                  <a:extLst>
                    <a:ext uri="{FF2B5EF4-FFF2-40B4-BE49-F238E27FC236}">
                      <a16:creationId xmlns:a16="http://schemas.microsoft.com/office/drawing/2014/main" xmlns="" id="{BD66B31D-8630-4E92-A3D0-A7F25C7CAB1D}"/>
                    </a:ext>
                  </a:extLst>
                </p:cNvPr>
                <p:cNvGrpSpPr/>
                <p:nvPr/>
              </p:nvGrpSpPr>
              <p:grpSpPr>
                <a:xfrm rot="10800000">
                  <a:off x="4803981" y="3003949"/>
                  <a:ext cx="668493" cy="946154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20" name="Rectangle: Rounded Corners 218">
                    <a:extLst>
                      <a:ext uri="{FF2B5EF4-FFF2-40B4-BE49-F238E27FC236}">
                        <a16:creationId xmlns:a16="http://schemas.microsoft.com/office/drawing/2014/main" xmlns="" id="{9F10CA2A-B9F8-4F3E-8261-F875C828CA96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" name="Rectangle: Rounded Corners 218">
                    <a:extLst>
                      <a:ext uri="{FF2B5EF4-FFF2-40B4-BE49-F238E27FC236}">
                        <a16:creationId xmlns:a16="http://schemas.microsoft.com/office/drawing/2014/main" xmlns="" id="{D0FC2B0F-3D5A-42FD-A57F-C1B1317C8150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7" name="Group 37">
                  <a:extLst>
                    <a:ext uri="{FF2B5EF4-FFF2-40B4-BE49-F238E27FC236}">
                      <a16:creationId xmlns:a16="http://schemas.microsoft.com/office/drawing/2014/main" xmlns="" id="{48F438F9-DDF1-481F-866A-2AB313A51516}"/>
                    </a:ext>
                  </a:extLst>
                </p:cNvPr>
                <p:cNvGrpSpPr/>
                <p:nvPr/>
              </p:nvGrpSpPr>
              <p:grpSpPr>
                <a:xfrm>
                  <a:off x="5032945" y="3853422"/>
                  <a:ext cx="210565" cy="112942"/>
                  <a:chOff x="5037299" y="3853422"/>
                  <a:chExt cx="210565" cy="112942"/>
                </a:xfrm>
              </p:grpSpPr>
              <p:sp>
                <p:nvSpPr>
                  <p:cNvPr id="118" name="Oval 38">
                    <a:extLst>
                      <a:ext uri="{FF2B5EF4-FFF2-40B4-BE49-F238E27FC236}">
                        <a16:creationId xmlns:a16="http://schemas.microsoft.com/office/drawing/2014/main" xmlns="" id="{3427DFF6-84A5-4075-927B-B43CD6DF792F}"/>
                      </a:ext>
                    </a:extLst>
                  </p:cNvPr>
                  <p:cNvSpPr/>
                  <p:nvPr/>
                </p:nvSpPr>
                <p:spPr>
                  <a:xfrm>
                    <a:off x="5037299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Oval 39">
                    <a:extLst>
                      <a:ext uri="{FF2B5EF4-FFF2-40B4-BE49-F238E27FC236}">
                        <a16:creationId xmlns:a16="http://schemas.microsoft.com/office/drawing/2014/main" xmlns="" id="{3D40B139-72FC-462E-BEAD-301122692C32}"/>
                      </a:ext>
                    </a:extLst>
                  </p:cNvPr>
                  <p:cNvSpPr/>
                  <p:nvPr/>
                </p:nvSpPr>
                <p:spPr>
                  <a:xfrm>
                    <a:off x="5134922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33" name="Group 70">
              <a:extLst>
                <a:ext uri="{FF2B5EF4-FFF2-40B4-BE49-F238E27FC236}">
                  <a16:creationId xmlns:a16="http://schemas.microsoft.com/office/drawing/2014/main" xmlns="" id="{1833F121-E49F-4347-B543-6412374EFAA0}"/>
                </a:ext>
              </a:extLst>
            </p:cNvPr>
            <p:cNvGrpSpPr/>
            <p:nvPr/>
          </p:nvGrpSpPr>
          <p:grpSpPr>
            <a:xfrm>
              <a:off x="9208932" y="1343921"/>
              <a:ext cx="1184295" cy="1465609"/>
              <a:chOff x="8459574" y="3288154"/>
              <a:chExt cx="2493562" cy="3085875"/>
            </a:xfrm>
          </p:grpSpPr>
          <p:grpSp>
            <p:nvGrpSpPr>
              <p:cNvPr id="134" name="Group 45">
                <a:extLst>
                  <a:ext uri="{FF2B5EF4-FFF2-40B4-BE49-F238E27FC236}">
                    <a16:creationId xmlns:a16="http://schemas.microsoft.com/office/drawing/2014/main" xmlns="" id="{4C1755B0-F157-42B6-9F2C-5D64DB76F964}"/>
                  </a:ext>
                </a:extLst>
              </p:cNvPr>
              <p:cNvGrpSpPr/>
              <p:nvPr/>
            </p:nvGrpSpPr>
            <p:grpSpPr>
              <a:xfrm>
                <a:off x="8459574" y="3288154"/>
                <a:ext cx="1216205" cy="3078384"/>
                <a:chOff x="4746850" y="3003949"/>
                <a:chExt cx="782755" cy="1981262"/>
              </a:xfrm>
            </p:grpSpPr>
            <p:grpSp>
              <p:nvGrpSpPr>
                <p:cNvPr id="147" name="Group 56">
                  <a:extLst>
                    <a:ext uri="{FF2B5EF4-FFF2-40B4-BE49-F238E27FC236}">
                      <a16:creationId xmlns:a16="http://schemas.microsoft.com/office/drawing/2014/main" xmlns="" id="{0F346EB4-32DE-436F-8C3A-95B9356DAE83}"/>
                    </a:ext>
                  </a:extLst>
                </p:cNvPr>
                <p:cNvGrpSpPr/>
                <p:nvPr/>
              </p:nvGrpSpPr>
              <p:grpSpPr>
                <a:xfrm>
                  <a:off x="4746850" y="3864504"/>
                  <a:ext cx="782755" cy="1120707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54" name="Rectangle: Rounded Corners 218">
                    <a:extLst>
                      <a:ext uri="{FF2B5EF4-FFF2-40B4-BE49-F238E27FC236}">
                        <a16:creationId xmlns:a16="http://schemas.microsoft.com/office/drawing/2014/main" xmlns="" id="{63AC505B-827C-46C4-8A19-F9C21A30A562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Rectangle: Rounded Corners 218">
                    <a:extLst>
                      <a:ext uri="{FF2B5EF4-FFF2-40B4-BE49-F238E27FC236}">
                        <a16:creationId xmlns:a16="http://schemas.microsoft.com/office/drawing/2014/main" xmlns="" id="{3E8DE0C7-04D3-46E1-8631-2D5E8BDDE146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8" name="Group 57">
                  <a:extLst>
                    <a:ext uri="{FF2B5EF4-FFF2-40B4-BE49-F238E27FC236}">
                      <a16:creationId xmlns:a16="http://schemas.microsoft.com/office/drawing/2014/main" xmlns="" id="{E19F95D7-B5BE-4625-A8FD-CE511F86A410}"/>
                    </a:ext>
                  </a:extLst>
                </p:cNvPr>
                <p:cNvGrpSpPr/>
                <p:nvPr/>
              </p:nvGrpSpPr>
              <p:grpSpPr>
                <a:xfrm rot="10800000">
                  <a:off x="4803981" y="3003949"/>
                  <a:ext cx="668493" cy="946154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52" name="Rectangle: Rounded Corners 218">
                    <a:extLst>
                      <a:ext uri="{FF2B5EF4-FFF2-40B4-BE49-F238E27FC236}">
                        <a16:creationId xmlns:a16="http://schemas.microsoft.com/office/drawing/2014/main" xmlns="" id="{77B78738-34D5-4ADA-AEB0-9A2DB1964D09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Rectangle: Rounded Corners 218">
                    <a:extLst>
                      <a:ext uri="{FF2B5EF4-FFF2-40B4-BE49-F238E27FC236}">
                        <a16:creationId xmlns:a16="http://schemas.microsoft.com/office/drawing/2014/main" xmlns="" id="{79C50638-386F-45D4-B15B-D15DFC6B9EBD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9" name="Group 58">
                  <a:extLst>
                    <a:ext uri="{FF2B5EF4-FFF2-40B4-BE49-F238E27FC236}">
                      <a16:creationId xmlns:a16="http://schemas.microsoft.com/office/drawing/2014/main" xmlns="" id="{9F8E726F-8EC6-4A31-9B60-6331538683FB}"/>
                    </a:ext>
                  </a:extLst>
                </p:cNvPr>
                <p:cNvGrpSpPr/>
                <p:nvPr/>
              </p:nvGrpSpPr>
              <p:grpSpPr>
                <a:xfrm>
                  <a:off x="5032945" y="3853422"/>
                  <a:ext cx="210565" cy="112942"/>
                  <a:chOff x="5037299" y="3853422"/>
                  <a:chExt cx="210565" cy="112942"/>
                </a:xfrm>
              </p:grpSpPr>
              <p:sp>
                <p:nvSpPr>
                  <p:cNvPr id="150" name="Oval 59">
                    <a:extLst>
                      <a:ext uri="{FF2B5EF4-FFF2-40B4-BE49-F238E27FC236}">
                        <a16:creationId xmlns:a16="http://schemas.microsoft.com/office/drawing/2014/main" xmlns="" id="{91649CE4-502C-4736-BD9C-DAF961A93DFA}"/>
                      </a:ext>
                    </a:extLst>
                  </p:cNvPr>
                  <p:cNvSpPr/>
                  <p:nvPr/>
                </p:nvSpPr>
                <p:spPr>
                  <a:xfrm>
                    <a:off x="5037299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Oval 60">
                    <a:extLst>
                      <a:ext uri="{FF2B5EF4-FFF2-40B4-BE49-F238E27FC236}">
                        <a16:creationId xmlns:a16="http://schemas.microsoft.com/office/drawing/2014/main" xmlns="" id="{FC82E374-E8CC-4FC1-B286-722BB58BC9F0}"/>
                      </a:ext>
                    </a:extLst>
                  </p:cNvPr>
                  <p:cNvSpPr/>
                  <p:nvPr/>
                </p:nvSpPr>
                <p:spPr>
                  <a:xfrm>
                    <a:off x="5134922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35" name="Group 46">
                <a:extLst>
                  <a:ext uri="{FF2B5EF4-FFF2-40B4-BE49-F238E27FC236}">
                    <a16:creationId xmlns:a16="http://schemas.microsoft.com/office/drawing/2014/main" xmlns="" id="{401ACA30-D6A3-4D32-ADE3-CD7591D2B478}"/>
                  </a:ext>
                </a:extLst>
              </p:cNvPr>
              <p:cNvGrpSpPr/>
              <p:nvPr/>
            </p:nvGrpSpPr>
            <p:grpSpPr>
              <a:xfrm>
                <a:off x="9736931" y="3288154"/>
                <a:ext cx="1216205" cy="3078384"/>
                <a:chOff x="4746850" y="3003949"/>
                <a:chExt cx="782755" cy="1981262"/>
              </a:xfrm>
            </p:grpSpPr>
            <p:grpSp>
              <p:nvGrpSpPr>
                <p:cNvPr id="138" name="Group 47">
                  <a:extLst>
                    <a:ext uri="{FF2B5EF4-FFF2-40B4-BE49-F238E27FC236}">
                      <a16:creationId xmlns:a16="http://schemas.microsoft.com/office/drawing/2014/main" xmlns="" id="{09C699D2-4AB7-463A-A12F-55EC28F46665}"/>
                    </a:ext>
                  </a:extLst>
                </p:cNvPr>
                <p:cNvGrpSpPr/>
                <p:nvPr/>
              </p:nvGrpSpPr>
              <p:grpSpPr>
                <a:xfrm>
                  <a:off x="4746850" y="3864504"/>
                  <a:ext cx="782755" cy="1120707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45" name="Rectangle: Rounded Corners 218">
                    <a:extLst>
                      <a:ext uri="{FF2B5EF4-FFF2-40B4-BE49-F238E27FC236}">
                        <a16:creationId xmlns:a16="http://schemas.microsoft.com/office/drawing/2014/main" xmlns="" id="{81F9FD5A-D0D1-4F5C-8147-C05EE2F3A150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6" name="Rectangle: Rounded Corners 218">
                    <a:extLst>
                      <a:ext uri="{FF2B5EF4-FFF2-40B4-BE49-F238E27FC236}">
                        <a16:creationId xmlns:a16="http://schemas.microsoft.com/office/drawing/2014/main" xmlns="" id="{964AF2F6-E658-4556-9248-8A94BED6CFB0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9" name="Group 48">
                  <a:extLst>
                    <a:ext uri="{FF2B5EF4-FFF2-40B4-BE49-F238E27FC236}">
                      <a16:creationId xmlns:a16="http://schemas.microsoft.com/office/drawing/2014/main" xmlns="" id="{172146E7-EF1D-49B6-93B6-1F588A075C96}"/>
                    </a:ext>
                  </a:extLst>
                </p:cNvPr>
                <p:cNvGrpSpPr/>
                <p:nvPr/>
              </p:nvGrpSpPr>
              <p:grpSpPr>
                <a:xfrm rot="10800000">
                  <a:off x="4803981" y="3003949"/>
                  <a:ext cx="668493" cy="946154"/>
                  <a:chOff x="4732897" y="3907639"/>
                  <a:chExt cx="782755" cy="1042651"/>
                </a:xfrm>
                <a:solidFill>
                  <a:schemeClr val="accent1"/>
                </a:solidFill>
              </p:grpSpPr>
              <p:sp>
                <p:nvSpPr>
                  <p:cNvPr id="143" name="Rectangle: Rounded Corners 218">
                    <a:extLst>
                      <a:ext uri="{FF2B5EF4-FFF2-40B4-BE49-F238E27FC236}">
                        <a16:creationId xmlns:a16="http://schemas.microsoft.com/office/drawing/2014/main" xmlns="" id="{0819610B-978A-4639-B847-6C7CF335347C}"/>
                      </a:ext>
                    </a:extLst>
                  </p:cNvPr>
                  <p:cNvSpPr/>
                  <p:nvPr/>
                </p:nvSpPr>
                <p:spPr>
                  <a:xfrm>
                    <a:off x="4732897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4" name="Rectangle: Rounded Corners 218">
                    <a:extLst>
                      <a:ext uri="{FF2B5EF4-FFF2-40B4-BE49-F238E27FC236}">
                        <a16:creationId xmlns:a16="http://schemas.microsoft.com/office/drawing/2014/main" xmlns="" id="{9AF173E0-25AE-444A-84C4-D0C0CBB07411}"/>
                      </a:ext>
                    </a:extLst>
                  </p:cNvPr>
                  <p:cNvSpPr/>
                  <p:nvPr/>
                </p:nvSpPr>
                <p:spPr>
                  <a:xfrm flipH="1">
                    <a:off x="5099040" y="3907639"/>
                    <a:ext cx="416612" cy="1042651"/>
                  </a:xfrm>
                  <a:custGeom>
                    <a:avLst/>
                    <a:gdLst>
                      <a:gd name="connsiteX0" fmla="*/ 0 w 275468"/>
                      <a:gd name="connsiteY0" fmla="*/ 137734 h 964926"/>
                      <a:gd name="connsiteX1" fmla="*/ 137734 w 275468"/>
                      <a:gd name="connsiteY1" fmla="*/ 0 h 964926"/>
                      <a:gd name="connsiteX2" fmla="*/ 137734 w 275468"/>
                      <a:gd name="connsiteY2" fmla="*/ 0 h 964926"/>
                      <a:gd name="connsiteX3" fmla="*/ 275468 w 275468"/>
                      <a:gd name="connsiteY3" fmla="*/ 137734 h 964926"/>
                      <a:gd name="connsiteX4" fmla="*/ 275468 w 275468"/>
                      <a:gd name="connsiteY4" fmla="*/ 827192 h 964926"/>
                      <a:gd name="connsiteX5" fmla="*/ 137734 w 275468"/>
                      <a:gd name="connsiteY5" fmla="*/ 964926 h 964926"/>
                      <a:gd name="connsiteX6" fmla="*/ 137734 w 275468"/>
                      <a:gd name="connsiteY6" fmla="*/ 964926 h 964926"/>
                      <a:gd name="connsiteX7" fmla="*/ 0 w 275468"/>
                      <a:gd name="connsiteY7" fmla="*/ 827192 h 964926"/>
                      <a:gd name="connsiteX8" fmla="*/ 0 w 275468"/>
                      <a:gd name="connsiteY8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9437 w 279437"/>
                      <a:gd name="connsiteY4" fmla="*/ 827192 h 964926"/>
                      <a:gd name="connsiteX5" fmla="*/ 141703 w 279437"/>
                      <a:gd name="connsiteY5" fmla="*/ 964926 h 964926"/>
                      <a:gd name="connsiteX6" fmla="*/ 141703 w 279437"/>
                      <a:gd name="connsiteY6" fmla="*/ 964926 h 964926"/>
                      <a:gd name="connsiteX7" fmla="*/ 3969 w 279437"/>
                      <a:gd name="connsiteY7" fmla="*/ 827192 h 964926"/>
                      <a:gd name="connsiteX8" fmla="*/ 0 w 279437"/>
                      <a:gd name="connsiteY8" fmla="*/ 387460 h 964926"/>
                      <a:gd name="connsiteX9" fmla="*/ 3969 w 279437"/>
                      <a:gd name="connsiteY9" fmla="*/ 137734 h 964926"/>
                      <a:gd name="connsiteX0" fmla="*/ 3969 w 279437"/>
                      <a:gd name="connsiteY0" fmla="*/ 137734 h 964926"/>
                      <a:gd name="connsiteX1" fmla="*/ 141703 w 279437"/>
                      <a:gd name="connsiteY1" fmla="*/ 0 h 964926"/>
                      <a:gd name="connsiteX2" fmla="*/ 141703 w 279437"/>
                      <a:gd name="connsiteY2" fmla="*/ 0 h 964926"/>
                      <a:gd name="connsiteX3" fmla="*/ 279437 w 279437"/>
                      <a:gd name="connsiteY3" fmla="*/ 137734 h 964926"/>
                      <a:gd name="connsiteX4" fmla="*/ 277640 w 279437"/>
                      <a:gd name="connsiteY4" fmla="*/ 390478 h 964926"/>
                      <a:gd name="connsiteX5" fmla="*/ 279437 w 279437"/>
                      <a:gd name="connsiteY5" fmla="*/ 827192 h 964926"/>
                      <a:gd name="connsiteX6" fmla="*/ 141703 w 279437"/>
                      <a:gd name="connsiteY6" fmla="*/ 964926 h 964926"/>
                      <a:gd name="connsiteX7" fmla="*/ 141703 w 279437"/>
                      <a:gd name="connsiteY7" fmla="*/ 964926 h 964926"/>
                      <a:gd name="connsiteX8" fmla="*/ 3969 w 279437"/>
                      <a:gd name="connsiteY8" fmla="*/ 827192 h 964926"/>
                      <a:gd name="connsiteX9" fmla="*/ 0 w 279437"/>
                      <a:gd name="connsiteY9" fmla="*/ 387460 h 964926"/>
                      <a:gd name="connsiteX10" fmla="*/ 3969 w 279437"/>
                      <a:gd name="connsiteY10" fmla="*/ 137734 h 964926"/>
                      <a:gd name="connsiteX0" fmla="*/ 3969 w 397132"/>
                      <a:gd name="connsiteY0" fmla="*/ 141966 h 969158"/>
                      <a:gd name="connsiteX1" fmla="*/ 141703 w 397132"/>
                      <a:gd name="connsiteY1" fmla="*/ 4232 h 969158"/>
                      <a:gd name="connsiteX2" fmla="*/ 141703 w 397132"/>
                      <a:gd name="connsiteY2" fmla="*/ 4232 h 969158"/>
                      <a:gd name="connsiteX3" fmla="*/ 397132 w 397132"/>
                      <a:gd name="connsiteY3" fmla="*/ 54449 h 969158"/>
                      <a:gd name="connsiteX4" fmla="*/ 277640 w 397132"/>
                      <a:gd name="connsiteY4" fmla="*/ 394710 h 969158"/>
                      <a:gd name="connsiteX5" fmla="*/ 279437 w 397132"/>
                      <a:gd name="connsiteY5" fmla="*/ 831424 h 969158"/>
                      <a:gd name="connsiteX6" fmla="*/ 141703 w 397132"/>
                      <a:gd name="connsiteY6" fmla="*/ 969158 h 969158"/>
                      <a:gd name="connsiteX7" fmla="*/ 141703 w 397132"/>
                      <a:gd name="connsiteY7" fmla="*/ 969158 h 969158"/>
                      <a:gd name="connsiteX8" fmla="*/ 3969 w 397132"/>
                      <a:gd name="connsiteY8" fmla="*/ 831424 h 969158"/>
                      <a:gd name="connsiteX9" fmla="*/ 0 w 397132"/>
                      <a:gd name="connsiteY9" fmla="*/ 391692 h 969158"/>
                      <a:gd name="connsiteX10" fmla="*/ 3969 w 397132"/>
                      <a:gd name="connsiteY10" fmla="*/ 141966 h 969158"/>
                      <a:gd name="connsiteX0" fmla="*/ 3969 w 438636"/>
                      <a:gd name="connsiteY0" fmla="*/ 231287 h 1058479"/>
                      <a:gd name="connsiteX1" fmla="*/ 141703 w 438636"/>
                      <a:gd name="connsiteY1" fmla="*/ 93553 h 1058479"/>
                      <a:gd name="connsiteX2" fmla="*/ 407271 w 438636"/>
                      <a:gd name="connsiteY2" fmla="*/ 0 h 1058479"/>
                      <a:gd name="connsiteX3" fmla="*/ 397132 w 438636"/>
                      <a:gd name="connsiteY3" fmla="*/ 143770 h 1058479"/>
                      <a:gd name="connsiteX4" fmla="*/ 277640 w 438636"/>
                      <a:gd name="connsiteY4" fmla="*/ 484031 h 1058479"/>
                      <a:gd name="connsiteX5" fmla="*/ 279437 w 438636"/>
                      <a:gd name="connsiteY5" fmla="*/ 920745 h 1058479"/>
                      <a:gd name="connsiteX6" fmla="*/ 141703 w 438636"/>
                      <a:gd name="connsiteY6" fmla="*/ 1058479 h 1058479"/>
                      <a:gd name="connsiteX7" fmla="*/ 141703 w 438636"/>
                      <a:gd name="connsiteY7" fmla="*/ 1058479 h 1058479"/>
                      <a:gd name="connsiteX8" fmla="*/ 3969 w 438636"/>
                      <a:gd name="connsiteY8" fmla="*/ 920745 h 1058479"/>
                      <a:gd name="connsiteX9" fmla="*/ 0 w 438636"/>
                      <a:gd name="connsiteY9" fmla="*/ 481013 h 1058479"/>
                      <a:gd name="connsiteX10" fmla="*/ 3969 w 438636"/>
                      <a:gd name="connsiteY10" fmla="*/ 231287 h 1058479"/>
                      <a:gd name="connsiteX0" fmla="*/ 3969 w 438636"/>
                      <a:gd name="connsiteY0" fmla="*/ 231287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3969 w 438636"/>
                      <a:gd name="connsiteY9" fmla="*/ 231287 h 1058479"/>
                      <a:gd name="connsiteX0" fmla="*/ 257466 w 438636"/>
                      <a:gd name="connsiteY0" fmla="*/ 158859 h 1058479"/>
                      <a:gd name="connsiteX1" fmla="*/ 407271 w 438636"/>
                      <a:gd name="connsiteY1" fmla="*/ 0 h 1058479"/>
                      <a:gd name="connsiteX2" fmla="*/ 397132 w 438636"/>
                      <a:gd name="connsiteY2" fmla="*/ 143770 h 1058479"/>
                      <a:gd name="connsiteX3" fmla="*/ 277640 w 438636"/>
                      <a:gd name="connsiteY3" fmla="*/ 484031 h 1058479"/>
                      <a:gd name="connsiteX4" fmla="*/ 279437 w 438636"/>
                      <a:gd name="connsiteY4" fmla="*/ 920745 h 1058479"/>
                      <a:gd name="connsiteX5" fmla="*/ 141703 w 438636"/>
                      <a:gd name="connsiteY5" fmla="*/ 1058479 h 1058479"/>
                      <a:gd name="connsiteX6" fmla="*/ 141703 w 438636"/>
                      <a:gd name="connsiteY6" fmla="*/ 1058479 h 1058479"/>
                      <a:gd name="connsiteX7" fmla="*/ 3969 w 438636"/>
                      <a:gd name="connsiteY7" fmla="*/ 920745 h 1058479"/>
                      <a:gd name="connsiteX8" fmla="*/ 0 w 438636"/>
                      <a:gd name="connsiteY8" fmla="*/ 481013 h 1058479"/>
                      <a:gd name="connsiteX9" fmla="*/ 257466 w 438636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56387 w 434667"/>
                      <a:gd name="connsiteY8" fmla="*/ 529298 h 1058479"/>
                      <a:gd name="connsiteX9" fmla="*/ 253497 w 434667"/>
                      <a:gd name="connsiteY9" fmla="*/ 158859 h 1058479"/>
                      <a:gd name="connsiteX0" fmla="*/ 253497 w 434667"/>
                      <a:gd name="connsiteY0" fmla="*/ 158859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53497 w 434667"/>
                      <a:gd name="connsiteY9" fmla="*/ 158859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0752 h 1058479"/>
                      <a:gd name="connsiteX1" fmla="*/ 403302 w 434667"/>
                      <a:gd name="connsiteY1" fmla="*/ 0 h 1058479"/>
                      <a:gd name="connsiteX2" fmla="*/ 393163 w 434667"/>
                      <a:gd name="connsiteY2" fmla="*/ 143770 h 1058479"/>
                      <a:gd name="connsiteX3" fmla="*/ 273671 w 434667"/>
                      <a:gd name="connsiteY3" fmla="*/ 484031 h 1058479"/>
                      <a:gd name="connsiteX4" fmla="*/ 275468 w 434667"/>
                      <a:gd name="connsiteY4" fmla="*/ 920745 h 1058479"/>
                      <a:gd name="connsiteX5" fmla="*/ 137734 w 434667"/>
                      <a:gd name="connsiteY5" fmla="*/ 1058479 h 1058479"/>
                      <a:gd name="connsiteX6" fmla="*/ 137734 w 434667"/>
                      <a:gd name="connsiteY6" fmla="*/ 1058479 h 1058479"/>
                      <a:gd name="connsiteX7" fmla="*/ 0 w 434667"/>
                      <a:gd name="connsiteY7" fmla="*/ 920745 h 1058479"/>
                      <a:gd name="connsiteX8" fmla="*/ 47333 w 434667"/>
                      <a:gd name="connsiteY8" fmla="*/ 532316 h 1058479"/>
                      <a:gd name="connsiteX9" fmla="*/ 241426 w 434667"/>
                      <a:gd name="connsiteY9" fmla="*/ 140752 h 1058479"/>
                      <a:gd name="connsiteX0" fmla="*/ 241426 w 434667"/>
                      <a:gd name="connsiteY0" fmla="*/ 142167 h 1059894"/>
                      <a:gd name="connsiteX1" fmla="*/ 403302 w 434667"/>
                      <a:gd name="connsiteY1" fmla="*/ 1415 h 1059894"/>
                      <a:gd name="connsiteX2" fmla="*/ 393163 w 434667"/>
                      <a:gd name="connsiteY2" fmla="*/ 145185 h 1059894"/>
                      <a:gd name="connsiteX3" fmla="*/ 273671 w 434667"/>
                      <a:gd name="connsiteY3" fmla="*/ 485446 h 1059894"/>
                      <a:gd name="connsiteX4" fmla="*/ 275468 w 434667"/>
                      <a:gd name="connsiteY4" fmla="*/ 922160 h 1059894"/>
                      <a:gd name="connsiteX5" fmla="*/ 137734 w 434667"/>
                      <a:gd name="connsiteY5" fmla="*/ 1059894 h 1059894"/>
                      <a:gd name="connsiteX6" fmla="*/ 137734 w 434667"/>
                      <a:gd name="connsiteY6" fmla="*/ 1059894 h 1059894"/>
                      <a:gd name="connsiteX7" fmla="*/ 0 w 434667"/>
                      <a:gd name="connsiteY7" fmla="*/ 922160 h 1059894"/>
                      <a:gd name="connsiteX8" fmla="*/ 47333 w 434667"/>
                      <a:gd name="connsiteY8" fmla="*/ 533731 h 1059894"/>
                      <a:gd name="connsiteX9" fmla="*/ 241426 w 434667"/>
                      <a:gd name="connsiteY9" fmla="*/ 142167 h 1059894"/>
                      <a:gd name="connsiteX0" fmla="*/ 241426 w 413476"/>
                      <a:gd name="connsiteY0" fmla="*/ 142167 h 1059894"/>
                      <a:gd name="connsiteX1" fmla="*/ 403302 w 413476"/>
                      <a:gd name="connsiteY1" fmla="*/ 1415 h 1059894"/>
                      <a:gd name="connsiteX2" fmla="*/ 393163 w 413476"/>
                      <a:gd name="connsiteY2" fmla="*/ 145185 h 1059894"/>
                      <a:gd name="connsiteX3" fmla="*/ 273671 w 413476"/>
                      <a:gd name="connsiteY3" fmla="*/ 485446 h 1059894"/>
                      <a:gd name="connsiteX4" fmla="*/ 275468 w 413476"/>
                      <a:gd name="connsiteY4" fmla="*/ 922160 h 1059894"/>
                      <a:gd name="connsiteX5" fmla="*/ 137734 w 413476"/>
                      <a:gd name="connsiteY5" fmla="*/ 1059894 h 1059894"/>
                      <a:gd name="connsiteX6" fmla="*/ 137734 w 413476"/>
                      <a:gd name="connsiteY6" fmla="*/ 1059894 h 1059894"/>
                      <a:gd name="connsiteX7" fmla="*/ 0 w 413476"/>
                      <a:gd name="connsiteY7" fmla="*/ 922160 h 1059894"/>
                      <a:gd name="connsiteX8" fmla="*/ 47333 w 413476"/>
                      <a:gd name="connsiteY8" fmla="*/ 533731 h 1059894"/>
                      <a:gd name="connsiteX9" fmla="*/ 241426 w 413476"/>
                      <a:gd name="connsiteY9" fmla="*/ 142167 h 1059894"/>
                      <a:gd name="connsiteX0" fmla="*/ 241426 w 409337"/>
                      <a:gd name="connsiteY0" fmla="*/ 142167 h 1059894"/>
                      <a:gd name="connsiteX1" fmla="*/ 403302 w 409337"/>
                      <a:gd name="connsiteY1" fmla="*/ 1415 h 1059894"/>
                      <a:gd name="connsiteX2" fmla="*/ 353931 w 409337"/>
                      <a:gd name="connsiteY2" fmla="*/ 187435 h 1059894"/>
                      <a:gd name="connsiteX3" fmla="*/ 273671 w 409337"/>
                      <a:gd name="connsiteY3" fmla="*/ 485446 h 1059894"/>
                      <a:gd name="connsiteX4" fmla="*/ 275468 w 409337"/>
                      <a:gd name="connsiteY4" fmla="*/ 922160 h 1059894"/>
                      <a:gd name="connsiteX5" fmla="*/ 137734 w 409337"/>
                      <a:gd name="connsiteY5" fmla="*/ 1059894 h 1059894"/>
                      <a:gd name="connsiteX6" fmla="*/ 137734 w 409337"/>
                      <a:gd name="connsiteY6" fmla="*/ 1059894 h 1059894"/>
                      <a:gd name="connsiteX7" fmla="*/ 0 w 409337"/>
                      <a:gd name="connsiteY7" fmla="*/ 922160 h 1059894"/>
                      <a:gd name="connsiteX8" fmla="*/ 47333 w 409337"/>
                      <a:gd name="connsiteY8" fmla="*/ 533731 h 1059894"/>
                      <a:gd name="connsiteX9" fmla="*/ 241426 w 409337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3671 w 412459"/>
                      <a:gd name="connsiteY3" fmla="*/ 485446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61599 w 412459"/>
                      <a:gd name="connsiteY3" fmla="*/ 548820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75468 w 412459"/>
                      <a:gd name="connsiteY4" fmla="*/ 922160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37734 w 412459"/>
                      <a:gd name="connsiteY6" fmla="*/ 1059894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4"/>
                      <a:gd name="connsiteX1" fmla="*/ 403302 w 412459"/>
                      <a:gd name="connsiteY1" fmla="*/ 1415 h 1059894"/>
                      <a:gd name="connsiteX2" fmla="*/ 353931 w 412459"/>
                      <a:gd name="connsiteY2" fmla="*/ 187435 h 1059894"/>
                      <a:gd name="connsiteX3" fmla="*/ 270653 w 412459"/>
                      <a:gd name="connsiteY3" fmla="*/ 545802 h 1059894"/>
                      <a:gd name="connsiteX4" fmla="*/ 269433 w 412459"/>
                      <a:gd name="connsiteY4" fmla="*/ 904053 h 1059894"/>
                      <a:gd name="connsiteX5" fmla="*/ 137734 w 412459"/>
                      <a:gd name="connsiteY5" fmla="*/ 1059894 h 1059894"/>
                      <a:gd name="connsiteX6" fmla="*/ 125663 w 412459"/>
                      <a:gd name="connsiteY6" fmla="*/ 1050841 h 1059894"/>
                      <a:gd name="connsiteX7" fmla="*/ 0 w 412459"/>
                      <a:gd name="connsiteY7" fmla="*/ 922160 h 1059894"/>
                      <a:gd name="connsiteX8" fmla="*/ 47333 w 412459"/>
                      <a:gd name="connsiteY8" fmla="*/ 533731 h 1059894"/>
                      <a:gd name="connsiteX9" fmla="*/ 241426 w 412459"/>
                      <a:gd name="connsiteY9" fmla="*/ 142167 h 1059894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2459"/>
                      <a:gd name="connsiteY0" fmla="*/ 142167 h 1059895"/>
                      <a:gd name="connsiteX1" fmla="*/ 403302 w 412459"/>
                      <a:gd name="connsiteY1" fmla="*/ 1415 h 1059895"/>
                      <a:gd name="connsiteX2" fmla="*/ 353931 w 412459"/>
                      <a:gd name="connsiteY2" fmla="*/ 187435 h 1059895"/>
                      <a:gd name="connsiteX3" fmla="*/ 270653 w 412459"/>
                      <a:gd name="connsiteY3" fmla="*/ 545802 h 1059895"/>
                      <a:gd name="connsiteX4" fmla="*/ 269433 w 412459"/>
                      <a:gd name="connsiteY4" fmla="*/ 904053 h 1059895"/>
                      <a:gd name="connsiteX5" fmla="*/ 137734 w 412459"/>
                      <a:gd name="connsiteY5" fmla="*/ 1059894 h 1059895"/>
                      <a:gd name="connsiteX6" fmla="*/ 122645 w 412459"/>
                      <a:gd name="connsiteY6" fmla="*/ 1059895 h 1059895"/>
                      <a:gd name="connsiteX7" fmla="*/ 0 w 412459"/>
                      <a:gd name="connsiteY7" fmla="*/ 922160 h 1059895"/>
                      <a:gd name="connsiteX8" fmla="*/ 47333 w 412459"/>
                      <a:gd name="connsiteY8" fmla="*/ 533731 h 1059895"/>
                      <a:gd name="connsiteX9" fmla="*/ 241426 w 412459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0653 w 415656"/>
                      <a:gd name="connsiteY3" fmla="*/ 545802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5656"/>
                      <a:gd name="connsiteY0" fmla="*/ 142167 h 1059895"/>
                      <a:gd name="connsiteX1" fmla="*/ 403302 w 415656"/>
                      <a:gd name="connsiteY1" fmla="*/ 1415 h 1059895"/>
                      <a:gd name="connsiteX2" fmla="*/ 372037 w 415656"/>
                      <a:gd name="connsiteY2" fmla="*/ 187435 h 1059895"/>
                      <a:gd name="connsiteX3" fmla="*/ 279706 w 415656"/>
                      <a:gd name="connsiteY3" fmla="*/ 575980 h 1059895"/>
                      <a:gd name="connsiteX4" fmla="*/ 269433 w 415656"/>
                      <a:gd name="connsiteY4" fmla="*/ 904053 h 1059895"/>
                      <a:gd name="connsiteX5" fmla="*/ 137734 w 415656"/>
                      <a:gd name="connsiteY5" fmla="*/ 1059894 h 1059895"/>
                      <a:gd name="connsiteX6" fmla="*/ 122645 w 415656"/>
                      <a:gd name="connsiteY6" fmla="*/ 1059895 h 1059895"/>
                      <a:gd name="connsiteX7" fmla="*/ 0 w 415656"/>
                      <a:gd name="connsiteY7" fmla="*/ 922160 h 1059895"/>
                      <a:gd name="connsiteX8" fmla="*/ 47333 w 415656"/>
                      <a:gd name="connsiteY8" fmla="*/ 533731 h 1059895"/>
                      <a:gd name="connsiteX9" fmla="*/ 241426 w 415656"/>
                      <a:gd name="connsiteY9" fmla="*/ 142167 h 1059895"/>
                      <a:gd name="connsiteX0" fmla="*/ 241426 w 411136"/>
                      <a:gd name="connsiteY0" fmla="*/ 124435 h 1042163"/>
                      <a:gd name="connsiteX1" fmla="*/ 397266 w 411136"/>
                      <a:gd name="connsiteY1" fmla="*/ 1790 h 1042163"/>
                      <a:gd name="connsiteX2" fmla="*/ 372037 w 411136"/>
                      <a:gd name="connsiteY2" fmla="*/ 169703 h 1042163"/>
                      <a:gd name="connsiteX3" fmla="*/ 279706 w 411136"/>
                      <a:gd name="connsiteY3" fmla="*/ 558248 h 1042163"/>
                      <a:gd name="connsiteX4" fmla="*/ 269433 w 411136"/>
                      <a:gd name="connsiteY4" fmla="*/ 886321 h 1042163"/>
                      <a:gd name="connsiteX5" fmla="*/ 137734 w 411136"/>
                      <a:gd name="connsiteY5" fmla="*/ 1042162 h 1042163"/>
                      <a:gd name="connsiteX6" fmla="*/ 122645 w 411136"/>
                      <a:gd name="connsiteY6" fmla="*/ 1042163 h 1042163"/>
                      <a:gd name="connsiteX7" fmla="*/ 0 w 411136"/>
                      <a:gd name="connsiteY7" fmla="*/ 904428 h 1042163"/>
                      <a:gd name="connsiteX8" fmla="*/ 47333 w 411136"/>
                      <a:gd name="connsiteY8" fmla="*/ 515999 h 1042163"/>
                      <a:gd name="connsiteX9" fmla="*/ 241426 w 411136"/>
                      <a:gd name="connsiteY9" fmla="*/ 124435 h 1042163"/>
                      <a:gd name="connsiteX0" fmla="*/ 241426 w 414009"/>
                      <a:gd name="connsiteY0" fmla="*/ 124435 h 1042163"/>
                      <a:gd name="connsiteX1" fmla="*/ 397266 w 414009"/>
                      <a:gd name="connsiteY1" fmla="*/ 1790 h 1042163"/>
                      <a:gd name="connsiteX2" fmla="*/ 381091 w 414009"/>
                      <a:gd name="connsiteY2" fmla="*/ 169703 h 1042163"/>
                      <a:gd name="connsiteX3" fmla="*/ 279706 w 414009"/>
                      <a:gd name="connsiteY3" fmla="*/ 558248 h 1042163"/>
                      <a:gd name="connsiteX4" fmla="*/ 269433 w 414009"/>
                      <a:gd name="connsiteY4" fmla="*/ 886321 h 1042163"/>
                      <a:gd name="connsiteX5" fmla="*/ 137734 w 414009"/>
                      <a:gd name="connsiteY5" fmla="*/ 1042162 h 1042163"/>
                      <a:gd name="connsiteX6" fmla="*/ 122645 w 414009"/>
                      <a:gd name="connsiteY6" fmla="*/ 1042163 h 1042163"/>
                      <a:gd name="connsiteX7" fmla="*/ 0 w 414009"/>
                      <a:gd name="connsiteY7" fmla="*/ 904428 h 1042163"/>
                      <a:gd name="connsiteX8" fmla="*/ 47333 w 414009"/>
                      <a:gd name="connsiteY8" fmla="*/ 515999 h 1042163"/>
                      <a:gd name="connsiteX9" fmla="*/ 241426 w 414009"/>
                      <a:gd name="connsiteY9" fmla="*/ 124435 h 1042163"/>
                      <a:gd name="connsiteX0" fmla="*/ 241426 w 416612"/>
                      <a:gd name="connsiteY0" fmla="*/ 124435 h 1042163"/>
                      <a:gd name="connsiteX1" fmla="*/ 397266 w 416612"/>
                      <a:gd name="connsiteY1" fmla="*/ 1790 h 1042163"/>
                      <a:gd name="connsiteX2" fmla="*/ 381091 w 416612"/>
                      <a:gd name="connsiteY2" fmla="*/ 169703 h 1042163"/>
                      <a:gd name="connsiteX3" fmla="*/ 279706 w 416612"/>
                      <a:gd name="connsiteY3" fmla="*/ 558248 h 1042163"/>
                      <a:gd name="connsiteX4" fmla="*/ 269433 w 416612"/>
                      <a:gd name="connsiteY4" fmla="*/ 886321 h 1042163"/>
                      <a:gd name="connsiteX5" fmla="*/ 137734 w 416612"/>
                      <a:gd name="connsiteY5" fmla="*/ 1042162 h 1042163"/>
                      <a:gd name="connsiteX6" fmla="*/ 122645 w 416612"/>
                      <a:gd name="connsiteY6" fmla="*/ 1042163 h 1042163"/>
                      <a:gd name="connsiteX7" fmla="*/ 0 w 416612"/>
                      <a:gd name="connsiteY7" fmla="*/ 904428 h 1042163"/>
                      <a:gd name="connsiteX8" fmla="*/ 47333 w 416612"/>
                      <a:gd name="connsiteY8" fmla="*/ 515999 h 1042163"/>
                      <a:gd name="connsiteX9" fmla="*/ 241426 w 416612"/>
                      <a:gd name="connsiteY9" fmla="*/ 124435 h 1042163"/>
                      <a:gd name="connsiteX0" fmla="*/ 250479 w 416612"/>
                      <a:gd name="connsiteY0" fmla="*/ 109834 h 1042651"/>
                      <a:gd name="connsiteX1" fmla="*/ 397266 w 416612"/>
                      <a:gd name="connsiteY1" fmla="*/ 2278 h 1042651"/>
                      <a:gd name="connsiteX2" fmla="*/ 381091 w 416612"/>
                      <a:gd name="connsiteY2" fmla="*/ 170191 h 1042651"/>
                      <a:gd name="connsiteX3" fmla="*/ 279706 w 416612"/>
                      <a:gd name="connsiteY3" fmla="*/ 558736 h 1042651"/>
                      <a:gd name="connsiteX4" fmla="*/ 269433 w 416612"/>
                      <a:gd name="connsiteY4" fmla="*/ 886809 h 1042651"/>
                      <a:gd name="connsiteX5" fmla="*/ 137734 w 416612"/>
                      <a:gd name="connsiteY5" fmla="*/ 1042650 h 1042651"/>
                      <a:gd name="connsiteX6" fmla="*/ 122645 w 416612"/>
                      <a:gd name="connsiteY6" fmla="*/ 1042651 h 1042651"/>
                      <a:gd name="connsiteX7" fmla="*/ 0 w 416612"/>
                      <a:gd name="connsiteY7" fmla="*/ 904916 h 1042651"/>
                      <a:gd name="connsiteX8" fmla="*/ 47333 w 416612"/>
                      <a:gd name="connsiteY8" fmla="*/ 516487 h 1042651"/>
                      <a:gd name="connsiteX9" fmla="*/ 250479 w 416612"/>
                      <a:gd name="connsiteY9" fmla="*/ 109834 h 1042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16612" h="1042651">
                        <a:moveTo>
                          <a:pt x="250479" y="109834"/>
                        </a:moveTo>
                        <a:cubicBezTo>
                          <a:pt x="318357" y="29665"/>
                          <a:pt x="355882" y="-10296"/>
                          <a:pt x="397266" y="2278"/>
                        </a:cubicBezTo>
                        <a:cubicBezTo>
                          <a:pt x="431085" y="41509"/>
                          <a:pt x="417305" y="88087"/>
                          <a:pt x="381091" y="170191"/>
                        </a:cubicBezTo>
                        <a:cubicBezTo>
                          <a:pt x="332207" y="305742"/>
                          <a:pt x="292376" y="377918"/>
                          <a:pt x="279706" y="558736"/>
                        </a:cubicBezTo>
                        <a:cubicBezTo>
                          <a:pt x="272257" y="740522"/>
                          <a:pt x="270846" y="753308"/>
                          <a:pt x="269433" y="886809"/>
                        </a:cubicBezTo>
                        <a:cubicBezTo>
                          <a:pt x="269433" y="962877"/>
                          <a:pt x="213802" y="1042650"/>
                          <a:pt x="137734" y="1042650"/>
                        </a:cubicBezTo>
                        <a:lnTo>
                          <a:pt x="122645" y="1042651"/>
                        </a:lnTo>
                        <a:cubicBezTo>
                          <a:pt x="67701" y="1033597"/>
                          <a:pt x="0" y="980984"/>
                          <a:pt x="0" y="904916"/>
                        </a:cubicBezTo>
                        <a:cubicBezTo>
                          <a:pt x="9742" y="753309"/>
                          <a:pt x="16466" y="656022"/>
                          <a:pt x="47333" y="516487"/>
                        </a:cubicBezTo>
                        <a:cubicBezTo>
                          <a:pt x="88893" y="326615"/>
                          <a:pt x="163651" y="221243"/>
                          <a:pt x="250479" y="10983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0" name="Group 49">
                  <a:extLst>
                    <a:ext uri="{FF2B5EF4-FFF2-40B4-BE49-F238E27FC236}">
                      <a16:creationId xmlns:a16="http://schemas.microsoft.com/office/drawing/2014/main" xmlns="" id="{9BD4622E-E11E-4BB6-994C-04F3D0B64864}"/>
                    </a:ext>
                  </a:extLst>
                </p:cNvPr>
                <p:cNvGrpSpPr/>
                <p:nvPr/>
              </p:nvGrpSpPr>
              <p:grpSpPr>
                <a:xfrm>
                  <a:off x="5032945" y="3853422"/>
                  <a:ext cx="210565" cy="112942"/>
                  <a:chOff x="5037299" y="3853422"/>
                  <a:chExt cx="210565" cy="112942"/>
                </a:xfrm>
              </p:grpSpPr>
              <p:sp>
                <p:nvSpPr>
                  <p:cNvPr id="141" name="Oval 50">
                    <a:extLst>
                      <a:ext uri="{FF2B5EF4-FFF2-40B4-BE49-F238E27FC236}">
                        <a16:creationId xmlns:a16="http://schemas.microsoft.com/office/drawing/2014/main" xmlns="" id="{8F761EEB-C2F7-455D-A01D-44E10937179E}"/>
                      </a:ext>
                    </a:extLst>
                  </p:cNvPr>
                  <p:cNvSpPr/>
                  <p:nvPr/>
                </p:nvSpPr>
                <p:spPr>
                  <a:xfrm>
                    <a:off x="5037299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2" name="Oval 51">
                    <a:extLst>
                      <a:ext uri="{FF2B5EF4-FFF2-40B4-BE49-F238E27FC236}">
                        <a16:creationId xmlns:a16="http://schemas.microsoft.com/office/drawing/2014/main" xmlns="" id="{2FF87874-162F-420B-91DE-0A4AB395FE83}"/>
                      </a:ext>
                    </a:extLst>
                  </p:cNvPr>
                  <p:cNvSpPr/>
                  <p:nvPr/>
                </p:nvSpPr>
                <p:spPr>
                  <a:xfrm>
                    <a:off x="5134922" y="3853422"/>
                    <a:ext cx="112942" cy="11294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36" name="Freeform: Shape 68">
                <a:extLst>
                  <a:ext uri="{FF2B5EF4-FFF2-40B4-BE49-F238E27FC236}">
                    <a16:creationId xmlns:a16="http://schemas.microsoft.com/office/drawing/2014/main" xmlns="" id="{C1BD8890-4193-4967-8B9D-21CF3F5D9AFD}"/>
                  </a:ext>
                </a:extLst>
              </p:cNvPr>
              <p:cNvSpPr/>
              <p:nvPr/>
            </p:nvSpPr>
            <p:spPr>
              <a:xfrm flipH="1">
                <a:off x="9243795" y="5644228"/>
                <a:ext cx="431570" cy="729801"/>
              </a:xfrm>
              <a:custGeom>
                <a:avLst/>
                <a:gdLst>
                  <a:gd name="connsiteX0" fmla="*/ 431570 w 431570"/>
                  <a:gd name="connsiteY0" fmla="*/ 0 h 729801"/>
                  <a:gd name="connsiteX1" fmla="*/ 46679 w 431570"/>
                  <a:gd name="connsiteY1" fmla="*/ 0 h 729801"/>
                  <a:gd name="connsiteX2" fmla="*/ 43948 w 431570"/>
                  <a:gd name="connsiteY2" fmla="*/ 15137 h 729801"/>
                  <a:gd name="connsiteX3" fmla="*/ 0 w 431570"/>
                  <a:gd name="connsiteY3" fmla="*/ 499775 h 729801"/>
                  <a:gd name="connsiteX4" fmla="*/ 190560 w 431570"/>
                  <a:gd name="connsiteY4" fmla="*/ 729801 h 729801"/>
                  <a:gd name="connsiteX5" fmla="*/ 214004 w 431570"/>
                  <a:gd name="connsiteY5" fmla="*/ 729800 h 729801"/>
                  <a:gd name="connsiteX6" fmla="*/ 418632 w 431570"/>
                  <a:gd name="connsiteY6" fmla="*/ 469535 h 729801"/>
                  <a:gd name="connsiteX7" fmla="*/ 430675 w 431570"/>
                  <a:gd name="connsiteY7" fmla="*/ 23194 h 729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570" h="729801">
                    <a:moveTo>
                      <a:pt x="431570" y="0"/>
                    </a:moveTo>
                    <a:lnTo>
                      <a:pt x="46679" y="0"/>
                    </a:lnTo>
                    <a:lnTo>
                      <a:pt x="43948" y="15137"/>
                    </a:lnTo>
                    <a:cubicBezTo>
                      <a:pt x="20067" y="171013"/>
                      <a:pt x="11353" y="309879"/>
                      <a:pt x="0" y="499775"/>
                    </a:cubicBezTo>
                    <a:cubicBezTo>
                      <a:pt x="0" y="626813"/>
                      <a:pt x="105191" y="714680"/>
                      <a:pt x="190560" y="729801"/>
                    </a:cubicBezTo>
                    <a:lnTo>
                      <a:pt x="214004" y="729800"/>
                    </a:lnTo>
                    <a:cubicBezTo>
                      <a:pt x="332195" y="729800"/>
                      <a:pt x="418632" y="596573"/>
                      <a:pt x="418632" y="469535"/>
                    </a:cubicBezTo>
                    <a:cubicBezTo>
                      <a:pt x="420553" y="274448"/>
                      <a:pt x="422472" y="233714"/>
                      <a:pt x="430675" y="2319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7" name="Freeform: Shape 69">
                <a:extLst>
                  <a:ext uri="{FF2B5EF4-FFF2-40B4-BE49-F238E27FC236}">
                    <a16:creationId xmlns:a16="http://schemas.microsoft.com/office/drawing/2014/main" xmlns="" id="{59035471-DECC-4CF0-B66A-579E3C98EAD8}"/>
                  </a:ext>
                </a:extLst>
              </p:cNvPr>
              <p:cNvSpPr/>
              <p:nvPr/>
            </p:nvSpPr>
            <p:spPr>
              <a:xfrm>
                <a:off x="9736931" y="5644228"/>
                <a:ext cx="431570" cy="729801"/>
              </a:xfrm>
              <a:custGeom>
                <a:avLst/>
                <a:gdLst>
                  <a:gd name="connsiteX0" fmla="*/ 431570 w 431570"/>
                  <a:gd name="connsiteY0" fmla="*/ 0 h 729801"/>
                  <a:gd name="connsiteX1" fmla="*/ 46679 w 431570"/>
                  <a:gd name="connsiteY1" fmla="*/ 0 h 729801"/>
                  <a:gd name="connsiteX2" fmla="*/ 43948 w 431570"/>
                  <a:gd name="connsiteY2" fmla="*/ 15137 h 729801"/>
                  <a:gd name="connsiteX3" fmla="*/ 0 w 431570"/>
                  <a:gd name="connsiteY3" fmla="*/ 499775 h 729801"/>
                  <a:gd name="connsiteX4" fmla="*/ 190560 w 431570"/>
                  <a:gd name="connsiteY4" fmla="*/ 729801 h 729801"/>
                  <a:gd name="connsiteX5" fmla="*/ 214004 w 431570"/>
                  <a:gd name="connsiteY5" fmla="*/ 729800 h 729801"/>
                  <a:gd name="connsiteX6" fmla="*/ 418632 w 431570"/>
                  <a:gd name="connsiteY6" fmla="*/ 469535 h 729801"/>
                  <a:gd name="connsiteX7" fmla="*/ 430675 w 431570"/>
                  <a:gd name="connsiteY7" fmla="*/ 23194 h 729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570" h="729801">
                    <a:moveTo>
                      <a:pt x="431570" y="0"/>
                    </a:moveTo>
                    <a:lnTo>
                      <a:pt x="46679" y="0"/>
                    </a:lnTo>
                    <a:lnTo>
                      <a:pt x="43948" y="15137"/>
                    </a:lnTo>
                    <a:cubicBezTo>
                      <a:pt x="20067" y="171013"/>
                      <a:pt x="11353" y="309879"/>
                      <a:pt x="0" y="499775"/>
                    </a:cubicBezTo>
                    <a:cubicBezTo>
                      <a:pt x="0" y="626813"/>
                      <a:pt x="105191" y="714680"/>
                      <a:pt x="190560" y="729801"/>
                    </a:cubicBezTo>
                    <a:lnTo>
                      <a:pt x="214004" y="729800"/>
                    </a:lnTo>
                    <a:cubicBezTo>
                      <a:pt x="332195" y="729800"/>
                      <a:pt x="418632" y="596573"/>
                      <a:pt x="418632" y="469535"/>
                    </a:cubicBezTo>
                    <a:cubicBezTo>
                      <a:pt x="420553" y="274448"/>
                      <a:pt x="422472" y="233714"/>
                      <a:pt x="430675" y="2319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92" name="그룹 191">
            <a:extLst>
              <a:ext uri="{FF2B5EF4-FFF2-40B4-BE49-F238E27FC236}">
                <a16:creationId xmlns:a16="http://schemas.microsoft.com/office/drawing/2014/main" xmlns="" id="{1DC1E45E-1004-4BDC-93F4-C5AE9DE669A7}"/>
              </a:ext>
            </a:extLst>
          </p:cNvPr>
          <p:cNvGrpSpPr/>
          <p:nvPr/>
        </p:nvGrpSpPr>
        <p:grpSpPr>
          <a:xfrm>
            <a:off x="2695413" y="4342957"/>
            <a:ext cx="1021678" cy="2402427"/>
            <a:chOff x="8868300" y="3762813"/>
            <a:chExt cx="989035" cy="2325669"/>
          </a:xfrm>
        </p:grpSpPr>
        <p:grpSp>
          <p:nvGrpSpPr>
            <p:cNvPr id="172" name="Group 18">
              <a:extLst>
                <a:ext uri="{FF2B5EF4-FFF2-40B4-BE49-F238E27FC236}">
                  <a16:creationId xmlns:a16="http://schemas.microsoft.com/office/drawing/2014/main" xmlns="" id="{E409C672-DE4B-496B-9CD3-60310713A3C7}"/>
                </a:ext>
              </a:extLst>
            </p:cNvPr>
            <p:cNvGrpSpPr/>
            <p:nvPr/>
          </p:nvGrpSpPr>
          <p:grpSpPr>
            <a:xfrm>
              <a:off x="8868300" y="3762813"/>
              <a:ext cx="989035" cy="2325669"/>
              <a:chOff x="6660232" y="3023478"/>
              <a:chExt cx="1152128" cy="2709174"/>
            </a:xfrm>
          </p:grpSpPr>
          <p:grpSp>
            <p:nvGrpSpPr>
              <p:cNvPr id="173" name="Group 19">
                <a:extLst>
                  <a:ext uri="{FF2B5EF4-FFF2-40B4-BE49-F238E27FC236}">
                    <a16:creationId xmlns:a16="http://schemas.microsoft.com/office/drawing/2014/main" xmlns="" id="{67C49929-46A5-44E3-9246-CAB2498CCFDD}"/>
                  </a:ext>
                </a:extLst>
              </p:cNvPr>
              <p:cNvGrpSpPr/>
              <p:nvPr/>
            </p:nvGrpSpPr>
            <p:grpSpPr>
              <a:xfrm rot="5400000">
                <a:off x="5910032" y="3902442"/>
                <a:ext cx="2652420" cy="1008000"/>
                <a:chOff x="3215725" y="3292527"/>
                <a:chExt cx="2652420" cy="1008000"/>
              </a:xfrm>
            </p:grpSpPr>
            <p:sp>
              <p:nvSpPr>
                <p:cNvPr id="177" name="Block Arc 23">
                  <a:extLst>
                    <a:ext uri="{FF2B5EF4-FFF2-40B4-BE49-F238E27FC236}">
                      <a16:creationId xmlns:a16="http://schemas.microsoft.com/office/drawing/2014/main" xmlns="" id="{CFC477AD-219F-4F6A-9EC0-BFDC42318FFD}"/>
                    </a:ext>
                  </a:extLst>
                </p:cNvPr>
                <p:cNvSpPr/>
                <p:nvPr/>
              </p:nvSpPr>
              <p:spPr>
                <a:xfrm rot="5400000">
                  <a:off x="4855267" y="3287648"/>
                  <a:ext cx="1008000" cy="1017757"/>
                </a:xfrm>
                <a:prstGeom prst="blockArc">
                  <a:avLst>
                    <a:gd name="adj1" fmla="val 10800000"/>
                    <a:gd name="adj2" fmla="val 9456"/>
                    <a:gd name="adj3" fmla="val 10672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8" name="Rectangle 24">
                  <a:extLst>
                    <a:ext uri="{FF2B5EF4-FFF2-40B4-BE49-F238E27FC236}">
                      <a16:creationId xmlns:a16="http://schemas.microsoft.com/office/drawing/2014/main" xmlns="" id="{FA6F0424-DE32-4308-ABE8-8C8E76E8DE14}"/>
                    </a:ext>
                  </a:extLst>
                </p:cNvPr>
                <p:cNvSpPr/>
                <p:nvPr/>
              </p:nvSpPr>
              <p:spPr>
                <a:xfrm rot="10800000">
                  <a:off x="3215725" y="4192527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79" name="Rectangle 25">
                  <a:extLst>
                    <a:ext uri="{FF2B5EF4-FFF2-40B4-BE49-F238E27FC236}">
                      <a16:creationId xmlns:a16="http://schemas.microsoft.com/office/drawing/2014/main" xmlns="" id="{C6CF8CBE-AB02-4B03-A297-0835375F2331}"/>
                    </a:ext>
                  </a:extLst>
                </p:cNvPr>
                <p:cNvSpPr/>
                <p:nvPr/>
              </p:nvSpPr>
              <p:spPr>
                <a:xfrm rot="10800000">
                  <a:off x="3215725" y="3294974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174" name="Rounded Rectangle 29">
                <a:extLst>
                  <a:ext uri="{FF2B5EF4-FFF2-40B4-BE49-F238E27FC236}">
                    <a16:creationId xmlns:a16="http://schemas.microsoft.com/office/drawing/2014/main" xmlns="" id="{1B46C6B6-6AA0-4E92-BA37-E91F77941E6A}"/>
                  </a:ext>
                </a:extLst>
              </p:cNvPr>
              <p:cNvSpPr/>
              <p:nvPr/>
            </p:nvSpPr>
            <p:spPr>
              <a:xfrm>
                <a:off x="6660232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5" name="Rounded Rectangle 32">
                <a:extLst>
                  <a:ext uri="{FF2B5EF4-FFF2-40B4-BE49-F238E27FC236}">
                    <a16:creationId xmlns:a16="http://schemas.microsoft.com/office/drawing/2014/main" xmlns="" id="{E0ADACE5-7984-404E-93C0-A821EE6C2B9D}"/>
                  </a:ext>
                </a:extLst>
              </p:cNvPr>
              <p:cNvSpPr/>
              <p:nvPr/>
            </p:nvSpPr>
            <p:spPr>
              <a:xfrm>
                <a:off x="7632350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6" name="Round Same Side Corner Rectangle 30">
                <a:extLst>
                  <a:ext uri="{FF2B5EF4-FFF2-40B4-BE49-F238E27FC236}">
                    <a16:creationId xmlns:a16="http://schemas.microsoft.com/office/drawing/2014/main" xmlns="" id="{A50415AD-2BD7-4008-AD5F-DB39FAD9E9DB}"/>
                  </a:ext>
                </a:extLst>
              </p:cNvPr>
              <p:cNvSpPr/>
              <p:nvPr/>
            </p:nvSpPr>
            <p:spPr>
              <a:xfrm rot="10800000">
                <a:off x="6840241" y="4038397"/>
                <a:ext cx="789554" cy="15885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80" name="Oval 26">
              <a:extLst>
                <a:ext uri="{FF2B5EF4-FFF2-40B4-BE49-F238E27FC236}">
                  <a16:creationId xmlns:a16="http://schemas.microsoft.com/office/drawing/2014/main" xmlns="" id="{179AE488-AE17-4191-AF09-D1E12B1B8F9D}"/>
                </a:ext>
              </a:extLst>
            </p:cNvPr>
            <p:cNvSpPr/>
            <p:nvPr/>
          </p:nvSpPr>
          <p:spPr>
            <a:xfrm rot="19922172">
              <a:off x="9413601" y="5367261"/>
              <a:ext cx="158978" cy="1589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1" name="Oval 27">
              <a:extLst>
                <a:ext uri="{FF2B5EF4-FFF2-40B4-BE49-F238E27FC236}">
                  <a16:creationId xmlns:a16="http://schemas.microsoft.com/office/drawing/2014/main" xmlns="" id="{BC19AFAD-F4D8-4BAF-A50A-DEA21BF5386C}"/>
                </a:ext>
              </a:extLst>
            </p:cNvPr>
            <p:cNvSpPr/>
            <p:nvPr/>
          </p:nvSpPr>
          <p:spPr>
            <a:xfrm rot="19922172">
              <a:off x="9414186" y="5216395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2" name="Oval 28">
              <a:extLst>
                <a:ext uri="{FF2B5EF4-FFF2-40B4-BE49-F238E27FC236}">
                  <a16:creationId xmlns:a16="http://schemas.microsoft.com/office/drawing/2014/main" xmlns="" id="{59E685A7-4902-424C-9BAB-30B2CD4CAC18}"/>
                </a:ext>
              </a:extLst>
            </p:cNvPr>
            <p:cNvSpPr/>
            <p:nvPr/>
          </p:nvSpPr>
          <p:spPr>
            <a:xfrm rot="19922172">
              <a:off x="9160816" y="5090898"/>
              <a:ext cx="129469" cy="1294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3" name="Oval 29">
              <a:extLst>
                <a:ext uri="{FF2B5EF4-FFF2-40B4-BE49-F238E27FC236}">
                  <a16:creationId xmlns:a16="http://schemas.microsoft.com/office/drawing/2014/main" xmlns="" id="{56F7112E-CAD8-4740-9EA9-347F23FA9594}"/>
                </a:ext>
              </a:extLst>
            </p:cNvPr>
            <p:cNvSpPr/>
            <p:nvPr/>
          </p:nvSpPr>
          <p:spPr>
            <a:xfrm rot="19922172">
              <a:off x="9225092" y="4743230"/>
              <a:ext cx="214669" cy="214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4" name="Oval 30">
              <a:extLst>
                <a:ext uri="{FF2B5EF4-FFF2-40B4-BE49-F238E27FC236}">
                  <a16:creationId xmlns:a16="http://schemas.microsoft.com/office/drawing/2014/main" xmlns="" id="{2A0AF1FC-F628-42D5-928A-7358C1E4CD91}"/>
                </a:ext>
              </a:extLst>
            </p:cNvPr>
            <p:cNvSpPr/>
            <p:nvPr/>
          </p:nvSpPr>
          <p:spPr>
            <a:xfrm rot="19922172">
              <a:off x="9331244" y="5671742"/>
              <a:ext cx="129469" cy="1294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5" name="Oval 31">
              <a:extLst>
                <a:ext uri="{FF2B5EF4-FFF2-40B4-BE49-F238E27FC236}">
                  <a16:creationId xmlns:a16="http://schemas.microsoft.com/office/drawing/2014/main" xmlns="" id="{A988A1FD-EBF2-4368-B47E-478620C5D65E}"/>
                </a:ext>
              </a:extLst>
            </p:cNvPr>
            <p:cNvSpPr/>
            <p:nvPr/>
          </p:nvSpPr>
          <p:spPr>
            <a:xfrm rot="19922172">
              <a:off x="9305062" y="4473525"/>
              <a:ext cx="158978" cy="1589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6" name="Oval 32">
              <a:extLst>
                <a:ext uri="{FF2B5EF4-FFF2-40B4-BE49-F238E27FC236}">
                  <a16:creationId xmlns:a16="http://schemas.microsoft.com/office/drawing/2014/main" xmlns="" id="{25FFF61A-F990-4C51-BEF4-806B657CB8B7}"/>
                </a:ext>
              </a:extLst>
            </p:cNvPr>
            <p:cNvSpPr/>
            <p:nvPr/>
          </p:nvSpPr>
          <p:spPr>
            <a:xfrm rot="19922172">
              <a:off x="9068678" y="4293265"/>
              <a:ext cx="129469" cy="1294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7" name="Oval 33">
              <a:extLst>
                <a:ext uri="{FF2B5EF4-FFF2-40B4-BE49-F238E27FC236}">
                  <a16:creationId xmlns:a16="http://schemas.microsoft.com/office/drawing/2014/main" xmlns="" id="{79840143-58BD-49BB-8B64-B8A9AF09AD77}"/>
                </a:ext>
              </a:extLst>
            </p:cNvPr>
            <p:cNvSpPr/>
            <p:nvPr/>
          </p:nvSpPr>
          <p:spPr>
            <a:xfrm rot="19922172">
              <a:off x="9347918" y="4261172"/>
              <a:ext cx="110234" cy="1102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8" name="Oval 34">
              <a:extLst>
                <a:ext uri="{FF2B5EF4-FFF2-40B4-BE49-F238E27FC236}">
                  <a16:creationId xmlns:a16="http://schemas.microsoft.com/office/drawing/2014/main" xmlns="" id="{FFE598A8-F6D1-4F9B-9BA6-39830EA707A2}"/>
                </a:ext>
              </a:extLst>
            </p:cNvPr>
            <p:cNvSpPr/>
            <p:nvPr/>
          </p:nvSpPr>
          <p:spPr>
            <a:xfrm rot="19922172">
              <a:off x="9488278" y="4986708"/>
              <a:ext cx="129469" cy="1294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9" name="Oval 35">
              <a:extLst>
                <a:ext uri="{FF2B5EF4-FFF2-40B4-BE49-F238E27FC236}">
                  <a16:creationId xmlns:a16="http://schemas.microsoft.com/office/drawing/2014/main" xmlns="" id="{D6FF2049-A6FE-4BAB-94CF-04E88A835DEF}"/>
                </a:ext>
              </a:extLst>
            </p:cNvPr>
            <p:cNvSpPr/>
            <p:nvPr/>
          </p:nvSpPr>
          <p:spPr>
            <a:xfrm rot="19922172">
              <a:off x="9230283" y="5514488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90" name="Oval 36">
              <a:extLst>
                <a:ext uri="{FF2B5EF4-FFF2-40B4-BE49-F238E27FC236}">
                  <a16:creationId xmlns:a16="http://schemas.microsoft.com/office/drawing/2014/main" xmlns="" id="{AA885556-9FA8-4497-A3DB-579DDFF107B1}"/>
                </a:ext>
              </a:extLst>
            </p:cNvPr>
            <p:cNvSpPr/>
            <p:nvPr/>
          </p:nvSpPr>
          <p:spPr>
            <a:xfrm rot="19922172">
              <a:off x="9515886" y="4104569"/>
              <a:ext cx="129469" cy="1294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91" name="Oval 56">
              <a:extLst>
                <a:ext uri="{FF2B5EF4-FFF2-40B4-BE49-F238E27FC236}">
                  <a16:creationId xmlns:a16="http://schemas.microsoft.com/office/drawing/2014/main" xmlns="" id="{2C6BA909-FA01-4BC7-84CD-EC601E2A82BB}"/>
                </a:ext>
              </a:extLst>
            </p:cNvPr>
            <p:cNvSpPr/>
            <p:nvPr/>
          </p:nvSpPr>
          <p:spPr>
            <a:xfrm>
              <a:off x="9255482" y="3936714"/>
              <a:ext cx="214669" cy="214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239" name="그룹 238">
            <a:extLst>
              <a:ext uri="{FF2B5EF4-FFF2-40B4-BE49-F238E27FC236}">
                <a16:creationId xmlns:a16="http://schemas.microsoft.com/office/drawing/2014/main" xmlns="" id="{2FD63D68-F786-4D1B-A4C6-FECF8F745F0F}"/>
              </a:ext>
            </a:extLst>
          </p:cNvPr>
          <p:cNvGrpSpPr/>
          <p:nvPr/>
        </p:nvGrpSpPr>
        <p:grpSpPr>
          <a:xfrm>
            <a:off x="6276144" y="2996767"/>
            <a:ext cx="2593625" cy="1029607"/>
            <a:chOff x="4978486" y="1472803"/>
            <a:chExt cx="2593625" cy="1029607"/>
          </a:xfrm>
        </p:grpSpPr>
        <p:grpSp>
          <p:nvGrpSpPr>
            <p:cNvPr id="196" name="그룹 242">
              <a:extLst>
                <a:ext uri="{FF2B5EF4-FFF2-40B4-BE49-F238E27FC236}">
                  <a16:creationId xmlns:a16="http://schemas.microsoft.com/office/drawing/2014/main" xmlns="" id="{851EC1C8-F386-4B84-98F1-19FA1910BE54}"/>
                </a:ext>
              </a:extLst>
            </p:cNvPr>
            <p:cNvGrpSpPr/>
            <p:nvPr/>
          </p:nvGrpSpPr>
          <p:grpSpPr>
            <a:xfrm>
              <a:off x="4978486" y="1472805"/>
              <a:ext cx="1108129" cy="638580"/>
              <a:chOff x="4464344" y="5677604"/>
              <a:chExt cx="973810" cy="561175"/>
            </a:xfrm>
            <a:solidFill>
              <a:schemeClr val="accent1"/>
            </a:solidFill>
          </p:grpSpPr>
          <p:sp>
            <p:nvSpPr>
              <p:cNvPr id="228" name="Oval 55">
                <a:extLst>
                  <a:ext uri="{FF2B5EF4-FFF2-40B4-BE49-F238E27FC236}">
                    <a16:creationId xmlns:a16="http://schemas.microsoft.com/office/drawing/2014/main" xmlns="" id="{5EBE705C-EC40-4C92-9274-61218D7A81FC}"/>
                  </a:ext>
                </a:extLst>
              </p:cNvPr>
              <p:cNvSpPr/>
              <p:nvPr/>
            </p:nvSpPr>
            <p:spPr>
              <a:xfrm rot="10800000">
                <a:off x="4464344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9" name="Oval 56">
                <a:extLst>
                  <a:ext uri="{FF2B5EF4-FFF2-40B4-BE49-F238E27FC236}">
                    <a16:creationId xmlns:a16="http://schemas.microsoft.com/office/drawing/2014/main" xmlns="" id="{FFB2B33D-8E60-4503-A628-B19CB6D89B40}"/>
                  </a:ext>
                </a:extLst>
              </p:cNvPr>
              <p:cNvSpPr/>
              <p:nvPr/>
            </p:nvSpPr>
            <p:spPr>
              <a:xfrm>
                <a:off x="4468347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0" name="Oval 57">
                <a:extLst>
                  <a:ext uri="{FF2B5EF4-FFF2-40B4-BE49-F238E27FC236}">
                    <a16:creationId xmlns:a16="http://schemas.microsoft.com/office/drawing/2014/main" xmlns="" id="{0888B1AE-4876-4DEB-866E-4E7F4AAB2C35}"/>
                  </a:ext>
                </a:extLst>
              </p:cNvPr>
              <p:cNvSpPr/>
              <p:nvPr/>
            </p:nvSpPr>
            <p:spPr>
              <a:xfrm>
                <a:off x="4713271" y="5788551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1" name="Rectangle 58">
                <a:extLst>
                  <a:ext uri="{FF2B5EF4-FFF2-40B4-BE49-F238E27FC236}">
                    <a16:creationId xmlns:a16="http://schemas.microsoft.com/office/drawing/2014/main" xmlns="" id="{B073A90A-F506-4738-9E2A-8D797A97A289}"/>
                  </a:ext>
                </a:extLst>
              </p:cNvPr>
              <p:cNvSpPr/>
              <p:nvPr/>
            </p:nvSpPr>
            <p:spPr>
              <a:xfrm rot="10800000">
                <a:off x="4772603" y="5931271"/>
                <a:ext cx="59331" cy="1996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2" name="Oval 59">
                <a:extLst>
                  <a:ext uri="{FF2B5EF4-FFF2-40B4-BE49-F238E27FC236}">
                    <a16:creationId xmlns:a16="http://schemas.microsoft.com/office/drawing/2014/main" xmlns="" id="{EB6143A1-786A-4683-BDD4-380EB0B75BAF}"/>
                  </a:ext>
                </a:extLst>
              </p:cNvPr>
              <p:cNvSpPr/>
              <p:nvPr/>
            </p:nvSpPr>
            <p:spPr>
              <a:xfrm>
                <a:off x="4918640" y="5684789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3" name="Rectangle 60">
                <a:extLst>
                  <a:ext uri="{FF2B5EF4-FFF2-40B4-BE49-F238E27FC236}">
                    <a16:creationId xmlns:a16="http://schemas.microsoft.com/office/drawing/2014/main" xmlns="" id="{146C37B6-D082-4F5E-93FA-80F46A258A35}"/>
                  </a:ext>
                </a:extLst>
              </p:cNvPr>
              <p:cNvSpPr/>
              <p:nvPr/>
            </p:nvSpPr>
            <p:spPr>
              <a:xfrm rot="10800000">
                <a:off x="4968084" y="5832302"/>
                <a:ext cx="59331" cy="298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4" name="Oval 61">
                <a:extLst>
                  <a:ext uri="{FF2B5EF4-FFF2-40B4-BE49-F238E27FC236}">
                    <a16:creationId xmlns:a16="http://schemas.microsoft.com/office/drawing/2014/main" xmlns="" id="{EF3BC419-A17F-452C-A4DD-DAD8A9BF955F}"/>
                  </a:ext>
                </a:extLst>
              </p:cNvPr>
              <p:cNvSpPr/>
              <p:nvPr/>
            </p:nvSpPr>
            <p:spPr>
              <a:xfrm>
                <a:off x="5114122" y="5677604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5" name="Rectangle 62">
                <a:extLst>
                  <a:ext uri="{FF2B5EF4-FFF2-40B4-BE49-F238E27FC236}">
                    <a16:creationId xmlns:a16="http://schemas.microsoft.com/office/drawing/2014/main" xmlns="" id="{D959EE66-BE6B-4246-BA19-03069860372F}"/>
                  </a:ext>
                </a:extLst>
              </p:cNvPr>
              <p:cNvSpPr/>
              <p:nvPr/>
            </p:nvSpPr>
            <p:spPr>
              <a:xfrm rot="10800000">
                <a:off x="5153677" y="5809314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6" name="Oval 63">
                <a:extLst>
                  <a:ext uri="{FF2B5EF4-FFF2-40B4-BE49-F238E27FC236}">
                    <a16:creationId xmlns:a16="http://schemas.microsoft.com/office/drawing/2014/main" xmlns="" id="{151BCC19-5116-4B1B-B90E-FE324B845B62}"/>
                  </a:ext>
                </a:extLst>
              </p:cNvPr>
              <p:cNvSpPr/>
              <p:nvPr/>
            </p:nvSpPr>
            <p:spPr>
              <a:xfrm>
                <a:off x="5319492" y="5786456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7" name="Rectangle 64">
                <a:extLst>
                  <a:ext uri="{FF2B5EF4-FFF2-40B4-BE49-F238E27FC236}">
                    <a16:creationId xmlns:a16="http://schemas.microsoft.com/office/drawing/2014/main" xmlns="" id="{66F20345-1A0C-40BE-866A-199300AEA286}"/>
                  </a:ext>
                </a:extLst>
              </p:cNvPr>
              <p:cNvSpPr/>
              <p:nvPr/>
            </p:nvSpPr>
            <p:spPr>
              <a:xfrm rot="10800000">
                <a:off x="5349158" y="5898389"/>
                <a:ext cx="59331" cy="2316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97" name="그룹 241">
              <a:extLst>
                <a:ext uri="{FF2B5EF4-FFF2-40B4-BE49-F238E27FC236}">
                  <a16:creationId xmlns:a16="http://schemas.microsoft.com/office/drawing/2014/main" xmlns="" id="{1B1B740E-1087-41D1-8B88-4F0894A358DB}"/>
                </a:ext>
              </a:extLst>
            </p:cNvPr>
            <p:cNvGrpSpPr/>
            <p:nvPr/>
          </p:nvGrpSpPr>
          <p:grpSpPr>
            <a:xfrm>
              <a:off x="5295506" y="1982759"/>
              <a:ext cx="824865" cy="519651"/>
              <a:chOff x="4742937" y="6125745"/>
              <a:chExt cx="724882" cy="456662"/>
            </a:xfrm>
            <a:solidFill>
              <a:schemeClr val="accent4"/>
            </a:solidFill>
          </p:grpSpPr>
          <p:sp>
            <p:nvSpPr>
              <p:cNvPr id="220" name="Rectangle 47">
                <a:extLst>
                  <a:ext uri="{FF2B5EF4-FFF2-40B4-BE49-F238E27FC236}">
                    <a16:creationId xmlns:a16="http://schemas.microsoft.com/office/drawing/2014/main" xmlns="" id="{C7C0AF08-81ED-4465-819A-3F81498E0E1C}"/>
                  </a:ext>
                </a:extLst>
              </p:cNvPr>
              <p:cNvSpPr/>
              <p:nvPr/>
            </p:nvSpPr>
            <p:spPr>
              <a:xfrm>
                <a:off x="4772602" y="6125746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1" name="Oval 48">
                <a:extLst>
                  <a:ext uri="{FF2B5EF4-FFF2-40B4-BE49-F238E27FC236}">
                    <a16:creationId xmlns:a16="http://schemas.microsoft.com/office/drawing/2014/main" xmlns="" id="{51BD4665-5C1A-4E2A-AF57-65A736EE3477}"/>
                  </a:ext>
                </a:extLst>
              </p:cNvPr>
              <p:cNvSpPr/>
              <p:nvPr/>
            </p:nvSpPr>
            <p:spPr>
              <a:xfrm>
                <a:off x="4742937" y="6352798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2" name="Oval 49">
                <a:extLst>
                  <a:ext uri="{FF2B5EF4-FFF2-40B4-BE49-F238E27FC236}">
                    <a16:creationId xmlns:a16="http://schemas.microsoft.com/office/drawing/2014/main" xmlns="" id="{A07850E2-E663-44B6-99FA-66B219A7356E}"/>
                  </a:ext>
                </a:extLst>
              </p:cNvPr>
              <p:cNvSpPr/>
              <p:nvPr/>
            </p:nvSpPr>
            <p:spPr>
              <a:xfrm>
                <a:off x="4928529" y="6436782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3" name="Rectangle 50">
                <a:extLst>
                  <a:ext uri="{FF2B5EF4-FFF2-40B4-BE49-F238E27FC236}">
                    <a16:creationId xmlns:a16="http://schemas.microsoft.com/office/drawing/2014/main" xmlns="" id="{0ABF9470-C3A7-4FA5-8AEF-935E8B499A32}"/>
                  </a:ext>
                </a:extLst>
              </p:cNvPr>
              <p:cNvSpPr/>
              <p:nvPr/>
            </p:nvSpPr>
            <p:spPr>
              <a:xfrm>
                <a:off x="4968083" y="6130912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4" name="Oval 51">
                <a:extLst>
                  <a:ext uri="{FF2B5EF4-FFF2-40B4-BE49-F238E27FC236}">
                    <a16:creationId xmlns:a16="http://schemas.microsoft.com/office/drawing/2014/main" xmlns="" id="{CCB73DFF-8D01-4207-90DE-7BF7BCD74ADC}"/>
                  </a:ext>
                </a:extLst>
              </p:cNvPr>
              <p:cNvSpPr/>
              <p:nvPr/>
            </p:nvSpPr>
            <p:spPr>
              <a:xfrm>
                <a:off x="5104233" y="6424191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5" name="Rectangle 52">
                <a:extLst>
                  <a:ext uri="{FF2B5EF4-FFF2-40B4-BE49-F238E27FC236}">
                    <a16:creationId xmlns:a16="http://schemas.microsoft.com/office/drawing/2014/main" xmlns="" id="{AF3E36C1-48B9-4250-B247-E5501983F1F0}"/>
                  </a:ext>
                </a:extLst>
              </p:cNvPr>
              <p:cNvSpPr/>
              <p:nvPr/>
            </p:nvSpPr>
            <p:spPr>
              <a:xfrm>
                <a:off x="5153676" y="6125746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6" name="Oval 53">
                <a:extLst>
                  <a:ext uri="{FF2B5EF4-FFF2-40B4-BE49-F238E27FC236}">
                    <a16:creationId xmlns:a16="http://schemas.microsoft.com/office/drawing/2014/main" xmlns="" id="{646CB3AF-24FC-4E14-A17C-58BB7263FA76}"/>
                  </a:ext>
                </a:extLst>
              </p:cNvPr>
              <p:cNvSpPr/>
              <p:nvPr/>
            </p:nvSpPr>
            <p:spPr>
              <a:xfrm>
                <a:off x="5289826" y="6295562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7" name="Rectangle 54">
                <a:extLst>
                  <a:ext uri="{FF2B5EF4-FFF2-40B4-BE49-F238E27FC236}">
                    <a16:creationId xmlns:a16="http://schemas.microsoft.com/office/drawing/2014/main" xmlns="" id="{E478B21C-3954-4B2B-BB29-8C9D4EFCD919}"/>
                  </a:ext>
                </a:extLst>
              </p:cNvPr>
              <p:cNvSpPr/>
              <p:nvPr/>
            </p:nvSpPr>
            <p:spPr>
              <a:xfrm>
                <a:off x="5349157" y="6125745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98" name="그룹 240">
              <a:extLst>
                <a:ext uri="{FF2B5EF4-FFF2-40B4-BE49-F238E27FC236}">
                  <a16:creationId xmlns:a16="http://schemas.microsoft.com/office/drawing/2014/main" xmlns="" id="{53356873-9C97-4E72-BAFC-F72D36FC290F}"/>
                </a:ext>
              </a:extLst>
            </p:cNvPr>
            <p:cNvGrpSpPr/>
            <p:nvPr/>
          </p:nvGrpSpPr>
          <p:grpSpPr>
            <a:xfrm>
              <a:off x="6151522" y="1472803"/>
              <a:ext cx="1108127" cy="638581"/>
              <a:chOff x="5495194" y="5677603"/>
              <a:chExt cx="973809" cy="561176"/>
            </a:xfrm>
            <a:solidFill>
              <a:schemeClr val="accent4"/>
            </a:solidFill>
          </p:grpSpPr>
          <p:sp>
            <p:nvSpPr>
              <p:cNvPr id="210" name="Oval 37">
                <a:extLst>
                  <a:ext uri="{FF2B5EF4-FFF2-40B4-BE49-F238E27FC236}">
                    <a16:creationId xmlns:a16="http://schemas.microsoft.com/office/drawing/2014/main" xmlns="" id="{27DEA0F6-F987-4E67-AA50-A8691F4D555D}"/>
                  </a:ext>
                </a:extLst>
              </p:cNvPr>
              <p:cNvSpPr/>
              <p:nvPr/>
            </p:nvSpPr>
            <p:spPr>
              <a:xfrm>
                <a:off x="5495194" y="6021232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1" name="Rectangle 38">
                <a:extLst>
                  <a:ext uri="{FF2B5EF4-FFF2-40B4-BE49-F238E27FC236}">
                    <a16:creationId xmlns:a16="http://schemas.microsoft.com/office/drawing/2014/main" xmlns="" id="{3A9294B0-081A-4FCE-9FAE-AC437FD89FAF}"/>
                  </a:ext>
                </a:extLst>
              </p:cNvPr>
              <p:cNvSpPr/>
              <p:nvPr/>
            </p:nvSpPr>
            <p:spPr>
              <a:xfrm rot="10800000">
                <a:off x="6380006" y="5899322"/>
                <a:ext cx="59331" cy="2349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2" name="Oval 39">
                <a:extLst>
                  <a:ext uri="{FF2B5EF4-FFF2-40B4-BE49-F238E27FC236}">
                    <a16:creationId xmlns:a16="http://schemas.microsoft.com/office/drawing/2014/main" xmlns="" id="{446122A2-AB32-4209-AB20-021277D8679F}"/>
                  </a:ext>
                </a:extLst>
              </p:cNvPr>
              <p:cNvSpPr/>
              <p:nvPr/>
            </p:nvSpPr>
            <p:spPr>
              <a:xfrm rot="10800000">
                <a:off x="6350341" y="5788550"/>
                <a:ext cx="118662" cy="1186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3" name="Oval 40">
                <a:extLst>
                  <a:ext uri="{FF2B5EF4-FFF2-40B4-BE49-F238E27FC236}">
                    <a16:creationId xmlns:a16="http://schemas.microsoft.com/office/drawing/2014/main" xmlns="" id="{7C7C6E81-0710-4593-9406-968364097B69}"/>
                  </a:ext>
                </a:extLst>
              </p:cNvPr>
              <p:cNvSpPr/>
              <p:nvPr/>
            </p:nvSpPr>
            <p:spPr>
              <a:xfrm rot="10800000">
                <a:off x="5499197" y="6021231"/>
                <a:ext cx="217547" cy="2175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4" name="Oval 41">
                <a:extLst>
                  <a:ext uri="{FF2B5EF4-FFF2-40B4-BE49-F238E27FC236}">
                    <a16:creationId xmlns:a16="http://schemas.microsoft.com/office/drawing/2014/main" xmlns="" id="{D2D32252-7ED5-4976-8AC0-AA07D4ADEA1D}"/>
                  </a:ext>
                </a:extLst>
              </p:cNvPr>
              <p:cNvSpPr/>
              <p:nvPr/>
            </p:nvSpPr>
            <p:spPr>
              <a:xfrm rot="10800000">
                <a:off x="6144971" y="5684789"/>
                <a:ext cx="138439" cy="1384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5" name="Rectangle 42">
                <a:extLst>
                  <a:ext uri="{FF2B5EF4-FFF2-40B4-BE49-F238E27FC236}">
                    <a16:creationId xmlns:a16="http://schemas.microsoft.com/office/drawing/2014/main" xmlns="" id="{8159562D-C862-49BF-BA34-A340ABA67170}"/>
                  </a:ext>
                </a:extLst>
              </p:cNvPr>
              <p:cNvSpPr/>
              <p:nvPr/>
            </p:nvSpPr>
            <p:spPr>
              <a:xfrm rot="10800000">
                <a:off x="6184525" y="5794845"/>
                <a:ext cx="59331" cy="334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6" name="Oval 43">
                <a:extLst>
                  <a:ext uri="{FF2B5EF4-FFF2-40B4-BE49-F238E27FC236}">
                    <a16:creationId xmlns:a16="http://schemas.microsoft.com/office/drawing/2014/main" xmlns="" id="{4D29C85B-4F3A-483D-BC62-C3661D71E9D2}"/>
                  </a:ext>
                </a:extLst>
              </p:cNvPr>
              <p:cNvSpPr/>
              <p:nvPr/>
            </p:nvSpPr>
            <p:spPr>
              <a:xfrm rot="10800000">
                <a:off x="5949489" y="5677603"/>
                <a:ext cx="158216" cy="1582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7" name="Rectangle 44">
                <a:extLst>
                  <a:ext uri="{FF2B5EF4-FFF2-40B4-BE49-F238E27FC236}">
                    <a16:creationId xmlns:a16="http://schemas.microsoft.com/office/drawing/2014/main" xmlns="" id="{740ECDCC-DF28-4F01-AC8A-5142C05EC446}"/>
                  </a:ext>
                </a:extLst>
              </p:cNvPr>
              <p:cNvSpPr/>
              <p:nvPr/>
            </p:nvSpPr>
            <p:spPr>
              <a:xfrm rot="10800000">
                <a:off x="5998932" y="5817832"/>
                <a:ext cx="59331" cy="3164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8" name="Oval 45">
                <a:extLst>
                  <a:ext uri="{FF2B5EF4-FFF2-40B4-BE49-F238E27FC236}">
                    <a16:creationId xmlns:a16="http://schemas.microsoft.com/office/drawing/2014/main" xmlns="" id="{F8CFC086-0F55-4148-98C9-86161D00CB63}"/>
                  </a:ext>
                </a:extLst>
              </p:cNvPr>
              <p:cNvSpPr/>
              <p:nvPr/>
            </p:nvSpPr>
            <p:spPr>
              <a:xfrm rot="10800000">
                <a:off x="5744120" y="5786455"/>
                <a:ext cx="177993" cy="1779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9" name="Rectangle 46">
                <a:extLst>
                  <a:ext uri="{FF2B5EF4-FFF2-40B4-BE49-F238E27FC236}">
                    <a16:creationId xmlns:a16="http://schemas.microsoft.com/office/drawing/2014/main" xmlns="" id="{06C98ABF-1273-427F-AD01-4B6632E48CF0}"/>
                  </a:ext>
                </a:extLst>
              </p:cNvPr>
              <p:cNvSpPr/>
              <p:nvPr/>
            </p:nvSpPr>
            <p:spPr>
              <a:xfrm rot="10800000">
                <a:off x="5803451" y="5953061"/>
                <a:ext cx="59331" cy="1812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199" name="Group 26">
              <a:extLst>
                <a:ext uri="{FF2B5EF4-FFF2-40B4-BE49-F238E27FC236}">
                  <a16:creationId xmlns:a16="http://schemas.microsoft.com/office/drawing/2014/main" xmlns="" id="{53748DD8-3AC9-4727-B2B4-25CE782F0B28}"/>
                </a:ext>
              </a:extLst>
            </p:cNvPr>
            <p:cNvGrpSpPr/>
            <p:nvPr/>
          </p:nvGrpSpPr>
          <p:grpSpPr>
            <a:xfrm>
              <a:off x="6468541" y="1863830"/>
              <a:ext cx="1103570" cy="638580"/>
              <a:chOff x="10719749" y="1383417"/>
              <a:chExt cx="1437799" cy="831980"/>
            </a:xfrm>
          </p:grpSpPr>
          <p:sp>
            <p:nvSpPr>
              <p:cNvPr id="200" name="Oval 27">
                <a:extLst>
                  <a:ext uri="{FF2B5EF4-FFF2-40B4-BE49-F238E27FC236}">
                    <a16:creationId xmlns:a16="http://schemas.microsoft.com/office/drawing/2014/main" xmlns="" id="{86244FE2-D90E-404E-9FD9-D1FED79860A7}"/>
                  </a:ext>
                </a:extLst>
              </p:cNvPr>
              <p:cNvSpPr/>
              <p:nvPr/>
            </p:nvSpPr>
            <p:spPr>
              <a:xfrm rot="10800000">
                <a:off x="11835021" y="1383417"/>
                <a:ext cx="322527" cy="3225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201" name="그룹 239">
                <a:extLst>
                  <a:ext uri="{FF2B5EF4-FFF2-40B4-BE49-F238E27FC236}">
                    <a16:creationId xmlns:a16="http://schemas.microsoft.com/office/drawing/2014/main" xmlns="" id="{B109FC70-87F8-4E51-BDB2-BFDACBD1E889}"/>
                  </a:ext>
                </a:extLst>
              </p:cNvPr>
              <p:cNvGrpSpPr/>
              <p:nvPr/>
            </p:nvGrpSpPr>
            <p:grpSpPr>
              <a:xfrm>
                <a:off x="10719749" y="1543336"/>
                <a:ext cx="1074685" cy="672061"/>
                <a:chOff x="5773786" y="6129098"/>
                <a:chExt cx="724882" cy="453308"/>
              </a:xfrm>
              <a:solidFill>
                <a:schemeClr val="accent1"/>
              </a:solidFill>
            </p:grpSpPr>
            <p:sp>
              <p:nvSpPr>
                <p:cNvPr id="202" name="Oval 29">
                  <a:extLst>
                    <a:ext uri="{FF2B5EF4-FFF2-40B4-BE49-F238E27FC236}">
                      <a16:creationId xmlns:a16="http://schemas.microsoft.com/office/drawing/2014/main" xmlns="" id="{869B90E9-8C5B-43FE-BBE6-4AE46A550587}"/>
                    </a:ext>
                  </a:extLst>
                </p:cNvPr>
                <p:cNvSpPr/>
                <p:nvPr/>
              </p:nvSpPr>
              <p:spPr>
                <a:xfrm rot="10800000">
                  <a:off x="6320675" y="6293466"/>
                  <a:ext cx="177993" cy="17799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3" name="Rectangle 30">
                  <a:extLst>
                    <a:ext uri="{FF2B5EF4-FFF2-40B4-BE49-F238E27FC236}">
                      <a16:creationId xmlns:a16="http://schemas.microsoft.com/office/drawing/2014/main" xmlns="" id="{B7A59345-D67B-4CBC-A012-DF48851E8B4D}"/>
                    </a:ext>
                  </a:extLst>
                </p:cNvPr>
                <p:cNvSpPr/>
                <p:nvPr/>
              </p:nvSpPr>
              <p:spPr>
                <a:xfrm>
                  <a:off x="6380005" y="6129098"/>
                  <a:ext cx="59331" cy="19964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4" name="Oval 31">
                  <a:extLst>
                    <a:ext uri="{FF2B5EF4-FFF2-40B4-BE49-F238E27FC236}">
                      <a16:creationId xmlns:a16="http://schemas.microsoft.com/office/drawing/2014/main" xmlns="" id="{B78D8E41-ED4D-4CE6-A23E-8B21EADC4305}"/>
                    </a:ext>
                  </a:extLst>
                </p:cNvPr>
                <p:cNvSpPr/>
                <p:nvPr/>
              </p:nvSpPr>
              <p:spPr>
                <a:xfrm rot="10800000">
                  <a:off x="6135082" y="6417005"/>
                  <a:ext cx="158216" cy="15821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5" name="Rectangle 32">
                  <a:extLst>
                    <a:ext uri="{FF2B5EF4-FFF2-40B4-BE49-F238E27FC236}">
                      <a16:creationId xmlns:a16="http://schemas.microsoft.com/office/drawing/2014/main" xmlns="" id="{4FB777C8-6697-41CE-8BFE-A56B21BD7C3A}"/>
                    </a:ext>
                  </a:extLst>
                </p:cNvPr>
                <p:cNvSpPr/>
                <p:nvPr/>
              </p:nvSpPr>
              <p:spPr>
                <a:xfrm>
                  <a:off x="6184524" y="6129098"/>
                  <a:ext cx="59331" cy="29861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6" name="Oval 33">
                  <a:extLst>
                    <a:ext uri="{FF2B5EF4-FFF2-40B4-BE49-F238E27FC236}">
                      <a16:creationId xmlns:a16="http://schemas.microsoft.com/office/drawing/2014/main" xmlns="" id="{4393D013-808E-4C00-BED4-5C87F555D6A5}"/>
                    </a:ext>
                  </a:extLst>
                </p:cNvPr>
                <p:cNvSpPr/>
                <p:nvPr/>
              </p:nvSpPr>
              <p:spPr>
                <a:xfrm rot="10800000">
                  <a:off x="5959378" y="6443967"/>
                  <a:ext cx="138439" cy="1384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7" name="Rectangle 34">
                  <a:extLst>
                    <a:ext uri="{FF2B5EF4-FFF2-40B4-BE49-F238E27FC236}">
                      <a16:creationId xmlns:a16="http://schemas.microsoft.com/office/drawing/2014/main" xmlns="" id="{8018E5DE-7619-4DE2-99FF-5F8A0CC5A56E}"/>
                    </a:ext>
                  </a:extLst>
                </p:cNvPr>
                <p:cNvSpPr/>
                <p:nvPr/>
              </p:nvSpPr>
              <p:spPr>
                <a:xfrm>
                  <a:off x="5998931" y="6134264"/>
                  <a:ext cx="59331" cy="31643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8" name="Oval 35">
                  <a:extLst>
                    <a:ext uri="{FF2B5EF4-FFF2-40B4-BE49-F238E27FC236}">
                      <a16:creationId xmlns:a16="http://schemas.microsoft.com/office/drawing/2014/main" xmlns="" id="{44A4624D-D07A-497A-94AF-D6753C0BE9A8}"/>
                    </a:ext>
                  </a:extLst>
                </p:cNvPr>
                <p:cNvSpPr/>
                <p:nvPr/>
              </p:nvSpPr>
              <p:spPr>
                <a:xfrm rot="10800000">
                  <a:off x="5773786" y="6354892"/>
                  <a:ext cx="118662" cy="11866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09" name="Rectangle 36">
                  <a:extLst>
                    <a:ext uri="{FF2B5EF4-FFF2-40B4-BE49-F238E27FC236}">
                      <a16:creationId xmlns:a16="http://schemas.microsoft.com/office/drawing/2014/main" xmlns="" id="{9B31BF0E-0CCC-4EC4-9720-E90FD6A51611}"/>
                    </a:ext>
                  </a:extLst>
                </p:cNvPr>
                <p:cNvSpPr/>
                <p:nvPr/>
              </p:nvSpPr>
              <p:spPr>
                <a:xfrm>
                  <a:off x="5803450" y="6130005"/>
                  <a:ext cx="59331" cy="2316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240" name="Group 2">
            <a:extLst>
              <a:ext uri="{FF2B5EF4-FFF2-40B4-BE49-F238E27FC236}">
                <a16:creationId xmlns:a16="http://schemas.microsoft.com/office/drawing/2014/main" xmlns="" id="{A87FE783-119E-419F-BE43-2EBF0EA423BA}"/>
              </a:ext>
            </a:extLst>
          </p:cNvPr>
          <p:cNvGrpSpPr/>
          <p:nvPr/>
        </p:nvGrpSpPr>
        <p:grpSpPr>
          <a:xfrm>
            <a:off x="4130073" y="2827647"/>
            <a:ext cx="2641826" cy="3833409"/>
            <a:chOff x="928131" y="447675"/>
            <a:chExt cx="4082018" cy="5923193"/>
          </a:xfrm>
        </p:grpSpPr>
        <p:grpSp>
          <p:nvGrpSpPr>
            <p:cNvPr id="241" name="Group 3">
              <a:extLst>
                <a:ext uri="{FF2B5EF4-FFF2-40B4-BE49-F238E27FC236}">
                  <a16:creationId xmlns:a16="http://schemas.microsoft.com/office/drawing/2014/main" xmlns="" id="{AF73088C-FB1A-47B9-989C-62AB6AB954E8}"/>
                </a:ext>
              </a:extLst>
            </p:cNvPr>
            <p:cNvGrpSpPr/>
            <p:nvPr/>
          </p:nvGrpSpPr>
          <p:grpSpPr>
            <a:xfrm flipH="1">
              <a:off x="928131" y="447675"/>
              <a:ext cx="4082018" cy="5923193"/>
              <a:chOff x="3730139" y="0"/>
              <a:chExt cx="4725732" cy="6857251"/>
            </a:xfrm>
          </p:grpSpPr>
          <p:sp>
            <p:nvSpPr>
              <p:cNvPr id="243" name="Freeform: Shape 5">
                <a:extLst>
                  <a:ext uri="{FF2B5EF4-FFF2-40B4-BE49-F238E27FC236}">
                    <a16:creationId xmlns:a16="http://schemas.microsoft.com/office/drawing/2014/main" xmlns="" id="{77253101-9587-4F27-A7B8-8F75061AEA61}"/>
                  </a:ext>
                </a:extLst>
              </p:cNvPr>
              <p:cNvSpPr/>
              <p:nvPr/>
            </p:nvSpPr>
            <p:spPr>
              <a:xfrm>
                <a:off x="3730139" y="366857"/>
                <a:ext cx="4490643" cy="6490394"/>
              </a:xfrm>
              <a:custGeom>
                <a:avLst/>
                <a:gdLst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304718 w 4490643"/>
                  <a:gd name="connsiteY41" fmla="*/ 3600450 h 6490394"/>
                  <a:gd name="connsiteX42" fmla="*/ 3460446 w 4490643"/>
                  <a:gd name="connsiteY42" fmla="*/ 2852509 h 6490394"/>
                  <a:gd name="connsiteX43" fmla="*/ 3272524 w 4490643"/>
                  <a:gd name="connsiteY43" fmla="*/ 1888196 h 6490394"/>
                  <a:gd name="connsiteX44" fmla="*/ 1953332 w 4490643"/>
                  <a:gd name="connsiteY44" fmla="*/ 2999252 h 6490394"/>
                  <a:gd name="connsiteX45" fmla="*/ 1119292 w 4490643"/>
                  <a:gd name="connsiteY45" fmla="*/ 2052159 h 6490394"/>
                  <a:gd name="connsiteX46" fmla="*/ 3507613 w 4490643"/>
                  <a:gd name="connsiteY46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60446 w 4490643"/>
                  <a:gd name="connsiteY41" fmla="*/ 285250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79496 w 4490643"/>
                  <a:gd name="connsiteY41" fmla="*/ 3204934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479496 w 4490643"/>
                  <a:gd name="connsiteY41" fmla="*/ 3204934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  <a:gd name="connsiteX0" fmla="*/ 3271027 w 4490643"/>
                  <a:gd name="connsiteY0" fmla="*/ 4794611 h 6490394"/>
                  <a:gd name="connsiteX1" fmla="*/ 3107812 w 4490643"/>
                  <a:gd name="connsiteY1" fmla="*/ 4921888 h 6490394"/>
                  <a:gd name="connsiteX2" fmla="*/ 3226854 w 4490643"/>
                  <a:gd name="connsiteY2" fmla="*/ 5093338 h 6490394"/>
                  <a:gd name="connsiteX3" fmla="*/ 3426754 w 4490643"/>
                  <a:gd name="connsiteY3" fmla="*/ 4993762 h 6490394"/>
                  <a:gd name="connsiteX4" fmla="*/ 3271027 w 4490643"/>
                  <a:gd name="connsiteY4" fmla="*/ 4794611 h 6490394"/>
                  <a:gd name="connsiteX5" fmla="*/ 3507613 w 4490643"/>
                  <a:gd name="connsiteY5" fmla="*/ 0 h 6490394"/>
                  <a:gd name="connsiteX6" fmla="*/ 4341654 w 4490643"/>
                  <a:gd name="connsiteY6" fmla="*/ 947093 h 6490394"/>
                  <a:gd name="connsiteX7" fmla="*/ 3959073 w 4490643"/>
                  <a:gd name="connsiteY7" fmla="*/ 1284003 h 6490394"/>
                  <a:gd name="connsiteX8" fmla="*/ 4349141 w 4490643"/>
                  <a:gd name="connsiteY8" fmla="*/ 1721238 h 6490394"/>
                  <a:gd name="connsiteX9" fmla="*/ 4472675 w 4490643"/>
                  <a:gd name="connsiteY9" fmla="*/ 2031945 h 6490394"/>
                  <a:gd name="connsiteX10" fmla="*/ 4384329 w 4490643"/>
                  <a:gd name="connsiteY10" fmla="*/ 2023709 h 6490394"/>
                  <a:gd name="connsiteX11" fmla="*/ 3870728 w 4490643"/>
                  <a:gd name="connsiteY11" fmla="*/ 2509609 h 6490394"/>
                  <a:gd name="connsiteX12" fmla="*/ 4246570 w 4490643"/>
                  <a:gd name="connsiteY12" fmla="*/ 2922886 h 6490394"/>
                  <a:gd name="connsiteX13" fmla="*/ 4490643 w 4490643"/>
                  <a:gd name="connsiteY13" fmla="*/ 2931870 h 6490394"/>
                  <a:gd name="connsiteX14" fmla="*/ 4484111 w 4490643"/>
                  <a:gd name="connsiteY14" fmla="*/ 2945016 h 6490394"/>
                  <a:gd name="connsiteX15" fmla="*/ 4483898 w 4490643"/>
                  <a:gd name="connsiteY15" fmla="*/ 3077270 h 6490394"/>
                  <a:gd name="connsiteX16" fmla="*/ 3719396 w 4490643"/>
                  <a:gd name="connsiteY16" fmla="*/ 4625553 h 6490394"/>
                  <a:gd name="connsiteX17" fmla="*/ 3650168 w 4490643"/>
                  <a:gd name="connsiteY17" fmla="*/ 4675183 h 6490394"/>
                  <a:gd name="connsiteX18" fmla="*/ 3674204 w 4490643"/>
                  <a:gd name="connsiteY18" fmla="*/ 4787179 h 6490394"/>
                  <a:gd name="connsiteX19" fmla="*/ 3979288 w 4490643"/>
                  <a:gd name="connsiteY19" fmla="*/ 6214875 h 6490394"/>
                  <a:gd name="connsiteX20" fmla="*/ 4017471 w 4490643"/>
                  <a:gd name="connsiteY20" fmla="*/ 6244823 h 6490394"/>
                  <a:gd name="connsiteX21" fmla="*/ 4278764 w 4490643"/>
                  <a:gd name="connsiteY21" fmla="*/ 6244074 h 6490394"/>
                  <a:gd name="connsiteX22" fmla="*/ 4278764 w 4490643"/>
                  <a:gd name="connsiteY22" fmla="*/ 6490394 h 6490394"/>
                  <a:gd name="connsiteX23" fmla="*/ 0 w 4490643"/>
                  <a:gd name="connsiteY23" fmla="*/ 6490394 h 6490394"/>
                  <a:gd name="connsiteX24" fmla="*/ 0 w 4490643"/>
                  <a:gd name="connsiteY24" fmla="*/ 6245572 h 6490394"/>
                  <a:gd name="connsiteX25" fmla="*/ 637135 w 4490643"/>
                  <a:gd name="connsiteY25" fmla="*/ 6244074 h 6490394"/>
                  <a:gd name="connsiteX26" fmla="*/ 637135 w 4490643"/>
                  <a:gd name="connsiteY26" fmla="*/ 5897431 h 6490394"/>
                  <a:gd name="connsiteX27" fmla="*/ 1056402 w 4490643"/>
                  <a:gd name="connsiteY27" fmla="*/ 5897431 h 6490394"/>
                  <a:gd name="connsiteX28" fmla="*/ 422261 w 4490643"/>
                  <a:gd name="connsiteY28" fmla="*/ 5615175 h 6490394"/>
                  <a:gd name="connsiteX29" fmla="*/ 508361 w 4490643"/>
                  <a:gd name="connsiteY29" fmla="*/ 5416024 h 6490394"/>
                  <a:gd name="connsiteX30" fmla="*/ 1826055 w 4490643"/>
                  <a:gd name="connsiteY30" fmla="*/ 5987274 h 6490394"/>
                  <a:gd name="connsiteX31" fmla="*/ 1739207 w 4490643"/>
                  <a:gd name="connsiteY31" fmla="*/ 6187174 h 6490394"/>
                  <a:gd name="connsiteX32" fmla="*/ 1466684 w 4490643"/>
                  <a:gd name="connsiteY32" fmla="*/ 6068881 h 6490394"/>
                  <a:gd name="connsiteX33" fmla="*/ 1466684 w 4490643"/>
                  <a:gd name="connsiteY33" fmla="*/ 6244074 h 6490394"/>
                  <a:gd name="connsiteX34" fmla="*/ 1492888 w 4490643"/>
                  <a:gd name="connsiteY34" fmla="*/ 6244074 h 6490394"/>
                  <a:gd name="connsiteX35" fmla="*/ 2514850 w 4490643"/>
                  <a:gd name="connsiteY35" fmla="*/ 6244823 h 6490394"/>
                  <a:gd name="connsiteX36" fmla="*/ 2819567 w 4490643"/>
                  <a:gd name="connsiteY36" fmla="*/ 4940605 h 6490394"/>
                  <a:gd name="connsiteX37" fmla="*/ 246319 w 4490643"/>
                  <a:gd name="connsiteY37" fmla="*/ 4940605 h 6490394"/>
                  <a:gd name="connsiteX38" fmla="*/ 246319 w 4490643"/>
                  <a:gd name="connsiteY38" fmla="*/ 4545297 h 6490394"/>
                  <a:gd name="connsiteX39" fmla="*/ 2603195 w 4490643"/>
                  <a:gd name="connsiteY39" fmla="*/ 4522088 h 6490394"/>
                  <a:gd name="connsiteX40" fmla="*/ 2798603 w 4490643"/>
                  <a:gd name="connsiteY40" fmla="*/ 4474920 h 6490394"/>
                  <a:gd name="connsiteX41" fmla="*/ 3603321 w 4490643"/>
                  <a:gd name="connsiteY41" fmla="*/ 2871559 h 6490394"/>
                  <a:gd name="connsiteX42" fmla="*/ 3272524 w 4490643"/>
                  <a:gd name="connsiteY42" fmla="*/ 1888196 h 6490394"/>
                  <a:gd name="connsiteX43" fmla="*/ 1953332 w 4490643"/>
                  <a:gd name="connsiteY43" fmla="*/ 2999252 h 6490394"/>
                  <a:gd name="connsiteX44" fmla="*/ 1119292 w 4490643"/>
                  <a:gd name="connsiteY44" fmla="*/ 2052159 h 6490394"/>
                  <a:gd name="connsiteX45" fmla="*/ 3507613 w 4490643"/>
                  <a:gd name="connsiteY45" fmla="*/ 0 h 649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490643" h="6490394">
                    <a:moveTo>
                      <a:pt x="3271027" y="4794611"/>
                    </a:moveTo>
                    <a:cubicBezTo>
                      <a:pt x="3189420" y="4793862"/>
                      <a:pt x="3119792" y="4848516"/>
                      <a:pt x="3107812" y="4921888"/>
                    </a:cubicBezTo>
                    <a:cubicBezTo>
                      <a:pt x="3095085" y="4999752"/>
                      <a:pt x="3145996" y="5073872"/>
                      <a:pt x="3226854" y="5093338"/>
                    </a:cubicBezTo>
                    <a:cubicBezTo>
                      <a:pt x="3312205" y="5114301"/>
                      <a:pt x="3399802" y="5070129"/>
                      <a:pt x="3426754" y="4993762"/>
                    </a:cubicBezTo>
                    <a:cubicBezTo>
                      <a:pt x="3460446" y="4894935"/>
                      <a:pt x="3382582" y="4794611"/>
                      <a:pt x="3271027" y="4794611"/>
                    </a:cubicBezTo>
                    <a:close/>
                    <a:moveTo>
                      <a:pt x="3507613" y="0"/>
                    </a:moveTo>
                    <a:lnTo>
                      <a:pt x="4341654" y="947093"/>
                    </a:lnTo>
                    <a:lnTo>
                      <a:pt x="3959073" y="1284003"/>
                    </a:lnTo>
                    <a:cubicBezTo>
                      <a:pt x="4099827" y="1409783"/>
                      <a:pt x="4263041" y="1555778"/>
                      <a:pt x="4349141" y="1721238"/>
                    </a:cubicBezTo>
                    <a:cubicBezTo>
                      <a:pt x="4400052" y="1819317"/>
                      <a:pt x="4438235" y="1922636"/>
                      <a:pt x="4472675" y="2031945"/>
                    </a:cubicBezTo>
                    <a:cubicBezTo>
                      <a:pt x="4441978" y="2028950"/>
                      <a:pt x="4412779" y="2027452"/>
                      <a:pt x="4384329" y="2023709"/>
                    </a:cubicBezTo>
                    <a:cubicBezTo>
                      <a:pt x="4099078" y="1990767"/>
                      <a:pt x="3852759" y="2223609"/>
                      <a:pt x="3870728" y="2509609"/>
                    </a:cubicBezTo>
                    <a:cubicBezTo>
                      <a:pt x="3882706" y="2709509"/>
                      <a:pt x="4042926" y="2884702"/>
                      <a:pt x="4246570" y="2922886"/>
                    </a:cubicBezTo>
                    <a:cubicBezTo>
                      <a:pt x="4316198" y="2936362"/>
                      <a:pt x="4434491" y="2942352"/>
                      <a:pt x="4490643" y="2931870"/>
                    </a:cubicBezTo>
                    <a:lnTo>
                      <a:pt x="4484111" y="2945016"/>
                    </a:lnTo>
                    <a:lnTo>
                      <a:pt x="4483898" y="3077270"/>
                    </a:lnTo>
                    <a:cubicBezTo>
                      <a:pt x="4462836" y="3680986"/>
                      <a:pt x="4182579" y="4244546"/>
                      <a:pt x="3719396" y="4625553"/>
                    </a:cubicBezTo>
                    <a:lnTo>
                      <a:pt x="3650168" y="4675183"/>
                    </a:lnTo>
                    <a:lnTo>
                      <a:pt x="3674204" y="4787179"/>
                    </a:lnTo>
                    <a:cubicBezTo>
                      <a:pt x="3754833" y="5162861"/>
                      <a:pt x="3877092" y="5732720"/>
                      <a:pt x="3979288" y="6214875"/>
                    </a:cubicBezTo>
                    <a:cubicBezTo>
                      <a:pt x="3984529" y="6238834"/>
                      <a:pt x="3994261" y="6245572"/>
                      <a:pt x="4017471" y="6244823"/>
                    </a:cubicBezTo>
                    <a:cubicBezTo>
                      <a:pt x="4095335" y="6243326"/>
                      <a:pt x="4267533" y="6244074"/>
                      <a:pt x="4278764" y="6244074"/>
                    </a:cubicBezTo>
                    <a:lnTo>
                      <a:pt x="4278764" y="6490394"/>
                    </a:lnTo>
                    <a:lnTo>
                      <a:pt x="0" y="6490394"/>
                    </a:lnTo>
                    <a:lnTo>
                      <a:pt x="0" y="6245572"/>
                    </a:lnTo>
                    <a:cubicBezTo>
                      <a:pt x="9733" y="6244823"/>
                      <a:pt x="624408" y="6244074"/>
                      <a:pt x="637135" y="6244074"/>
                    </a:cubicBezTo>
                    <a:lnTo>
                      <a:pt x="637135" y="5897431"/>
                    </a:lnTo>
                    <a:lnTo>
                      <a:pt x="1056402" y="5897431"/>
                    </a:lnTo>
                    <a:cubicBezTo>
                      <a:pt x="1057150" y="5895185"/>
                      <a:pt x="635638" y="5708013"/>
                      <a:pt x="422261" y="5615175"/>
                    </a:cubicBezTo>
                    <a:cubicBezTo>
                      <a:pt x="451460" y="5548541"/>
                      <a:pt x="479162" y="5483406"/>
                      <a:pt x="508361" y="5416024"/>
                    </a:cubicBezTo>
                    <a:lnTo>
                      <a:pt x="1826055" y="5987274"/>
                    </a:lnTo>
                    <a:lnTo>
                      <a:pt x="1739207" y="6187174"/>
                    </a:lnTo>
                    <a:lnTo>
                      <a:pt x="1466684" y="6068881"/>
                    </a:lnTo>
                    <a:lnTo>
                      <a:pt x="1466684" y="6244074"/>
                    </a:lnTo>
                    <a:lnTo>
                      <a:pt x="1492888" y="6244074"/>
                    </a:lnTo>
                    <a:lnTo>
                      <a:pt x="2514850" y="6244823"/>
                    </a:lnTo>
                    <a:cubicBezTo>
                      <a:pt x="2535065" y="6244823"/>
                      <a:pt x="2818069" y="4949589"/>
                      <a:pt x="2819567" y="4940605"/>
                    </a:cubicBezTo>
                    <a:lnTo>
                      <a:pt x="246319" y="4940605"/>
                    </a:lnTo>
                    <a:lnTo>
                      <a:pt x="246319" y="4545297"/>
                    </a:lnTo>
                    <a:lnTo>
                      <a:pt x="2603195" y="4522088"/>
                    </a:lnTo>
                    <a:cubicBezTo>
                      <a:pt x="2714750" y="4515349"/>
                      <a:pt x="2772399" y="4486151"/>
                      <a:pt x="2798603" y="4474920"/>
                    </a:cubicBezTo>
                    <a:cubicBezTo>
                      <a:pt x="3170078" y="4291907"/>
                      <a:pt x="3505284" y="3712255"/>
                      <a:pt x="3603321" y="2871559"/>
                    </a:cubicBezTo>
                    <a:cubicBezTo>
                      <a:pt x="3669330" y="2428251"/>
                      <a:pt x="3282257" y="1911405"/>
                      <a:pt x="3272524" y="1888196"/>
                    </a:cubicBezTo>
                    <a:cubicBezTo>
                      <a:pt x="2826305" y="2280510"/>
                      <a:pt x="2457949" y="2555279"/>
                      <a:pt x="1953332" y="2999252"/>
                    </a:cubicBezTo>
                    <a:lnTo>
                      <a:pt x="1119292" y="2052159"/>
                    </a:lnTo>
                    <a:cubicBezTo>
                      <a:pt x="1950338" y="1320689"/>
                      <a:pt x="2675818" y="732219"/>
                      <a:pt x="35076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44" name="Freeform: Shape 6">
                <a:extLst>
                  <a:ext uri="{FF2B5EF4-FFF2-40B4-BE49-F238E27FC236}">
                    <a16:creationId xmlns:a16="http://schemas.microsoft.com/office/drawing/2014/main" xmlns="" id="{AEEFB3E6-D412-456D-93AA-75CA091241ED}"/>
                  </a:ext>
                </a:extLst>
              </p:cNvPr>
              <p:cNvSpPr/>
              <p:nvPr/>
            </p:nvSpPr>
            <p:spPr>
              <a:xfrm>
                <a:off x="4412196" y="2470677"/>
                <a:ext cx="1205391" cy="1272773"/>
              </a:xfrm>
              <a:custGeom>
                <a:avLst/>
                <a:gdLst>
                  <a:gd name="connsiteX0" fmla="*/ 491889 w 1205390"/>
                  <a:gd name="connsiteY0" fmla="*/ 1275019 h 1272772"/>
                  <a:gd name="connsiteX1" fmla="*/ 459696 w 1205390"/>
                  <a:gd name="connsiteY1" fmla="*/ 1050412 h 1272772"/>
                  <a:gd name="connsiteX2" fmla="*/ 295733 w 1205390"/>
                  <a:gd name="connsiteY2" fmla="*/ 1194161 h 1272772"/>
                  <a:gd name="connsiteX3" fmla="*/ 17969 w 1205390"/>
                  <a:gd name="connsiteY3" fmla="*/ 878213 h 1272772"/>
                  <a:gd name="connsiteX4" fmla="*/ 233591 w 1205390"/>
                  <a:gd name="connsiteY4" fmla="*/ 688046 h 1272772"/>
                  <a:gd name="connsiteX5" fmla="*/ 0 w 1205390"/>
                  <a:gd name="connsiteY5" fmla="*/ 631146 h 1272772"/>
                  <a:gd name="connsiteX6" fmla="*/ 98827 w 1205390"/>
                  <a:gd name="connsiteY6" fmla="*/ 222361 h 1272772"/>
                  <a:gd name="connsiteX7" fmla="*/ 472423 w 1205390"/>
                  <a:gd name="connsiteY7" fmla="*/ 312204 h 1272772"/>
                  <a:gd name="connsiteX8" fmla="*/ 475418 w 1205390"/>
                  <a:gd name="connsiteY8" fmla="*/ 308460 h 1272772"/>
                  <a:gd name="connsiteX9" fmla="*/ 280010 w 1205390"/>
                  <a:gd name="connsiteY9" fmla="*/ 86099 h 1272772"/>
                  <a:gd name="connsiteX10" fmla="*/ 378089 w 1205390"/>
                  <a:gd name="connsiteY10" fmla="*/ 0 h 1272772"/>
                  <a:gd name="connsiteX11" fmla="*/ 1212129 w 1205390"/>
                  <a:gd name="connsiteY11" fmla="*/ 947093 h 1272772"/>
                  <a:gd name="connsiteX12" fmla="*/ 1114051 w 1205390"/>
                  <a:gd name="connsiteY12" fmla="*/ 1033192 h 1272772"/>
                  <a:gd name="connsiteX13" fmla="*/ 894685 w 1205390"/>
                  <a:gd name="connsiteY13" fmla="*/ 783879 h 1272772"/>
                  <a:gd name="connsiteX14" fmla="*/ 890192 w 1205390"/>
                  <a:gd name="connsiteY14" fmla="*/ 786124 h 1272772"/>
                  <a:gd name="connsiteX15" fmla="*/ 954580 w 1205390"/>
                  <a:gd name="connsiteY15" fmla="*/ 1238333 h 1272772"/>
                  <a:gd name="connsiteX16" fmla="*/ 491889 w 1205390"/>
                  <a:gd name="connsiteY16" fmla="*/ 1275019 h 127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5390" h="1272772">
                    <a:moveTo>
                      <a:pt x="491889" y="1275019"/>
                    </a:moveTo>
                    <a:cubicBezTo>
                      <a:pt x="480659" y="1200150"/>
                      <a:pt x="470926" y="1128276"/>
                      <a:pt x="459696" y="1050412"/>
                    </a:cubicBezTo>
                    <a:cubicBezTo>
                      <a:pt x="404293" y="1099077"/>
                      <a:pt x="351136" y="1145496"/>
                      <a:pt x="295733" y="1194161"/>
                    </a:cubicBezTo>
                    <a:cubicBezTo>
                      <a:pt x="202895" y="1088595"/>
                      <a:pt x="110806" y="984527"/>
                      <a:pt x="17969" y="878213"/>
                    </a:cubicBezTo>
                    <a:cubicBezTo>
                      <a:pt x="89843" y="815323"/>
                      <a:pt x="159471" y="753182"/>
                      <a:pt x="233591" y="688046"/>
                    </a:cubicBezTo>
                    <a:cubicBezTo>
                      <a:pt x="153481" y="668580"/>
                      <a:pt x="77864" y="649863"/>
                      <a:pt x="0" y="631146"/>
                    </a:cubicBezTo>
                    <a:cubicBezTo>
                      <a:pt x="32942" y="494884"/>
                      <a:pt x="65136" y="360120"/>
                      <a:pt x="98827" y="222361"/>
                    </a:cubicBezTo>
                    <a:cubicBezTo>
                      <a:pt x="224607" y="252309"/>
                      <a:pt x="348141" y="282256"/>
                      <a:pt x="472423" y="312204"/>
                    </a:cubicBezTo>
                    <a:cubicBezTo>
                      <a:pt x="473172" y="310706"/>
                      <a:pt x="474670" y="309958"/>
                      <a:pt x="475418" y="308460"/>
                    </a:cubicBezTo>
                    <a:cubicBezTo>
                      <a:pt x="411031" y="235089"/>
                      <a:pt x="346643" y="161717"/>
                      <a:pt x="280010" y="86099"/>
                    </a:cubicBezTo>
                    <a:cubicBezTo>
                      <a:pt x="312204" y="57649"/>
                      <a:pt x="343649" y="29948"/>
                      <a:pt x="378089" y="0"/>
                    </a:cubicBezTo>
                    <a:cubicBezTo>
                      <a:pt x="655852" y="315947"/>
                      <a:pt x="932868" y="630397"/>
                      <a:pt x="1212129" y="947093"/>
                    </a:cubicBezTo>
                    <a:cubicBezTo>
                      <a:pt x="1179936" y="975543"/>
                      <a:pt x="1147742" y="1003993"/>
                      <a:pt x="1114051" y="1033192"/>
                    </a:cubicBezTo>
                    <a:cubicBezTo>
                      <a:pt x="1040679" y="950088"/>
                      <a:pt x="967308" y="866983"/>
                      <a:pt x="894685" y="783879"/>
                    </a:cubicBezTo>
                    <a:cubicBezTo>
                      <a:pt x="893187" y="784627"/>
                      <a:pt x="891690" y="785376"/>
                      <a:pt x="890192" y="786124"/>
                    </a:cubicBezTo>
                    <a:cubicBezTo>
                      <a:pt x="911904" y="935862"/>
                      <a:pt x="932868" y="1085600"/>
                      <a:pt x="954580" y="1238333"/>
                    </a:cubicBezTo>
                    <a:cubicBezTo>
                      <a:pt x="800350" y="1251061"/>
                      <a:pt x="647617" y="1263040"/>
                      <a:pt x="491889" y="127501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7">
                <a:extLst>
                  <a:ext uri="{FF2B5EF4-FFF2-40B4-BE49-F238E27FC236}">
                    <a16:creationId xmlns:a16="http://schemas.microsoft.com/office/drawing/2014/main" xmlns="" id="{926C37D2-EB75-4D6D-8FD9-1000C75FCF35}"/>
                  </a:ext>
                </a:extLst>
              </p:cNvPr>
              <p:cNvSpPr/>
              <p:nvPr/>
            </p:nvSpPr>
            <p:spPr>
              <a:xfrm>
                <a:off x="7448134" y="0"/>
                <a:ext cx="973297" cy="1063140"/>
              </a:xfrm>
              <a:custGeom>
                <a:avLst/>
                <a:gdLst>
                  <a:gd name="connsiteX0" fmla="*/ 238832 w 973297"/>
                  <a:gd name="connsiteY0" fmla="*/ 416272 h 1063139"/>
                  <a:gd name="connsiteX1" fmla="*/ 119790 w 973297"/>
                  <a:gd name="connsiteY1" fmla="*/ 280759 h 1063139"/>
                  <a:gd name="connsiteX2" fmla="*/ 0 w 973297"/>
                  <a:gd name="connsiteY2" fmla="*/ 144497 h 1063139"/>
                  <a:gd name="connsiteX3" fmla="*/ 162466 w 973297"/>
                  <a:gd name="connsiteY3" fmla="*/ 0 h 1063139"/>
                  <a:gd name="connsiteX4" fmla="*/ 977040 w 973297"/>
                  <a:gd name="connsiteY4" fmla="*/ 925381 h 1063139"/>
                  <a:gd name="connsiteX5" fmla="*/ 813826 w 973297"/>
                  <a:gd name="connsiteY5" fmla="*/ 1069129 h 1063139"/>
                  <a:gd name="connsiteX6" fmla="*/ 574245 w 973297"/>
                  <a:gd name="connsiteY6" fmla="*/ 797355 h 1063139"/>
                  <a:gd name="connsiteX7" fmla="*/ 399800 w 973297"/>
                  <a:gd name="connsiteY7" fmla="*/ 950088 h 1063139"/>
                  <a:gd name="connsiteX8" fmla="*/ 64387 w 973297"/>
                  <a:gd name="connsiteY8" fmla="*/ 569004 h 1063139"/>
                  <a:gd name="connsiteX9" fmla="*/ 238832 w 973297"/>
                  <a:gd name="connsiteY9" fmla="*/ 416272 h 106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297" h="1063139">
                    <a:moveTo>
                      <a:pt x="238832" y="416272"/>
                    </a:moveTo>
                    <a:cubicBezTo>
                      <a:pt x="198403" y="369853"/>
                      <a:pt x="158722" y="325680"/>
                      <a:pt x="119790" y="280759"/>
                    </a:cubicBezTo>
                    <a:cubicBezTo>
                      <a:pt x="80110" y="235837"/>
                      <a:pt x="41178" y="191665"/>
                      <a:pt x="0" y="144497"/>
                    </a:cubicBezTo>
                    <a:cubicBezTo>
                      <a:pt x="53906" y="95832"/>
                      <a:pt x="107811" y="48665"/>
                      <a:pt x="162466" y="0"/>
                    </a:cubicBezTo>
                    <a:cubicBezTo>
                      <a:pt x="434240" y="308460"/>
                      <a:pt x="705266" y="616172"/>
                      <a:pt x="977040" y="925381"/>
                    </a:cubicBezTo>
                    <a:cubicBezTo>
                      <a:pt x="922386" y="973297"/>
                      <a:pt x="868480" y="1020464"/>
                      <a:pt x="813826" y="1069129"/>
                    </a:cubicBezTo>
                    <a:cubicBezTo>
                      <a:pt x="733716" y="977789"/>
                      <a:pt x="654355" y="887946"/>
                      <a:pt x="574245" y="797355"/>
                    </a:cubicBezTo>
                    <a:cubicBezTo>
                      <a:pt x="515847" y="849014"/>
                      <a:pt x="458947" y="899177"/>
                      <a:pt x="399800" y="950088"/>
                    </a:cubicBezTo>
                    <a:cubicBezTo>
                      <a:pt x="288245" y="822810"/>
                      <a:pt x="176691" y="697030"/>
                      <a:pt x="64387" y="569004"/>
                    </a:cubicBezTo>
                    <a:cubicBezTo>
                      <a:pt x="122785" y="518093"/>
                      <a:pt x="180434" y="467183"/>
                      <a:pt x="238832" y="41627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8">
                <a:extLst>
                  <a:ext uri="{FF2B5EF4-FFF2-40B4-BE49-F238E27FC236}">
                    <a16:creationId xmlns:a16="http://schemas.microsoft.com/office/drawing/2014/main" xmlns="" id="{99319FC7-5AB5-4B57-A594-B18345D27A67}"/>
                  </a:ext>
                </a:extLst>
              </p:cNvPr>
              <p:cNvSpPr/>
              <p:nvPr/>
            </p:nvSpPr>
            <p:spPr>
              <a:xfrm>
                <a:off x="7699694" y="2487897"/>
                <a:ext cx="756177" cy="741203"/>
              </a:xfrm>
              <a:custGeom>
                <a:avLst/>
                <a:gdLst>
                  <a:gd name="connsiteX0" fmla="*/ 381083 w 756176"/>
                  <a:gd name="connsiteY0" fmla="*/ 743449 h 741203"/>
                  <a:gd name="connsiteX1" fmla="*/ 0 w 756176"/>
                  <a:gd name="connsiteY1" fmla="*/ 369853 h 741203"/>
                  <a:gd name="connsiteX2" fmla="*/ 381832 w 756176"/>
                  <a:gd name="connsiteY2" fmla="*/ 0 h 741203"/>
                  <a:gd name="connsiteX3" fmla="*/ 762915 w 756176"/>
                  <a:gd name="connsiteY3" fmla="*/ 370602 h 741203"/>
                  <a:gd name="connsiteX4" fmla="*/ 381083 w 756176"/>
                  <a:gd name="connsiteY4" fmla="*/ 743449 h 741203"/>
                  <a:gd name="connsiteX5" fmla="*/ 577989 w 756176"/>
                  <a:gd name="connsiteY5" fmla="*/ 372099 h 741203"/>
                  <a:gd name="connsiteX6" fmla="*/ 381083 w 756176"/>
                  <a:gd name="connsiteY6" fmla="*/ 180434 h 741203"/>
                  <a:gd name="connsiteX7" fmla="*/ 184927 w 756176"/>
                  <a:gd name="connsiteY7" fmla="*/ 370602 h 741203"/>
                  <a:gd name="connsiteX8" fmla="*/ 380334 w 756176"/>
                  <a:gd name="connsiteY8" fmla="*/ 563015 h 741203"/>
                  <a:gd name="connsiteX9" fmla="*/ 577989 w 756176"/>
                  <a:gd name="connsiteY9" fmla="*/ 372099 h 74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6176" h="741203">
                    <a:moveTo>
                      <a:pt x="381083" y="743449"/>
                    </a:moveTo>
                    <a:cubicBezTo>
                      <a:pt x="169953" y="743449"/>
                      <a:pt x="0" y="576491"/>
                      <a:pt x="0" y="369853"/>
                    </a:cubicBezTo>
                    <a:cubicBezTo>
                      <a:pt x="749" y="165461"/>
                      <a:pt x="171450" y="0"/>
                      <a:pt x="381832" y="0"/>
                    </a:cubicBezTo>
                    <a:cubicBezTo>
                      <a:pt x="591465" y="0"/>
                      <a:pt x="762166" y="166209"/>
                      <a:pt x="762915" y="370602"/>
                    </a:cubicBezTo>
                    <a:cubicBezTo>
                      <a:pt x="762915" y="576491"/>
                      <a:pt x="592214" y="743449"/>
                      <a:pt x="381083" y="743449"/>
                    </a:cubicBezTo>
                    <a:close/>
                    <a:moveTo>
                      <a:pt x="577989" y="372099"/>
                    </a:moveTo>
                    <a:cubicBezTo>
                      <a:pt x="577989" y="265785"/>
                      <a:pt x="489643" y="179686"/>
                      <a:pt x="381083" y="180434"/>
                    </a:cubicBezTo>
                    <a:cubicBezTo>
                      <a:pt x="273272" y="180434"/>
                      <a:pt x="185675" y="265785"/>
                      <a:pt x="184927" y="370602"/>
                    </a:cubicBezTo>
                    <a:cubicBezTo>
                      <a:pt x="184927" y="477664"/>
                      <a:pt x="271026" y="563015"/>
                      <a:pt x="380334" y="563015"/>
                    </a:cubicBezTo>
                    <a:cubicBezTo>
                      <a:pt x="489643" y="563764"/>
                      <a:pt x="577989" y="478413"/>
                      <a:pt x="577989" y="37209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4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42" name="Rectangle 4">
              <a:extLst>
                <a:ext uri="{FF2B5EF4-FFF2-40B4-BE49-F238E27FC236}">
                  <a16:creationId xmlns:a16="http://schemas.microsoft.com/office/drawing/2014/main" xmlns="" id="{7D7A8225-094D-48BA-9BAF-1967C3B2EA01}"/>
                </a:ext>
              </a:extLst>
            </p:cNvPr>
            <p:cNvSpPr/>
            <p:nvPr/>
          </p:nvSpPr>
          <p:spPr>
            <a:xfrm>
              <a:off x="3070673" y="4573635"/>
              <a:ext cx="1715646" cy="5455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xmlns="" id="{75C110CE-55A9-4951-92C1-A028223694A4}"/>
              </a:ext>
            </a:extLst>
          </p:cNvPr>
          <p:cNvGrpSpPr/>
          <p:nvPr/>
        </p:nvGrpSpPr>
        <p:grpSpPr>
          <a:xfrm>
            <a:off x="-145941" y="3701585"/>
            <a:ext cx="1327572" cy="812964"/>
            <a:chOff x="4584971" y="3843542"/>
            <a:chExt cx="2607011" cy="1596453"/>
          </a:xfrm>
          <a:solidFill>
            <a:schemeClr val="bg1">
              <a:lumMod val="85000"/>
            </a:schemeClr>
          </a:solidFill>
        </p:grpSpPr>
        <p:sp>
          <p:nvSpPr>
            <p:cNvPr id="238" name="Oval 237">
              <a:extLst>
                <a:ext uri="{FF2B5EF4-FFF2-40B4-BE49-F238E27FC236}">
                  <a16:creationId xmlns:a16="http://schemas.microsoft.com/office/drawing/2014/main" xmlns="" id="{8068EF73-79F9-4D08-ADB8-FB8B3724CC9B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xmlns="" id="{1E8BD69E-E376-4924-B698-65078BB46DDC}"/>
                </a:ext>
              </a:extLst>
            </p:cNvPr>
            <p:cNvSpPr/>
            <p:nvPr/>
          </p:nvSpPr>
          <p:spPr>
            <a:xfrm rot="10800000">
              <a:off x="5275635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xmlns="" id="{C8FD8899-D835-4559-B1E9-830FCF17B1B0}"/>
                </a:ext>
              </a:extLst>
            </p:cNvPr>
            <p:cNvSpPr/>
            <p:nvPr/>
          </p:nvSpPr>
          <p:spPr>
            <a:xfrm rot="10800000">
              <a:off x="5966299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xmlns="" id="{52BF85A2-01A1-4034-8D91-DF31C956F2F6}"/>
                </a:ext>
              </a:extLst>
            </p:cNvPr>
            <p:cNvSpPr/>
            <p:nvPr/>
          </p:nvSpPr>
          <p:spPr>
            <a:xfrm rot="10800000">
              <a:off x="6579140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xmlns="" id="{1C6C9854-8E4A-4829-BAE8-85CA43F08574}"/>
              </a:ext>
            </a:extLst>
          </p:cNvPr>
          <p:cNvGrpSpPr/>
          <p:nvPr/>
        </p:nvGrpSpPr>
        <p:grpSpPr>
          <a:xfrm>
            <a:off x="-145942" y="3200700"/>
            <a:ext cx="1015494" cy="960316"/>
            <a:chOff x="2756170" y="2558374"/>
            <a:chExt cx="1994170" cy="1885814"/>
          </a:xfrm>
          <a:solidFill>
            <a:schemeClr val="accent5"/>
          </a:solidFill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xmlns="" id="{F3B0CDF2-03DC-4CD9-9A96-05EFABF37B06}"/>
                </a:ext>
              </a:extLst>
            </p:cNvPr>
            <p:cNvGrpSpPr/>
            <p:nvPr/>
          </p:nvGrpSpPr>
          <p:grpSpPr>
            <a:xfrm>
              <a:off x="2756170" y="2558374"/>
              <a:ext cx="1994170" cy="1090308"/>
              <a:chOff x="4584970" y="2859932"/>
              <a:chExt cx="1994170" cy="1090308"/>
            </a:xfrm>
            <a:grpFill/>
          </p:grpSpPr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xmlns="" id="{A0379B1A-4F31-4EA0-979E-D0781C184FB9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xmlns="" id="{5E604CD5-7BC4-4DB7-8FA3-9A1A20186499}"/>
                  </a:ext>
                </a:extLst>
              </p:cNvPr>
              <p:cNvSpPr/>
              <p:nvPr/>
            </p:nvSpPr>
            <p:spPr>
              <a:xfrm flipH="1">
                <a:off x="5275635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xmlns="" id="{5AAB562A-65FC-4B63-A259-AC48534F04CA}"/>
                  </a:ext>
                </a:extLst>
              </p:cNvPr>
              <p:cNvSpPr/>
              <p:nvPr/>
            </p:nvSpPr>
            <p:spPr>
              <a:xfrm flipH="1">
                <a:off x="5966298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Rectangle: Rounded Corners 246">
              <a:extLst>
                <a:ext uri="{FF2B5EF4-FFF2-40B4-BE49-F238E27FC236}">
                  <a16:creationId xmlns:a16="http://schemas.microsoft.com/office/drawing/2014/main" xmlns="" id="{6F5F9A7A-1DA6-4AEC-92CF-A7DD82FEE29C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: Rounded Corners 247">
              <a:extLst>
                <a:ext uri="{FF2B5EF4-FFF2-40B4-BE49-F238E27FC236}">
                  <a16:creationId xmlns:a16="http://schemas.microsoft.com/office/drawing/2014/main" xmlns="" id="{4273879F-E28F-4DA5-8AF6-4847086967FE}"/>
                </a:ext>
              </a:extLst>
            </p:cNvPr>
            <p:cNvSpPr/>
            <p:nvPr/>
          </p:nvSpPr>
          <p:spPr>
            <a:xfrm>
              <a:off x="3647386" y="3438348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: Rounded Corners 248">
              <a:extLst>
                <a:ext uri="{FF2B5EF4-FFF2-40B4-BE49-F238E27FC236}">
                  <a16:creationId xmlns:a16="http://schemas.microsoft.com/office/drawing/2014/main" xmlns="" id="{57411F1E-079E-4C42-9E43-DD75FD3F3266}"/>
                </a:ext>
              </a:extLst>
            </p:cNvPr>
            <p:cNvSpPr/>
            <p:nvPr/>
          </p:nvSpPr>
          <p:spPr>
            <a:xfrm>
              <a:off x="4323620" y="3712668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xmlns="" id="{B67B054A-7809-4996-800F-44677E73038A}"/>
              </a:ext>
            </a:extLst>
          </p:cNvPr>
          <p:cNvGrpSpPr/>
          <p:nvPr/>
        </p:nvGrpSpPr>
        <p:grpSpPr>
          <a:xfrm flipV="1">
            <a:off x="871907" y="3200700"/>
            <a:ext cx="2343066" cy="812964"/>
            <a:chOff x="2590802" y="3843542"/>
            <a:chExt cx="4601180" cy="1596453"/>
          </a:xfrm>
          <a:solidFill>
            <a:schemeClr val="bg1">
              <a:lumMod val="85000"/>
            </a:schemeClr>
          </a:solidFill>
        </p:grpSpPr>
        <p:sp>
          <p:nvSpPr>
            <p:cNvPr id="269" name="Oval 268">
              <a:extLst>
                <a:ext uri="{FF2B5EF4-FFF2-40B4-BE49-F238E27FC236}">
                  <a16:creationId xmlns:a16="http://schemas.microsoft.com/office/drawing/2014/main" xmlns="" id="{AC290F15-50BE-4051-9D73-1C117B767207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xmlns="" id="{8514C71F-7EC7-4E5C-8A7F-8244DFCBA60B}"/>
                </a:ext>
              </a:extLst>
            </p:cNvPr>
            <p:cNvSpPr/>
            <p:nvPr/>
          </p:nvSpPr>
          <p:spPr>
            <a:xfrm rot="10800000">
              <a:off x="5275635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xmlns="" id="{8A6CBBBB-475D-42E7-98AA-A9F06A38AE87}"/>
                </a:ext>
              </a:extLst>
            </p:cNvPr>
            <p:cNvSpPr/>
            <p:nvPr/>
          </p:nvSpPr>
          <p:spPr>
            <a:xfrm rot="10800000">
              <a:off x="5966299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xmlns="" id="{81A8DCA8-D5C1-4123-831F-EE2A1810365C}"/>
                </a:ext>
              </a:extLst>
            </p:cNvPr>
            <p:cNvSpPr/>
            <p:nvPr/>
          </p:nvSpPr>
          <p:spPr>
            <a:xfrm rot="10800000" flipH="1">
              <a:off x="3894308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xmlns="" id="{2DA2CDEC-241F-4691-9D65-FB5B5E98DA1B}"/>
                </a:ext>
              </a:extLst>
            </p:cNvPr>
            <p:cNvSpPr/>
            <p:nvPr/>
          </p:nvSpPr>
          <p:spPr>
            <a:xfrm rot="10800000" flipH="1">
              <a:off x="3203645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xmlns="" id="{6F1318A6-A37C-46A2-9E18-655C157EF829}"/>
                </a:ext>
              </a:extLst>
            </p:cNvPr>
            <p:cNvSpPr/>
            <p:nvPr/>
          </p:nvSpPr>
          <p:spPr>
            <a:xfrm rot="10800000">
              <a:off x="6579140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xmlns="" id="{244F8A86-7BD8-4B76-B6DB-43AF9804C421}"/>
                </a:ext>
              </a:extLst>
            </p:cNvPr>
            <p:cNvSpPr/>
            <p:nvPr/>
          </p:nvSpPr>
          <p:spPr>
            <a:xfrm rot="10800000">
              <a:off x="2590802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xmlns="" id="{7D47B795-4FFD-4F60-AA50-85CAA1E0ABCC}"/>
              </a:ext>
            </a:extLst>
          </p:cNvPr>
          <p:cNvGrpSpPr/>
          <p:nvPr/>
        </p:nvGrpSpPr>
        <p:grpSpPr>
          <a:xfrm flipV="1">
            <a:off x="1183985" y="3554233"/>
            <a:ext cx="1718909" cy="960316"/>
            <a:chOff x="1374844" y="2558374"/>
            <a:chExt cx="3375496" cy="1885814"/>
          </a:xfrm>
          <a:solidFill>
            <a:schemeClr val="accent6"/>
          </a:solidFill>
        </p:grpSpPr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xmlns="" id="{89616E50-7424-4FE4-9F41-433C270C5EF4}"/>
                </a:ext>
              </a:extLst>
            </p:cNvPr>
            <p:cNvGrpSpPr/>
            <p:nvPr/>
          </p:nvGrpSpPr>
          <p:grpSpPr>
            <a:xfrm>
              <a:off x="1374844" y="2558374"/>
              <a:ext cx="3375496" cy="1090308"/>
              <a:chOff x="3203644" y="2859932"/>
              <a:chExt cx="3375496" cy="1090308"/>
            </a:xfrm>
            <a:grpFill/>
          </p:grpSpPr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xmlns="" id="{9B0D2578-EDB4-4D22-8F9B-C7D378DE9DBF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xmlns="" id="{3F10E04D-CE7B-4475-B995-20E5857DE5E3}"/>
                  </a:ext>
                </a:extLst>
              </p:cNvPr>
              <p:cNvSpPr/>
              <p:nvPr/>
            </p:nvSpPr>
            <p:spPr>
              <a:xfrm>
                <a:off x="3894308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xmlns="" id="{DF66FDBD-DEDC-45AB-8EBC-6B26C10584F7}"/>
                  </a:ext>
                </a:extLst>
              </p:cNvPr>
              <p:cNvSpPr/>
              <p:nvPr/>
            </p:nvSpPr>
            <p:spPr>
              <a:xfrm>
                <a:off x="3203644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xmlns="" id="{9F55E28A-1875-4E60-B278-BEC234F0A295}"/>
                  </a:ext>
                </a:extLst>
              </p:cNvPr>
              <p:cNvSpPr/>
              <p:nvPr/>
            </p:nvSpPr>
            <p:spPr>
              <a:xfrm flipH="1">
                <a:off x="5275635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xmlns="" id="{21AA3029-D8C9-458F-8A0D-FEAA930BF6A2}"/>
                  </a:ext>
                </a:extLst>
              </p:cNvPr>
              <p:cNvSpPr/>
              <p:nvPr/>
            </p:nvSpPr>
            <p:spPr>
              <a:xfrm flipH="1">
                <a:off x="5966298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9" name="Rectangle: Rounded Corners 258">
              <a:extLst>
                <a:ext uri="{FF2B5EF4-FFF2-40B4-BE49-F238E27FC236}">
                  <a16:creationId xmlns:a16="http://schemas.microsoft.com/office/drawing/2014/main" xmlns="" id="{9FD10102-CD2F-40DC-814F-6878E36B11A0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Rectangle: Rounded Corners 259">
              <a:extLst>
                <a:ext uri="{FF2B5EF4-FFF2-40B4-BE49-F238E27FC236}">
                  <a16:creationId xmlns:a16="http://schemas.microsoft.com/office/drawing/2014/main" xmlns="" id="{9C4586F2-6875-4D77-928C-DA95B450841A}"/>
                </a:ext>
              </a:extLst>
            </p:cNvPr>
            <p:cNvSpPr/>
            <p:nvPr/>
          </p:nvSpPr>
          <p:spPr>
            <a:xfrm>
              <a:off x="3647386" y="3438348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xmlns="" id="{B1B1C257-2DA5-477E-B4D9-78F501E61214}"/>
                </a:ext>
              </a:extLst>
            </p:cNvPr>
            <p:cNvSpPr/>
            <p:nvPr/>
          </p:nvSpPr>
          <p:spPr>
            <a:xfrm>
              <a:off x="4323620" y="3712668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Rectangle: Rounded Corners 261">
              <a:extLst>
                <a:ext uri="{FF2B5EF4-FFF2-40B4-BE49-F238E27FC236}">
                  <a16:creationId xmlns:a16="http://schemas.microsoft.com/office/drawing/2014/main" xmlns="" id="{3E8D7586-21D5-4F8E-9521-F9CEF11B7107}"/>
                </a:ext>
              </a:extLst>
            </p:cNvPr>
            <p:cNvSpPr/>
            <p:nvPr/>
          </p:nvSpPr>
          <p:spPr>
            <a:xfrm flipH="1">
              <a:off x="2294916" y="3449191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xmlns="" id="{FE46E668-2589-4756-86D2-F0DC9AC10B4D}"/>
                </a:ext>
              </a:extLst>
            </p:cNvPr>
            <p:cNvSpPr/>
            <p:nvPr/>
          </p:nvSpPr>
          <p:spPr>
            <a:xfrm flipH="1">
              <a:off x="1601661" y="3723511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xmlns="" id="{B9785FF8-ED85-4E50-AD04-CF12F5BD9AB1}"/>
              </a:ext>
            </a:extLst>
          </p:cNvPr>
          <p:cNvGrpSpPr/>
          <p:nvPr/>
        </p:nvGrpSpPr>
        <p:grpSpPr>
          <a:xfrm>
            <a:off x="2905250" y="3701585"/>
            <a:ext cx="2343066" cy="812964"/>
            <a:chOff x="2590802" y="3843542"/>
            <a:chExt cx="4601180" cy="1596453"/>
          </a:xfrm>
          <a:solidFill>
            <a:schemeClr val="bg1">
              <a:lumMod val="85000"/>
            </a:schemeClr>
          </a:solidFill>
        </p:grpSpPr>
        <p:sp>
          <p:nvSpPr>
            <p:cNvPr id="290" name="Oval 289">
              <a:extLst>
                <a:ext uri="{FF2B5EF4-FFF2-40B4-BE49-F238E27FC236}">
                  <a16:creationId xmlns:a16="http://schemas.microsoft.com/office/drawing/2014/main" xmlns="" id="{BEF9045D-BEB1-4BB9-B6F1-DA91D50E4639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xmlns="" id="{7385CE10-0AE7-4912-A553-ECEA06FBA8E7}"/>
                </a:ext>
              </a:extLst>
            </p:cNvPr>
            <p:cNvSpPr/>
            <p:nvPr/>
          </p:nvSpPr>
          <p:spPr>
            <a:xfrm rot="10800000">
              <a:off x="5275635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xmlns="" id="{F0307E2A-FD2B-4BA6-9610-FE2B4281A792}"/>
                </a:ext>
              </a:extLst>
            </p:cNvPr>
            <p:cNvSpPr/>
            <p:nvPr/>
          </p:nvSpPr>
          <p:spPr>
            <a:xfrm rot="10800000">
              <a:off x="5966299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xmlns="" id="{86FC15D0-FE2A-4A39-AF48-BBE84A7E8866}"/>
                </a:ext>
              </a:extLst>
            </p:cNvPr>
            <p:cNvSpPr/>
            <p:nvPr/>
          </p:nvSpPr>
          <p:spPr>
            <a:xfrm rot="10800000" flipH="1">
              <a:off x="3894308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xmlns="" id="{11E9D1B4-5F80-4A4D-B6F2-CF056ACCC8F9}"/>
                </a:ext>
              </a:extLst>
            </p:cNvPr>
            <p:cNvSpPr/>
            <p:nvPr/>
          </p:nvSpPr>
          <p:spPr>
            <a:xfrm rot="10800000" flipH="1">
              <a:off x="3203645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xmlns="" id="{AC0102D6-7EC6-4A2E-8831-AE67919966C3}"/>
                </a:ext>
              </a:extLst>
            </p:cNvPr>
            <p:cNvSpPr/>
            <p:nvPr/>
          </p:nvSpPr>
          <p:spPr>
            <a:xfrm rot="10800000">
              <a:off x="6579140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xmlns="" id="{5FD111D5-0645-43B4-A39D-831C9681643A}"/>
                </a:ext>
              </a:extLst>
            </p:cNvPr>
            <p:cNvSpPr/>
            <p:nvPr/>
          </p:nvSpPr>
          <p:spPr>
            <a:xfrm rot="10800000">
              <a:off x="2590802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xmlns="" id="{71FDA117-4119-4099-A5AB-736AF7347010}"/>
              </a:ext>
            </a:extLst>
          </p:cNvPr>
          <p:cNvGrpSpPr/>
          <p:nvPr/>
        </p:nvGrpSpPr>
        <p:grpSpPr>
          <a:xfrm>
            <a:off x="3217328" y="3200700"/>
            <a:ext cx="1718909" cy="960316"/>
            <a:chOff x="1374844" y="2558374"/>
            <a:chExt cx="3375496" cy="1885814"/>
          </a:xfrm>
          <a:solidFill>
            <a:schemeClr val="accent3"/>
          </a:solidFill>
        </p:grpSpPr>
        <p:grpSp>
          <p:nvGrpSpPr>
            <p:cNvPr id="279" name="Group 278">
              <a:extLst>
                <a:ext uri="{FF2B5EF4-FFF2-40B4-BE49-F238E27FC236}">
                  <a16:creationId xmlns:a16="http://schemas.microsoft.com/office/drawing/2014/main" xmlns="" id="{2984234C-174F-48E7-900E-11387AE1028B}"/>
                </a:ext>
              </a:extLst>
            </p:cNvPr>
            <p:cNvGrpSpPr/>
            <p:nvPr/>
          </p:nvGrpSpPr>
          <p:grpSpPr>
            <a:xfrm>
              <a:off x="1374844" y="2558374"/>
              <a:ext cx="3375496" cy="1090308"/>
              <a:chOff x="3203644" y="2859932"/>
              <a:chExt cx="3375496" cy="1090308"/>
            </a:xfrm>
            <a:grpFill/>
          </p:grpSpPr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xmlns="" id="{9B910EE4-5D0A-4A4E-8222-81F5B4F90DAC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xmlns="" id="{DC3C42CF-6C86-4423-9ECC-25E1D8A8B318}"/>
                  </a:ext>
                </a:extLst>
              </p:cNvPr>
              <p:cNvSpPr/>
              <p:nvPr/>
            </p:nvSpPr>
            <p:spPr>
              <a:xfrm>
                <a:off x="3894308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xmlns="" id="{CAA45529-D5E6-4172-A544-9C44E0F257C2}"/>
                  </a:ext>
                </a:extLst>
              </p:cNvPr>
              <p:cNvSpPr/>
              <p:nvPr/>
            </p:nvSpPr>
            <p:spPr>
              <a:xfrm>
                <a:off x="3203644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xmlns="" id="{BFE60ACD-3783-46F8-B3AB-88BBE80AD513}"/>
                  </a:ext>
                </a:extLst>
              </p:cNvPr>
              <p:cNvSpPr/>
              <p:nvPr/>
            </p:nvSpPr>
            <p:spPr>
              <a:xfrm flipH="1">
                <a:off x="5275635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xmlns="" id="{B721EF22-1CEB-4FA0-91DF-DB2912C679C6}"/>
                  </a:ext>
                </a:extLst>
              </p:cNvPr>
              <p:cNvSpPr/>
              <p:nvPr/>
            </p:nvSpPr>
            <p:spPr>
              <a:xfrm flipH="1">
                <a:off x="5966298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0" name="Rectangle: Rounded Corners 279">
              <a:extLst>
                <a:ext uri="{FF2B5EF4-FFF2-40B4-BE49-F238E27FC236}">
                  <a16:creationId xmlns:a16="http://schemas.microsoft.com/office/drawing/2014/main" xmlns="" id="{299ACA7A-40C2-4B0F-A00A-41CD5900E447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xmlns="" id="{D57AECC9-648C-45B7-AFE2-EA5A8285C13F}"/>
                </a:ext>
              </a:extLst>
            </p:cNvPr>
            <p:cNvSpPr/>
            <p:nvPr/>
          </p:nvSpPr>
          <p:spPr>
            <a:xfrm>
              <a:off x="3647386" y="3438348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Rectangle: Rounded Corners 281">
              <a:extLst>
                <a:ext uri="{FF2B5EF4-FFF2-40B4-BE49-F238E27FC236}">
                  <a16:creationId xmlns:a16="http://schemas.microsoft.com/office/drawing/2014/main" xmlns="" id="{E85DF583-7CBD-4055-82EB-9132B3F3B421}"/>
                </a:ext>
              </a:extLst>
            </p:cNvPr>
            <p:cNvSpPr/>
            <p:nvPr/>
          </p:nvSpPr>
          <p:spPr>
            <a:xfrm>
              <a:off x="4323620" y="3712668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Rectangle: Rounded Corners 282">
              <a:extLst>
                <a:ext uri="{FF2B5EF4-FFF2-40B4-BE49-F238E27FC236}">
                  <a16:creationId xmlns:a16="http://schemas.microsoft.com/office/drawing/2014/main" xmlns="" id="{4BAEE419-0FF8-44B0-8DA2-1CDBCEFEB924}"/>
                </a:ext>
              </a:extLst>
            </p:cNvPr>
            <p:cNvSpPr/>
            <p:nvPr/>
          </p:nvSpPr>
          <p:spPr>
            <a:xfrm flipH="1">
              <a:off x="2294916" y="3449191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Rectangle: Rounded Corners 283">
              <a:extLst>
                <a:ext uri="{FF2B5EF4-FFF2-40B4-BE49-F238E27FC236}">
                  <a16:creationId xmlns:a16="http://schemas.microsoft.com/office/drawing/2014/main" xmlns="" id="{2F0F60AE-2BB4-4B4E-9F24-B6CE0213CF0B}"/>
                </a:ext>
              </a:extLst>
            </p:cNvPr>
            <p:cNvSpPr/>
            <p:nvPr/>
          </p:nvSpPr>
          <p:spPr>
            <a:xfrm flipH="1">
              <a:off x="1601661" y="3723511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xmlns="" id="{D7B179D0-51C7-4AC4-AF5E-DF3BBA15F0DF}"/>
              </a:ext>
            </a:extLst>
          </p:cNvPr>
          <p:cNvGrpSpPr/>
          <p:nvPr/>
        </p:nvGrpSpPr>
        <p:grpSpPr>
          <a:xfrm flipV="1">
            <a:off x="4938593" y="3200700"/>
            <a:ext cx="2343066" cy="812964"/>
            <a:chOff x="2590802" y="3843542"/>
            <a:chExt cx="4601180" cy="1596453"/>
          </a:xfrm>
          <a:solidFill>
            <a:schemeClr val="bg1">
              <a:lumMod val="85000"/>
            </a:schemeClr>
          </a:solidFill>
        </p:grpSpPr>
        <p:sp>
          <p:nvSpPr>
            <p:cNvPr id="311" name="Oval 310">
              <a:extLst>
                <a:ext uri="{FF2B5EF4-FFF2-40B4-BE49-F238E27FC236}">
                  <a16:creationId xmlns:a16="http://schemas.microsoft.com/office/drawing/2014/main" xmlns="" id="{799EFACB-1216-4AF9-99A9-EA02A052E591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xmlns="" id="{C4328C44-CF69-43EF-8023-B53CA02E792D}"/>
                </a:ext>
              </a:extLst>
            </p:cNvPr>
            <p:cNvSpPr/>
            <p:nvPr/>
          </p:nvSpPr>
          <p:spPr>
            <a:xfrm rot="10800000">
              <a:off x="5275635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xmlns="" id="{C147C03E-6155-4AEF-B954-6AD1EC317AAC}"/>
                </a:ext>
              </a:extLst>
            </p:cNvPr>
            <p:cNvSpPr/>
            <p:nvPr/>
          </p:nvSpPr>
          <p:spPr>
            <a:xfrm rot="10800000">
              <a:off x="5966299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xmlns="" id="{2DDD0C87-E2CD-47BA-BD4A-ED06D14F40EA}"/>
                </a:ext>
              </a:extLst>
            </p:cNvPr>
            <p:cNvSpPr/>
            <p:nvPr/>
          </p:nvSpPr>
          <p:spPr>
            <a:xfrm rot="10800000" flipH="1">
              <a:off x="3894308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xmlns="" id="{686134F8-4293-450F-9514-2D876B5B23DE}"/>
                </a:ext>
              </a:extLst>
            </p:cNvPr>
            <p:cNvSpPr/>
            <p:nvPr/>
          </p:nvSpPr>
          <p:spPr>
            <a:xfrm rot="10800000" flipH="1">
              <a:off x="3203645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xmlns="" id="{A56E8B5D-ADAA-4ED6-8509-048DAC40D7D5}"/>
                </a:ext>
              </a:extLst>
            </p:cNvPr>
            <p:cNvSpPr/>
            <p:nvPr/>
          </p:nvSpPr>
          <p:spPr>
            <a:xfrm rot="10800000">
              <a:off x="6579140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xmlns="" id="{6AF4DE38-D6C5-4DB2-AEDC-ACB69D167B79}"/>
                </a:ext>
              </a:extLst>
            </p:cNvPr>
            <p:cNvSpPr/>
            <p:nvPr/>
          </p:nvSpPr>
          <p:spPr>
            <a:xfrm rot="10800000">
              <a:off x="2590802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xmlns="" id="{D67BC4C6-63D1-4544-AFD6-DD6D2DBCADBA}"/>
              </a:ext>
            </a:extLst>
          </p:cNvPr>
          <p:cNvGrpSpPr/>
          <p:nvPr/>
        </p:nvGrpSpPr>
        <p:grpSpPr>
          <a:xfrm flipV="1">
            <a:off x="5250671" y="3554233"/>
            <a:ext cx="1718909" cy="960316"/>
            <a:chOff x="1374844" y="2558374"/>
            <a:chExt cx="3375496" cy="1885814"/>
          </a:xfrm>
          <a:solidFill>
            <a:schemeClr val="accent2"/>
          </a:solidFill>
        </p:grpSpPr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xmlns="" id="{514AB54B-EFA3-462E-99BA-F4C6819C34DE}"/>
                </a:ext>
              </a:extLst>
            </p:cNvPr>
            <p:cNvGrpSpPr/>
            <p:nvPr/>
          </p:nvGrpSpPr>
          <p:grpSpPr>
            <a:xfrm>
              <a:off x="1374844" y="2558374"/>
              <a:ext cx="3375496" cy="1090308"/>
              <a:chOff x="3203644" y="2859932"/>
              <a:chExt cx="3375496" cy="1090308"/>
            </a:xfrm>
            <a:grpFill/>
          </p:grpSpPr>
          <p:sp>
            <p:nvSpPr>
              <p:cNvPr id="306" name="Oval 305">
                <a:extLst>
                  <a:ext uri="{FF2B5EF4-FFF2-40B4-BE49-F238E27FC236}">
                    <a16:creationId xmlns:a16="http://schemas.microsoft.com/office/drawing/2014/main" xmlns="" id="{36AB5AC4-73A9-4E8A-8768-A88092ACA1AF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Oval 306">
                <a:extLst>
                  <a:ext uri="{FF2B5EF4-FFF2-40B4-BE49-F238E27FC236}">
                    <a16:creationId xmlns:a16="http://schemas.microsoft.com/office/drawing/2014/main" xmlns="" id="{5FAF8AB1-0904-437C-ADA7-3A28CD376EDD}"/>
                  </a:ext>
                </a:extLst>
              </p:cNvPr>
              <p:cNvSpPr/>
              <p:nvPr/>
            </p:nvSpPr>
            <p:spPr>
              <a:xfrm>
                <a:off x="3894308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Oval 307">
                <a:extLst>
                  <a:ext uri="{FF2B5EF4-FFF2-40B4-BE49-F238E27FC236}">
                    <a16:creationId xmlns:a16="http://schemas.microsoft.com/office/drawing/2014/main" xmlns="" id="{D299B902-31B1-4FC9-A9AB-D71A761B1889}"/>
                  </a:ext>
                </a:extLst>
              </p:cNvPr>
              <p:cNvSpPr/>
              <p:nvPr/>
            </p:nvSpPr>
            <p:spPr>
              <a:xfrm>
                <a:off x="3203644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xmlns="" id="{4C63F58A-C6DE-4D33-B7B1-2B9D06EBDCF5}"/>
                  </a:ext>
                </a:extLst>
              </p:cNvPr>
              <p:cNvSpPr/>
              <p:nvPr/>
            </p:nvSpPr>
            <p:spPr>
              <a:xfrm flipH="1">
                <a:off x="5275635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Oval 309">
                <a:extLst>
                  <a:ext uri="{FF2B5EF4-FFF2-40B4-BE49-F238E27FC236}">
                    <a16:creationId xmlns:a16="http://schemas.microsoft.com/office/drawing/2014/main" xmlns="" id="{A233DF49-3A94-4859-B217-CB002E1900AE}"/>
                  </a:ext>
                </a:extLst>
              </p:cNvPr>
              <p:cNvSpPr/>
              <p:nvPr/>
            </p:nvSpPr>
            <p:spPr>
              <a:xfrm flipH="1">
                <a:off x="5966298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xmlns="" id="{6D43C31E-30FD-46E3-AC54-593751B664CF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Rectangle: Rounded Corners 301">
              <a:extLst>
                <a:ext uri="{FF2B5EF4-FFF2-40B4-BE49-F238E27FC236}">
                  <a16:creationId xmlns:a16="http://schemas.microsoft.com/office/drawing/2014/main" xmlns="" id="{FE92C1DE-6C7E-47C5-82B4-CF30B12DC9BA}"/>
                </a:ext>
              </a:extLst>
            </p:cNvPr>
            <p:cNvSpPr/>
            <p:nvPr/>
          </p:nvSpPr>
          <p:spPr>
            <a:xfrm>
              <a:off x="3647386" y="3438348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Rectangle: Rounded Corners 302">
              <a:extLst>
                <a:ext uri="{FF2B5EF4-FFF2-40B4-BE49-F238E27FC236}">
                  <a16:creationId xmlns:a16="http://schemas.microsoft.com/office/drawing/2014/main" xmlns="" id="{1211FF1B-78C3-4431-A190-FCF384BE8BD2}"/>
                </a:ext>
              </a:extLst>
            </p:cNvPr>
            <p:cNvSpPr/>
            <p:nvPr/>
          </p:nvSpPr>
          <p:spPr>
            <a:xfrm>
              <a:off x="4323620" y="3712668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Rectangle: Rounded Corners 303">
              <a:extLst>
                <a:ext uri="{FF2B5EF4-FFF2-40B4-BE49-F238E27FC236}">
                  <a16:creationId xmlns:a16="http://schemas.microsoft.com/office/drawing/2014/main" xmlns="" id="{56B66AFA-3F40-4835-BAA9-8AEA64035752}"/>
                </a:ext>
              </a:extLst>
            </p:cNvPr>
            <p:cNvSpPr/>
            <p:nvPr/>
          </p:nvSpPr>
          <p:spPr>
            <a:xfrm flipH="1">
              <a:off x="2294916" y="3449191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Rectangle: Rounded Corners 304">
              <a:extLst>
                <a:ext uri="{FF2B5EF4-FFF2-40B4-BE49-F238E27FC236}">
                  <a16:creationId xmlns:a16="http://schemas.microsoft.com/office/drawing/2014/main" xmlns="" id="{47FB7584-D889-47EF-B92C-2209A4F07F1F}"/>
                </a:ext>
              </a:extLst>
            </p:cNvPr>
            <p:cNvSpPr/>
            <p:nvPr/>
          </p:nvSpPr>
          <p:spPr>
            <a:xfrm flipH="1">
              <a:off x="1601661" y="3723511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xmlns="" id="{AEDC8096-B37B-499E-A14F-A3DAC92129E8}"/>
              </a:ext>
            </a:extLst>
          </p:cNvPr>
          <p:cNvGrpSpPr/>
          <p:nvPr/>
        </p:nvGrpSpPr>
        <p:grpSpPr>
          <a:xfrm>
            <a:off x="6971936" y="3701585"/>
            <a:ext cx="2343066" cy="812964"/>
            <a:chOff x="2590802" y="3843542"/>
            <a:chExt cx="4601180" cy="1596453"/>
          </a:xfrm>
          <a:solidFill>
            <a:schemeClr val="bg1">
              <a:lumMod val="85000"/>
            </a:schemeClr>
          </a:solidFill>
        </p:grpSpPr>
        <p:sp>
          <p:nvSpPr>
            <p:cNvPr id="332" name="Oval 331">
              <a:extLst>
                <a:ext uri="{FF2B5EF4-FFF2-40B4-BE49-F238E27FC236}">
                  <a16:creationId xmlns:a16="http://schemas.microsoft.com/office/drawing/2014/main" xmlns="" id="{EF52B68F-FCA9-40B0-B847-F00FCF9B06F2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xmlns="" id="{995D5472-8237-485D-8D39-CF1C313B41E9}"/>
                </a:ext>
              </a:extLst>
            </p:cNvPr>
            <p:cNvSpPr/>
            <p:nvPr/>
          </p:nvSpPr>
          <p:spPr>
            <a:xfrm rot="10800000">
              <a:off x="5275635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xmlns="" id="{2EC31329-B93E-4B52-836F-458B0B82E6F5}"/>
                </a:ext>
              </a:extLst>
            </p:cNvPr>
            <p:cNvSpPr/>
            <p:nvPr/>
          </p:nvSpPr>
          <p:spPr>
            <a:xfrm rot="10800000">
              <a:off x="5966299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xmlns="" id="{20D4137A-CE7D-48DF-9827-C0C54C374353}"/>
                </a:ext>
              </a:extLst>
            </p:cNvPr>
            <p:cNvSpPr/>
            <p:nvPr/>
          </p:nvSpPr>
          <p:spPr>
            <a:xfrm rot="10800000" flipH="1">
              <a:off x="3894308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xmlns="" id="{93E6A335-AF38-4B98-B579-8C86F39B0A14}"/>
                </a:ext>
              </a:extLst>
            </p:cNvPr>
            <p:cNvSpPr/>
            <p:nvPr/>
          </p:nvSpPr>
          <p:spPr>
            <a:xfrm rot="10800000" flipH="1">
              <a:off x="3203645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xmlns="" id="{44FFB8CD-8605-4B96-9569-FD9013DB2B61}"/>
                </a:ext>
              </a:extLst>
            </p:cNvPr>
            <p:cNvSpPr/>
            <p:nvPr/>
          </p:nvSpPr>
          <p:spPr>
            <a:xfrm rot="10800000">
              <a:off x="6579140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xmlns="" id="{EADFACCF-07B0-486B-8DDA-35A903A3630E}"/>
                </a:ext>
              </a:extLst>
            </p:cNvPr>
            <p:cNvSpPr/>
            <p:nvPr/>
          </p:nvSpPr>
          <p:spPr>
            <a:xfrm rot="10800000">
              <a:off x="2590802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xmlns="" id="{CC288D8D-05C8-427D-BE7A-FD90A84D0B7C}"/>
              </a:ext>
            </a:extLst>
          </p:cNvPr>
          <p:cNvGrpSpPr/>
          <p:nvPr/>
        </p:nvGrpSpPr>
        <p:grpSpPr>
          <a:xfrm>
            <a:off x="7284014" y="3200700"/>
            <a:ext cx="1718909" cy="960316"/>
            <a:chOff x="1374844" y="2558374"/>
            <a:chExt cx="3375496" cy="1885814"/>
          </a:xfrm>
          <a:solidFill>
            <a:schemeClr val="accent1"/>
          </a:solidFill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xmlns="" id="{77974AC9-0C58-4D62-9E48-CD35A76731F4}"/>
                </a:ext>
              </a:extLst>
            </p:cNvPr>
            <p:cNvGrpSpPr/>
            <p:nvPr/>
          </p:nvGrpSpPr>
          <p:grpSpPr>
            <a:xfrm>
              <a:off x="1374844" y="2558374"/>
              <a:ext cx="3375496" cy="1090308"/>
              <a:chOff x="3203644" y="2859932"/>
              <a:chExt cx="3375496" cy="1090308"/>
            </a:xfrm>
            <a:grpFill/>
          </p:grpSpPr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xmlns="" id="{CAAA1688-CC24-449B-9327-0399179A28D3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xmlns="" id="{5878C452-7F53-437E-85D5-3E28ACCA9213}"/>
                  </a:ext>
                </a:extLst>
              </p:cNvPr>
              <p:cNvSpPr/>
              <p:nvPr/>
            </p:nvSpPr>
            <p:spPr>
              <a:xfrm>
                <a:off x="3894308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xmlns="" id="{932785DF-54BB-47DE-B6F6-6FF1D233A6DA}"/>
                  </a:ext>
                </a:extLst>
              </p:cNvPr>
              <p:cNvSpPr/>
              <p:nvPr/>
            </p:nvSpPr>
            <p:spPr>
              <a:xfrm>
                <a:off x="3203644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xmlns="" id="{90B7B0D8-E562-46F1-A1C1-76AFE1452BDE}"/>
                  </a:ext>
                </a:extLst>
              </p:cNvPr>
              <p:cNvSpPr/>
              <p:nvPr/>
            </p:nvSpPr>
            <p:spPr>
              <a:xfrm flipH="1">
                <a:off x="5275635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xmlns="" id="{2036575E-3CDF-4F77-B491-1D186010F451}"/>
                  </a:ext>
                </a:extLst>
              </p:cNvPr>
              <p:cNvSpPr/>
              <p:nvPr/>
            </p:nvSpPr>
            <p:spPr>
              <a:xfrm flipH="1">
                <a:off x="5966298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2" name="Rectangle: Rounded Corners 321">
              <a:extLst>
                <a:ext uri="{FF2B5EF4-FFF2-40B4-BE49-F238E27FC236}">
                  <a16:creationId xmlns:a16="http://schemas.microsoft.com/office/drawing/2014/main" xmlns="" id="{038D66C3-AE95-4D84-8C0F-71D61EC9F751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Rectangle: Rounded Corners 322">
              <a:extLst>
                <a:ext uri="{FF2B5EF4-FFF2-40B4-BE49-F238E27FC236}">
                  <a16:creationId xmlns:a16="http://schemas.microsoft.com/office/drawing/2014/main" xmlns="" id="{E770DA7E-6571-4EFF-A6A7-7A28F3528C0B}"/>
                </a:ext>
              </a:extLst>
            </p:cNvPr>
            <p:cNvSpPr/>
            <p:nvPr/>
          </p:nvSpPr>
          <p:spPr>
            <a:xfrm>
              <a:off x="3647386" y="3438348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Rectangle: Rounded Corners 323">
              <a:extLst>
                <a:ext uri="{FF2B5EF4-FFF2-40B4-BE49-F238E27FC236}">
                  <a16:creationId xmlns:a16="http://schemas.microsoft.com/office/drawing/2014/main" xmlns="" id="{DDB41DCF-3B74-4622-9A7C-4A37B877E14B}"/>
                </a:ext>
              </a:extLst>
            </p:cNvPr>
            <p:cNvSpPr/>
            <p:nvPr/>
          </p:nvSpPr>
          <p:spPr>
            <a:xfrm>
              <a:off x="4323620" y="3712668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Rectangle: Rounded Corners 324">
              <a:extLst>
                <a:ext uri="{FF2B5EF4-FFF2-40B4-BE49-F238E27FC236}">
                  <a16:creationId xmlns:a16="http://schemas.microsoft.com/office/drawing/2014/main" xmlns="" id="{DE088035-795E-4C1D-B525-769E98E28C15}"/>
                </a:ext>
              </a:extLst>
            </p:cNvPr>
            <p:cNvSpPr/>
            <p:nvPr/>
          </p:nvSpPr>
          <p:spPr>
            <a:xfrm flipH="1">
              <a:off x="2294916" y="3449191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Rectangle: Rounded Corners 325">
              <a:extLst>
                <a:ext uri="{FF2B5EF4-FFF2-40B4-BE49-F238E27FC236}">
                  <a16:creationId xmlns:a16="http://schemas.microsoft.com/office/drawing/2014/main" xmlns="" id="{A8B3F927-51F3-4D61-89CD-0430E2100DAE}"/>
                </a:ext>
              </a:extLst>
            </p:cNvPr>
            <p:cNvSpPr/>
            <p:nvPr/>
          </p:nvSpPr>
          <p:spPr>
            <a:xfrm flipH="1">
              <a:off x="1601661" y="3723511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xmlns="" id="{52B3D655-BCB1-41C4-8E80-DC681CC79C83}"/>
              </a:ext>
            </a:extLst>
          </p:cNvPr>
          <p:cNvGrpSpPr/>
          <p:nvPr/>
        </p:nvGrpSpPr>
        <p:grpSpPr>
          <a:xfrm flipV="1">
            <a:off x="9005279" y="3200700"/>
            <a:ext cx="2343066" cy="812964"/>
            <a:chOff x="2590802" y="3843542"/>
            <a:chExt cx="4601180" cy="1596453"/>
          </a:xfrm>
          <a:solidFill>
            <a:schemeClr val="bg1">
              <a:lumMod val="85000"/>
            </a:schemeClr>
          </a:solidFill>
        </p:grpSpPr>
        <p:sp>
          <p:nvSpPr>
            <p:cNvPr id="354" name="Oval 353">
              <a:extLst>
                <a:ext uri="{FF2B5EF4-FFF2-40B4-BE49-F238E27FC236}">
                  <a16:creationId xmlns:a16="http://schemas.microsoft.com/office/drawing/2014/main" xmlns="" id="{0B27D630-0387-4F3B-9577-A40A4B073B24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xmlns="" id="{8104CD7B-1231-4FEE-ACC5-0FB9AB14BDD6}"/>
                </a:ext>
              </a:extLst>
            </p:cNvPr>
            <p:cNvSpPr/>
            <p:nvPr/>
          </p:nvSpPr>
          <p:spPr>
            <a:xfrm rot="10800000">
              <a:off x="5275635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xmlns="" id="{B461D979-ACA5-4278-B66A-6E5CAD4C5536}"/>
                </a:ext>
              </a:extLst>
            </p:cNvPr>
            <p:cNvSpPr/>
            <p:nvPr/>
          </p:nvSpPr>
          <p:spPr>
            <a:xfrm rot="10800000">
              <a:off x="5966299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xmlns="" id="{5614A384-01FF-4BF3-90C7-9462EB84CF41}"/>
                </a:ext>
              </a:extLst>
            </p:cNvPr>
            <p:cNvSpPr/>
            <p:nvPr/>
          </p:nvSpPr>
          <p:spPr>
            <a:xfrm rot="10800000" flipH="1">
              <a:off x="3894308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xmlns="" id="{26B194D2-8FF1-49C6-A474-AF37B10B3F55}"/>
                </a:ext>
              </a:extLst>
            </p:cNvPr>
            <p:cNvSpPr/>
            <p:nvPr/>
          </p:nvSpPr>
          <p:spPr>
            <a:xfrm rot="10800000" flipH="1">
              <a:off x="3203645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xmlns="" id="{A610AA9A-2516-438E-99CB-001538BFF252}"/>
                </a:ext>
              </a:extLst>
            </p:cNvPr>
            <p:cNvSpPr/>
            <p:nvPr/>
          </p:nvSpPr>
          <p:spPr>
            <a:xfrm rot="10800000">
              <a:off x="6579140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xmlns="" id="{50D64F9D-B71A-495E-AB94-CD41344FC399}"/>
                </a:ext>
              </a:extLst>
            </p:cNvPr>
            <p:cNvSpPr/>
            <p:nvPr/>
          </p:nvSpPr>
          <p:spPr>
            <a:xfrm rot="10800000">
              <a:off x="2590802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xmlns="" id="{FA9FC85E-A67D-4715-8379-8FA427FE98FE}"/>
              </a:ext>
            </a:extLst>
          </p:cNvPr>
          <p:cNvGrpSpPr/>
          <p:nvPr/>
        </p:nvGrpSpPr>
        <p:grpSpPr>
          <a:xfrm flipV="1">
            <a:off x="9317357" y="3554233"/>
            <a:ext cx="1718909" cy="960316"/>
            <a:chOff x="1374844" y="2558374"/>
            <a:chExt cx="3375496" cy="1885814"/>
          </a:xfrm>
          <a:solidFill>
            <a:schemeClr val="accent4"/>
          </a:solidFill>
        </p:grpSpPr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xmlns="" id="{5163B192-30AD-46C8-873E-D8CD8B34139E}"/>
                </a:ext>
              </a:extLst>
            </p:cNvPr>
            <p:cNvGrpSpPr/>
            <p:nvPr/>
          </p:nvGrpSpPr>
          <p:grpSpPr>
            <a:xfrm>
              <a:off x="1374844" y="2558374"/>
              <a:ext cx="3375496" cy="1090308"/>
              <a:chOff x="3203644" y="2859932"/>
              <a:chExt cx="3375496" cy="1090308"/>
            </a:xfrm>
            <a:grpFill/>
          </p:grpSpPr>
          <p:sp>
            <p:nvSpPr>
              <p:cNvPr id="349" name="Oval 348">
                <a:extLst>
                  <a:ext uri="{FF2B5EF4-FFF2-40B4-BE49-F238E27FC236}">
                    <a16:creationId xmlns:a16="http://schemas.microsoft.com/office/drawing/2014/main" xmlns="" id="{1DDA3B91-B911-4C12-BB4E-25688063D42B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xmlns="" id="{57A9938B-F3B3-47EE-B51D-1C35DF08DA8B}"/>
                  </a:ext>
                </a:extLst>
              </p:cNvPr>
              <p:cNvSpPr/>
              <p:nvPr/>
            </p:nvSpPr>
            <p:spPr>
              <a:xfrm>
                <a:off x="3894308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xmlns="" id="{732A969E-F1E0-4FE9-BB4D-08D54390F59E}"/>
                  </a:ext>
                </a:extLst>
              </p:cNvPr>
              <p:cNvSpPr/>
              <p:nvPr/>
            </p:nvSpPr>
            <p:spPr>
              <a:xfrm>
                <a:off x="3203644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Oval 351">
                <a:extLst>
                  <a:ext uri="{FF2B5EF4-FFF2-40B4-BE49-F238E27FC236}">
                    <a16:creationId xmlns:a16="http://schemas.microsoft.com/office/drawing/2014/main" xmlns="" id="{CA51A41E-8C56-45C6-A58A-93EFEC07E0A4}"/>
                  </a:ext>
                </a:extLst>
              </p:cNvPr>
              <p:cNvSpPr/>
              <p:nvPr/>
            </p:nvSpPr>
            <p:spPr>
              <a:xfrm flipH="1">
                <a:off x="5275635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3" name="Oval 352">
                <a:extLst>
                  <a:ext uri="{FF2B5EF4-FFF2-40B4-BE49-F238E27FC236}">
                    <a16:creationId xmlns:a16="http://schemas.microsoft.com/office/drawing/2014/main" xmlns="" id="{F824D1BA-0AA0-464C-A625-CD416CE661B4}"/>
                  </a:ext>
                </a:extLst>
              </p:cNvPr>
              <p:cNvSpPr/>
              <p:nvPr/>
            </p:nvSpPr>
            <p:spPr>
              <a:xfrm flipH="1">
                <a:off x="5966298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4" name="Rectangle: Rounded Corners 343">
              <a:extLst>
                <a:ext uri="{FF2B5EF4-FFF2-40B4-BE49-F238E27FC236}">
                  <a16:creationId xmlns:a16="http://schemas.microsoft.com/office/drawing/2014/main" xmlns="" id="{0BAA4EEB-DA74-484E-9A67-E780E44ECA44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Rectangle: Rounded Corners 344">
              <a:extLst>
                <a:ext uri="{FF2B5EF4-FFF2-40B4-BE49-F238E27FC236}">
                  <a16:creationId xmlns:a16="http://schemas.microsoft.com/office/drawing/2014/main" xmlns="" id="{F3CDEB32-5CC4-44A6-A042-60389B9CFC82}"/>
                </a:ext>
              </a:extLst>
            </p:cNvPr>
            <p:cNvSpPr/>
            <p:nvPr/>
          </p:nvSpPr>
          <p:spPr>
            <a:xfrm>
              <a:off x="3647386" y="3438348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ectangle: Rounded Corners 345">
              <a:extLst>
                <a:ext uri="{FF2B5EF4-FFF2-40B4-BE49-F238E27FC236}">
                  <a16:creationId xmlns:a16="http://schemas.microsoft.com/office/drawing/2014/main" xmlns="" id="{DB2337B9-F160-4915-BB14-B99ED7EB19B7}"/>
                </a:ext>
              </a:extLst>
            </p:cNvPr>
            <p:cNvSpPr/>
            <p:nvPr/>
          </p:nvSpPr>
          <p:spPr>
            <a:xfrm>
              <a:off x="4323620" y="3712668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Rectangle: Rounded Corners 346">
              <a:extLst>
                <a:ext uri="{FF2B5EF4-FFF2-40B4-BE49-F238E27FC236}">
                  <a16:creationId xmlns:a16="http://schemas.microsoft.com/office/drawing/2014/main" xmlns="" id="{73A14481-7D4B-43CB-BFF2-7E44389F4E76}"/>
                </a:ext>
              </a:extLst>
            </p:cNvPr>
            <p:cNvSpPr/>
            <p:nvPr/>
          </p:nvSpPr>
          <p:spPr>
            <a:xfrm flipH="1">
              <a:off x="2294916" y="3449191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Rectangle: Rounded Corners 347">
              <a:extLst>
                <a:ext uri="{FF2B5EF4-FFF2-40B4-BE49-F238E27FC236}">
                  <a16:creationId xmlns:a16="http://schemas.microsoft.com/office/drawing/2014/main" xmlns="" id="{5C45BCCC-7A8D-4B20-B320-814151E5161A}"/>
                </a:ext>
              </a:extLst>
            </p:cNvPr>
            <p:cNvSpPr/>
            <p:nvPr/>
          </p:nvSpPr>
          <p:spPr>
            <a:xfrm flipH="1">
              <a:off x="1601661" y="3723511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xmlns="" id="{B7CDFA19-2750-4A68-AB20-45D654E0A286}"/>
              </a:ext>
            </a:extLst>
          </p:cNvPr>
          <p:cNvGrpSpPr/>
          <p:nvPr/>
        </p:nvGrpSpPr>
        <p:grpSpPr>
          <a:xfrm>
            <a:off x="11038623" y="3701585"/>
            <a:ext cx="1327572" cy="812964"/>
            <a:chOff x="2590802" y="3843542"/>
            <a:chExt cx="2607011" cy="1596453"/>
          </a:xfrm>
          <a:solidFill>
            <a:schemeClr val="bg1">
              <a:lumMod val="85000"/>
            </a:schemeClr>
          </a:solidFill>
        </p:grpSpPr>
        <p:sp>
          <p:nvSpPr>
            <p:cNvPr id="375" name="Oval 374">
              <a:extLst>
                <a:ext uri="{FF2B5EF4-FFF2-40B4-BE49-F238E27FC236}">
                  <a16:creationId xmlns:a16="http://schemas.microsoft.com/office/drawing/2014/main" xmlns="" id="{E36F6FF9-6159-426D-9609-E4536AC83D15}"/>
                </a:ext>
              </a:extLst>
            </p:cNvPr>
            <p:cNvSpPr/>
            <p:nvPr/>
          </p:nvSpPr>
          <p:spPr>
            <a:xfrm rot="10800000">
              <a:off x="4584971" y="4827153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Oval 377">
              <a:extLst>
                <a:ext uri="{FF2B5EF4-FFF2-40B4-BE49-F238E27FC236}">
                  <a16:creationId xmlns:a16="http://schemas.microsoft.com/office/drawing/2014/main" xmlns="" id="{4B39F02D-A6D1-4AFB-8D9D-E55122959613}"/>
                </a:ext>
              </a:extLst>
            </p:cNvPr>
            <p:cNvSpPr/>
            <p:nvPr/>
          </p:nvSpPr>
          <p:spPr>
            <a:xfrm rot="10800000" flipH="1">
              <a:off x="3894308" y="4656108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Oval 378">
              <a:extLst>
                <a:ext uri="{FF2B5EF4-FFF2-40B4-BE49-F238E27FC236}">
                  <a16:creationId xmlns:a16="http://schemas.microsoft.com/office/drawing/2014/main" xmlns="" id="{69F69AA5-7A42-4339-BBA8-3C2ACC9EA2CE}"/>
                </a:ext>
              </a:extLst>
            </p:cNvPr>
            <p:cNvSpPr/>
            <p:nvPr/>
          </p:nvSpPr>
          <p:spPr>
            <a:xfrm rot="10800000" flipH="1">
              <a:off x="3203645" y="4349687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xmlns="" id="{AE9CBF68-6B8B-40BB-8557-2B997717B5AB}"/>
                </a:ext>
              </a:extLst>
            </p:cNvPr>
            <p:cNvSpPr/>
            <p:nvPr/>
          </p:nvSpPr>
          <p:spPr>
            <a:xfrm rot="10800000">
              <a:off x="2590802" y="3843542"/>
              <a:ext cx="612842" cy="612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xmlns="" id="{EFA5629E-82C1-4526-A4D6-449F098A48F5}"/>
              </a:ext>
            </a:extLst>
          </p:cNvPr>
          <p:cNvGrpSpPr/>
          <p:nvPr/>
        </p:nvGrpSpPr>
        <p:grpSpPr>
          <a:xfrm>
            <a:off x="11350701" y="3200700"/>
            <a:ext cx="1015493" cy="960316"/>
            <a:chOff x="1374844" y="2558374"/>
            <a:chExt cx="1994168" cy="1885814"/>
          </a:xfrm>
          <a:solidFill>
            <a:schemeClr val="accent5"/>
          </a:solidFill>
        </p:grpSpPr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xmlns="" id="{72A5C6B1-9D73-4B38-B866-E1802B656C1C}"/>
                </a:ext>
              </a:extLst>
            </p:cNvPr>
            <p:cNvGrpSpPr/>
            <p:nvPr/>
          </p:nvGrpSpPr>
          <p:grpSpPr>
            <a:xfrm>
              <a:off x="1374844" y="2558374"/>
              <a:ext cx="1994168" cy="1090308"/>
              <a:chOff x="3203644" y="2859932"/>
              <a:chExt cx="1994168" cy="1090308"/>
            </a:xfrm>
            <a:grpFill/>
          </p:grpSpPr>
          <p:sp>
            <p:nvSpPr>
              <p:cNvPr id="370" name="Oval 369">
                <a:extLst>
                  <a:ext uri="{FF2B5EF4-FFF2-40B4-BE49-F238E27FC236}">
                    <a16:creationId xmlns:a16="http://schemas.microsoft.com/office/drawing/2014/main" xmlns="" id="{0378CA58-299E-4935-8FAA-2FE5ABBD5F84}"/>
                  </a:ext>
                </a:extLst>
              </p:cNvPr>
              <p:cNvSpPr/>
              <p:nvPr/>
            </p:nvSpPr>
            <p:spPr>
              <a:xfrm>
                <a:off x="4584970" y="2859932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Oval 370">
                <a:extLst>
                  <a:ext uri="{FF2B5EF4-FFF2-40B4-BE49-F238E27FC236}">
                    <a16:creationId xmlns:a16="http://schemas.microsoft.com/office/drawing/2014/main" xmlns="" id="{98D23531-1F43-4EF2-83E0-181A86DDC4CC}"/>
                  </a:ext>
                </a:extLst>
              </p:cNvPr>
              <p:cNvSpPr/>
              <p:nvPr/>
            </p:nvSpPr>
            <p:spPr>
              <a:xfrm>
                <a:off x="3894308" y="3030977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2" name="Oval 371">
                <a:extLst>
                  <a:ext uri="{FF2B5EF4-FFF2-40B4-BE49-F238E27FC236}">
                    <a16:creationId xmlns:a16="http://schemas.microsoft.com/office/drawing/2014/main" xmlns="" id="{524710BD-B1DE-4EB8-9686-3320F96962A4}"/>
                  </a:ext>
                </a:extLst>
              </p:cNvPr>
              <p:cNvSpPr/>
              <p:nvPr/>
            </p:nvSpPr>
            <p:spPr>
              <a:xfrm>
                <a:off x="3203644" y="3337398"/>
                <a:ext cx="612842" cy="6128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5" name="Rectangle: Rounded Corners 364">
              <a:extLst>
                <a:ext uri="{FF2B5EF4-FFF2-40B4-BE49-F238E27FC236}">
                  <a16:creationId xmlns:a16="http://schemas.microsoft.com/office/drawing/2014/main" xmlns="" id="{9135EDEA-4403-48DF-A8E1-D782DAC0A5C8}"/>
                </a:ext>
              </a:extLst>
            </p:cNvPr>
            <p:cNvSpPr/>
            <p:nvPr/>
          </p:nvSpPr>
          <p:spPr>
            <a:xfrm>
              <a:off x="2971151" y="3255468"/>
              <a:ext cx="182880" cy="11887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Rectangle: Rounded Corners 367">
              <a:extLst>
                <a:ext uri="{FF2B5EF4-FFF2-40B4-BE49-F238E27FC236}">
                  <a16:creationId xmlns:a16="http://schemas.microsoft.com/office/drawing/2014/main" xmlns="" id="{B1490717-4747-4774-9FAB-CBE486F679FB}"/>
                </a:ext>
              </a:extLst>
            </p:cNvPr>
            <p:cNvSpPr/>
            <p:nvPr/>
          </p:nvSpPr>
          <p:spPr>
            <a:xfrm flipH="1">
              <a:off x="2294916" y="3449191"/>
              <a:ext cx="182880" cy="8229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Rectangle: Rounded Corners 368">
              <a:extLst>
                <a:ext uri="{FF2B5EF4-FFF2-40B4-BE49-F238E27FC236}">
                  <a16:creationId xmlns:a16="http://schemas.microsoft.com/office/drawing/2014/main" xmlns="" id="{97D29CF2-7777-431A-B678-C6F2A6A2C8E0}"/>
                </a:ext>
              </a:extLst>
            </p:cNvPr>
            <p:cNvSpPr/>
            <p:nvPr/>
          </p:nvSpPr>
          <p:spPr>
            <a:xfrm flipH="1">
              <a:off x="1601661" y="3723511"/>
              <a:ext cx="182880" cy="2743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4" name="직사각형 113">
            <a:extLst>
              <a:ext uri="{FF2B5EF4-FFF2-40B4-BE49-F238E27FC236}">
                <a16:creationId xmlns:a16="http://schemas.microsoft.com/office/drawing/2014/main" xmlns="" id="{C0F62AC8-F57E-4A25-9898-09C8223B8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6860" y="2606650"/>
            <a:ext cx="1333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2019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xmlns="" id="{EDDE1688-CA4F-4E76-A5D0-B886E4216BC2}"/>
              </a:ext>
            </a:extLst>
          </p:cNvPr>
          <p:cNvSpPr txBox="1"/>
          <p:nvPr/>
        </p:nvSpPr>
        <p:spPr>
          <a:xfrm>
            <a:off x="3392748" y="4660540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2020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xmlns="" id="{4B8347DF-7BC1-430F-BE61-ABA53E902EAE}"/>
              </a:ext>
            </a:extLst>
          </p:cNvPr>
          <p:cNvSpPr txBox="1"/>
          <p:nvPr/>
        </p:nvSpPr>
        <p:spPr>
          <a:xfrm>
            <a:off x="5428585" y="2606650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2021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xmlns="" id="{84BFDCCF-617D-4F2A-A401-5131D2633277}"/>
              </a:ext>
            </a:extLst>
          </p:cNvPr>
          <p:cNvSpPr txBox="1"/>
          <p:nvPr/>
        </p:nvSpPr>
        <p:spPr>
          <a:xfrm>
            <a:off x="7464421" y="4660540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2022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88" name="Group 19">
            <a:extLst>
              <a:ext uri="{FF2B5EF4-FFF2-40B4-BE49-F238E27FC236}">
                <a16:creationId xmlns:a16="http://schemas.microsoft.com/office/drawing/2014/main" xmlns="" id="{C7DD4629-4E8F-4EE5-A98D-1C95DB352BF7}"/>
              </a:ext>
            </a:extLst>
          </p:cNvPr>
          <p:cNvGrpSpPr/>
          <p:nvPr/>
        </p:nvGrpSpPr>
        <p:grpSpPr>
          <a:xfrm>
            <a:off x="2883798" y="1536968"/>
            <a:ext cx="2370254" cy="1301002"/>
            <a:chOff x="2543198" y="4388490"/>
            <a:chExt cx="2577763" cy="1301002"/>
          </a:xfrm>
        </p:grpSpPr>
        <p:sp>
          <p:nvSpPr>
            <p:cNvPr id="389" name="TextBox 388">
              <a:extLst>
                <a:ext uri="{FF2B5EF4-FFF2-40B4-BE49-F238E27FC236}">
                  <a16:creationId xmlns:a16="http://schemas.microsoft.com/office/drawing/2014/main" xmlns="" id="{DECAF595-84AA-4E33-87A6-0D174A8D744B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0" name="TextBox 389">
              <a:extLst>
                <a:ext uri="{FF2B5EF4-FFF2-40B4-BE49-F238E27FC236}">
                  <a16:creationId xmlns:a16="http://schemas.microsoft.com/office/drawing/2014/main" xmlns="" id="{E7D16ECF-12C3-4862-9BE0-43E07FFA851B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1" name="Group 22">
            <a:extLst>
              <a:ext uri="{FF2B5EF4-FFF2-40B4-BE49-F238E27FC236}">
                <a16:creationId xmlns:a16="http://schemas.microsoft.com/office/drawing/2014/main" xmlns="" id="{A6FB11BB-E290-4AC8-9C57-684DF16C2376}"/>
              </a:ext>
            </a:extLst>
          </p:cNvPr>
          <p:cNvGrpSpPr/>
          <p:nvPr/>
        </p:nvGrpSpPr>
        <p:grpSpPr>
          <a:xfrm>
            <a:off x="6937948" y="1559805"/>
            <a:ext cx="2370254" cy="1301002"/>
            <a:chOff x="2543198" y="4388490"/>
            <a:chExt cx="2577763" cy="1301002"/>
          </a:xfrm>
        </p:grpSpPr>
        <p:sp>
          <p:nvSpPr>
            <p:cNvPr id="392" name="TextBox 391">
              <a:extLst>
                <a:ext uri="{FF2B5EF4-FFF2-40B4-BE49-F238E27FC236}">
                  <a16:creationId xmlns:a16="http://schemas.microsoft.com/office/drawing/2014/main" xmlns="" id="{0B6B9CCD-3BF1-486F-B150-152F18FFC470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3" name="TextBox 392">
              <a:extLst>
                <a:ext uri="{FF2B5EF4-FFF2-40B4-BE49-F238E27FC236}">
                  <a16:creationId xmlns:a16="http://schemas.microsoft.com/office/drawing/2014/main" xmlns="" id="{9A8B56FD-1461-4294-9E5A-5944D363FD31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4" name="Group 25">
            <a:extLst>
              <a:ext uri="{FF2B5EF4-FFF2-40B4-BE49-F238E27FC236}">
                <a16:creationId xmlns:a16="http://schemas.microsoft.com/office/drawing/2014/main" xmlns="" id="{2D765F85-01AC-45C9-A3D3-7C7F61A6CB85}"/>
              </a:ext>
            </a:extLst>
          </p:cNvPr>
          <p:cNvGrpSpPr/>
          <p:nvPr/>
        </p:nvGrpSpPr>
        <p:grpSpPr>
          <a:xfrm>
            <a:off x="4924203" y="4863952"/>
            <a:ext cx="2370254" cy="1301002"/>
            <a:chOff x="2543198" y="4388490"/>
            <a:chExt cx="2577763" cy="1301002"/>
          </a:xfrm>
        </p:grpSpPr>
        <p:sp>
          <p:nvSpPr>
            <p:cNvPr id="395" name="TextBox 394">
              <a:extLst>
                <a:ext uri="{FF2B5EF4-FFF2-40B4-BE49-F238E27FC236}">
                  <a16:creationId xmlns:a16="http://schemas.microsoft.com/office/drawing/2014/main" xmlns="" id="{384136DE-8CF5-4113-88C7-2D78106FDD99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6" name="TextBox 395">
              <a:extLst>
                <a:ext uri="{FF2B5EF4-FFF2-40B4-BE49-F238E27FC236}">
                  <a16:creationId xmlns:a16="http://schemas.microsoft.com/office/drawing/2014/main" xmlns="" id="{82050D72-D597-4910-822F-F02F21DC7939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7" name="Group 28">
            <a:extLst>
              <a:ext uri="{FF2B5EF4-FFF2-40B4-BE49-F238E27FC236}">
                <a16:creationId xmlns:a16="http://schemas.microsoft.com/office/drawing/2014/main" xmlns="" id="{6A9DFA65-2D15-498F-89DF-83678181F475}"/>
              </a:ext>
            </a:extLst>
          </p:cNvPr>
          <p:cNvGrpSpPr/>
          <p:nvPr/>
        </p:nvGrpSpPr>
        <p:grpSpPr>
          <a:xfrm>
            <a:off x="856723" y="4836456"/>
            <a:ext cx="2370254" cy="1328498"/>
            <a:chOff x="2543198" y="4360994"/>
            <a:chExt cx="2577763" cy="1328498"/>
          </a:xfrm>
        </p:grpSpPr>
        <p:sp>
          <p:nvSpPr>
            <p:cNvPr id="398" name="TextBox 397">
              <a:extLst>
                <a:ext uri="{FF2B5EF4-FFF2-40B4-BE49-F238E27FC236}">
                  <a16:creationId xmlns:a16="http://schemas.microsoft.com/office/drawing/2014/main" xmlns="" id="{A9FB24E1-BB88-4B34-AA04-707B5FD75EA3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xmlns="" id="{7949AF41-EA34-4A55-996B-34B058A6BFD2}"/>
                </a:ext>
              </a:extLst>
            </p:cNvPr>
            <p:cNvSpPr txBox="1"/>
            <p:nvPr/>
          </p:nvSpPr>
          <p:spPr>
            <a:xfrm>
              <a:off x="2543198" y="4360994"/>
              <a:ext cx="25777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0" name="Group 31">
            <a:extLst>
              <a:ext uri="{FF2B5EF4-FFF2-40B4-BE49-F238E27FC236}">
                <a16:creationId xmlns:a16="http://schemas.microsoft.com/office/drawing/2014/main" xmlns="" id="{812FECD1-BA7E-4032-843B-9BFD10B8F643}"/>
              </a:ext>
            </a:extLst>
          </p:cNvPr>
          <p:cNvGrpSpPr/>
          <p:nvPr/>
        </p:nvGrpSpPr>
        <p:grpSpPr>
          <a:xfrm>
            <a:off x="8991684" y="4863952"/>
            <a:ext cx="2370254" cy="1301002"/>
            <a:chOff x="2543198" y="4388490"/>
            <a:chExt cx="2577763" cy="1301002"/>
          </a:xfrm>
        </p:grpSpPr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xmlns="" id="{9FF4C2C0-706F-4E62-9630-599E8A8D5578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xmlns="" id="{365B08DF-3E28-46DD-84B3-733D9959CCA6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3" name="TextBox 402">
            <a:extLst>
              <a:ext uri="{FF2B5EF4-FFF2-40B4-BE49-F238E27FC236}">
                <a16:creationId xmlns:a16="http://schemas.microsoft.com/office/drawing/2014/main" xmlns="" id="{185E1627-57B4-4589-9770-CFA8E4672CE2}"/>
              </a:ext>
            </a:extLst>
          </p:cNvPr>
          <p:cNvSpPr txBox="1"/>
          <p:nvPr/>
        </p:nvSpPr>
        <p:spPr>
          <a:xfrm>
            <a:off x="9500258" y="2579849"/>
            <a:ext cx="13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2023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xmlns="" id="{264578A3-14EA-471D-9983-F39A7A2B6A0F}"/>
              </a:ext>
            </a:extLst>
          </p:cNvPr>
          <p:cNvSpPr>
            <a:spLocks/>
          </p:cNvSpPr>
          <p:nvPr/>
        </p:nvSpPr>
        <p:spPr bwMode="auto">
          <a:xfrm>
            <a:off x="3974321" y="1925179"/>
            <a:ext cx="1167155" cy="4164069"/>
          </a:xfrm>
          <a:custGeom>
            <a:avLst/>
            <a:gdLst>
              <a:gd name="T0" fmla="*/ 453 w 768"/>
              <a:gd name="T1" fmla="*/ 45 h 2740"/>
              <a:gd name="T2" fmla="*/ 508 w 768"/>
              <a:gd name="T3" fmla="*/ 200 h 2740"/>
              <a:gd name="T4" fmla="*/ 464 w 768"/>
              <a:gd name="T5" fmla="*/ 287 h 2740"/>
              <a:gd name="T6" fmla="*/ 479 w 768"/>
              <a:gd name="T7" fmla="*/ 389 h 2740"/>
              <a:gd name="T8" fmla="*/ 628 w 768"/>
              <a:gd name="T9" fmla="*/ 445 h 2740"/>
              <a:gd name="T10" fmla="*/ 691 w 768"/>
              <a:gd name="T11" fmla="*/ 583 h 2740"/>
              <a:gd name="T12" fmla="*/ 719 w 768"/>
              <a:gd name="T13" fmla="*/ 858 h 2740"/>
              <a:gd name="T14" fmla="*/ 748 w 768"/>
              <a:gd name="T15" fmla="*/ 1287 h 2740"/>
              <a:gd name="T16" fmla="*/ 768 w 768"/>
              <a:gd name="T17" fmla="*/ 1416 h 2740"/>
              <a:gd name="T18" fmla="*/ 713 w 768"/>
              <a:gd name="T19" fmla="*/ 1478 h 2740"/>
              <a:gd name="T20" fmla="*/ 677 w 768"/>
              <a:gd name="T21" fmla="*/ 1427 h 2740"/>
              <a:gd name="T22" fmla="*/ 691 w 768"/>
              <a:gd name="T23" fmla="*/ 1320 h 2740"/>
              <a:gd name="T24" fmla="*/ 639 w 768"/>
              <a:gd name="T25" fmla="*/ 934 h 2740"/>
              <a:gd name="T26" fmla="*/ 595 w 768"/>
              <a:gd name="T27" fmla="*/ 745 h 2740"/>
              <a:gd name="T28" fmla="*/ 555 w 768"/>
              <a:gd name="T29" fmla="*/ 792 h 2740"/>
              <a:gd name="T30" fmla="*/ 535 w 768"/>
              <a:gd name="T31" fmla="*/ 947 h 2740"/>
              <a:gd name="T32" fmla="*/ 611 w 768"/>
              <a:gd name="T33" fmla="*/ 1125 h 2740"/>
              <a:gd name="T34" fmla="*/ 639 w 768"/>
              <a:gd name="T35" fmla="*/ 1351 h 2740"/>
              <a:gd name="T36" fmla="*/ 617 w 768"/>
              <a:gd name="T37" fmla="*/ 1912 h 2740"/>
              <a:gd name="T38" fmla="*/ 544 w 768"/>
              <a:gd name="T39" fmla="*/ 2387 h 2740"/>
              <a:gd name="T40" fmla="*/ 559 w 768"/>
              <a:gd name="T41" fmla="*/ 2711 h 2740"/>
              <a:gd name="T42" fmla="*/ 455 w 768"/>
              <a:gd name="T43" fmla="*/ 2687 h 2740"/>
              <a:gd name="T44" fmla="*/ 451 w 768"/>
              <a:gd name="T45" fmla="*/ 2523 h 2740"/>
              <a:gd name="T46" fmla="*/ 468 w 768"/>
              <a:gd name="T47" fmla="*/ 2363 h 2740"/>
              <a:gd name="T48" fmla="*/ 448 w 768"/>
              <a:gd name="T49" fmla="*/ 2136 h 2740"/>
              <a:gd name="T50" fmla="*/ 455 w 768"/>
              <a:gd name="T51" fmla="*/ 1894 h 2740"/>
              <a:gd name="T52" fmla="*/ 406 w 768"/>
              <a:gd name="T53" fmla="*/ 1598 h 2740"/>
              <a:gd name="T54" fmla="*/ 351 w 768"/>
              <a:gd name="T55" fmla="*/ 1680 h 2740"/>
              <a:gd name="T56" fmla="*/ 330 w 768"/>
              <a:gd name="T57" fmla="*/ 2018 h 2740"/>
              <a:gd name="T58" fmla="*/ 310 w 768"/>
              <a:gd name="T59" fmla="*/ 2223 h 2740"/>
              <a:gd name="T60" fmla="*/ 308 w 768"/>
              <a:gd name="T61" fmla="*/ 2411 h 2740"/>
              <a:gd name="T62" fmla="*/ 324 w 768"/>
              <a:gd name="T63" fmla="*/ 2647 h 2740"/>
              <a:gd name="T64" fmla="*/ 253 w 768"/>
              <a:gd name="T65" fmla="*/ 2729 h 2740"/>
              <a:gd name="T66" fmla="*/ 217 w 768"/>
              <a:gd name="T67" fmla="*/ 2616 h 2740"/>
              <a:gd name="T68" fmla="*/ 231 w 768"/>
              <a:gd name="T69" fmla="*/ 2376 h 2740"/>
              <a:gd name="T70" fmla="*/ 180 w 768"/>
              <a:gd name="T71" fmla="*/ 2118 h 2740"/>
              <a:gd name="T72" fmla="*/ 168 w 768"/>
              <a:gd name="T73" fmla="*/ 1867 h 2740"/>
              <a:gd name="T74" fmla="*/ 175 w 768"/>
              <a:gd name="T75" fmla="*/ 1607 h 2740"/>
              <a:gd name="T76" fmla="*/ 126 w 768"/>
              <a:gd name="T77" fmla="*/ 1363 h 2740"/>
              <a:gd name="T78" fmla="*/ 166 w 768"/>
              <a:gd name="T79" fmla="*/ 1107 h 2740"/>
              <a:gd name="T80" fmla="*/ 235 w 768"/>
              <a:gd name="T81" fmla="*/ 869 h 2740"/>
              <a:gd name="T82" fmla="*/ 182 w 768"/>
              <a:gd name="T83" fmla="*/ 711 h 2740"/>
              <a:gd name="T84" fmla="*/ 128 w 768"/>
              <a:gd name="T85" fmla="*/ 931 h 2740"/>
              <a:gd name="T86" fmla="*/ 119 w 768"/>
              <a:gd name="T87" fmla="*/ 1111 h 2740"/>
              <a:gd name="T88" fmla="*/ 64 w 768"/>
              <a:gd name="T89" fmla="*/ 1311 h 2740"/>
              <a:gd name="T90" fmla="*/ 100 w 768"/>
              <a:gd name="T91" fmla="*/ 1460 h 2740"/>
              <a:gd name="T92" fmla="*/ 79 w 768"/>
              <a:gd name="T93" fmla="*/ 1481 h 2740"/>
              <a:gd name="T94" fmla="*/ 4 w 768"/>
              <a:gd name="T95" fmla="*/ 1423 h 2740"/>
              <a:gd name="T96" fmla="*/ 22 w 768"/>
              <a:gd name="T97" fmla="*/ 1251 h 2740"/>
              <a:gd name="T98" fmla="*/ 70 w 768"/>
              <a:gd name="T99" fmla="*/ 623 h 2740"/>
              <a:gd name="T100" fmla="*/ 117 w 768"/>
              <a:gd name="T101" fmla="*/ 458 h 2740"/>
              <a:gd name="T102" fmla="*/ 251 w 768"/>
              <a:gd name="T103" fmla="*/ 412 h 2740"/>
              <a:gd name="T104" fmla="*/ 320 w 768"/>
              <a:gd name="T105" fmla="*/ 325 h 2740"/>
              <a:gd name="T106" fmla="*/ 253 w 768"/>
              <a:gd name="T107" fmla="*/ 221 h 2740"/>
              <a:gd name="T108" fmla="*/ 250 w 768"/>
              <a:gd name="T109" fmla="*/ 136 h 2740"/>
              <a:gd name="T110" fmla="*/ 322 w 768"/>
              <a:gd name="T111" fmla="*/ 3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2740">
                <a:moveTo>
                  <a:pt x="339" y="0"/>
                </a:moveTo>
                <a:lnTo>
                  <a:pt x="375" y="3"/>
                </a:lnTo>
                <a:lnTo>
                  <a:pt x="406" y="12"/>
                </a:lnTo>
                <a:lnTo>
                  <a:pt x="431" y="27"/>
                </a:lnTo>
                <a:lnTo>
                  <a:pt x="453" y="45"/>
                </a:lnTo>
                <a:lnTo>
                  <a:pt x="471" y="69"/>
                </a:lnTo>
                <a:lnTo>
                  <a:pt x="486" y="94"/>
                </a:lnTo>
                <a:lnTo>
                  <a:pt x="495" y="123"/>
                </a:lnTo>
                <a:lnTo>
                  <a:pt x="495" y="183"/>
                </a:lnTo>
                <a:lnTo>
                  <a:pt x="508" y="200"/>
                </a:lnTo>
                <a:lnTo>
                  <a:pt x="502" y="221"/>
                </a:lnTo>
                <a:lnTo>
                  <a:pt x="495" y="240"/>
                </a:lnTo>
                <a:lnTo>
                  <a:pt x="484" y="256"/>
                </a:lnTo>
                <a:lnTo>
                  <a:pt x="475" y="271"/>
                </a:lnTo>
                <a:lnTo>
                  <a:pt x="464" y="287"/>
                </a:lnTo>
                <a:lnTo>
                  <a:pt x="455" y="303"/>
                </a:lnTo>
                <a:lnTo>
                  <a:pt x="451" y="323"/>
                </a:lnTo>
                <a:lnTo>
                  <a:pt x="450" y="349"/>
                </a:lnTo>
                <a:lnTo>
                  <a:pt x="455" y="380"/>
                </a:lnTo>
                <a:lnTo>
                  <a:pt x="479" y="389"/>
                </a:lnTo>
                <a:lnTo>
                  <a:pt x="508" y="400"/>
                </a:lnTo>
                <a:lnTo>
                  <a:pt x="539" y="409"/>
                </a:lnTo>
                <a:lnTo>
                  <a:pt x="570" y="420"/>
                </a:lnTo>
                <a:lnTo>
                  <a:pt x="600" y="431"/>
                </a:lnTo>
                <a:lnTo>
                  <a:pt x="628" y="445"/>
                </a:lnTo>
                <a:lnTo>
                  <a:pt x="650" y="460"/>
                </a:lnTo>
                <a:lnTo>
                  <a:pt x="668" y="480"/>
                </a:lnTo>
                <a:lnTo>
                  <a:pt x="682" y="511"/>
                </a:lnTo>
                <a:lnTo>
                  <a:pt x="690" y="545"/>
                </a:lnTo>
                <a:lnTo>
                  <a:pt x="691" y="583"/>
                </a:lnTo>
                <a:lnTo>
                  <a:pt x="693" y="623"/>
                </a:lnTo>
                <a:lnTo>
                  <a:pt x="693" y="665"/>
                </a:lnTo>
                <a:lnTo>
                  <a:pt x="699" y="707"/>
                </a:lnTo>
                <a:lnTo>
                  <a:pt x="710" y="781"/>
                </a:lnTo>
                <a:lnTo>
                  <a:pt x="719" y="858"/>
                </a:lnTo>
                <a:lnTo>
                  <a:pt x="728" y="931"/>
                </a:lnTo>
                <a:lnTo>
                  <a:pt x="739" y="1000"/>
                </a:lnTo>
                <a:lnTo>
                  <a:pt x="742" y="1183"/>
                </a:lnTo>
                <a:lnTo>
                  <a:pt x="742" y="1267"/>
                </a:lnTo>
                <a:lnTo>
                  <a:pt x="748" y="1287"/>
                </a:lnTo>
                <a:lnTo>
                  <a:pt x="753" y="1311"/>
                </a:lnTo>
                <a:lnTo>
                  <a:pt x="759" y="1336"/>
                </a:lnTo>
                <a:lnTo>
                  <a:pt x="762" y="1363"/>
                </a:lnTo>
                <a:lnTo>
                  <a:pt x="766" y="1391"/>
                </a:lnTo>
                <a:lnTo>
                  <a:pt x="768" y="1416"/>
                </a:lnTo>
                <a:lnTo>
                  <a:pt x="764" y="1440"/>
                </a:lnTo>
                <a:lnTo>
                  <a:pt x="757" y="1458"/>
                </a:lnTo>
                <a:lnTo>
                  <a:pt x="742" y="1474"/>
                </a:lnTo>
                <a:lnTo>
                  <a:pt x="722" y="1483"/>
                </a:lnTo>
                <a:lnTo>
                  <a:pt x="713" y="1478"/>
                </a:lnTo>
                <a:lnTo>
                  <a:pt x="699" y="1478"/>
                </a:lnTo>
                <a:lnTo>
                  <a:pt x="682" y="1480"/>
                </a:lnTo>
                <a:lnTo>
                  <a:pt x="668" y="1480"/>
                </a:lnTo>
                <a:lnTo>
                  <a:pt x="659" y="1443"/>
                </a:lnTo>
                <a:lnTo>
                  <a:pt x="677" y="1427"/>
                </a:lnTo>
                <a:lnTo>
                  <a:pt x="686" y="1411"/>
                </a:lnTo>
                <a:lnTo>
                  <a:pt x="688" y="1394"/>
                </a:lnTo>
                <a:lnTo>
                  <a:pt x="688" y="1372"/>
                </a:lnTo>
                <a:lnTo>
                  <a:pt x="688" y="1349"/>
                </a:lnTo>
                <a:lnTo>
                  <a:pt x="691" y="1320"/>
                </a:lnTo>
                <a:lnTo>
                  <a:pt x="695" y="1305"/>
                </a:lnTo>
                <a:lnTo>
                  <a:pt x="700" y="1287"/>
                </a:lnTo>
                <a:lnTo>
                  <a:pt x="699" y="1267"/>
                </a:lnTo>
                <a:lnTo>
                  <a:pt x="642" y="1096"/>
                </a:lnTo>
                <a:lnTo>
                  <a:pt x="639" y="934"/>
                </a:lnTo>
                <a:lnTo>
                  <a:pt x="608" y="827"/>
                </a:lnTo>
                <a:lnTo>
                  <a:pt x="604" y="809"/>
                </a:lnTo>
                <a:lnTo>
                  <a:pt x="600" y="789"/>
                </a:lnTo>
                <a:lnTo>
                  <a:pt x="599" y="767"/>
                </a:lnTo>
                <a:lnTo>
                  <a:pt x="595" y="745"/>
                </a:lnTo>
                <a:lnTo>
                  <a:pt x="588" y="727"/>
                </a:lnTo>
                <a:lnTo>
                  <a:pt x="579" y="714"/>
                </a:lnTo>
                <a:lnTo>
                  <a:pt x="573" y="741"/>
                </a:lnTo>
                <a:lnTo>
                  <a:pt x="566" y="767"/>
                </a:lnTo>
                <a:lnTo>
                  <a:pt x="555" y="792"/>
                </a:lnTo>
                <a:lnTo>
                  <a:pt x="544" y="820"/>
                </a:lnTo>
                <a:lnTo>
                  <a:pt x="535" y="849"/>
                </a:lnTo>
                <a:lnTo>
                  <a:pt x="530" y="880"/>
                </a:lnTo>
                <a:lnTo>
                  <a:pt x="530" y="912"/>
                </a:lnTo>
                <a:lnTo>
                  <a:pt x="535" y="947"/>
                </a:lnTo>
                <a:lnTo>
                  <a:pt x="546" y="983"/>
                </a:lnTo>
                <a:lnTo>
                  <a:pt x="560" y="1018"/>
                </a:lnTo>
                <a:lnTo>
                  <a:pt x="577" y="1052"/>
                </a:lnTo>
                <a:lnTo>
                  <a:pt x="595" y="1089"/>
                </a:lnTo>
                <a:lnTo>
                  <a:pt x="611" y="1125"/>
                </a:lnTo>
                <a:lnTo>
                  <a:pt x="626" y="1165"/>
                </a:lnTo>
                <a:lnTo>
                  <a:pt x="637" y="1207"/>
                </a:lnTo>
                <a:lnTo>
                  <a:pt x="644" y="1251"/>
                </a:lnTo>
                <a:lnTo>
                  <a:pt x="646" y="1300"/>
                </a:lnTo>
                <a:lnTo>
                  <a:pt x="639" y="1351"/>
                </a:lnTo>
                <a:lnTo>
                  <a:pt x="582" y="1680"/>
                </a:lnTo>
                <a:lnTo>
                  <a:pt x="590" y="1734"/>
                </a:lnTo>
                <a:lnTo>
                  <a:pt x="599" y="1792"/>
                </a:lnTo>
                <a:lnTo>
                  <a:pt x="608" y="1851"/>
                </a:lnTo>
                <a:lnTo>
                  <a:pt x="617" y="1912"/>
                </a:lnTo>
                <a:lnTo>
                  <a:pt x="617" y="1972"/>
                </a:lnTo>
                <a:lnTo>
                  <a:pt x="611" y="2034"/>
                </a:lnTo>
                <a:lnTo>
                  <a:pt x="559" y="2320"/>
                </a:lnTo>
                <a:lnTo>
                  <a:pt x="551" y="2351"/>
                </a:lnTo>
                <a:lnTo>
                  <a:pt x="544" y="2387"/>
                </a:lnTo>
                <a:lnTo>
                  <a:pt x="537" y="2425"/>
                </a:lnTo>
                <a:lnTo>
                  <a:pt x="535" y="2463"/>
                </a:lnTo>
                <a:lnTo>
                  <a:pt x="539" y="2503"/>
                </a:lnTo>
                <a:lnTo>
                  <a:pt x="582" y="2696"/>
                </a:lnTo>
                <a:lnTo>
                  <a:pt x="559" y="2711"/>
                </a:lnTo>
                <a:lnTo>
                  <a:pt x="533" y="2723"/>
                </a:lnTo>
                <a:lnTo>
                  <a:pt x="504" y="2734"/>
                </a:lnTo>
                <a:lnTo>
                  <a:pt x="471" y="2740"/>
                </a:lnTo>
                <a:lnTo>
                  <a:pt x="460" y="2714"/>
                </a:lnTo>
                <a:lnTo>
                  <a:pt x="455" y="2687"/>
                </a:lnTo>
                <a:lnTo>
                  <a:pt x="453" y="2656"/>
                </a:lnTo>
                <a:lnTo>
                  <a:pt x="455" y="2625"/>
                </a:lnTo>
                <a:lnTo>
                  <a:pt x="457" y="2591"/>
                </a:lnTo>
                <a:lnTo>
                  <a:pt x="455" y="2556"/>
                </a:lnTo>
                <a:lnTo>
                  <a:pt x="451" y="2523"/>
                </a:lnTo>
                <a:lnTo>
                  <a:pt x="448" y="2492"/>
                </a:lnTo>
                <a:lnTo>
                  <a:pt x="450" y="2461"/>
                </a:lnTo>
                <a:lnTo>
                  <a:pt x="455" y="2431"/>
                </a:lnTo>
                <a:lnTo>
                  <a:pt x="460" y="2398"/>
                </a:lnTo>
                <a:lnTo>
                  <a:pt x="468" y="2363"/>
                </a:lnTo>
                <a:lnTo>
                  <a:pt x="471" y="2327"/>
                </a:lnTo>
                <a:lnTo>
                  <a:pt x="471" y="2287"/>
                </a:lnTo>
                <a:lnTo>
                  <a:pt x="468" y="2243"/>
                </a:lnTo>
                <a:lnTo>
                  <a:pt x="457" y="2192"/>
                </a:lnTo>
                <a:lnTo>
                  <a:pt x="448" y="2136"/>
                </a:lnTo>
                <a:lnTo>
                  <a:pt x="439" y="2074"/>
                </a:lnTo>
                <a:lnTo>
                  <a:pt x="437" y="2012"/>
                </a:lnTo>
                <a:lnTo>
                  <a:pt x="442" y="1951"/>
                </a:lnTo>
                <a:lnTo>
                  <a:pt x="448" y="1925"/>
                </a:lnTo>
                <a:lnTo>
                  <a:pt x="455" y="1894"/>
                </a:lnTo>
                <a:lnTo>
                  <a:pt x="457" y="1863"/>
                </a:lnTo>
                <a:lnTo>
                  <a:pt x="455" y="1831"/>
                </a:lnTo>
                <a:lnTo>
                  <a:pt x="439" y="1754"/>
                </a:lnTo>
                <a:lnTo>
                  <a:pt x="422" y="1678"/>
                </a:lnTo>
                <a:lnTo>
                  <a:pt x="406" y="1598"/>
                </a:lnTo>
                <a:lnTo>
                  <a:pt x="395" y="1516"/>
                </a:lnTo>
                <a:lnTo>
                  <a:pt x="388" y="1431"/>
                </a:lnTo>
                <a:lnTo>
                  <a:pt x="382" y="1431"/>
                </a:lnTo>
                <a:lnTo>
                  <a:pt x="382" y="1436"/>
                </a:lnTo>
                <a:lnTo>
                  <a:pt x="351" y="1680"/>
                </a:lnTo>
                <a:lnTo>
                  <a:pt x="319" y="1807"/>
                </a:lnTo>
                <a:lnTo>
                  <a:pt x="313" y="1861"/>
                </a:lnTo>
                <a:lnTo>
                  <a:pt x="317" y="1914"/>
                </a:lnTo>
                <a:lnTo>
                  <a:pt x="322" y="1965"/>
                </a:lnTo>
                <a:lnTo>
                  <a:pt x="330" y="2018"/>
                </a:lnTo>
                <a:lnTo>
                  <a:pt x="331" y="2072"/>
                </a:lnTo>
                <a:lnTo>
                  <a:pt x="328" y="2127"/>
                </a:lnTo>
                <a:lnTo>
                  <a:pt x="322" y="2152"/>
                </a:lnTo>
                <a:lnTo>
                  <a:pt x="317" y="2185"/>
                </a:lnTo>
                <a:lnTo>
                  <a:pt x="310" y="2223"/>
                </a:lnTo>
                <a:lnTo>
                  <a:pt x="304" y="2263"/>
                </a:lnTo>
                <a:lnTo>
                  <a:pt x="300" y="2303"/>
                </a:lnTo>
                <a:lnTo>
                  <a:pt x="299" y="2343"/>
                </a:lnTo>
                <a:lnTo>
                  <a:pt x="300" y="2380"/>
                </a:lnTo>
                <a:lnTo>
                  <a:pt x="308" y="2411"/>
                </a:lnTo>
                <a:lnTo>
                  <a:pt x="339" y="2474"/>
                </a:lnTo>
                <a:lnTo>
                  <a:pt x="328" y="2511"/>
                </a:lnTo>
                <a:lnTo>
                  <a:pt x="320" y="2556"/>
                </a:lnTo>
                <a:lnTo>
                  <a:pt x="320" y="2603"/>
                </a:lnTo>
                <a:lnTo>
                  <a:pt x="324" y="2647"/>
                </a:lnTo>
                <a:lnTo>
                  <a:pt x="324" y="2689"/>
                </a:lnTo>
                <a:lnTo>
                  <a:pt x="319" y="2727"/>
                </a:lnTo>
                <a:lnTo>
                  <a:pt x="299" y="2734"/>
                </a:lnTo>
                <a:lnTo>
                  <a:pt x="275" y="2736"/>
                </a:lnTo>
                <a:lnTo>
                  <a:pt x="253" y="2729"/>
                </a:lnTo>
                <a:lnTo>
                  <a:pt x="231" y="2718"/>
                </a:lnTo>
                <a:lnTo>
                  <a:pt x="213" y="2700"/>
                </a:lnTo>
                <a:lnTo>
                  <a:pt x="202" y="2678"/>
                </a:lnTo>
                <a:lnTo>
                  <a:pt x="199" y="2651"/>
                </a:lnTo>
                <a:lnTo>
                  <a:pt x="217" y="2616"/>
                </a:lnTo>
                <a:lnTo>
                  <a:pt x="230" y="2574"/>
                </a:lnTo>
                <a:lnTo>
                  <a:pt x="235" y="2529"/>
                </a:lnTo>
                <a:lnTo>
                  <a:pt x="239" y="2480"/>
                </a:lnTo>
                <a:lnTo>
                  <a:pt x="237" y="2429"/>
                </a:lnTo>
                <a:lnTo>
                  <a:pt x="231" y="2376"/>
                </a:lnTo>
                <a:lnTo>
                  <a:pt x="222" y="2321"/>
                </a:lnTo>
                <a:lnTo>
                  <a:pt x="213" y="2267"/>
                </a:lnTo>
                <a:lnTo>
                  <a:pt x="202" y="2216"/>
                </a:lnTo>
                <a:lnTo>
                  <a:pt x="191" y="2165"/>
                </a:lnTo>
                <a:lnTo>
                  <a:pt x="180" y="2118"/>
                </a:lnTo>
                <a:lnTo>
                  <a:pt x="171" y="2074"/>
                </a:lnTo>
                <a:lnTo>
                  <a:pt x="162" y="2034"/>
                </a:lnTo>
                <a:lnTo>
                  <a:pt x="157" y="1980"/>
                </a:lnTo>
                <a:lnTo>
                  <a:pt x="160" y="1923"/>
                </a:lnTo>
                <a:lnTo>
                  <a:pt x="168" y="1867"/>
                </a:lnTo>
                <a:lnTo>
                  <a:pt x="179" y="1812"/>
                </a:lnTo>
                <a:lnTo>
                  <a:pt x="186" y="1756"/>
                </a:lnTo>
                <a:lnTo>
                  <a:pt x="190" y="1700"/>
                </a:lnTo>
                <a:lnTo>
                  <a:pt x="182" y="1643"/>
                </a:lnTo>
                <a:lnTo>
                  <a:pt x="175" y="1607"/>
                </a:lnTo>
                <a:lnTo>
                  <a:pt x="166" y="1565"/>
                </a:lnTo>
                <a:lnTo>
                  <a:pt x="155" y="1518"/>
                </a:lnTo>
                <a:lnTo>
                  <a:pt x="144" y="1467"/>
                </a:lnTo>
                <a:lnTo>
                  <a:pt x="133" y="1414"/>
                </a:lnTo>
                <a:lnTo>
                  <a:pt x="126" y="1363"/>
                </a:lnTo>
                <a:lnTo>
                  <a:pt x="122" y="1312"/>
                </a:lnTo>
                <a:lnTo>
                  <a:pt x="122" y="1265"/>
                </a:lnTo>
                <a:lnTo>
                  <a:pt x="128" y="1223"/>
                </a:lnTo>
                <a:lnTo>
                  <a:pt x="144" y="1163"/>
                </a:lnTo>
                <a:lnTo>
                  <a:pt x="166" y="1107"/>
                </a:lnTo>
                <a:lnTo>
                  <a:pt x="190" y="1051"/>
                </a:lnTo>
                <a:lnTo>
                  <a:pt x="213" y="998"/>
                </a:lnTo>
                <a:lnTo>
                  <a:pt x="231" y="943"/>
                </a:lnTo>
                <a:lnTo>
                  <a:pt x="237" y="905"/>
                </a:lnTo>
                <a:lnTo>
                  <a:pt x="235" y="869"/>
                </a:lnTo>
                <a:lnTo>
                  <a:pt x="228" y="832"/>
                </a:lnTo>
                <a:lnTo>
                  <a:pt x="215" y="800"/>
                </a:lnTo>
                <a:lnTo>
                  <a:pt x="202" y="769"/>
                </a:lnTo>
                <a:lnTo>
                  <a:pt x="191" y="740"/>
                </a:lnTo>
                <a:lnTo>
                  <a:pt x="182" y="711"/>
                </a:lnTo>
                <a:lnTo>
                  <a:pt x="179" y="711"/>
                </a:lnTo>
                <a:lnTo>
                  <a:pt x="170" y="769"/>
                </a:lnTo>
                <a:lnTo>
                  <a:pt x="157" y="825"/>
                </a:lnTo>
                <a:lnTo>
                  <a:pt x="140" y="878"/>
                </a:lnTo>
                <a:lnTo>
                  <a:pt x="128" y="931"/>
                </a:lnTo>
                <a:lnTo>
                  <a:pt x="122" y="969"/>
                </a:lnTo>
                <a:lnTo>
                  <a:pt x="122" y="1005"/>
                </a:lnTo>
                <a:lnTo>
                  <a:pt x="124" y="1041"/>
                </a:lnTo>
                <a:lnTo>
                  <a:pt x="124" y="1078"/>
                </a:lnTo>
                <a:lnTo>
                  <a:pt x="119" y="1111"/>
                </a:lnTo>
                <a:lnTo>
                  <a:pt x="110" y="1145"/>
                </a:lnTo>
                <a:lnTo>
                  <a:pt x="95" y="1181"/>
                </a:lnTo>
                <a:lnTo>
                  <a:pt x="82" y="1223"/>
                </a:lnTo>
                <a:lnTo>
                  <a:pt x="71" y="1267"/>
                </a:lnTo>
                <a:lnTo>
                  <a:pt x="64" y="1311"/>
                </a:lnTo>
                <a:lnTo>
                  <a:pt x="62" y="1358"/>
                </a:lnTo>
                <a:lnTo>
                  <a:pt x="71" y="1403"/>
                </a:lnTo>
                <a:lnTo>
                  <a:pt x="108" y="1451"/>
                </a:lnTo>
                <a:lnTo>
                  <a:pt x="104" y="1456"/>
                </a:lnTo>
                <a:lnTo>
                  <a:pt x="100" y="1460"/>
                </a:lnTo>
                <a:lnTo>
                  <a:pt x="100" y="1463"/>
                </a:lnTo>
                <a:lnTo>
                  <a:pt x="100" y="1469"/>
                </a:lnTo>
                <a:lnTo>
                  <a:pt x="99" y="1472"/>
                </a:lnTo>
                <a:lnTo>
                  <a:pt x="99" y="1480"/>
                </a:lnTo>
                <a:lnTo>
                  <a:pt x="79" y="1481"/>
                </a:lnTo>
                <a:lnTo>
                  <a:pt x="62" y="1481"/>
                </a:lnTo>
                <a:lnTo>
                  <a:pt x="48" y="1481"/>
                </a:lnTo>
                <a:lnTo>
                  <a:pt x="31" y="1483"/>
                </a:lnTo>
                <a:lnTo>
                  <a:pt x="13" y="1452"/>
                </a:lnTo>
                <a:lnTo>
                  <a:pt x="4" y="1423"/>
                </a:lnTo>
                <a:lnTo>
                  <a:pt x="0" y="1392"/>
                </a:lnTo>
                <a:lnTo>
                  <a:pt x="2" y="1361"/>
                </a:lnTo>
                <a:lnTo>
                  <a:pt x="8" y="1327"/>
                </a:lnTo>
                <a:lnTo>
                  <a:pt x="15" y="1291"/>
                </a:lnTo>
                <a:lnTo>
                  <a:pt x="22" y="1251"/>
                </a:lnTo>
                <a:lnTo>
                  <a:pt x="22" y="1036"/>
                </a:lnTo>
                <a:lnTo>
                  <a:pt x="62" y="751"/>
                </a:lnTo>
                <a:lnTo>
                  <a:pt x="68" y="709"/>
                </a:lnTo>
                <a:lnTo>
                  <a:pt x="70" y="665"/>
                </a:lnTo>
                <a:lnTo>
                  <a:pt x="70" y="623"/>
                </a:lnTo>
                <a:lnTo>
                  <a:pt x="71" y="581"/>
                </a:lnTo>
                <a:lnTo>
                  <a:pt x="75" y="541"/>
                </a:lnTo>
                <a:lnTo>
                  <a:pt x="84" y="507"/>
                </a:lnTo>
                <a:lnTo>
                  <a:pt x="99" y="476"/>
                </a:lnTo>
                <a:lnTo>
                  <a:pt x="117" y="458"/>
                </a:lnTo>
                <a:lnTo>
                  <a:pt x="139" y="445"/>
                </a:lnTo>
                <a:lnTo>
                  <a:pt x="164" y="436"/>
                </a:lnTo>
                <a:lnTo>
                  <a:pt x="193" y="429"/>
                </a:lnTo>
                <a:lnTo>
                  <a:pt x="222" y="421"/>
                </a:lnTo>
                <a:lnTo>
                  <a:pt x="251" y="412"/>
                </a:lnTo>
                <a:lnTo>
                  <a:pt x="275" y="403"/>
                </a:lnTo>
                <a:lnTo>
                  <a:pt x="297" y="389"/>
                </a:lnTo>
                <a:lnTo>
                  <a:pt x="311" y="371"/>
                </a:lnTo>
                <a:lnTo>
                  <a:pt x="322" y="347"/>
                </a:lnTo>
                <a:lnTo>
                  <a:pt x="320" y="325"/>
                </a:lnTo>
                <a:lnTo>
                  <a:pt x="313" y="303"/>
                </a:lnTo>
                <a:lnTo>
                  <a:pt x="299" y="281"/>
                </a:lnTo>
                <a:lnTo>
                  <a:pt x="282" y="261"/>
                </a:lnTo>
                <a:lnTo>
                  <a:pt x="266" y="241"/>
                </a:lnTo>
                <a:lnTo>
                  <a:pt x="253" y="221"/>
                </a:lnTo>
                <a:lnTo>
                  <a:pt x="248" y="203"/>
                </a:lnTo>
                <a:lnTo>
                  <a:pt x="253" y="191"/>
                </a:lnTo>
                <a:lnTo>
                  <a:pt x="253" y="174"/>
                </a:lnTo>
                <a:lnTo>
                  <a:pt x="250" y="154"/>
                </a:lnTo>
                <a:lnTo>
                  <a:pt x="250" y="136"/>
                </a:lnTo>
                <a:lnTo>
                  <a:pt x="251" y="116"/>
                </a:lnTo>
                <a:lnTo>
                  <a:pt x="262" y="83"/>
                </a:lnTo>
                <a:lnTo>
                  <a:pt x="280" y="54"/>
                </a:lnTo>
                <a:lnTo>
                  <a:pt x="302" y="27"/>
                </a:lnTo>
                <a:lnTo>
                  <a:pt x="322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xmlns="" id="{2B19DDF9-AF0B-453A-993C-0069D57AF668}"/>
              </a:ext>
            </a:extLst>
          </p:cNvPr>
          <p:cNvSpPr>
            <a:spLocks/>
          </p:cNvSpPr>
          <p:nvPr/>
        </p:nvSpPr>
        <p:spPr bwMode="auto">
          <a:xfrm>
            <a:off x="1933372" y="1755736"/>
            <a:ext cx="1241045" cy="4316301"/>
          </a:xfrm>
          <a:custGeom>
            <a:avLst/>
            <a:gdLst>
              <a:gd name="T0" fmla="*/ 564 w 862"/>
              <a:gd name="T1" fmla="*/ 78 h 2998"/>
              <a:gd name="T2" fmla="*/ 579 w 862"/>
              <a:gd name="T3" fmla="*/ 156 h 2998"/>
              <a:gd name="T4" fmla="*/ 570 w 862"/>
              <a:gd name="T5" fmla="*/ 282 h 2998"/>
              <a:gd name="T6" fmla="*/ 531 w 862"/>
              <a:gd name="T7" fmla="*/ 420 h 2998"/>
              <a:gd name="T8" fmla="*/ 675 w 862"/>
              <a:gd name="T9" fmla="*/ 489 h 2998"/>
              <a:gd name="T10" fmla="*/ 819 w 862"/>
              <a:gd name="T11" fmla="*/ 589 h 2998"/>
              <a:gd name="T12" fmla="*/ 851 w 862"/>
              <a:gd name="T13" fmla="*/ 876 h 2998"/>
              <a:gd name="T14" fmla="*/ 846 w 862"/>
              <a:gd name="T15" fmla="*/ 1427 h 2998"/>
              <a:gd name="T16" fmla="*/ 817 w 862"/>
              <a:gd name="T17" fmla="*/ 1724 h 2998"/>
              <a:gd name="T18" fmla="*/ 739 w 862"/>
              <a:gd name="T19" fmla="*/ 1745 h 2998"/>
              <a:gd name="T20" fmla="*/ 753 w 862"/>
              <a:gd name="T21" fmla="*/ 1714 h 2998"/>
              <a:gd name="T22" fmla="*/ 750 w 862"/>
              <a:gd name="T23" fmla="*/ 1698 h 2998"/>
              <a:gd name="T24" fmla="*/ 790 w 862"/>
              <a:gd name="T25" fmla="*/ 1658 h 2998"/>
              <a:gd name="T26" fmla="*/ 788 w 862"/>
              <a:gd name="T27" fmla="*/ 1607 h 2998"/>
              <a:gd name="T28" fmla="*/ 742 w 862"/>
              <a:gd name="T29" fmla="*/ 1660 h 2998"/>
              <a:gd name="T30" fmla="*/ 751 w 862"/>
              <a:gd name="T31" fmla="*/ 1380 h 2998"/>
              <a:gd name="T32" fmla="*/ 702 w 862"/>
              <a:gd name="T33" fmla="*/ 1000 h 2998"/>
              <a:gd name="T34" fmla="*/ 684 w 862"/>
              <a:gd name="T35" fmla="*/ 831 h 2998"/>
              <a:gd name="T36" fmla="*/ 642 w 862"/>
              <a:gd name="T37" fmla="*/ 1014 h 2998"/>
              <a:gd name="T38" fmla="*/ 730 w 862"/>
              <a:gd name="T39" fmla="*/ 1656 h 2998"/>
              <a:gd name="T40" fmla="*/ 708 w 862"/>
              <a:gd name="T41" fmla="*/ 1924 h 2998"/>
              <a:gd name="T42" fmla="*/ 753 w 862"/>
              <a:gd name="T43" fmla="*/ 2256 h 2998"/>
              <a:gd name="T44" fmla="*/ 671 w 862"/>
              <a:gd name="T45" fmla="*/ 2687 h 2998"/>
              <a:gd name="T46" fmla="*/ 722 w 862"/>
              <a:gd name="T47" fmla="*/ 2894 h 2998"/>
              <a:gd name="T48" fmla="*/ 568 w 862"/>
              <a:gd name="T49" fmla="*/ 2989 h 2998"/>
              <a:gd name="T50" fmla="*/ 551 w 862"/>
              <a:gd name="T51" fmla="*/ 2773 h 2998"/>
              <a:gd name="T52" fmla="*/ 570 w 862"/>
              <a:gd name="T53" fmla="*/ 2627 h 2998"/>
              <a:gd name="T54" fmla="*/ 539 w 862"/>
              <a:gd name="T55" fmla="*/ 2349 h 2998"/>
              <a:gd name="T56" fmla="*/ 515 w 862"/>
              <a:gd name="T57" fmla="*/ 1994 h 2998"/>
              <a:gd name="T58" fmla="*/ 422 w 862"/>
              <a:gd name="T59" fmla="*/ 1576 h 2998"/>
              <a:gd name="T60" fmla="*/ 386 w 862"/>
              <a:gd name="T61" fmla="*/ 1833 h 2998"/>
              <a:gd name="T62" fmla="*/ 319 w 862"/>
              <a:gd name="T63" fmla="*/ 2120 h 2998"/>
              <a:gd name="T64" fmla="*/ 311 w 862"/>
              <a:gd name="T65" fmla="*/ 2525 h 2998"/>
              <a:gd name="T66" fmla="*/ 339 w 862"/>
              <a:gd name="T67" fmla="*/ 2773 h 2998"/>
              <a:gd name="T68" fmla="*/ 331 w 862"/>
              <a:gd name="T69" fmla="*/ 2984 h 2998"/>
              <a:gd name="T70" fmla="*/ 210 w 862"/>
              <a:gd name="T71" fmla="*/ 2989 h 2998"/>
              <a:gd name="T72" fmla="*/ 195 w 862"/>
              <a:gd name="T73" fmla="*/ 2838 h 2998"/>
              <a:gd name="T74" fmla="*/ 191 w 862"/>
              <a:gd name="T75" fmla="*/ 2504 h 2998"/>
              <a:gd name="T76" fmla="*/ 130 w 862"/>
              <a:gd name="T77" fmla="*/ 2254 h 2998"/>
              <a:gd name="T78" fmla="*/ 171 w 862"/>
              <a:gd name="T79" fmla="*/ 1971 h 2998"/>
              <a:gd name="T80" fmla="*/ 148 w 862"/>
              <a:gd name="T81" fmla="*/ 1718 h 2998"/>
              <a:gd name="T82" fmla="*/ 204 w 862"/>
              <a:gd name="T83" fmla="*/ 1189 h 2998"/>
              <a:gd name="T84" fmla="*/ 195 w 862"/>
              <a:gd name="T85" fmla="*/ 809 h 2998"/>
              <a:gd name="T86" fmla="*/ 168 w 862"/>
              <a:gd name="T87" fmla="*/ 962 h 2998"/>
              <a:gd name="T88" fmla="*/ 144 w 862"/>
              <a:gd name="T89" fmla="*/ 1229 h 2998"/>
              <a:gd name="T90" fmla="*/ 110 w 862"/>
              <a:gd name="T91" fmla="*/ 1402 h 2998"/>
              <a:gd name="T92" fmla="*/ 122 w 862"/>
              <a:gd name="T93" fmla="*/ 1656 h 2998"/>
              <a:gd name="T94" fmla="*/ 82 w 862"/>
              <a:gd name="T95" fmla="*/ 1656 h 2998"/>
              <a:gd name="T96" fmla="*/ 110 w 862"/>
              <a:gd name="T97" fmla="*/ 1704 h 2998"/>
              <a:gd name="T98" fmla="*/ 124 w 862"/>
              <a:gd name="T99" fmla="*/ 1729 h 2998"/>
              <a:gd name="T100" fmla="*/ 95 w 862"/>
              <a:gd name="T101" fmla="*/ 1751 h 2998"/>
              <a:gd name="T102" fmla="*/ 2 w 862"/>
              <a:gd name="T103" fmla="*/ 1640 h 2998"/>
              <a:gd name="T104" fmla="*/ 2 w 862"/>
              <a:gd name="T105" fmla="*/ 1140 h 2998"/>
              <a:gd name="T106" fmla="*/ 11 w 862"/>
              <a:gd name="T107" fmla="*/ 933 h 2998"/>
              <a:gd name="T108" fmla="*/ 22 w 862"/>
              <a:gd name="T109" fmla="*/ 693 h 2998"/>
              <a:gd name="T110" fmla="*/ 99 w 862"/>
              <a:gd name="T111" fmla="*/ 524 h 2998"/>
              <a:gd name="T112" fmla="*/ 288 w 862"/>
              <a:gd name="T113" fmla="*/ 453 h 2998"/>
              <a:gd name="T114" fmla="*/ 339 w 862"/>
              <a:gd name="T115" fmla="*/ 311 h 2998"/>
              <a:gd name="T116" fmla="*/ 299 w 862"/>
              <a:gd name="T117" fmla="*/ 224 h 2998"/>
              <a:gd name="T118" fmla="*/ 313 w 862"/>
              <a:gd name="T119" fmla="*/ 104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2998">
                <a:moveTo>
                  <a:pt x="439" y="0"/>
                </a:moveTo>
                <a:lnTo>
                  <a:pt x="522" y="27"/>
                </a:lnTo>
                <a:lnTo>
                  <a:pt x="551" y="73"/>
                </a:lnTo>
                <a:lnTo>
                  <a:pt x="555" y="76"/>
                </a:lnTo>
                <a:lnTo>
                  <a:pt x="560" y="78"/>
                </a:lnTo>
                <a:lnTo>
                  <a:pt x="564" y="78"/>
                </a:lnTo>
                <a:lnTo>
                  <a:pt x="568" y="80"/>
                </a:lnTo>
                <a:lnTo>
                  <a:pt x="570" y="80"/>
                </a:lnTo>
                <a:lnTo>
                  <a:pt x="573" y="84"/>
                </a:lnTo>
                <a:lnTo>
                  <a:pt x="575" y="87"/>
                </a:lnTo>
                <a:lnTo>
                  <a:pt x="579" y="93"/>
                </a:lnTo>
                <a:lnTo>
                  <a:pt x="579" y="156"/>
                </a:lnTo>
                <a:lnTo>
                  <a:pt x="580" y="180"/>
                </a:lnTo>
                <a:lnTo>
                  <a:pt x="584" y="202"/>
                </a:lnTo>
                <a:lnTo>
                  <a:pt x="588" y="222"/>
                </a:lnTo>
                <a:lnTo>
                  <a:pt x="588" y="240"/>
                </a:lnTo>
                <a:lnTo>
                  <a:pt x="580" y="262"/>
                </a:lnTo>
                <a:lnTo>
                  <a:pt x="570" y="282"/>
                </a:lnTo>
                <a:lnTo>
                  <a:pt x="557" y="302"/>
                </a:lnTo>
                <a:lnTo>
                  <a:pt x="544" y="324"/>
                </a:lnTo>
                <a:lnTo>
                  <a:pt x="533" y="344"/>
                </a:lnTo>
                <a:lnTo>
                  <a:pt x="526" y="367"/>
                </a:lnTo>
                <a:lnTo>
                  <a:pt x="524" y="393"/>
                </a:lnTo>
                <a:lnTo>
                  <a:pt x="531" y="420"/>
                </a:lnTo>
                <a:lnTo>
                  <a:pt x="544" y="438"/>
                </a:lnTo>
                <a:lnTo>
                  <a:pt x="562" y="453"/>
                </a:lnTo>
                <a:lnTo>
                  <a:pt x="586" y="464"/>
                </a:lnTo>
                <a:lnTo>
                  <a:pt x="613" y="473"/>
                </a:lnTo>
                <a:lnTo>
                  <a:pt x="644" y="482"/>
                </a:lnTo>
                <a:lnTo>
                  <a:pt x="675" y="489"/>
                </a:lnTo>
                <a:lnTo>
                  <a:pt x="706" y="498"/>
                </a:lnTo>
                <a:lnTo>
                  <a:pt x="737" y="507"/>
                </a:lnTo>
                <a:lnTo>
                  <a:pt x="762" y="520"/>
                </a:lnTo>
                <a:lnTo>
                  <a:pt x="786" y="536"/>
                </a:lnTo>
                <a:lnTo>
                  <a:pt x="802" y="556"/>
                </a:lnTo>
                <a:lnTo>
                  <a:pt x="819" y="589"/>
                </a:lnTo>
                <a:lnTo>
                  <a:pt x="831" y="629"/>
                </a:lnTo>
                <a:lnTo>
                  <a:pt x="840" y="674"/>
                </a:lnTo>
                <a:lnTo>
                  <a:pt x="846" y="722"/>
                </a:lnTo>
                <a:lnTo>
                  <a:pt x="850" y="774"/>
                </a:lnTo>
                <a:lnTo>
                  <a:pt x="851" y="825"/>
                </a:lnTo>
                <a:lnTo>
                  <a:pt x="851" y="876"/>
                </a:lnTo>
                <a:lnTo>
                  <a:pt x="851" y="925"/>
                </a:lnTo>
                <a:lnTo>
                  <a:pt x="851" y="973"/>
                </a:lnTo>
                <a:lnTo>
                  <a:pt x="862" y="1127"/>
                </a:lnTo>
                <a:lnTo>
                  <a:pt x="850" y="1227"/>
                </a:lnTo>
                <a:lnTo>
                  <a:pt x="844" y="1329"/>
                </a:lnTo>
                <a:lnTo>
                  <a:pt x="846" y="1427"/>
                </a:lnTo>
                <a:lnTo>
                  <a:pt x="853" y="1524"/>
                </a:lnTo>
                <a:lnTo>
                  <a:pt x="862" y="1616"/>
                </a:lnTo>
                <a:lnTo>
                  <a:pt x="862" y="1649"/>
                </a:lnTo>
                <a:lnTo>
                  <a:pt x="853" y="1676"/>
                </a:lnTo>
                <a:lnTo>
                  <a:pt x="839" y="1702"/>
                </a:lnTo>
                <a:lnTo>
                  <a:pt x="817" y="1724"/>
                </a:lnTo>
                <a:lnTo>
                  <a:pt x="793" y="1742"/>
                </a:lnTo>
                <a:lnTo>
                  <a:pt x="768" y="1754"/>
                </a:lnTo>
                <a:lnTo>
                  <a:pt x="742" y="1764"/>
                </a:lnTo>
                <a:lnTo>
                  <a:pt x="742" y="1756"/>
                </a:lnTo>
                <a:lnTo>
                  <a:pt x="740" y="1751"/>
                </a:lnTo>
                <a:lnTo>
                  <a:pt x="739" y="1745"/>
                </a:lnTo>
                <a:lnTo>
                  <a:pt x="739" y="1742"/>
                </a:lnTo>
                <a:lnTo>
                  <a:pt x="739" y="1736"/>
                </a:lnTo>
                <a:lnTo>
                  <a:pt x="739" y="1729"/>
                </a:lnTo>
                <a:lnTo>
                  <a:pt x="744" y="1724"/>
                </a:lnTo>
                <a:lnTo>
                  <a:pt x="750" y="1720"/>
                </a:lnTo>
                <a:lnTo>
                  <a:pt x="753" y="1714"/>
                </a:lnTo>
                <a:lnTo>
                  <a:pt x="757" y="1707"/>
                </a:lnTo>
                <a:lnTo>
                  <a:pt x="759" y="1700"/>
                </a:lnTo>
                <a:lnTo>
                  <a:pt x="755" y="1698"/>
                </a:lnTo>
                <a:lnTo>
                  <a:pt x="751" y="1698"/>
                </a:lnTo>
                <a:lnTo>
                  <a:pt x="750" y="1698"/>
                </a:lnTo>
                <a:lnTo>
                  <a:pt x="750" y="1698"/>
                </a:lnTo>
                <a:lnTo>
                  <a:pt x="750" y="1696"/>
                </a:lnTo>
                <a:lnTo>
                  <a:pt x="750" y="1694"/>
                </a:lnTo>
                <a:lnTo>
                  <a:pt x="748" y="1693"/>
                </a:lnTo>
                <a:lnTo>
                  <a:pt x="748" y="1687"/>
                </a:lnTo>
                <a:lnTo>
                  <a:pt x="770" y="1674"/>
                </a:lnTo>
                <a:lnTo>
                  <a:pt x="790" y="1658"/>
                </a:lnTo>
                <a:lnTo>
                  <a:pt x="808" y="1640"/>
                </a:lnTo>
                <a:lnTo>
                  <a:pt x="806" y="1631"/>
                </a:lnTo>
                <a:lnTo>
                  <a:pt x="804" y="1624"/>
                </a:lnTo>
                <a:lnTo>
                  <a:pt x="802" y="1618"/>
                </a:lnTo>
                <a:lnTo>
                  <a:pt x="799" y="1613"/>
                </a:lnTo>
                <a:lnTo>
                  <a:pt x="788" y="1607"/>
                </a:lnTo>
                <a:lnTo>
                  <a:pt x="779" y="1613"/>
                </a:lnTo>
                <a:lnTo>
                  <a:pt x="775" y="1625"/>
                </a:lnTo>
                <a:lnTo>
                  <a:pt x="771" y="1638"/>
                </a:lnTo>
                <a:lnTo>
                  <a:pt x="766" y="1647"/>
                </a:lnTo>
                <a:lnTo>
                  <a:pt x="757" y="1656"/>
                </a:lnTo>
                <a:lnTo>
                  <a:pt x="742" y="1660"/>
                </a:lnTo>
                <a:lnTo>
                  <a:pt x="735" y="1547"/>
                </a:lnTo>
                <a:lnTo>
                  <a:pt x="768" y="1493"/>
                </a:lnTo>
                <a:lnTo>
                  <a:pt x="768" y="1469"/>
                </a:lnTo>
                <a:lnTo>
                  <a:pt x="766" y="1442"/>
                </a:lnTo>
                <a:lnTo>
                  <a:pt x="759" y="1413"/>
                </a:lnTo>
                <a:lnTo>
                  <a:pt x="751" y="1380"/>
                </a:lnTo>
                <a:lnTo>
                  <a:pt x="742" y="1349"/>
                </a:lnTo>
                <a:lnTo>
                  <a:pt x="733" y="1318"/>
                </a:lnTo>
                <a:lnTo>
                  <a:pt x="724" y="1291"/>
                </a:lnTo>
                <a:lnTo>
                  <a:pt x="719" y="1267"/>
                </a:lnTo>
                <a:lnTo>
                  <a:pt x="722" y="1056"/>
                </a:lnTo>
                <a:lnTo>
                  <a:pt x="702" y="1000"/>
                </a:lnTo>
                <a:lnTo>
                  <a:pt x="699" y="974"/>
                </a:lnTo>
                <a:lnTo>
                  <a:pt x="697" y="945"/>
                </a:lnTo>
                <a:lnTo>
                  <a:pt x="695" y="914"/>
                </a:lnTo>
                <a:lnTo>
                  <a:pt x="695" y="884"/>
                </a:lnTo>
                <a:lnTo>
                  <a:pt x="691" y="854"/>
                </a:lnTo>
                <a:lnTo>
                  <a:pt x="684" y="831"/>
                </a:lnTo>
                <a:lnTo>
                  <a:pt x="671" y="813"/>
                </a:lnTo>
                <a:lnTo>
                  <a:pt x="668" y="809"/>
                </a:lnTo>
                <a:lnTo>
                  <a:pt x="668" y="889"/>
                </a:lnTo>
                <a:lnTo>
                  <a:pt x="653" y="927"/>
                </a:lnTo>
                <a:lnTo>
                  <a:pt x="644" y="969"/>
                </a:lnTo>
                <a:lnTo>
                  <a:pt x="642" y="1014"/>
                </a:lnTo>
                <a:lnTo>
                  <a:pt x="642" y="1060"/>
                </a:lnTo>
                <a:lnTo>
                  <a:pt x="648" y="1105"/>
                </a:lnTo>
                <a:lnTo>
                  <a:pt x="655" y="1149"/>
                </a:lnTo>
                <a:lnTo>
                  <a:pt x="662" y="1187"/>
                </a:lnTo>
                <a:lnTo>
                  <a:pt x="728" y="1620"/>
                </a:lnTo>
                <a:lnTo>
                  <a:pt x="730" y="1656"/>
                </a:lnTo>
                <a:lnTo>
                  <a:pt x="728" y="1698"/>
                </a:lnTo>
                <a:lnTo>
                  <a:pt x="722" y="1744"/>
                </a:lnTo>
                <a:lnTo>
                  <a:pt x="717" y="1789"/>
                </a:lnTo>
                <a:lnTo>
                  <a:pt x="710" y="1836"/>
                </a:lnTo>
                <a:lnTo>
                  <a:pt x="708" y="1882"/>
                </a:lnTo>
                <a:lnTo>
                  <a:pt x="708" y="1924"/>
                </a:lnTo>
                <a:lnTo>
                  <a:pt x="713" y="1974"/>
                </a:lnTo>
                <a:lnTo>
                  <a:pt x="722" y="2027"/>
                </a:lnTo>
                <a:lnTo>
                  <a:pt x="733" y="2082"/>
                </a:lnTo>
                <a:lnTo>
                  <a:pt x="744" y="2140"/>
                </a:lnTo>
                <a:lnTo>
                  <a:pt x="751" y="2198"/>
                </a:lnTo>
                <a:lnTo>
                  <a:pt x="753" y="2256"/>
                </a:lnTo>
                <a:lnTo>
                  <a:pt x="748" y="2313"/>
                </a:lnTo>
                <a:lnTo>
                  <a:pt x="731" y="2387"/>
                </a:lnTo>
                <a:lnTo>
                  <a:pt x="715" y="2458"/>
                </a:lnTo>
                <a:lnTo>
                  <a:pt x="699" y="2531"/>
                </a:lnTo>
                <a:lnTo>
                  <a:pt x="684" y="2607"/>
                </a:lnTo>
                <a:lnTo>
                  <a:pt x="671" y="2687"/>
                </a:lnTo>
                <a:lnTo>
                  <a:pt x="670" y="2727"/>
                </a:lnTo>
                <a:lnTo>
                  <a:pt x="675" y="2762"/>
                </a:lnTo>
                <a:lnTo>
                  <a:pt x="684" y="2796"/>
                </a:lnTo>
                <a:lnTo>
                  <a:pt x="697" y="2829"/>
                </a:lnTo>
                <a:lnTo>
                  <a:pt x="710" y="2862"/>
                </a:lnTo>
                <a:lnTo>
                  <a:pt x="722" y="2894"/>
                </a:lnTo>
                <a:lnTo>
                  <a:pt x="731" y="2927"/>
                </a:lnTo>
                <a:lnTo>
                  <a:pt x="735" y="2964"/>
                </a:lnTo>
                <a:lnTo>
                  <a:pt x="699" y="2980"/>
                </a:lnTo>
                <a:lnTo>
                  <a:pt x="659" y="2989"/>
                </a:lnTo>
                <a:lnTo>
                  <a:pt x="615" y="2991"/>
                </a:lnTo>
                <a:lnTo>
                  <a:pt x="568" y="2989"/>
                </a:lnTo>
                <a:lnTo>
                  <a:pt x="559" y="2962"/>
                </a:lnTo>
                <a:lnTo>
                  <a:pt x="551" y="2929"/>
                </a:lnTo>
                <a:lnTo>
                  <a:pt x="548" y="2894"/>
                </a:lnTo>
                <a:lnTo>
                  <a:pt x="551" y="2856"/>
                </a:lnTo>
                <a:lnTo>
                  <a:pt x="555" y="2784"/>
                </a:lnTo>
                <a:lnTo>
                  <a:pt x="551" y="2773"/>
                </a:lnTo>
                <a:lnTo>
                  <a:pt x="546" y="2760"/>
                </a:lnTo>
                <a:lnTo>
                  <a:pt x="542" y="2745"/>
                </a:lnTo>
                <a:lnTo>
                  <a:pt x="542" y="2727"/>
                </a:lnTo>
                <a:lnTo>
                  <a:pt x="551" y="2696"/>
                </a:lnTo>
                <a:lnTo>
                  <a:pt x="560" y="2664"/>
                </a:lnTo>
                <a:lnTo>
                  <a:pt x="570" y="2627"/>
                </a:lnTo>
                <a:lnTo>
                  <a:pt x="575" y="2589"/>
                </a:lnTo>
                <a:lnTo>
                  <a:pt x="577" y="2545"/>
                </a:lnTo>
                <a:lnTo>
                  <a:pt x="571" y="2500"/>
                </a:lnTo>
                <a:lnTo>
                  <a:pt x="560" y="2453"/>
                </a:lnTo>
                <a:lnTo>
                  <a:pt x="550" y="2402"/>
                </a:lnTo>
                <a:lnTo>
                  <a:pt x="539" y="2349"/>
                </a:lnTo>
                <a:lnTo>
                  <a:pt x="535" y="2294"/>
                </a:lnTo>
                <a:lnTo>
                  <a:pt x="539" y="2240"/>
                </a:lnTo>
                <a:lnTo>
                  <a:pt x="559" y="2116"/>
                </a:lnTo>
                <a:lnTo>
                  <a:pt x="548" y="2076"/>
                </a:lnTo>
                <a:lnTo>
                  <a:pt x="531" y="2036"/>
                </a:lnTo>
                <a:lnTo>
                  <a:pt x="515" y="1994"/>
                </a:lnTo>
                <a:lnTo>
                  <a:pt x="502" y="1953"/>
                </a:lnTo>
                <a:lnTo>
                  <a:pt x="491" y="1784"/>
                </a:lnTo>
                <a:lnTo>
                  <a:pt x="439" y="1540"/>
                </a:lnTo>
                <a:lnTo>
                  <a:pt x="431" y="1540"/>
                </a:lnTo>
                <a:lnTo>
                  <a:pt x="426" y="1556"/>
                </a:lnTo>
                <a:lnTo>
                  <a:pt x="422" y="1576"/>
                </a:lnTo>
                <a:lnTo>
                  <a:pt x="422" y="1600"/>
                </a:lnTo>
                <a:lnTo>
                  <a:pt x="406" y="1642"/>
                </a:lnTo>
                <a:lnTo>
                  <a:pt x="397" y="1685"/>
                </a:lnTo>
                <a:lnTo>
                  <a:pt x="391" y="1733"/>
                </a:lnTo>
                <a:lnTo>
                  <a:pt x="390" y="1782"/>
                </a:lnTo>
                <a:lnTo>
                  <a:pt x="386" y="1833"/>
                </a:lnTo>
                <a:lnTo>
                  <a:pt x="382" y="1885"/>
                </a:lnTo>
                <a:lnTo>
                  <a:pt x="375" y="1936"/>
                </a:lnTo>
                <a:lnTo>
                  <a:pt x="362" y="1985"/>
                </a:lnTo>
                <a:lnTo>
                  <a:pt x="346" y="2031"/>
                </a:lnTo>
                <a:lnTo>
                  <a:pt x="330" y="2076"/>
                </a:lnTo>
                <a:lnTo>
                  <a:pt x="319" y="2120"/>
                </a:lnTo>
                <a:lnTo>
                  <a:pt x="339" y="2209"/>
                </a:lnTo>
                <a:lnTo>
                  <a:pt x="339" y="2364"/>
                </a:lnTo>
                <a:lnTo>
                  <a:pt x="331" y="2400"/>
                </a:lnTo>
                <a:lnTo>
                  <a:pt x="322" y="2438"/>
                </a:lnTo>
                <a:lnTo>
                  <a:pt x="315" y="2482"/>
                </a:lnTo>
                <a:lnTo>
                  <a:pt x="311" y="2525"/>
                </a:lnTo>
                <a:lnTo>
                  <a:pt x="315" y="2569"/>
                </a:lnTo>
                <a:lnTo>
                  <a:pt x="319" y="2664"/>
                </a:lnTo>
                <a:lnTo>
                  <a:pt x="348" y="2727"/>
                </a:lnTo>
                <a:lnTo>
                  <a:pt x="348" y="2744"/>
                </a:lnTo>
                <a:lnTo>
                  <a:pt x="344" y="2758"/>
                </a:lnTo>
                <a:lnTo>
                  <a:pt x="339" y="2773"/>
                </a:lnTo>
                <a:lnTo>
                  <a:pt x="335" y="2784"/>
                </a:lnTo>
                <a:lnTo>
                  <a:pt x="331" y="2822"/>
                </a:lnTo>
                <a:lnTo>
                  <a:pt x="333" y="2862"/>
                </a:lnTo>
                <a:lnTo>
                  <a:pt x="335" y="2902"/>
                </a:lnTo>
                <a:lnTo>
                  <a:pt x="337" y="2944"/>
                </a:lnTo>
                <a:lnTo>
                  <a:pt x="331" y="2984"/>
                </a:lnTo>
                <a:lnTo>
                  <a:pt x="322" y="2984"/>
                </a:lnTo>
                <a:lnTo>
                  <a:pt x="304" y="2993"/>
                </a:lnTo>
                <a:lnTo>
                  <a:pt x="280" y="2998"/>
                </a:lnTo>
                <a:lnTo>
                  <a:pt x="257" y="2998"/>
                </a:lnTo>
                <a:lnTo>
                  <a:pt x="233" y="2996"/>
                </a:lnTo>
                <a:lnTo>
                  <a:pt x="210" y="2989"/>
                </a:lnTo>
                <a:lnTo>
                  <a:pt x="190" y="2980"/>
                </a:lnTo>
                <a:lnTo>
                  <a:pt x="173" y="2965"/>
                </a:lnTo>
                <a:lnTo>
                  <a:pt x="162" y="2949"/>
                </a:lnTo>
                <a:lnTo>
                  <a:pt x="159" y="2929"/>
                </a:lnTo>
                <a:lnTo>
                  <a:pt x="179" y="2885"/>
                </a:lnTo>
                <a:lnTo>
                  <a:pt x="195" y="2838"/>
                </a:lnTo>
                <a:lnTo>
                  <a:pt x="206" y="2784"/>
                </a:lnTo>
                <a:lnTo>
                  <a:pt x="211" y="2727"/>
                </a:lnTo>
                <a:lnTo>
                  <a:pt x="213" y="2671"/>
                </a:lnTo>
                <a:lnTo>
                  <a:pt x="210" y="2613"/>
                </a:lnTo>
                <a:lnTo>
                  <a:pt x="202" y="2556"/>
                </a:lnTo>
                <a:lnTo>
                  <a:pt x="191" y="2504"/>
                </a:lnTo>
                <a:lnTo>
                  <a:pt x="179" y="2467"/>
                </a:lnTo>
                <a:lnTo>
                  <a:pt x="166" y="2431"/>
                </a:lnTo>
                <a:lnTo>
                  <a:pt x="153" y="2389"/>
                </a:lnTo>
                <a:lnTo>
                  <a:pt x="140" y="2347"/>
                </a:lnTo>
                <a:lnTo>
                  <a:pt x="133" y="2302"/>
                </a:lnTo>
                <a:lnTo>
                  <a:pt x="130" y="2254"/>
                </a:lnTo>
                <a:lnTo>
                  <a:pt x="135" y="2204"/>
                </a:lnTo>
                <a:lnTo>
                  <a:pt x="142" y="2165"/>
                </a:lnTo>
                <a:lnTo>
                  <a:pt x="151" y="2120"/>
                </a:lnTo>
                <a:lnTo>
                  <a:pt x="159" y="2071"/>
                </a:lnTo>
                <a:lnTo>
                  <a:pt x="166" y="2022"/>
                </a:lnTo>
                <a:lnTo>
                  <a:pt x="171" y="1971"/>
                </a:lnTo>
                <a:lnTo>
                  <a:pt x="171" y="1924"/>
                </a:lnTo>
                <a:lnTo>
                  <a:pt x="168" y="1880"/>
                </a:lnTo>
                <a:lnTo>
                  <a:pt x="162" y="1847"/>
                </a:lnTo>
                <a:lnTo>
                  <a:pt x="157" y="1809"/>
                </a:lnTo>
                <a:lnTo>
                  <a:pt x="151" y="1765"/>
                </a:lnTo>
                <a:lnTo>
                  <a:pt x="148" y="1718"/>
                </a:lnTo>
                <a:lnTo>
                  <a:pt x="144" y="1673"/>
                </a:lnTo>
                <a:lnTo>
                  <a:pt x="142" y="1629"/>
                </a:lnTo>
                <a:lnTo>
                  <a:pt x="144" y="1591"/>
                </a:lnTo>
                <a:lnTo>
                  <a:pt x="148" y="1560"/>
                </a:lnTo>
                <a:lnTo>
                  <a:pt x="195" y="1224"/>
                </a:lnTo>
                <a:lnTo>
                  <a:pt x="204" y="1189"/>
                </a:lnTo>
                <a:lnTo>
                  <a:pt x="213" y="1153"/>
                </a:lnTo>
                <a:lnTo>
                  <a:pt x="222" y="1113"/>
                </a:lnTo>
                <a:lnTo>
                  <a:pt x="226" y="1071"/>
                </a:lnTo>
                <a:lnTo>
                  <a:pt x="222" y="1029"/>
                </a:lnTo>
                <a:lnTo>
                  <a:pt x="199" y="904"/>
                </a:lnTo>
                <a:lnTo>
                  <a:pt x="195" y="809"/>
                </a:lnTo>
                <a:lnTo>
                  <a:pt x="191" y="813"/>
                </a:lnTo>
                <a:lnTo>
                  <a:pt x="180" y="836"/>
                </a:lnTo>
                <a:lnTo>
                  <a:pt x="175" y="865"/>
                </a:lnTo>
                <a:lnTo>
                  <a:pt x="171" y="896"/>
                </a:lnTo>
                <a:lnTo>
                  <a:pt x="171" y="929"/>
                </a:lnTo>
                <a:lnTo>
                  <a:pt x="168" y="962"/>
                </a:lnTo>
                <a:lnTo>
                  <a:pt x="162" y="993"/>
                </a:lnTo>
                <a:lnTo>
                  <a:pt x="139" y="1067"/>
                </a:lnTo>
                <a:lnTo>
                  <a:pt x="135" y="1107"/>
                </a:lnTo>
                <a:lnTo>
                  <a:pt x="135" y="1147"/>
                </a:lnTo>
                <a:lnTo>
                  <a:pt x="140" y="1189"/>
                </a:lnTo>
                <a:lnTo>
                  <a:pt x="144" y="1229"/>
                </a:lnTo>
                <a:lnTo>
                  <a:pt x="144" y="1269"/>
                </a:lnTo>
                <a:lnTo>
                  <a:pt x="139" y="1309"/>
                </a:lnTo>
                <a:lnTo>
                  <a:pt x="135" y="1325"/>
                </a:lnTo>
                <a:lnTo>
                  <a:pt x="128" y="1347"/>
                </a:lnTo>
                <a:lnTo>
                  <a:pt x="119" y="1373"/>
                </a:lnTo>
                <a:lnTo>
                  <a:pt x="110" y="1402"/>
                </a:lnTo>
                <a:lnTo>
                  <a:pt x="102" y="1429"/>
                </a:lnTo>
                <a:lnTo>
                  <a:pt x="99" y="1456"/>
                </a:lnTo>
                <a:lnTo>
                  <a:pt x="97" y="1480"/>
                </a:lnTo>
                <a:lnTo>
                  <a:pt x="99" y="1500"/>
                </a:lnTo>
                <a:lnTo>
                  <a:pt x="128" y="1544"/>
                </a:lnTo>
                <a:lnTo>
                  <a:pt x="122" y="1656"/>
                </a:lnTo>
                <a:lnTo>
                  <a:pt x="108" y="1660"/>
                </a:lnTo>
                <a:lnTo>
                  <a:pt x="99" y="1640"/>
                </a:lnTo>
                <a:lnTo>
                  <a:pt x="91" y="1616"/>
                </a:lnTo>
                <a:lnTo>
                  <a:pt x="68" y="1607"/>
                </a:lnTo>
                <a:lnTo>
                  <a:pt x="62" y="1636"/>
                </a:lnTo>
                <a:lnTo>
                  <a:pt x="82" y="1656"/>
                </a:lnTo>
                <a:lnTo>
                  <a:pt x="104" y="1678"/>
                </a:lnTo>
                <a:lnTo>
                  <a:pt x="119" y="1700"/>
                </a:lnTo>
                <a:lnTo>
                  <a:pt x="115" y="1702"/>
                </a:lnTo>
                <a:lnTo>
                  <a:pt x="111" y="1702"/>
                </a:lnTo>
                <a:lnTo>
                  <a:pt x="110" y="1702"/>
                </a:lnTo>
                <a:lnTo>
                  <a:pt x="110" y="1704"/>
                </a:lnTo>
                <a:lnTo>
                  <a:pt x="110" y="1704"/>
                </a:lnTo>
                <a:lnTo>
                  <a:pt x="110" y="1705"/>
                </a:lnTo>
                <a:lnTo>
                  <a:pt x="108" y="1707"/>
                </a:lnTo>
                <a:lnTo>
                  <a:pt x="108" y="1713"/>
                </a:lnTo>
                <a:lnTo>
                  <a:pt x="119" y="1718"/>
                </a:lnTo>
                <a:lnTo>
                  <a:pt x="124" y="1729"/>
                </a:lnTo>
                <a:lnTo>
                  <a:pt x="128" y="1744"/>
                </a:lnTo>
                <a:lnTo>
                  <a:pt x="124" y="1749"/>
                </a:lnTo>
                <a:lnTo>
                  <a:pt x="122" y="1754"/>
                </a:lnTo>
                <a:lnTo>
                  <a:pt x="119" y="1760"/>
                </a:lnTo>
                <a:lnTo>
                  <a:pt x="115" y="1764"/>
                </a:lnTo>
                <a:lnTo>
                  <a:pt x="95" y="1751"/>
                </a:lnTo>
                <a:lnTo>
                  <a:pt x="75" y="1740"/>
                </a:lnTo>
                <a:lnTo>
                  <a:pt x="57" y="1729"/>
                </a:lnTo>
                <a:lnTo>
                  <a:pt x="39" y="1714"/>
                </a:lnTo>
                <a:lnTo>
                  <a:pt x="24" y="1696"/>
                </a:lnTo>
                <a:lnTo>
                  <a:pt x="11" y="1673"/>
                </a:lnTo>
                <a:lnTo>
                  <a:pt x="2" y="1640"/>
                </a:lnTo>
                <a:lnTo>
                  <a:pt x="2" y="1607"/>
                </a:lnTo>
                <a:lnTo>
                  <a:pt x="6" y="1574"/>
                </a:lnTo>
                <a:lnTo>
                  <a:pt x="11" y="1540"/>
                </a:lnTo>
                <a:lnTo>
                  <a:pt x="17" y="1505"/>
                </a:lnTo>
                <a:lnTo>
                  <a:pt x="19" y="1473"/>
                </a:lnTo>
                <a:lnTo>
                  <a:pt x="2" y="1140"/>
                </a:lnTo>
                <a:lnTo>
                  <a:pt x="0" y="1105"/>
                </a:lnTo>
                <a:lnTo>
                  <a:pt x="2" y="1071"/>
                </a:lnTo>
                <a:lnTo>
                  <a:pt x="8" y="1038"/>
                </a:lnTo>
                <a:lnTo>
                  <a:pt x="13" y="1005"/>
                </a:lnTo>
                <a:lnTo>
                  <a:pt x="15" y="969"/>
                </a:lnTo>
                <a:lnTo>
                  <a:pt x="11" y="933"/>
                </a:lnTo>
                <a:lnTo>
                  <a:pt x="8" y="904"/>
                </a:lnTo>
                <a:lnTo>
                  <a:pt x="6" y="867"/>
                </a:lnTo>
                <a:lnTo>
                  <a:pt x="8" y="825"/>
                </a:lnTo>
                <a:lnTo>
                  <a:pt x="11" y="782"/>
                </a:lnTo>
                <a:lnTo>
                  <a:pt x="17" y="736"/>
                </a:lnTo>
                <a:lnTo>
                  <a:pt x="22" y="693"/>
                </a:lnTo>
                <a:lnTo>
                  <a:pt x="30" y="653"/>
                </a:lnTo>
                <a:lnTo>
                  <a:pt x="39" y="616"/>
                </a:lnTo>
                <a:lnTo>
                  <a:pt x="46" y="587"/>
                </a:lnTo>
                <a:lnTo>
                  <a:pt x="55" y="567"/>
                </a:lnTo>
                <a:lnTo>
                  <a:pt x="75" y="544"/>
                </a:lnTo>
                <a:lnTo>
                  <a:pt x="99" y="524"/>
                </a:lnTo>
                <a:lnTo>
                  <a:pt x="128" y="509"/>
                </a:lnTo>
                <a:lnTo>
                  <a:pt x="159" y="496"/>
                </a:lnTo>
                <a:lnTo>
                  <a:pt x="191" y="485"/>
                </a:lnTo>
                <a:lnTo>
                  <a:pt x="224" y="476"/>
                </a:lnTo>
                <a:lnTo>
                  <a:pt x="257" y="465"/>
                </a:lnTo>
                <a:lnTo>
                  <a:pt x="288" y="453"/>
                </a:lnTo>
                <a:lnTo>
                  <a:pt x="315" y="436"/>
                </a:lnTo>
                <a:lnTo>
                  <a:pt x="339" y="416"/>
                </a:lnTo>
                <a:lnTo>
                  <a:pt x="339" y="391"/>
                </a:lnTo>
                <a:lnTo>
                  <a:pt x="340" y="364"/>
                </a:lnTo>
                <a:lnTo>
                  <a:pt x="340" y="336"/>
                </a:lnTo>
                <a:lnTo>
                  <a:pt x="339" y="311"/>
                </a:lnTo>
                <a:lnTo>
                  <a:pt x="331" y="293"/>
                </a:lnTo>
                <a:lnTo>
                  <a:pt x="322" y="280"/>
                </a:lnTo>
                <a:lnTo>
                  <a:pt x="313" y="269"/>
                </a:lnTo>
                <a:lnTo>
                  <a:pt x="304" y="254"/>
                </a:lnTo>
                <a:lnTo>
                  <a:pt x="299" y="236"/>
                </a:lnTo>
                <a:lnTo>
                  <a:pt x="299" y="224"/>
                </a:lnTo>
                <a:lnTo>
                  <a:pt x="302" y="214"/>
                </a:lnTo>
                <a:lnTo>
                  <a:pt x="306" y="207"/>
                </a:lnTo>
                <a:lnTo>
                  <a:pt x="311" y="200"/>
                </a:lnTo>
                <a:lnTo>
                  <a:pt x="315" y="193"/>
                </a:lnTo>
                <a:lnTo>
                  <a:pt x="302" y="133"/>
                </a:lnTo>
                <a:lnTo>
                  <a:pt x="313" y="104"/>
                </a:lnTo>
                <a:lnTo>
                  <a:pt x="330" y="74"/>
                </a:lnTo>
                <a:lnTo>
                  <a:pt x="353" y="47"/>
                </a:lnTo>
                <a:lnTo>
                  <a:pt x="380" y="25"/>
                </a:lnTo>
                <a:lnTo>
                  <a:pt x="410" y="9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 dirty="0"/>
          </a:p>
        </p:txBody>
      </p:sp>
      <p:grpSp>
        <p:nvGrpSpPr>
          <p:cNvPr id="5" name="Group 1">
            <a:extLst>
              <a:ext uri="{FF2B5EF4-FFF2-40B4-BE49-F238E27FC236}">
                <a16:creationId xmlns:a16="http://schemas.microsoft.com/office/drawing/2014/main" xmlns="" id="{AFBCA7C4-033B-4FB7-859B-80C6B97A1959}"/>
              </a:ext>
            </a:extLst>
          </p:cNvPr>
          <p:cNvGrpSpPr/>
          <p:nvPr/>
        </p:nvGrpSpPr>
        <p:grpSpPr>
          <a:xfrm>
            <a:off x="7163958" y="1755736"/>
            <a:ext cx="3309288" cy="4464142"/>
            <a:chOff x="5745956" y="3501865"/>
            <a:chExt cx="2146216" cy="2895189"/>
          </a:xfrm>
        </p:grpSpPr>
        <p:sp>
          <p:nvSpPr>
            <p:cNvPr id="6" name="Freeform: Shape 2">
              <a:extLst>
                <a:ext uri="{FF2B5EF4-FFF2-40B4-BE49-F238E27FC236}">
                  <a16:creationId xmlns:a16="http://schemas.microsoft.com/office/drawing/2014/main" xmlns="" id="{7AFD68E5-DB4D-4920-9DE7-49E0CFD92766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3">
              <a:extLst>
                <a:ext uri="{FF2B5EF4-FFF2-40B4-BE49-F238E27FC236}">
                  <a16:creationId xmlns:a16="http://schemas.microsoft.com/office/drawing/2014/main" xmlns="" id="{C54AB652-4921-40E3-A908-9AB57D9F555D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4">
              <a:extLst>
                <a:ext uri="{FF2B5EF4-FFF2-40B4-BE49-F238E27FC236}">
                  <a16:creationId xmlns:a16="http://schemas.microsoft.com/office/drawing/2014/main" xmlns="" id="{79DF26D8-1EA8-43AD-8D2E-EB3BA203B8A2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5">
              <a:extLst>
                <a:ext uri="{FF2B5EF4-FFF2-40B4-BE49-F238E27FC236}">
                  <a16:creationId xmlns:a16="http://schemas.microsoft.com/office/drawing/2014/main" xmlns="" id="{2D49A536-87E5-40BB-80C8-DC0A34E055FB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6">
              <a:extLst>
                <a:ext uri="{FF2B5EF4-FFF2-40B4-BE49-F238E27FC236}">
                  <a16:creationId xmlns:a16="http://schemas.microsoft.com/office/drawing/2014/main" xmlns="" id="{980A53E6-4114-4E33-B5BA-CF1141134017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7">
              <a:extLst>
                <a:ext uri="{FF2B5EF4-FFF2-40B4-BE49-F238E27FC236}">
                  <a16:creationId xmlns:a16="http://schemas.microsoft.com/office/drawing/2014/main" xmlns="" id="{4FCE9AE4-A00A-480F-A59D-C06C6135E936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8">
              <a:extLst>
                <a:ext uri="{FF2B5EF4-FFF2-40B4-BE49-F238E27FC236}">
                  <a16:creationId xmlns:a16="http://schemas.microsoft.com/office/drawing/2014/main" xmlns="" id="{CB881023-D254-4877-8602-B384BE678208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3" name="Group 9">
              <a:extLst>
                <a:ext uri="{FF2B5EF4-FFF2-40B4-BE49-F238E27FC236}">
                  <a16:creationId xmlns:a16="http://schemas.microsoft.com/office/drawing/2014/main" xmlns="" id="{38103834-D5E1-4255-A76D-D85FB6A0DB20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14" name="Oval 10">
                <a:extLst>
                  <a:ext uri="{FF2B5EF4-FFF2-40B4-BE49-F238E27FC236}">
                    <a16:creationId xmlns:a16="http://schemas.microsoft.com/office/drawing/2014/main" xmlns="" id="{7EF88E4F-27F2-48E2-ACA7-6CEDE68E19E4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1">
                <a:extLst>
                  <a:ext uri="{FF2B5EF4-FFF2-40B4-BE49-F238E27FC236}">
                    <a16:creationId xmlns:a16="http://schemas.microsoft.com/office/drawing/2014/main" xmlns="" id="{B94F250C-3B45-4BB1-B853-6B1B7D1855D0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071766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2611077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44617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E6A52D3D-1379-4F8F-9294-CEEC762FCCBE}"/>
              </a:ext>
            </a:extLst>
          </p:cNvPr>
          <p:cNvSpPr txBox="1">
            <a:spLocks/>
          </p:cNvSpPr>
          <p:nvPr/>
        </p:nvSpPr>
        <p:spPr>
          <a:xfrm>
            <a:off x="4192309" y="3604508"/>
            <a:ext cx="1621850" cy="28733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/>
              <a:t>Member Name</a:t>
            </a:r>
            <a:endParaRPr lang="ko-KR" altLang="en-US" sz="16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96458353-1D69-4067-B8AF-2FBD2B5C8722}"/>
              </a:ext>
            </a:extLst>
          </p:cNvPr>
          <p:cNvSpPr txBox="1">
            <a:spLocks/>
          </p:cNvSpPr>
          <p:nvPr/>
        </p:nvSpPr>
        <p:spPr>
          <a:xfrm>
            <a:off x="6384114" y="3604508"/>
            <a:ext cx="1621850" cy="28733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/>
              <a:t>Member Name</a:t>
            </a:r>
            <a:endParaRPr lang="ko-KR" altLang="en-US" sz="16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xmlns="" id="{1CBED918-D0DB-4419-9D86-CC04E0200525}"/>
              </a:ext>
            </a:extLst>
          </p:cNvPr>
          <p:cNvSpPr txBox="1">
            <a:spLocks/>
          </p:cNvSpPr>
          <p:nvPr/>
        </p:nvSpPr>
        <p:spPr>
          <a:xfrm>
            <a:off x="4192309" y="6071664"/>
            <a:ext cx="1621850" cy="28733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/>
              <a:t>Member Name</a:t>
            </a:r>
            <a:endParaRPr lang="ko-KR" altLang="en-US" sz="1600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xmlns="" id="{8FC23EDF-3B14-4F7C-AAB1-7CDF80EEDDE7}"/>
              </a:ext>
            </a:extLst>
          </p:cNvPr>
          <p:cNvSpPr txBox="1">
            <a:spLocks/>
          </p:cNvSpPr>
          <p:nvPr/>
        </p:nvSpPr>
        <p:spPr>
          <a:xfrm>
            <a:off x="6384114" y="6071664"/>
            <a:ext cx="1621850" cy="28733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/>
              <a:t>Member Name</a:t>
            </a:r>
            <a:endParaRPr lang="ko-KR" altLang="en-US" sz="1600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xmlns="" id="{5F3E8927-CC55-4C09-85E1-810EB851FE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00443"/>
              </p:ext>
            </p:extLst>
          </p:nvPr>
        </p:nvGraphicFramePr>
        <p:xfrm>
          <a:off x="8472443" y="2230934"/>
          <a:ext cx="3170916" cy="1373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54F8134-B96E-4C79-B140-674A49A29585}"/>
              </a:ext>
            </a:extLst>
          </p:cNvPr>
          <p:cNvSpPr txBox="1"/>
          <p:nvPr/>
        </p:nvSpPr>
        <p:spPr>
          <a:xfrm>
            <a:off x="8472443" y="1769269"/>
            <a:ext cx="3170917" cy="461665"/>
          </a:xfrm>
          <a:prstGeom prst="homePlate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xmlns="" id="{0C05C551-A544-4A58-BE65-26C2EA1C6D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8606237"/>
              </p:ext>
            </p:extLst>
          </p:nvPr>
        </p:nvGraphicFramePr>
        <p:xfrm>
          <a:off x="8472443" y="4698090"/>
          <a:ext cx="3170916" cy="1373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0E97423-BAD9-4483-A2C3-F7B28AFC1B83}"/>
              </a:ext>
            </a:extLst>
          </p:cNvPr>
          <p:cNvSpPr txBox="1"/>
          <p:nvPr/>
        </p:nvSpPr>
        <p:spPr>
          <a:xfrm>
            <a:off x="8472443" y="4236425"/>
            <a:ext cx="3170917" cy="461665"/>
          </a:xfrm>
          <a:prstGeom prst="homePlate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xmlns="" id="{F65CDF58-1C5B-4920-94F0-C942214DDC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2506849"/>
              </p:ext>
            </p:extLst>
          </p:nvPr>
        </p:nvGraphicFramePr>
        <p:xfrm>
          <a:off x="548640" y="2230934"/>
          <a:ext cx="3170916" cy="1373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D3025CA-1433-4AF1-8423-60F48E5C5DE1}"/>
              </a:ext>
            </a:extLst>
          </p:cNvPr>
          <p:cNvSpPr txBox="1"/>
          <p:nvPr/>
        </p:nvSpPr>
        <p:spPr>
          <a:xfrm>
            <a:off x="548640" y="1769269"/>
            <a:ext cx="3170917" cy="461665"/>
          </a:xfrm>
          <a:prstGeom prst="homePlate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xmlns="" id="{B93485B2-BDFF-40D1-A242-E655943F97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5581221"/>
              </p:ext>
            </p:extLst>
          </p:nvPr>
        </p:nvGraphicFramePr>
        <p:xfrm>
          <a:off x="548640" y="4698090"/>
          <a:ext cx="3170916" cy="1373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93D702A-6C85-48EB-816B-E648E025F837}"/>
              </a:ext>
            </a:extLst>
          </p:cNvPr>
          <p:cNvSpPr txBox="1"/>
          <p:nvPr/>
        </p:nvSpPr>
        <p:spPr>
          <a:xfrm>
            <a:off x="548640" y="4236425"/>
            <a:ext cx="3170917" cy="461665"/>
          </a:xfrm>
          <a:prstGeom prst="homePlate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xmlns="" id="{450BCBAC-1648-49D7-8A6D-707DCE898364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1AA407E1-9B2E-401D-90DC-2B36B09E64C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9766FE32-FF5B-4738-B7C4-EC604A5CF60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xmlns="" id="{AE899BE1-5876-4BD9-B481-DB4EDC908C41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1" name="Rounded Rectangle 9">
            <a:extLst>
              <a:ext uri="{FF2B5EF4-FFF2-40B4-BE49-F238E27FC236}">
                <a16:creationId xmlns:a16="http://schemas.microsoft.com/office/drawing/2014/main" xmlns="" id="{3D07E375-D838-49C0-9B36-7ACBBD339F49}"/>
              </a:ext>
            </a:extLst>
          </p:cNvPr>
          <p:cNvSpPr/>
          <p:nvPr/>
        </p:nvSpPr>
        <p:spPr>
          <a:xfrm>
            <a:off x="6057922" y="3718212"/>
            <a:ext cx="5195525" cy="2325666"/>
          </a:xfrm>
          <a:prstGeom prst="roundRect">
            <a:avLst>
              <a:gd name="adj" fmla="val 7768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7240B8D5-796F-4427-BCDE-68AC92E7A390}"/>
              </a:ext>
            </a:extLst>
          </p:cNvPr>
          <p:cNvGrpSpPr/>
          <p:nvPr/>
        </p:nvGrpSpPr>
        <p:grpSpPr>
          <a:xfrm>
            <a:off x="6524322" y="3931588"/>
            <a:ext cx="4262725" cy="1914310"/>
            <a:chOff x="4932040" y="3905316"/>
            <a:chExt cx="3456384" cy="191431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6BB7C02-BC2B-4EC6-85B5-ED6B3D088BBE}"/>
                </a:ext>
              </a:extLst>
            </p:cNvPr>
            <p:cNvSpPr txBox="1"/>
            <p:nvPr/>
          </p:nvSpPr>
          <p:spPr>
            <a:xfrm>
              <a:off x="4932040" y="4249966"/>
              <a:ext cx="345638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A1BC7CD-A53B-4207-87C5-EA31A8B66DB6}"/>
                </a:ext>
              </a:extLst>
            </p:cNvPr>
            <p:cNvSpPr txBox="1"/>
            <p:nvPr/>
          </p:nvSpPr>
          <p:spPr>
            <a:xfrm>
              <a:off x="4932040" y="3905316"/>
              <a:ext cx="345638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56D3778-FD5E-461A-B11F-DD05D11DC125}"/>
              </a:ext>
            </a:extLst>
          </p:cNvPr>
          <p:cNvGrpSpPr/>
          <p:nvPr/>
        </p:nvGrpSpPr>
        <p:grpSpPr>
          <a:xfrm>
            <a:off x="8939867" y="2497459"/>
            <a:ext cx="2159798" cy="1041156"/>
            <a:chOff x="-475010" y="1129567"/>
            <a:chExt cx="4241713" cy="104115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4DEF015-CDEB-4946-ACE3-C5AF2B63CE77}"/>
                </a:ext>
              </a:extLst>
            </p:cNvPr>
            <p:cNvSpPr txBox="1"/>
            <p:nvPr/>
          </p:nvSpPr>
          <p:spPr>
            <a:xfrm>
              <a:off x="-475010" y="1129567"/>
              <a:ext cx="424171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03172DC9-1953-4AE4-933E-F7E0B807C86C}"/>
                </a:ext>
              </a:extLst>
            </p:cNvPr>
            <p:cNvSpPr txBox="1"/>
            <p:nvPr/>
          </p:nvSpPr>
          <p:spPr>
            <a:xfrm>
              <a:off x="-475010" y="1339726"/>
              <a:ext cx="42262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05050AA-474A-4D9C-B7E9-3F4CE69C091B}"/>
              </a:ext>
            </a:extLst>
          </p:cNvPr>
          <p:cNvSpPr/>
          <p:nvPr/>
        </p:nvSpPr>
        <p:spPr>
          <a:xfrm>
            <a:off x="9680166" y="1673823"/>
            <a:ext cx="679192" cy="679192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F37FC0E8-EED6-4FDD-87AD-02230929596D}"/>
              </a:ext>
            </a:extLst>
          </p:cNvPr>
          <p:cNvGrpSpPr/>
          <p:nvPr/>
        </p:nvGrpSpPr>
        <p:grpSpPr>
          <a:xfrm>
            <a:off x="6211705" y="2506352"/>
            <a:ext cx="2159798" cy="1041156"/>
            <a:chOff x="-475010" y="1129567"/>
            <a:chExt cx="4241713" cy="104115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A51B4626-2F41-4326-82C9-2717E792E890}"/>
                </a:ext>
              </a:extLst>
            </p:cNvPr>
            <p:cNvSpPr txBox="1"/>
            <p:nvPr/>
          </p:nvSpPr>
          <p:spPr>
            <a:xfrm>
              <a:off x="-475010" y="1129567"/>
              <a:ext cx="424171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319BE677-A6DC-4673-89AF-A67D149C2C0D}"/>
                </a:ext>
              </a:extLst>
            </p:cNvPr>
            <p:cNvSpPr txBox="1"/>
            <p:nvPr/>
          </p:nvSpPr>
          <p:spPr>
            <a:xfrm>
              <a:off x="-475010" y="1339726"/>
              <a:ext cx="42262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24C80C83-0B6D-4AE7-A3E0-C1594A51509D}"/>
              </a:ext>
            </a:extLst>
          </p:cNvPr>
          <p:cNvSpPr/>
          <p:nvPr/>
        </p:nvSpPr>
        <p:spPr>
          <a:xfrm>
            <a:off x="6952003" y="1682716"/>
            <a:ext cx="679192" cy="67919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3" name="Oval 21">
            <a:extLst>
              <a:ext uri="{FF2B5EF4-FFF2-40B4-BE49-F238E27FC236}">
                <a16:creationId xmlns:a16="http://schemas.microsoft.com/office/drawing/2014/main" xmlns="" id="{009C78EF-C08A-4513-8207-B1477A979C10}"/>
              </a:ext>
            </a:extLst>
          </p:cNvPr>
          <p:cNvSpPr/>
          <p:nvPr/>
        </p:nvSpPr>
        <p:spPr>
          <a:xfrm rot="20700000">
            <a:off x="7122964" y="1865623"/>
            <a:ext cx="337277" cy="295599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4" name="Pie 2">
            <a:extLst>
              <a:ext uri="{FF2B5EF4-FFF2-40B4-BE49-F238E27FC236}">
                <a16:creationId xmlns:a16="http://schemas.microsoft.com/office/drawing/2014/main" xmlns="" id="{6AC32C64-B28F-4809-B195-3CA88D638B9D}"/>
              </a:ext>
            </a:extLst>
          </p:cNvPr>
          <p:cNvSpPr/>
          <p:nvPr/>
        </p:nvSpPr>
        <p:spPr>
          <a:xfrm>
            <a:off x="9864453" y="1846818"/>
            <a:ext cx="338883" cy="333208"/>
          </a:xfrm>
          <a:custGeom>
            <a:avLst/>
            <a:gdLst/>
            <a:ahLst/>
            <a:cxnLst/>
            <a:rect l="l" t="t" r="r" b="b"/>
            <a:pathLst>
              <a:path w="3851322" h="378684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AC977765-5EED-4AB0-A663-965D57191608}"/>
              </a:ext>
            </a:extLst>
          </p:cNvPr>
          <p:cNvGrpSpPr/>
          <p:nvPr/>
        </p:nvGrpSpPr>
        <p:grpSpPr>
          <a:xfrm flipH="1">
            <a:off x="2122866" y="3135414"/>
            <a:ext cx="2622150" cy="3722586"/>
            <a:chOff x="1619552" y="2445730"/>
            <a:chExt cx="2712621" cy="385102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DBC2F9D1-73CA-4210-AA2D-51812B6C57E2}"/>
                </a:ext>
              </a:extLst>
            </p:cNvPr>
            <p:cNvGrpSpPr/>
            <p:nvPr/>
          </p:nvGrpSpPr>
          <p:grpSpPr>
            <a:xfrm>
              <a:off x="2621164" y="4009554"/>
              <a:ext cx="1711009" cy="2287201"/>
              <a:chOff x="2621164" y="4009554"/>
              <a:chExt cx="1711009" cy="2287201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688BA09C-AF6D-463D-ACA9-DD08EBC32328}"/>
                  </a:ext>
                </a:extLst>
              </p:cNvPr>
              <p:cNvSpPr/>
              <p:nvPr/>
            </p:nvSpPr>
            <p:spPr>
              <a:xfrm>
                <a:off x="3219632" y="4387399"/>
                <a:ext cx="355567" cy="1902502"/>
              </a:xfrm>
              <a:custGeom>
                <a:avLst/>
                <a:gdLst>
                  <a:gd name="connsiteX0" fmla="*/ 0 w 317109"/>
                  <a:gd name="connsiteY0" fmla="*/ 0 h 1696726"/>
                  <a:gd name="connsiteX1" fmla="*/ 317109 w 317109"/>
                  <a:gd name="connsiteY1" fmla="*/ 0 h 1696726"/>
                  <a:gd name="connsiteX2" fmla="*/ 317109 w 317109"/>
                  <a:gd name="connsiteY2" fmla="*/ 1696727 h 1696726"/>
                  <a:gd name="connsiteX3" fmla="*/ 0 w 317109"/>
                  <a:gd name="connsiteY3" fmla="*/ 1696727 h 169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109" h="1696726">
                    <a:moveTo>
                      <a:pt x="0" y="0"/>
                    </a:moveTo>
                    <a:lnTo>
                      <a:pt x="317109" y="0"/>
                    </a:lnTo>
                    <a:lnTo>
                      <a:pt x="317109" y="1696727"/>
                    </a:lnTo>
                    <a:lnTo>
                      <a:pt x="0" y="1696727"/>
                    </a:lnTo>
                    <a:close/>
                  </a:path>
                </a:pathLst>
              </a:custGeom>
              <a:solidFill>
                <a:srgbClr val="00C1B8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EF091E6A-AD17-40E5-BBBF-CF7B59982BAC}"/>
                  </a:ext>
                </a:extLst>
              </p:cNvPr>
              <p:cNvSpPr/>
              <p:nvPr/>
            </p:nvSpPr>
            <p:spPr>
              <a:xfrm>
                <a:off x="3280878" y="4334968"/>
                <a:ext cx="249688" cy="1039543"/>
              </a:xfrm>
              <a:custGeom>
                <a:avLst/>
                <a:gdLst>
                  <a:gd name="connsiteX0" fmla="*/ 1540 w 222682"/>
                  <a:gd name="connsiteY0" fmla="*/ 77324 h 927105"/>
                  <a:gd name="connsiteX1" fmla="*/ 12 w 222682"/>
                  <a:gd name="connsiteY1" fmla="*/ 15049 h 927105"/>
                  <a:gd name="connsiteX2" fmla="*/ 9946 w 222682"/>
                  <a:gd name="connsiteY2" fmla="*/ 148 h 927105"/>
                  <a:gd name="connsiteX3" fmla="*/ 198683 w 222682"/>
                  <a:gd name="connsiteY3" fmla="*/ 531 h 927105"/>
                  <a:gd name="connsiteX4" fmla="*/ 221989 w 222682"/>
                  <a:gd name="connsiteY4" fmla="*/ 18105 h 927105"/>
                  <a:gd name="connsiteX5" fmla="*/ 212437 w 222682"/>
                  <a:gd name="connsiteY5" fmla="*/ 83437 h 927105"/>
                  <a:gd name="connsiteX6" fmla="*/ 162769 w 222682"/>
                  <a:gd name="connsiteY6" fmla="*/ 152208 h 927105"/>
                  <a:gd name="connsiteX7" fmla="*/ 156274 w 222682"/>
                  <a:gd name="connsiteY7" fmla="*/ 196909 h 927105"/>
                  <a:gd name="connsiteX8" fmla="*/ 199829 w 222682"/>
                  <a:gd name="connsiteY8" fmla="*/ 726826 h 927105"/>
                  <a:gd name="connsiteX9" fmla="*/ 206706 w 222682"/>
                  <a:gd name="connsiteY9" fmla="*/ 909832 h 927105"/>
                  <a:gd name="connsiteX10" fmla="*/ 189896 w 222682"/>
                  <a:gd name="connsiteY10" fmla="*/ 927025 h 927105"/>
                  <a:gd name="connsiteX11" fmla="*/ 20643 w 222682"/>
                  <a:gd name="connsiteY11" fmla="*/ 915181 h 927105"/>
                  <a:gd name="connsiteX12" fmla="*/ 5743 w 222682"/>
                  <a:gd name="connsiteY12" fmla="*/ 896460 h 927105"/>
                  <a:gd name="connsiteX13" fmla="*/ 59613 w 222682"/>
                  <a:gd name="connsiteY13" fmla="*/ 181627 h 927105"/>
                  <a:gd name="connsiteX14" fmla="*/ 46623 w 222682"/>
                  <a:gd name="connsiteY14" fmla="*/ 148005 h 927105"/>
                  <a:gd name="connsiteX15" fmla="*/ 1540 w 222682"/>
                  <a:gd name="connsiteY15" fmla="*/ 77324 h 927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2682" h="927105">
                    <a:moveTo>
                      <a:pt x="1540" y="77324"/>
                    </a:moveTo>
                    <a:cubicBezTo>
                      <a:pt x="1158" y="56693"/>
                      <a:pt x="394" y="35680"/>
                      <a:pt x="12" y="15049"/>
                    </a:cubicBezTo>
                    <a:cubicBezTo>
                      <a:pt x="12" y="8554"/>
                      <a:pt x="-752" y="531"/>
                      <a:pt x="9946" y="148"/>
                    </a:cubicBezTo>
                    <a:cubicBezTo>
                      <a:pt x="37836" y="3205"/>
                      <a:pt x="163151" y="3969"/>
                      <a:pt x="198683" y="531"/>
                    </a:cubicBezTo>
                    <a:cubicBezTo>
                      <a:pt x="216258" y="-1380"/>
                      <a:pt x="220460" y="1295"/>
                      <a:pt x="221989" y="18105"/>
                    </a:cubicBezTo>
                    <a:cubicBezTo>
                      <a:pt x="224281" y="40647"/>
                      <a:pt x="220842" y="62424"/>
                      <a:pt x="212437" y="83437"/>
                    </a:cubicBezTo>
                    <a:cubicBezTo>
                      <a:pt x="201357" y="110182"/>
                      <a:pt x="183783" y="132341"/>
                      <a:pt x="162769" y="152208"/>
                    </a:cubicBezTo>
                    <a:cubicBezTo>
                      <a:pt x="149397" y="164816"/>
                      <a:pt x="153982" y="180863"/>
                      <a:pt x="156274" y="196909"/>
                    </a:cubicBezTo>
                    <a:cubicBezTo>
                      <a:pt x="160477" y="225946"/>
                      <a:pt x="194098" y="640480"/>
                      <a:pt x="199829" y="726826"/>
                    </a:cubicBezTo>
                    <a:cubicBezTo>
                      <a:pt x="203268" y="779932"/>
                      <a:pt x="204032" y="856344"/>
                      <a:pt x="206706" y="909832"/>
                    </a:cubicBezTo>
                    <a:cubicBezTo>
                      <a:pt x="207470" y="923205"/>
                      <a:pt x="203650" y="927789"/>
                      <a:pt x="189896" y="927025"/>
                    </a:cubicBezTo>
                    <a:cubicBezTo>
                      <a:pt x="133351" y="923205"/>
                      <a:pt x="76806" y="921676"/>
                      <a:pt x="20643" y="915181"/>
                    </a:cubicBezTo>
                    <a:cubicBezTo>
                      <a:pt x="8035" y="913653"/>
                      <a:pt x="5743" y="907922"/>
                      <a:pt x="5743" y="896460"/>
                    </a:cubicBezTo>
                    <a:cubicBezTo>
                      <a:pt x="5361" y="825397"/>
                      <a:pt x="53500" y="214102"/>
                      <a:pt x="59613" y="181627"/>
                    </a:cubicBezTo>
                    <a:cubicBezTo>
                      <a:pt x="62288" y="167108"/>
                      <a:pt x="56175" y="157175"/>
                      <a:pt x="46623" y="148005"/>
                    </a:cubicBezTo>
                    <a:cubicBezTo>
                      <a:pt x="25610" y="127756"/>
                      <a:pt x="6507" y="107125"/>
                      <a:pt x="1540" y="77324"/>
                    </a:cubicBezTo>
                    <a:close/>
                  </a:path>
                </a:pathLst>
              </a:custGeom>
              <a:solidFill>
                <a:srgbClr val="FE535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199B394E-42A4-4A78-B106-7B50B61230DC}"/>
                  </a:ext>
                </a:extLst>
              </p:cNvPr>
              <p:cNvSpPr/>
              <p:nvPr/>
            </p:nvSpPr>
            <p:spPr>
              <a:xfrm>
                <a:off x="2621164" y="4155335"/>
                <a:ext cx="1711009" cy="2141420"/>
              </a:xfrm>
              <a:custGeom>
                <a:avLst/>
                <a:gdLst>
                  <a:gd name="connsiteX0" fmla="*/ 1384966 w 1525945"/>
                  <a:gd name="connsiteY0" fmla="*/ 358259 h 1909803"/>
                  <a:gd name="connsiteX1" fmla="*/ 1456793 w 1525945"/>
                  <a:gd name="connsiteY1" fmla="*/ 487777 h 1909803"/>
                  <a:gd name="connsiteX2" fmla="*/ 1516394 w 1525945"/>
                  <a:gd name="connsiteY2" fmla="*/ 703641 h 1909803"/>
                  <a:gd name="connsiteX3" fmla="*/ 1525946 w 1525945"/>
                  <a:gd name="connsiteY3" fmla="*/ 907661 h 1909803"/>
                  <a:gd name="connsiteX4" fmla="*/ 1446095 w 1525945"/>
                  <a:gd name="connsiteY4" fmla="*/ 1144538 h 1909803"/>
                  <a:gd name="connsiteX5" fmla="*/ 1340265 w 1525945"/>
                  <a:gd name="connsiteY5" fmla="*/ 1261066 h 1909803"/>
                  <a:gd name="connsiteX6" fmla="*/ 1324601 w 1525945"/>
                  <a:gd name="connsiteY6" fmla="*/ 1298126 h 1909803"/>
                  <a:gd name="connsiteX7" fmla="*/ 1381145 w 1525945"/>
                  <a:gd name="connsiteY7" fmla="*/ 1909039 h 1909803"/>
                  <a:gd name="connsiteX8" fmla="*/ 805382 w 1525945"/>
                  <a:gd name="connsiteY8" fmla="*/ 1909803 h 1909803"/>
                  <a:gd name="connsiteX9" fmla="*/ 787807 w 1525945"/>
                  <a:gd name="connsiteY9" fmla="*/ 1902926 h 1909803"/>
                  <a:gd name="connsiteX10" fmla="*/ 746544 w 1525945"/>
                  <a:gd name="connsiteY10" fmla="*/ 1507877 h 1909803"/>
                  <a:gd name="connsiteX11" fmla="*/ 749983 w 1525945"/>
                  <a:gd name="connsiteY11" fmla="*/ 1394405 h 1909803"/>
                  <a:gd name="connsiteX12" fmla="*/ 632309 w 1525945"/>
                  <a:gd name="connsiteY12" fmla="*/ 1371481 h 1909803"/>
                  <a:gd name="connsiteX13" fmla="*/ 641478 w 1525945"/>
                  <a:gd name="connsiteY13" fmla="*/ 1501382 h 1909803"/>
                  <a:gd name="connsiteX14" fmla="*/ 598305 w 1525945"/>
                  <a:gd name="connsiteY14" fmla="*/ 1908657 h 1909803"/>
                  <a:gd name="connsiteX15" fmla="*/ 0 w 1525945"/>
                  <a:gd name="connsiteY15" fmla="*/ 1908657 h 1909803"/>
                  <a:gd name="connsiteX16" fmla="*/ 19485 w 1525945"/>
                  <a:gd name="connsiteY16" fmla="*/ 1696996 h 1909803"/>
                  <a:gd name="connsiteX17" fmla="*/ 121113 w 1525945"/>
                  <a:gd name="connsiteY17" fmla="*/ 211548 h 1909803"/>
                  <a:gd name="connsiteX18" fmla="*/ 289219 w 1525945"/>
                  <a:gd name="connsiteY18" fmla="*/ 80120 h 1909803"/>
                  <a:gd name="connsiteX19" fmla="*/ 380531 w 1525945"/>
                  <a:gd name="connsiteY19" fmla="*/ 10203 h 1909803"/>
                  <a:gd name="connsiteX20" fmla="*/ 396196 w 1525945"/>
                  <a:gd name="connsiteY20" fmla="*/ 269 h 1909803"/>
                  <a:gd name="connsiteX21" fmla="*/ 393521 w 1525945"/>
                  <a:gd name="connsiteY21" fmla="*/ 18226 h 1909803"/>
                  <a:gd name="connsiteX22" fmla="*/ 398488 w 1525945"/>
                  <a:gd name="connsiteY22" fmla="*/ 124057 h 1909803"/>
                  <a:gd name="connsiteX23" fmla="*/ 500116 w 1525945"/>
                  <a:gd name="connsiteY23" fmla="*/ 241731 h 1909803"/>
                  <a:gd name="connsiteX24" fmla="*/ 563538 w 1525945"/>
                  <a:gd name="connsiteY24" fmla="*/ 287960 h 1909803"/>
                  <a:gd name="connsiteX25" fmla="*/ 579584 w 1525945"/>
                  <a:gd name="connsiteY25" fmla="*/ 304007 h 1909803"/>
                  <a:gd name="connsiteX26" fmla="*/ 641096 w 1525945"/>
                  <a:gd name="connsiteY26" fmla="*/ 468674 h 1909803"/>
                  <a:gd name="connsiteX27" fmla="*/ 621229 w 1525945"/>
                  <a:gd name="connsiteY27" fmla="*/ 1073857 h 1909803"/>
                  <a:gd name="connsiteX28" fmla="*/ 687707 w 1525945"/>
                  <a:gd name="connsiteY28" fmla="*/ 1079206 h 1909803"/>
                  <a:gd name="connsiteX29" fmla="*/ 767558 w 1525945"/>
                  <a:gd name="connsiteY29" fmla="*/ 1083790 h 1909803"/>
                  <a:gd name="connsiteX30" fmla="*/ 745780 w 1525945"/>
                  <a:gd name="connsiteY30" fmla="*/ 477462 h 1909803"/>
                  <a:gd name="connsiteX31" fmla="*/ 803853 w 1525945"/>
                  <a:gd name="connsiteY31" fmla="*/ 317761 h 1909803"/>
                  <a:gd name="connsiteX32" fmla="*/ 819518 w 1525945"/>
                  <a:gd name="connsiteY32" fmla="*/ 294455 h 1909803"/>
                  <a:gd name="connsiteX33" fmla="*/ 946362 w 1525945"/>
                  <a:gd name="connsiteY33" fmla="*/ 188243 h 1909803"/>
                  <a:gd name="connsiteX34" fmla="*/ 1006345 w 1525945"/>
                  <a:gd name="connsiteY34" fmla="*/ 90053 h 1909803"/>
                  <a:gd name="connsiteX35" fmla="*/ 999850 w 1525945"/>
                  <a:gd name="connsiteY35" fmla="*/ 23957 h 1909803"/>
                  <a:gd name="connsiteX36" fmla="*/ 994119 w 1525945"/>
                  <a:gd name="connsiteY36" fmla="*/ 2562 h 1909803"/>
                  <a:gd name="connsiteX37" fmla="*/ 1016278 w 1525945"/>
                  <a:gd name="connsiteY37" fmla="*/ 7529 h 1909803"/>
                  <a:gd name="connsiteX38" fmla="*/ 1195846 w 1525945"/>
                  <a:gd name="connsiteY38" fmla="*/ 145834 h 1909803"/>
                  <a:gd name="connsiteX39" fmla="*/ 1384966 w 1525945"/>
                  <a:gd name="connsiteY39" fmla="*/ 358259 h 190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25945" h="1909803">
                    <a:moveTo>
                      <a:pt x="1384966" y="358259"/>
                    </a:moveTo>
                    <a:cubicBezTo>
                      <a:pt x="1414003" y="397993"/>
                      <a:pt x="1436926" y="441930"/>
                      <a:pt x="1456793" y="487777"/>
                    </a:cubicBezTo>
                    <a:cubicBezTo>
                      <a:pt x="1473604" y="527130"/>
                      <a:pt x="1512574" y="671548"/>
                      <a:pt x="1516394" y="703641"/>
                    </a:cubicBezTo>
                    <a:cubicBezTo>
                      <a:pt x="1522507" y="755219"/>
                      <a:pt x="1523653" y="890850"/>
                      <a:pt x="1525946" y="907661"/>
                    </a:cubicBezTo>
                    <a:cubicBezTo>
                      <a:pt x="1518687" y="993242"/>
                      <a:pt x="1492707" y="1072329"/>
                      <a:pt x="1446095" y="1144538"/>
                    </a:cubicBezTo>
                    <a:cubicBezTo>
                      <a:pt x="1417441" y="1189239"/>
                      <a:pt x="1382674" y="1228973"/>
                      <a:pt x="1340265" y="1261066"/>
                    </a:cubicBezTo>
                    <a:cubicBezTo>
                      <a:pt x="1327275" y="1271000"/>
                      <a:pt x="1322690" y="1280933"/>
                      <a:pt x="1324601" y="1298126"/>
                    </a:cubicBezTo>
                    <a:cubicBezTo>
                      <a:pt x="1331096" y="1358873"/>
                      <a:pt x="1375414" y="1850202"/>
                      <a:pt x="1381145" y="1909039"/>
                    </a:cubicBezTo>
                    <a:cubicBezTo>
                      <a:pt x="1355165" y="1909039"/>
                      <a:pt x="905863" y="1909039"/>
                      <a:pt x="805382" y="1909803"/>
                    </a:cubicBezTo>
                    <a:cubicBezTo>
                      <a:pt x="797740" y="1909803"/>
                      <a:pt x="794302" y="1903308"/>
                      <a:pt x="787807" y="1902926"/>
                    </a:cubicBezTo>
                    <a:cubicBezTo>
                      <a:pt x="771760" y="1896431"/>
                      <a:pt x="751129" y="1518956"/>
                      <a:pt x="746544" y="1507877"/>
                    </a:cubicBezTo>
                    <a:cubicBezTo>
                      <a:pt x="741960" y="1492594"/>
                      <a:pt x="762591" y="1395933"/>
                      <a:pt x="749983" y="1394405"/>
                    </a:cubicBezTo>
                    <a:cubicBezTo>
                      <a:pt x="710249" y="1389056"/>
                      <a:pt x="670897" y="1381797"/>
                      <a:pt x="632309" y="1371481"/>
                    </a:cubicBezTo>
                    <a:cubicBezTo>
                      <a:pt x="618554" y="1367661"/>
                      <a:pt x="644534" y="1488392"/>
                      <a:pt x="641478" y="1501382"/>
                    </a:cubicBezTo>
                    <a:cubicBezTo>
                      <a:pt x="640714" y="1566714"/>
                      <a:pt x="611295" y="1895285"/>
                      <a:pt x="598305" y="1908657"/>
                    </a:cubicBezTo>
                    <a:cubicBezTo>
                      <a:pt x="493239" y="1908657"/>
                      <a:pt x="24834" y="1908657"/>
                      <a:pt x="0" y="1908657"/>
                    </a:cubicBezTo>
                    <a:cubicBezTo>
                      <a:pt x="4967" y="1837976"/>
                      <a:pt x="11080" y="1767295"/>
                      <a:pt x="19485" y="1696996"/>
                    </a:cubicBezTo>
                    <a:cubicBezTo>
                      <a:pt x="20631" y="1687827"/>
                      <a:pt x="119203" y="220336"/>
                      <a:pt x="121113" y="211548"/>
                    </a:cubicBezTo>
                    <a:cubicBezTo>
                      <a:pt x="176894" y="167612"/>
                      <a:pt x="233056" y="123675"/>
                      <a:pt x="289219" y="80120"/>
                    </a:cubicBezTo>
                    <a:cubicBezTo>
                      <a:pt x="319402" y="56432"/>
                      <a:pt x="350349" y="33891"/>
                      <a:pt x="380531" y="10203"/>
                    </a:cubicBezTo>
                    <a:cubicBezTo>
                      <a:pt x="385498" y="6000"/>
                      <a:pt x="391611" y="4472"/>
                      <a:pt x="396196" y="269"/>
                    </a:cubicBezTo>
                    <a:cubicBezTo>
                      <a:pt x="399634" y="6764"/>
                      <a:pt x="396578" y="12877"/>
                      <a:pt x="393521" y="18226"/>
                    </a:cubicBezTo>
                    <a:cubicBezTo>
                      <a:pt x="373272" y="54522"/>
                      <a:pt x="380913" y="89671"/>
                      <a:pt x="398488" y="124057"/>
                    </a:cubicBezTo>
                    <a:cubicBezTo>
                      <a:pt x="422940" y="171050"/>
                      <a:pt x="459236" y="208874"/>
                      <a:pt x="500116" y="241731"/>
                    </a:cubicBezTo>
                    <a:cubicBezTo>
                      <a:pt x="520365" y="258160"/>
                      <a:pt x="541760" y="273442"/>
                      <a:pt x="563538" y="287960"/>
                    </a:cubicBezTo>
                    <a:cubicBezTo>
                      <a:pt x="570033" y="292163"/>
                      <a:pt x="576146" y="296748"/>
                      <a:pt x="579584" y="304007"/>
                    </a:cubicBezTo>
                    <a:cubicBezTo>
                      <a:pt x="597541" y="347180"/>
                      <a:pt x="636129" y="457595"/>
                      <a:pt x="641096" y="468674"/>
                    </a:cubicBezTo>
                    <a:cubicBezTo>
                      <a:pt x="644917" y="485867"/>
                      <a:pt x="605564" y="1071565"/>
                      <a:pt x="621229" y="1073857"/>
                    </a:cubicBezTo>
                    <a:cubicBezTo>
                      <a:pt x="643388" y="1077295"/>
                      <a:pt x="665548" y="1077678"/>
                      <a:pt x="687707" y="1079206"/>
                    </a:cubicBezTo>
                    <a:cubicBezTo>
                      <a:pt x="714451" y="1081116"/>
                      <a:pt x="740814" y="1082644"/>
                      <a:pt x="767558" y="1083790"/>
                    </a:cubicBezTo>
                    <a:cubicBezTo>
                      <a:pt x="785897" y="1084555"/>
                      <a:pt x="750365" y="507645"/>
                      <a:pt x="745780" y="477462"/>
                    </a:cubicBezTo>
                    <a:cubicBezTo>
                      <a:pt x="767558" y="425120"/>
                      <a:pt x="782076" y="370103"/>
                      <a:pt x="803853" y="317761"/>
                    </a:cubicBezTo>
                    <a:cubicBezTo>
                      <a:pt x="807674" y="308591"/>
                      <a:pt x="813405" y="301332"/>
                      <a:pt x="819518" y="294455"/>
                    </a:cubicBezTo>
                    <a:cubicBezTo>
                      <a:pt x="865747" y="263891"/>
                      <a:pt x="908156" y="228359"/>
                      <a:pt x="946362" y="188243"/>
                    </a:cubicBezTo>
                    <a:cubicBezTo>
                      <a:pt x="973488" y="159588"/>
                      <a:pt x="993737" y="127113"/>
                      <a:pt x="1006345" y="90053"/>
                    </a:cubicBezTo>
                    <a:cubicBezTo>
                      <a:pt x="1014368" y="66748"/>
                      <a:pt x="1010930" y="44970"/>
                      <a:pt x="999850" y="23957"/>
                    </a:cubicBezTo>
                    <a:cubicBezTo>
                      <a:pt x="996411" y="17462"/>
                      <a:pt x="991063" y="11349"/>
                      <a:pt x="994119" y="2562"/>
                    </a:cubicBezTo>
                    <a:cubicBezTo>
                      <a:pt x="1003288" y="-3551"/>
                      <a:pt x="1009783" y="2562"/>
                      <a:pt x="1016278" y="7529"/>
                    </a:cubicBezTo>
                    <a:cubicBezTo>
                      <a:pt x="1077026" y="52229"/>
                      <a:pt x="1136245" y="99223"/>
                      <a:pt x="1195846" y="145834"/>
                    </a:cubicBezTo>
                    <a:cubicBezTo>
                      <a:pt x="1208072" y="155004"/>
                      <a:pt x="1345232" y="303243"/>
                      <a:pt x="1384966" y="358259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ADF5FF00-411F-44B8-B7D0-D6A1D54371DB}"/>
                  </a:ext>
                </a:extLst>
              </p:cNvPr>
              <p:cNvSpPr/>
              <p:nvPr/>
            </p:nvSpPr>
            <p:spPr>
              <a:xfrm>
                <a:off x="3039431" y="4110649"/>
                <a:ext cx="331205" cy="389073"/>
              </a:xfrm>
              <a:custGeom>
                <a:avLst/>
                <a:gdLst>
                  <a:gd name="connsiteX0" fmla="*/ 177138 w 295382"/>
                  <a:gd name="connsiteY0" fmla="*/ 129524 h 346991"/>
                  <a:gd name="connsiteX1" fmla="*/ 282204 w 295382"/>
                  <a:gd name="connsiteY1" fmla="*/ 190271 h 346991"/>
                  <a:gd name="connsiteX2" fmla="*/ 294430 w 295382"/>
                  <a:gd name="connsiteY2" fmla="*/ 205172 h 346991"/>
                  <a:gd name="connsiteX3" fmla="*/ 201208 w 295382"/>
                  <a:gd name="connsiteY3" fmla="*/ 343859 h 346991"/>
                  <a:gd name="connsiteX4" fmla="*/ 73600 w 295382"/>
                  <a:gd name="connsiteY4" fmla="*/ 241467 h 346991"/>
                  <a:gd name="connsiteX5" fmla="*/ 4447 w 295382"/>
                  <a:gd name="connsiteY5" fmla="*/ 129906 h 346991"/>
                  <a:gd name="connsiteX6" fmla="*/ 22786 w 295382"/>
                  <a:gd name="connsiteY6" fmla="*/ 40122 h 346991"/>
                  <a:gd name="connsiteX7" fmla="*/ 120975 w 295382"/>
                  <a:gd name="connsiteY7" fmla="*/ 6 h 346991"/>
                  <a:gd name="connsiteX8" fmla="*/ 140078 w 295382"/>
                  <a:gd name="connsiteY8" fmla="*/ 19873 h 346991"/>
                  <a:gd name="connsiteX9" fmla="*/ 177138 w 295382"/>
                  <a:gd name="connsiteY9" fmla="*/ 129524 h 34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382" h="346991">
                    <a:moveTo>
                      <a:pt x="177138" y="129524"/>
                    </a:moveTo>
                    <a:cubicBezTo>
                      <a:pt x="206939" y="158942"/>
                      <a:pt x="243234" y="176517"/>
                      <a:pt x="282204" y="190271"/>
                    </a:cubicBezTo>
                    <a:cubicBezTo>
                      <a:pt x="289846" y="192946"/>
                      <a:pt x="298251" y="195620"/>
                      <a:pt x="294430" y="205172"/>
                    </a:cubicBezTo>
                    <a:cubicBezTo>
                      <a:pt x="291374" y="213195"/>
                      <a:pt x="232919" y="370985"/>
                      <a:pt x="201208" y="343859"/>
                    </a:cubicBezTo>
                    <a:cubicBezTo>
                      <a:pt x="156889" y="311766"/>
                      <a:pt x="111042" y="281966"/>
                      <a:pt x="73600" y="241467"/>
                    </a:cubicBezTo>
                    <a:cubicBezTo>
                      <a:pt x="43035" y="208610"/>
                      <a:pt x="17055" y="173079"/>
                      <a:pt x="4447" y="129906"/>
                    </a:cubicBezTo>
                    <a:cubicBezTo>
                      <a:pt x="-2812" y="104308"/>
                      <a:pt x="-3958" y="58843"/>
                      <a:pt x="22786" y="40122"/>
                    </a:cubicBezTo>
                    <a:cubicBezTo>
                      <a:pt x="52205" y="18727"/>
                      <a:pt x="82005" y="-376"/>
                      <a:pt x="120975" y="6"/>
                    </a:cubicBezTo>
                    <a:cubicBezTo>
                      <a:pt x="136258" y="388"/>
                      <a:pt x="141607" y="4972"/>
                      <a:pt x="140078" y="19873"/>
                    </a:cubicBezTo>
                    <a:cubicBezTo>
                      <a:pt x="137786" y="50055"/>
                      <a:pt x="168351" y="121118"/>
                      <a:pt x="177138" y="129524"/>
                    </a:cubicBezTo>
                    <a:close/>
                  </a:path>
                </a:pathLst>
              </a:custGeom>
              <a:solidFill>
                <a:srgbClr val="00DCD4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B8464586-3E56-4CA9-9500-1A9989496A6A}"/>
                  </a:ext>
                </a:extLst>
              </p:cNvPr>
              <p:cNvSpPr/>
              <p:nvPr/>
            </p:nvSpPr>
            <p:spPr>
              <a:xfrm>
                <a:off x="3274467" y="4009554"/>
                <a:ext cx="257971" cy="132947"/>
              </a:xfrm>
              <a:custGeom>
                <a:avLst/>
                <a:gdLst>
                  <a:gd name="connsiteX0" fmla="*/ 227325 w 230069"/>
                  <a:gd name="connsiteY0" fmla="*/ 6113 h 118567"/>
                  <a:gd name="connsiteX1" fmla="*/ 129136 w 230069"/>
                  <a:gd name="connsiteY1" fmla="*/ 61130 h 118567"/>
                  <a:gd name="connsiteX2" fmla="*/ 23306 w 230069"/>
                  <a:gd name="connsiteY2" fmla="*/ 114618 h 118567"/>
                  <a:gd name="connsiteX3" fmla="*/ 764 w 230069"/>
                  <a:gd name="connsiteY3" fmla="*/ 105830 h 118567"/>
                  <a:gd name="connsiteX4" fmla="*/ 0 w 230069"/>
                  <a:gd name="connsiteY4" fmla="*/ 7641 h 118567"/>
                  <a:gd name="connsiteX5" fmla="*/ 228472 w 230069"/>
                  <a:gd name="connsiteY5" fmla="*/ 0 h 118567"/>
                  <a:gd name="connsiteX6" fmla="*/ 227325 w 230069"/>
                  <a:gd name="connsiteY6" fmla="*/ 6113 h 118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069" h="118567">
                    <a:moveTo>
                      <a:pt x="227325" y="6113"/>
                    </a:moveTo>
                    <a:cubicBezTo>
                      <a:pt x="197525" y="30183"/>
                      <a:pt x="161993" y="43173"/>
                      <a:pt x="129136" y="61130"/>
                    </a:cubicBezTo>
                    <a:cubicBezTo>
                      <a:pt x="94369" y="80233"/>
                      <a:pt x="58455" y="96661"/>
                      <a:pt x="23306" y="114618"/>
                    </a:cubicBezTo>
                    <a:cubicBezTo>
                      <a:pt x="11462" y="120731"/>
                      <a:pt x="3439" y="121113"/>
                      <a:pt x="764" y="105830"/>
                    </a:cubicBezTo>
                    <a:cubicBezTo>
                      <a:pt x="382" y="72973"/>
                      <a:pt x="382" y="40498"/>
                      <a:pt x="0" y="7641"/>
                    </a:cubicBezTo>
                    <a:cubicBezTo>
                      <a:pt x="76794" y="29419"/>
                      <a:pt x="152824" y="25216"/>
                      <a:pt x="228472" y="0"/>
                    </a:cubicBezTo>
                    <a:cubicBezTo>
                      <a:pt x="230764" y="2292"/>
                      <a:pt x="230764" y="4585"/>
                      <a:pt x="227325" y="6113"/>
                    </a:cubicBezTo>
                    <a:close/>
                  </a:path>
                </a:pathLst>
              </a:custGeom>
              <a:solidFill>
                <a:srgbClr val="E08D55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2201AF23-8419-4C7D-A530-710A2B70B12A}"/>
                  </a:ext>
                </a:extLst>
              </p:cNvPr>
              <p:cNvSpPr/>
              <p:nvPr/>
            </p:nvSpPr>
            <p:spPr>
              <a:xfrm>
                <a:off x="3292030" y="6239166"/>
                <a:ext cx="212055" cy="57291"/>
              </a:xfrm>
              <a:custGeom>
                <a:avLst/>
                <a:gdLst>
                  <a:gd name="connsiteX0" fmla="*/ 0 w 189119"/>
                  <a:gd name="connsiteY0" fmla="*/ 50215 h 51094"/>
                  <a:gd name="connsiteX1" fmla="*/ 5731 w 189119"/>
                  <a:gd name="connsiteY1" fmla="*/ 4367 h 51094"/>
                  <a:gd name="connsiteX2" fmla="*/ 25598 w 189119"/>
                  <a:gd name="connsiteY2" fmla="*/ 547 h 51094"/>
                  <a:gd name="connsiteX3" fmla="*/ 157027 w 189119"/>
                  <a:gd name="connsiteY3" fmla="*/ 4749 h 51094"/>
                  <a:gd name="connsiteX4" fmla="*/ 182242 w 189119"/>
                  <a:gd name="connsiteY4" fmla="*/ 11244 h 51094"/>
                  <a:gd name="connsiteX5" fmla="*/ 189119 w 189119"/>
                  <a:gd name="connsiteY5" fmla="*/ 44484 h 51094"/>
                  <a:gd name="connsiteX6" fmla="*/ 175365 w 189119"/>
                  <a:gd name="connsiteY6" fmla="*/ 50979 h 51094"/>
                  <a:gd name="connsiteX7" fmla="*/ 0 w 189119"/>
                  <a:gd name="connsiteY7" fmla="*/ 50215 h 51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119" h="51094">
                    <a:moveTo>
                      <a:pt x="0" y="50215"/>
                    </a:moveTo>
                    <a:cubicBezTo>
                      <a:pt x="1910" y="34932"/>
                      <a:pt x="3821" y="19650"/>
                      <a:pt x="5731" y="4367"/>
                    </a:cubicBezTo>
                    <a:cubicBezTo>
                      <a:pt x="11844" y="-217"/>
                      <a:pt x="18721" y="-599"/>
                      <a:pt x="25598" y="547"/>
                    </a:cubicBezTo>
                    <a:cubicBezTo>
                      <a:pt x="69153" y="6660"/>
                      <a:pt x="113090" y="4367"/>
                      <a:pt x="157027" y="4749"/>
                    </a:cubicBezTo>
                    <a:cubicBezTo>
                      <a:pt x="166196" y="4749"/>
                      <a:pt x="174983" y="4749"/>
                      <a:pt x="182242" y="11244"/>
                    </a:cubicBezTo>
                    <a:cubicBezTo>
                      <a:pt x="184917" y="22324"/>
                      <a:pt x="181478" y="34550"/>
                      <a:pt x="189119" y="44484"/>
                    </a:cubicBezTo>
                    <a:cubicBezTo>
                      <a:pt x="187209" y="52507"/>
                      <a:pt x="181096" y="50979"/>
                      <a:pt x="175365" y="50979"/>
                    </a:cubicBezTo>
                    <a:cubicBezTo>
                      <a:pt x="117292" y="50596"/>
                      <a:pt x="58455" y="50215"/>
                      <a:pt x="0" y="50215"/>
                    </a:cubicBezTo>
                    <a:close/>
                  </a:path>
                </a:pathLst>
              </a:custGeom>
              <a:solidFill>
                <a:srgbClr val="385050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04AAE662-B047-4988-AB24-7EEAED9370D9}"/>
                  </a:ext>
                </a:extLst>
              </p:cNvPr>
              <p:cNvSpPr/>
              <p:nvPr/>
            </p:nvSpPr>
            <p:spPr>
              <a:xfrm>
                <a:off x="3306512" y="5681087"/>
                <a:ext cx="182005" cy="237397"/>
              </a:xfrm>
              <a:custGeom>
                <a:avLst/>
                <a:gdLst>
                  <a:gd name="connsiteX0" fmla="*/ 457 w 162319"/>
                  <a:gd name="connsiteY0" fmla="*/ 10373 h 211720"/>
                  <a:gd name="connsiteX1" fmla="*/ 10773 w 162319"/>
                  <a:gd name="connsiteY1" fmla="*/ 822 h 211720"/>
                  <a:gd name="connsiteX2" fmla="*/ 154045 w 162319"/>
                  <a:gd name="connsiteY2" fmla="*/ 29094 h 211720"/>
                  <a:gd name="connsiteX3" fmla="*/ 161686 w 162319"/>
                  <a:gd name="connsiteY3" fmla="*/ 42466 h 211720"/>
                  <a:gd name="connsiteX4" fmla="*/ 115075 w 162319"/>
                  <a:gd name="connsiteY4" fmla="*/ 189941 h 211720"/>
                  <a:gd name="connsiteX5" fmla="*/ 61968 w 162319"/>
                  <a:gd name="connsiteY5" fmla="*/ 197201 h 211720"/>
                  <a:gd name="connsiteX6" fmla="*/ 457 w 162319"/>
                  <a:gd name="connsiteY6" fmla="*/ 10373 h 21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319" h="211720">
                    <a:moveTo>
                      <a:pt x="457" y="10373"/>
                    </a:moveTo>
                    <a:cubicBezTo>
                      <a:pt x="-1453" y="822"/>
                      <a:pt x="2749" y="-1470"/>
                      <a:pt x="10773" y="822"/>
                    </a:cubicBezTo>
                    <a:cubicBezTo>
                      <a:pt x="57766" y="13812"/>
                      <a:pt x="106287" y="21071"/>
                      <a:pt x="154045" y="29094"/>
                    </a:cubicBezTo>
                    <a:cubicBezTo>
                      <a:pt x="162450" y="30622"/>
                      <a:pt x="163214" y="34825"/>
                      <a:pt x="161686" y="42466"/>
                    </a:cubicBezTo>
                    <a:cubicBezTo>
                      <a:pt x="156337" y="70357"/>
                      <a:pt x="151752" y="128048"/>
                      <a:pt x="115075" y="189941"/>
                    </a:cubicBezTo>
                    <a:cubicBezTo>
                      <a:pt x="99792" y="215539"/>
                      <a:pt x="74194" y="219360"/>
                      <a:pt x="61968" y="197201"/>
                    </a:cubicBezTo>
                    <a:cubicBezTo>
                      <a:pt x="24145" y="128048"/>
                      <a:pt x="3895" y="26420"/>
                      <a:pt x="457" y="10373"/>
                    </a:cubicBezTo>
                    <a:close/>
                  </a:path>
                </a:pathLst>
              </a:custGeom>
              <a:solidFill>
                <a:srgbClr val="FD535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E4F2AF70-620B-4522-A48B-E030B1B59C20}"/>
                  </a:ext>
                </a:extLst>
              </p:cNvPr>
              <p:cNvSpPr/>
              <p:nvPr/>
            </p:nvSpPr>
            <p:spPr>
              <a:xfrm>
                <a:off x="2822938" y="4513775"/>
                <a:ext cx="467379" cy="766826"/>
              </a:xfrm>
              <a:custGeom>
                <a:avLst/>
                <a:gdLst>
                  <a:gd name="connsiteX0" fmla="*/ 409568 w 416827"/>
                  <a:gd name="connsiteY0" fmla="*/ 683887 h 683886"/>
                  <a:gd name="connsiteX1" fmla="*/ 289601 w 416827"/>
                  <a:gd name="connsiteY1" fmla="*/ 462674 h 683886"/>
                  <a:gd name="connsiteX2" fmla="*/ 71063 w 416827"/>
                  <a:gd name="connsiteY2" fmla="*/ 255216 h 683886"/>
                  <a:gd name="connsiteX3" fmla="*/ 56927 w 416827"/>
                  <a:gd name="connsiteY3" fmla="*/ 248339 h 683886"/>
                  <a:gd name="connsiteX4" fmla="*/ 53488 w 416827"/>
                  <a:gd name="connsiteY4" fmla="*/ 242608 h 683886"/>
                  <a:gd name="connsiteX5" fmla="*/ 127608 w 416827"/>
                  <a:gd name="connsiteY5" fmla="*/ 154734 h 683886"/>
                  <a:gd name="connsiteX6" fmla="*/ 205548 w 416827"/>
                  <a:gd name="connsiteY6" fmla="*/ 64568 h 683886"/>
                  <a:gd name="connsiteX7" fmla="*/ 0 w 416827"/>
                  <a:gd name="connsiteY7" fmla="*/ 7641 h 683886"/>
                  <a:gd name="connsiteX8" fmla="*/ 1528 w 416827"/>
                  <a:gd name="connsiteY8" fmla="*/ 0 h 683886"/>
                  <a:gd name="connsiteX9" fmla="*/ 212807 w 416827"/>
                  <a:gd name="connsiteY9" fmla="*/ 61130 h 683886"/>
                  <a:gd name="connsiteX10" fmla="*/ 133339 w 416827"/>
                  <a:gd name="connsiteY10" fmla="*/ 160083 h 683886"/>
                  <a:gd name="connsiteX11" fmla="*/ 61512 w 416827"/>
                  <a:gd name="connsiteY11" fmla="*/ 241844 h 683886"/>
                  <a:gd name="connsiteX12" fmla="*/ 74884 w 416827"/>
                  <a:gd name="connsiteY12" fmla="*/ 248339 h 683886"/>
                  <a:gd name="connsiteX13" fmla="*/ 296860 w 416827"/>
                  <a:gd name="connsiteY13" fmla="*/ 458854 h 683886"/>
                  <a:gd name="connsiteX14" fmla="*/ 416827 w 416827"/>
                  <a:gd name="connsiteY14" fmla="*/ 680066 h 683886"/>
                  <a:gd name="connsiteX15" fmla="*/ 409568 w 416827"/>
                  <a:gd name="connsiteY15" fmla="*/ 683887 h 683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16827" h="683886">
                    <a:moveTo>
                      <a:pt x="409568" y="683887"/>
                    </a:moveTo>
                    <a:cubicBezTo>
                      <a:pt x="409186" y="683123"/>
                      <a:pt x="375565" y="623139"/>
                      <a:pt x="289601" y="462674"/>
                    </a:cubicBezTo>
                    <a:cubicBezTo>
                      <a:pt x="214718" y="323223"/>
                      <a:pt x="110033" y="273937"/>
                      <a:pt x="71063" y="255216"/>
                    </a:cubicBezTo>
                    <a:cubicBezTo>
                      <a:pt x="64568" y="252159"/>
                      <a:pt x="59983" y="249867"/>
                      <a:pt x="56927" y="248339"/>
                    </a:cubicBezTo>
                    <a:cubicBezTo>
                      <a:pt x="55017" y="247193"/>
                      <a:pt x="53488" y="245282"/>
                      <a:pt x="53488" y="242608"/>
                    </a:cubicBezTo>
                    <a:cubicBezTo>
                      <a:pt x="51960" y="230000"/>
                      <a:pt x="80615" y="200964"/>
                      <a:pt x="127608" y="154734"/>
                    </a:cubicBezTo>
                    <a:cubicBezTo>
                      <a:pt x="160465" y="122259"/>
                      <a:pt x="209751" y="73738"/>
                      <a:pt x="205548" y="64568"/>
                    </a:cubicBezTo>
                    <a:cubicBezTo>
                      <a:pt x="197907" y="49286"/>
                      <a:pt x="75266" y="21395"/>
                      <a:pt x="0" y="7641"/>
                    </a:cubicBezTo>
                    <a:lnTo>
                      <a:pt x="1528" y="0"/>
                    </a:lnTo>
                    <a:cubicBezTo>
                      <a:pt x="34767" y="6113"/>
                      <a:pt x="201345" y="37824"/>
                      <a:pt x="212807" y="61130"/>
                    </a:cubicBezTo>
                    <a:cubicBezTo>
                      <a:pt x="218920" y="73738"/>
                      <a:pt x="191794" y="102392"/>
                      <a:pt x="133339" y="160083"/>
                    </a:cubicBezTo>
                    <a:cubicBezTo>
                      <a:pt x="103538" y="189502"/>
                      <a:pt x="58837" y="233439"/>
                      <a:pt x="61512" y="241844"/>
                    </a:cubicBezTo>
                    <a:cubicBezTo>
                      <a:pt x="64186" y="243372"/>
                      <a:pt x="68771" y="245664"/>
                      <a:pt x="74884" y="248339"/>
                    </a:cubicBezTo>
                    <a:cubicBezTo>
                      <a:pt x="114618" y="267060"/>
                      <a:pt x="220831" y="317110"/>
                      <a:pt x="296860" y="458854"/>
                    </a:cubicBezTo>
                    <a:cubicBezTo>
                      <a:pt x="382824" y="619319"/>
                      <a:pt x="416445" y="679302"/>
                      <a:pt x="416827" y="680066"/>
                    </a:cubicBezTo>
                    <a:lnTo>
                      <a:pt x="409568" y="68388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D679DC99-B9D1-4281-83B7-1C924E88C26C}"/>
                  </a:ext>
                </a:extLst>
              </p:cNvPr>
              <p:cNvSpPr/>
              <p:nvPr/>
            </p:nvSpPr>
            <p:spPr>
              <a:xfrm>
                <a:off x="3500659" y="4440948"/>
                <a:ext cx="573620" cy="879066"/>
              </a:xfrm>
              <a:custGeom>
                <a:avLst/>
                <a:gdLst>
                  <a:gd name="connsiteX0" fmla="*/ 6877 w 511577"/>
                  <a:gd name="connsiteY0" fmla="*/ 783986 h 783986"/>
                  <a:gd name="connsiteX1" fmla="*/ 0 w 511577"/>
                  <a:gd name="connsiteY1" fmla="*/ 780548 h 783986"/>
                  <a:gd name="connsiteX2" fmla="*/ 186445 w 511577"/>
                  <a:gd name="connsiteY2" fmla="*/ 437458 h 783986"/>
                  <a:gd name="connsiteX3" fmla="*/ 323987 w 511577"/>
                  <a:gd name="connsiteY3" fmla="*/ 322840 h 783986"/>
                  <a:gd name="connsiteX4" fmla="*/ 357226 w 511577"/>
                  <a:gd name="connsiteY4" fmla="*/ 300299 h 783986"/>
                  <a:gd name="connsiteX5" fmla="*/ 353023 w 511577"/>
                  <a:gd name="connsiteY5" fmla="*/ 291894 h 783986"/>
                  <a:gd name="connsiteX6" fmla="*/ 326661 w 511577"/>
                  <a:gd name="connsiteY6" fmla="*/ 266678 h 783986"/>
                  <a:gd name="connsiteX7" fmla="*/ 206312 w 511577"/>
                  <a:gd name="connsiteY7" fmla="*/ 122641 h 783986"/>
                  <a:gd name="connsiteX8" fmla="*/ 216628 w 511577"/>
                  <a:gd name="connsiteY8" fmla="*/ 114618 h 783986"/>
                  <a:gd name="connsiteX9" fmla="*/ 485980 w 511577"/>
                  <a:gd name="connsiteY9" fmla="*/ 35532 h 783986"/>
                  <a:gd name="connsiteX10" fmla="*/ 503937 w 511577"/>
                  <a:gd name="connsiteY10" fmla="*/ 0 h 783986"/>
                  <a:gd name="connsiteX11" fmla="*/ 511578 w 511577"/>
                  <a:gd name="connsiteY11" fmla="*/ 0 h 783986"/>
                  <a:gd name="connsiteX12" fmla="*/ 490564 w 511577"/>
                  <a:gd name="connsiteY12" fmla="*/ 41645 h 783986"/>
                  <a:gd name="connsiteX13" fmla="*/ 218156 w 511577"/>
                  <a:gd name="connsiteY13" fmla="*/ 122259 h 783986"/>
                  <a:gd name="connsiteX14" fmla="*/ 213953 w 511577"/>
                  <a:gd name="connsiteY14" fmla="*/ 124934 h 783986"/>
                  <a:gd name="connsiteX15" fmla="*/ 332010 w 511577"/>
                  <a:gd name="connsiteY15" fmla="*/ 261329 h 783986"/>
                  <a:gd name="connsiteX16" fmla="*/ 358372 w 511577"/>
                  <a:gd name="connsiteY16" fmla="*/ 286927 h 783986"/>
                  <a:gd name="connsiteX17" fmla="*/ 364867 w 511577"/>
                  <a:gd name="connsiteY17" fmla="*/ 301827 h 783986"/>
                  <a:gd name="connsiteX18" fmla="*/ 327807 w 511577"/>
                  <a:gd name="connsiteY18" fmla="*/ 329717 h 783986"/>
                  <a:gd name="connsiteX19" fmla="*/ 193322 w 511577"/>
                  <a:gd name="connsiteY19" fmla="*/ 441661 h 783986"/>
                  <a:gd name="connsiteX20" fmla="*/ 6877 w 511577"/>
                  <a:gd name="connsiteY20" fmla="*/ 783986 h 78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11577" h="783986">
                    <a:moveTo>
                      <a:pt x="6877" y="783986"/>
                    </a:moveTo>
                    <a:lnTo>
                      <a:pt x="0" y="780548"/>
                    </a:lnTo>
                    <a:cubicBezTo>
                      <a:pt x="1146" y="778256"/>
                      <a:pt x="111179" y="555133"/>
                      <a:pt x="186445" y="437458"/>
                    </a:cubicBezTo>
                    <a:cubicBezTo>
                      <a:pt x="229618" y="370216"/>
                      <a:pt x="286545" y="341943"/>
                      <a:pt x="323987" y="322840"/>
                    </a:cubicBezTo>
                    <a:cubicBezTo>
                      <a:pt x="341943" y="314053"/>
                      <a:pt x="356079" y="306794"/>
                      <a:pt x="357226" y="300299"/>
                    </a:cubicBezTo>
                    <a:cubicBezTo>
                      <a:pt x="357608" y="298007"/>
                      <a:pt x="356079" y="295332"/>
                      <a:pt x="353023" y="291894"/>
                    </a:cubicBezTo>
                    <a:cubicBezTo>
                      <a:pt x="347292" y="286163"/>
                      <a:pt x="337741" y="276993"/>
                      <a:pt x="326661" y="266678"/>
                    </a:cubicBezTo>
                    <a:cubicBezTo>
                      <a:pt x="259801" y="203256"/>
                      <a:pt x="200199" y="144419"/>
                      <a:pt x="206312" y="122641"/>
                    </a:cubicBezTo>
                    <a:cubicBezTo>
                      <a:pt x="207076" y="119585"/>
                      <a:pt x="209751" y="115764"/>
                      <a:pt x="216628" y="114618"/>
                    </a:cubicBezTo>
                    <a:cubicBezTo>
                      <a:pt x="263239" y="106213"/>
                      <a:pt x="468405" y="48522"/>
                      <a:pt x="485980" y="35532"/>
                    </a:cubicBezTo>
                    <a:cubicBezTo>
                      <a:pt x="503172" y="22924"/>
                      <a:pt x="503937" y="382"/>
                      <a:pt x="503937" y="0"/>
                    </a:cubicBezTo>
                    <a:lnTo>
                      <a:pt x="511578" y="0"/>
                    </a:lnTo>
                    <a:cubicBezTo>
                      <a:pt x="511578" y="1146"/>
                      <a:pt x="510814" y="26744"/>
                      <a:pt x="490564" y="41645"/>
                    </a:cubicBezTo>
                    <a:cubicBezTo>
                      <a:pt x="471080" y="56163"/>
                      <a:pt x="261711" y="114236"/>
                      <a:pt x="218156" y="122259"/>
                    </a:cubicBezTo>
                    <a:cubicBezTo>
                      <a:pt x="214335" y="123023"/>
                      <a:pt x="213953" y="124551"/>
                      <a:pt x="213953" y="124934"/>
                    </a:cubicBezTo>
                    <a:cubicBezTo>
                      <a:pt x="208222" y="144037"/>
                      <a:pt x="291893" y="223123"/>
                      <a:pt x="332010" y="261329"/>
                    </a:cubicBezTo>
                    <a:cubicBezTo>
                      <a:pt x="343090" y="271645"/>
                      <a:pt x="352641" y="280814"/>
                      <a:pt x="358372" y="286927"/>
                    </a:cubicBezTo>
                    <a:cubicBezTo>
                      <a:pt x="363721" y="292276"/>
                      <a:pt x="365631" y="297242"/>
                      <a:pt x="364867" y="301827"/>
                    </a:cubicBezTo>
                    <a:cubicBezTo>
                      <a:pt x="363339" y="312143"/>
                      <a:pt x="349202" y="319020"/>
                      <a:pt x="327807" y="329717"/>
                    </a:cubicBezTo>
                    <a:cubicBezTo>
                      <a:pt x="291129" y="348056"/>
                      <a:pt x="235349" y="375947"/>
                      <a:pt x="193322" y="441661"/>
                    </a:cubicBezTo>
                    <a:cubicBezTo>
                      <a:pt x="117674" y="558571"/>
                      <a:pt x="8023" y="781694"/>
                      <a:pt x="6877" y="78398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BBBFC8EB-23DF-4DB2-8EEE-69F77043B05A}"/>
                  </a:ext>
                </a:extLst>
              </p:cNvPr>
              <p:cNvSpPr/>
              <p:nvPr/>
            </p:nvSpPr>
            <p:spPr>
              <a:xfrm>
                <a:off x="3080832" y="4880481"/>
                <a:ext cx="1021721" cy="850364"/>
              </a:xfrm>
              <a:custGeom>
                <a:avLst/>
                <a:gdLst>
                  <a:gd name="connsiteX0" fmla="*/ 471844 w 911211"/>
                  <a:gd name="connsiteY0" fmla="*/ 758388 h 758388"/>
                  <a:gd name="connsiteX1" fmla="*/ 7641 w 911211"/>
                  <a:gd name="connsiteY1" fmla="*/ 639186 h 758388"/>
                  <a:gd name="connsiteX2" fmla="*/ 5731 w 911211"/>
                  <a:gd name="connsiteY2" fmla="*/ 638040 h 758388"/>
                  <a:gd name="connsiteX3" fmla="*/ 0 w 911211"/>
                  <a:gd name="connsiteY3" fmla="*/ 409950 h 758388"/>
                  <a:gd name="connsiteX4" fmla="*/ 4203 w 911211"/>
                  <a:gd name="connsiteY4" fmla="*/ 410332 h 758388"/>
                  <a:gd name="connsiteX5" fmla="*/ 438986 w 911211"/>
                  <a:gd name="connsiteY5" fmla="*/ 440515 h 758388"/>
                  <a:gd name="connsiteX6" fmla="*/ 672043 w 911211"/>
                  <a:gd name="connsiteY6" fmla="*/ 320930 h 758388"/>
                  <a:gd name="connsiteX7" fmla="*/ 627342 w 911211"/>
                  <a:gd name="connsiteY7" fmla="*/ 3056 h 758388"/>
                  <a:gd name="connsiteX8" fmla="*/ 634219 w 911211"/>
                  <a:gd name="connsiteY8" fmla="*/ 0 h 758388"/>
                  <a:gd name="connsiteX9" fmla="*/ 678538 w 911211"/>
                  <a:gd name="connsiteY9" fmla="*/ 325133 h 758388"/>
                  <a:gd name="connsiteX10" fmla="*/ 438986 w 911211"/>
                  <a:gd name="connsiteY10" fmla="*/ 448156 h 758388"/>
                  <a:gd name="connsiteX11" fmla="*/ 438604 w 911211"/>
                  <a:gd name="connsiteY11" fmla="*/ 448156 h 758388"/>
                  <a:gd name="connsiteX12" fmla="*/ 8023 w 911211"/>
                  <a:gd name="connsiteY12" fmla="*/ 418355 h 758388"/>
                  <a:gd name="connsiteX13" fmla="*/ 13372 w 911211"/>
                  <a:gd name="connsiteY13" fmla="*/ 633455 h 758388"/>
                  <a:gd name="connsiteX14" fmla="*/ 497441 w 911211"/>
                  <a:gd name="connsiteY14" fmla="*/ 750365 h 758388"/>
                  <a:gd name="connsiteX15" fmla="*/ 906627 w 911211"/>
                  <a:gd name="connsiteY15" fmla="*/ 625431 h 758388"/>
                  <a:gd name="connsiteX16" fmla="*/ 911212 w 911211"/>
                  <a:gd name="connsiteY16" fmla="*/ 631545 h 758388"/>
                  <a:gd name="connsiteX17" fmla="*/ 497824 w 911211"/>
                  <a:gd name="connsiteY17" fmla="*/ 758006 h 758388"/>
                  <a:gd name="connsiteX18" fmla="*/ 471844 w 911211"/>
                  <a:gd name="connsiteY18" fmla="*/ 758388 h 75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1211" h="758388">
                    <a:moveTo>
                      <a:pt x="471844" y="758388"/>
                    </a:moveTo>
                    <a:cubicBezTo>
                      <a:pt x="235731" y="758388"/>
                      <a:pt x="9934" y="640332"/>
                      <a:pt x="7641" y="639186"/>
                    </a:cubicBezTo>
                    <a:lnTo>
                      <a:pt x="5731" y="638040"/>
                    </a:lnTo>
                    <a:lnTo>
                      <a:pt x="0" y="409950"/>
                    </a:lnTo>
                    <a:lnTo>
                      <a:pt x="4203" y="410332"/>
                    </a:lnTo>
                    <a:cubicBezTo>
                      <a:pt x="8023" y="410714"/>
                      <a:pt x="388173" y="440897"/>
                      <a:pt x="438986" y="440515"/>
                    </a:cubicBezTo>
                    <a:cubicBezTo>
                      <a:pt x="494003" y="440133"/>
                      <a:pt x="613206" y="414917"/>
                      <a:pt x="672043" y="320930"/>
                    </a:cubicBezTo>
                    <a:cubicBezTo>
                      <a:pt x="730880" y="226943"/>
                      <a:pt x="628488" y="5349"/>
                      <a:pt x="627342" y="3056"/>
                    </a:cubicBezTo>
                    <a:lnTo>
                      <a:pt x="634219" y="0"/>
                    </a:lnTo>
                    <a:cubicBezTo>
                      <a:pt x="638422" y="9169"/>
                      <a:pt x="739667" y="227707"/>
                      <a:pt x="678538" y="325133"/>
                    </a:cubicBezTo>
                    <a:cubicBezTo>
                      <a:pt x="617790" y="421794"/>
                      <a:pt x="495149" y="447774"/>
                      <a:pt x="438986" y="448156"/>
                    </a:cubicBezTo>
                    <a:cubicBezTo>
                      <a:pt x="438986" y="448156"/>
                      <a:pt x="438604" y="448156"/>
                      <a:pt x="438604" y="448156"/>
                    </a:cubicBezTo>
                    <a:cubicBezTo>
                      <a:pt x="388173" y="448156"/>
                      <a:pt x="51960" y="421794"/>
                      <a:pt x="8023" y="418355"/>
                    </a:cubicBezTo>
                    <a:lnTo>
                      <a:pt x="13372" y="633455"/>
                    </a:lnTo>
                    <a:cubicBezTo>
                      <a:pt x="37060" y="645681"/>
                      <a:pt x="265913" y="759152"/>
                      <a:pt x="497441" y="750365"/>
                    </a:cubicBezTo>
                    <a:cubicBezTo>
                      <a:pt x="740432" y="741196"/>
                      <a:pt x="905099" y="626578"/>
                      <a:pt x="906627" y="625431"/>
                    </a:cubicBezTo>
                    <a:lnTo>
                      <a:pt x="911212" y="631545"/>
                    </a:lnTo>
                    <a:cubicBezTo>
                      <a:pt x="909684" y="632691"/>
                      <a:pt x="743106" y="748837"/>
                      <a:pt x="497824" y="758006"/>
                    </a:cubicBezTo>
                    <a:cubicBezTo>
                      <a:pt x="488654" y="758006"/>
                      <a:pt x="480249" y="758388"/>
                      <a:pt x="471844" y="75838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31C26B07-070E-42FD-A5A2-22961CD1C55D}"/>
                  </a:ext>
                </a:extLst>
              </p:cNvPr>
              <p:cNvSpPr/>
              <p:nvPr/>
            </p:nvSpPr>
            <p:spPr>
              <a:xfrm>
                <a:off x="3522913" y="4760076"/>
                <a:ext cx="316207" cy="109266"/>
              </a:xfrm>
              <a:custGeom>
                <a:avLst/>
                <a:gdLst>
                  <a:gd name="connsiteX0" fmla="*/ 142147 w 282006"/>
                  <a:gd name="connsiteY0" fmla="*/ 406 h 97448"/>
                  <a:gd name="connsiteX1" fmla="*/ 265934 w 282006"/>
                  <a:gd name="connsiteY1" fmla="*/ 24 h 97448"/>
                  <a:gd name="connsiteX2" fmla="*/ 281980 w 282006"/>
                  <a:gd name="connsiteY2" fmla="*/ 16070 h 97448"/>
                  <a:gd name="connsiteX3" fmla="*/ 281598 w 282006"/>
                  <a:gd name="connsiteY3" fmla="*/ 81020 h 97448"/>
                  <a:gd name="connsiteX4" fmla="*/ 267080 w 282006"/>
                  <a:gd name="connsiteY4" fmla="*/ 97449 h 97448"/>
                  <a:gd name="connsiteX5" fmla="*/ 11864 w 282006"/>
                  <a:gd name="connsiteY5" fmla="*/ 97067 h 97448"/>
                  <a:gd name="connsiteX6" fmla="*/ 20 w 282006"/>
                  <a:gd name="connsiteY6" fmla="*/ 84459 h 97448"/>
                  <a:gd name="connsiteX7" fmla="*/ 20 w 282006"/>
                  <a:gd name="connsiteY7" fmla="*/ 14160 h 97448"/>
                  <a:gd name="connsiteX8" fmla="*/ 14539 w 282006"/>
                  <a:gd name="connsiteY8" fmla="*/ 406 h 97448"/>
                  <a:gd name="connsiteX9" fmla="*/ 142147 w 282006"/>
                  <a:gd name="connsiteY9" fmla="*/ 406 h 97448"/>
                  <a:gd name="connsiteX10" fmla="*/ 142147 w 282006"/>
                  <a:gd name="connsiteY10" fmla="*/ 406 h 9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2006" h="97448">
                    <a:moveTo>
                      <a:pt x="142147" y="406"/>
                    </a:moveTo>
                    <a:cubicBezTo>
                      <a:pt x="183409" y="406"/>
                      <a:pt x="224672" y="788"/>
                      <a:pt x="265934" y="24"/>
                    </a:cubicBezTo>
                    <a:cubicBezTo>
                      <a:pt x="278542" y="-358"/>
                      <a:pt x="282363" y="3844"/>
                      <a:pt x="281980" y="16070"/>
                    </a:cubicBezTo>
                    <a:cubicBezTo>
                      <a:pt x="280834" y="37465"/>
                      <a:pt x="281216" y="59243"/>
                      <a:pt x="281598" y="81020"/>
                    </a:cubicBezTo>
                    <a:cubicBezTo>
                      <a:pt x="281980" y="91718"/>
                      <a:pt x="279306" y="97449"/>
                      <a:pt x="267080" y="97449"/>
                    </a:cubicBezTo>
                    <a:cubicBezTo>
                      <a:pt x="181881" y="97067"/>
                      <a:pt x="96682" y="97067"/>
                      <a:pt x="11864" y="97067"/>
                    </a:cubicBezTo>
                    <a:cubicBezTo>
                      <a:pt x="2695" y="97067"/>
                      <a:pt x="20" y="93246"/>
                      <a:pt x="20" y="84459"/>
                    </a:cubicBezTo>
                    <a:cubicBezTo>
                      <a:pt x="403" y="61153"/>
                      <a:pt x="785" y="37465"/>
                      <a:pt x="20" y="14160"/>
                    </a:cubicBezTo>
                    <a:cubicBezTo>
                      <a:pt x="-361" y="2698"/>
                      <a:pt x="4605" y="406"/>
                      <a:pt x="14539" y="406"/>
                    </a:cubicBezTo>
                    <a:cubicBezTo>
                      <a:pt x="57329" y="788"/>
                      <a:pt x="99738" y="406"/>
                      <a:pt x="142147" y="406"/>
                    </a:cubicBezTo>
                    <a:cubicBezTo>
                      <a:pt x="142147" y="406"/>
                      <a:pt x="142147" y="406"/>
                      <a:pt x="142147" y="406"/>
                    </a:cubicBezTo>
                    <a:close/>
                  </a:path>
                </a:pathLst>
              </a:custGeom>
              <a:solidFill>
                <a:srgbClr val="DB2D08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8846120E-CBFC-43A1-8CAC-10D024ACD495}"/>
                  </a:ext>
                </a:extLst>
              </p:cNvPr>
              <p:cNvSpPr/>
              <p:nvPr/>
            </p:nvSpPr>
            <p:spPr>
              <a:xfrm>
                <a:off x="3434046" y="4110649"/>
                <a:ext cx="331205" cy="389073"/>
              </a:xfrm>
              <a:custGeom>
                <a:avLst/>
                <a:gdLst>
                  <a:gd name="connsiteX0" fmla="*/ 118245 w 295382"/>
                  <a:gd name="connsiteY0" fmla="*/ 129524 h 346991"/>
                  <a:gd name="connsiteX1" fmla="*/ 13178 w 295382"/>
                  <a:gd name="connsiteY1" fmla="*/ 190271 h 346991"/>
                  <a:gd name="connsiteX2" fmla="*/ 952 w 295382"/>
                  <a:gd name="connsiteY2" fmla="*/ 205172 h 346991"/>
                  <a:gd name="connsiteX3" fmla="*/ 94175 w 295382"/>
                  <a:gd name="connsiteY3" fmla="*/ 343859 h 346991"/>
                  <a:gd name="connsiteX4" fmla="*/ 221783 w 295382"/>
                  <a:gd name="connsiteY4" fmla="*/ 241467 h 346991"/>
                  <a:gd name="connsiteX5" fmla="*/ 290936 w 295382"/>
                  <a:gd name="connsiteY5" fmla="*/ 129906 h 346991"/>
                  <a:gd name="connsiteX6" fmla="*/ 272597 w 295382"/>
                  <a:gd name="connsiteY6" fmla="*/ 40122 h 346991"/>
                  <a:gd name="connsiteX7" fmla="*/ 174408 w 295382"/>
                  <a:gd name="connsiteY7" fmla="*/ 6 h 346991"/>
                  <a:gd name="connsiteX8" fmla="*/ 155305 w 295382"/>
                  <a:gd name="connsiteY8" fmla="*/ 19873 h 346991"/>
                  <a:gd name="connsiteX9" fmla="*/ 118245 w 295382"/>
                  <a:gd name="connsiteY9" fmla="*/ 129524 h 34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382" h="346991">
                    <a:moveTo>
                      <a:pt x="118245" y="129524"/>
                    </a:moveTo>
                    <a:cubicBezTo>
                      <a:pt x="88444" y="158942"/>
                      <a:pt x="52149" y="176517"/>
                      <a:pt x="13178" y="190271"/>
                    </a:cubicBezTo>
                    <a:cubicBezTo>
                      <a:pt x="5537" y="192946"/>
                      <a:pt x="-2868" y="195620"/>
                      <a:pt x="952" y="205172"/>
                    </a:cubicBezTo>
                    <a:cubicBezTo>
                      <a:pt x="4009" y="213195"/>
                      <a:pt x="62464" y="370985"/>
                      <a:pt x="94175" y="343859"/>
                    </a:cubicBezTo>
                    <a:cubicBezTo>
                      <a:pt x="138494" y="311766"/>
                      <a:pt x="184341" y="281966"/>
                      <a:pt x="221783" y="241467"/>
                    </a:cubicBezTo>
                    <a:cubicBezTo>
                      <a:pt x="252348" y="208610"/>
                      <a:pt x="278328" y="173079"/>
                      <a:pt x="290936" y="129906"/>
                    </a:cubicBezTo>
                    <a:cubicBezTo>
                      <a:pt x="298195" y="104308"/>
                      <a:pt x="299341" y="58843"/>
                      <a:pt x="272597" y="40122"/>
                    </a:cubicBezTo>
                    <a:cubicBezTo>
                      <a:pt x="243178" y="18727"/>
                      <a:pt x="213378" y="-376"/>
                      <a:pt x="174408" y="6"/>
                    </a:cubicBezTo>
                    <a:cubicBezTo>
                      <a:pt x="159125" y="388"/>
                      <a:pt x="153776" y="4972"/>
                      <a:pt x="155305" y="19873"/>
                    </a:cubicBezTo>
                    <a:cubicBezTo>
                      <a:pt x="157597" y="50055"/>
                      <a:pt x="127032" y="121118"/>
                      <a:pt x="118245" y="129524"/>
                    </a:cubicBezTo>
                    <a:close/>
                  </a:path>
                </a:pathLst>
              </a:custGeom>
              <a:solidFill>
                <a:srgbClr val="00DCD4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B076AA5F-5DA6-4071-A2B2-E14266E297D5}"/>
                </a:ext>
              </a:extLst>
            </p:cNvPr>
            <p:cNvSpPr/>
            <p:nvPr/>
          </p:nvSpPr>
          <p:spPr>
            <a:xfrm>
              <a:off x="2563823" y="2445730"/>
              <a:ext cx="1527640" cy="1928473"/>
            </a:xfrm>
            <a:custGeom>
              <a:avLst/>
              <a:gdLst>
                <a:gd name="connsiteX0" fmla="*/ 1291687 w 1362409"/>
                <a:gd name="connsiteY0" fmla="*/ 708119 h 1719888"/>
                <a:gd name="connsiteX1" fmla="*/ 1337534 w 1362409"/>
                <a:gd name="connsiteY1" fmla="*/ 514033 h 1719888"/>
                <a:gd name="connsiteX2" fmla="*/ 1359693 w 1362409"/>
                <a:gd name="connsiteY2" fmla="*/ 360063 h 1719888"/>
                <a:gd name="connsiteX3" fmla="*/ 1290540 w 1362409"/>
                <a:gd name="connsiteY3" fmla="*/ 206857 h 1719888"/>
                <a:gd name="connsiteX4" fmla="*/ 1237434 w 1362409"/>
                <a:gd name="connsiteY4" fmla="*/ 146110 h 1719888"/>
                <a:gd name="connsiteX5" fmla="*/ 1217949 w 1362409"/>
                <a:gd name="connsiteY5" fmla="*/ 141525 h 1719888"/>
                <a:gd name="connsiteX6" fmla="*/ 1217185 w 1362409"/>
                <a:gd name="connsiteY6" fmla="*/ 158718 h 1719888"/>
                <a:gd name="connsiteX7" fmla="*/ 1221006 w 1362409"/>
                <a:gd name="connsiteY7" fmla="*/ 177057 h 1719888"/>
                <a:gd name="connsiteX8" fmla="*/ 1154527 w 1362409"/>
                <a:gd name="connsiteY8" fmla="*/ 201890 h 1719888"/>
                <a:gd name="connsiteX9" fmla="*/ 1086521 w 1362409"/>
                <a:gd name="connsiteY9" fmla="*/ 181641 h 1719888"/>
                <a:gd name="connsiteX10" fmla="*/ 916122 w 1362409"/>
                <a:gd name="connsiteY10" fmla="*/ 71608 h 1719888"/>
                <a:gd name="connsiteX11" fmla="*/ 803796 w 1362409"/>
                <a:gd name="connsiteY11" fmla="*/ 30346 h 1719888"/>
                <a:gd name="connsiteX12" fmla="*/ 662817 w 1362409"/>
                <a:gd name="connsiteY12" fmla="*/ 2837 h 1719888"/>
                <a:gd name="connsiteX13" fmla="*/ 468348 w 1362409"/>
                <a:gd name="connsiteY13" fmla="*/ 2455 h 1719888"/>
                <a:gd name="connsiteX14" fmla="*/ 419827 w 1362409"/>
                <a:gd name="connsiteY14" fmla="*/ 11243 h 1719888"/>
                <a:gd name="connsiteX15" fmla="*/ 412568 w 1362409"/>
                <a:gd name="connsiteY15" fmla="*/ 16591 h 1719888"/>
                <a:gd name="connsiteX16" fmla="*/ 418298 w 1362409"/>
                <a:gd name="connsiteY16" fmla="*/ 24997 h 1719888"/>
                <a:gd name="connsiteX17" fmla="*/ 451156 w 1362409"/>
                <a:gd name="connsiteY17" fmla="*/ 33020 h 1719888"/>
                <a:gd name="connsiteX18" fmla="*/ 523747 w 1362409"/>
                <a:gd name="connsiteY18" fmla="*/ 36077 h 1719888"/>
                <a:gd name="connsiteX19" fmla="*/ 549345 w 1362409"/>
                <a:gd name="connsiteY19" fmla="*/ 47156 h 1719888"/>
                <a:gd name="connsiteX20" fmla="*/ 528332 w 1362409"/>
                <a:gd name="connsiteY20" fmla="*/ 58618 h 1719888"/>
                <a:gd name="connsiteX21" fmla="*/ 516488 w 1362409"/>
                <a:gd name="connsiteY21" fmla="*/ 63585 h 1719888"/>
                <a:gd name="connsiteX22" fmla="*/ 297186 w 1362409"/>
                <a:gd name="connsiteY22" fmla="*/ 85362 h 1719888"/>
                <a:gd name="connsiteX23" fmla="*/ 134810 w 1362409"/>
                <a:gd name="connsiteY23" fmla="*/ 126243 h 1719888"/>
                <a:gd name="connsiteX24" fmla="*/ 12551 w 1362409"/>
                <a:gd name="connsiteY24" fmla="*/ 195777 h 1719888"/>
                <a:gd name="connsiteX25" fmla="*/ 707 w 1362409"/>
                <a:gd name="connsiteY25" fmla="*/ 213352 h 1719888"/>
                <a:gd name="connsiteX26" fmla="*/ 21339 w 1362409"/>
                <a:gd name="connsiteY26" fmla="*/ 216791 h 1719888"/>
                <a:gd name="connsiteX27" fmla="*/ 28980 w 1362409"/>
                <a:gd name="connsiteY27" fmla="*/ 215645 h 1719888"/>
                <a:gd name="connsiteX28" fmla="*/ 105392 w 1362409"/>
                <a:gd name="connsiteY28" fmla="*/ 189664 h 1719888"/>
                <a:gd name="connsiteX29" fmla="*/ 160026 w 1362409"/>
                <a:gd name="connsiteY29" fmla="*/ 177439 h 1719888"/>
                <a:gd name="connsiteX30" fmla="*/ 174544 w 1362409"/>
                <a:gd name="connsiteY30" fmla="*/ 183169 h 1719888"/>
                <a:gd name="connsiteX31" fmla="*/ 165757 w 1362409"/>
                <a:gd name="connsiteY31" fmla="*/ 195395 h 1719888"/>
                <a:gd name="connsiteX32" fmla="*/ 146272 w 1362409"/>
                <a:gd name="connsiteY32" fmla="*/ 206857 h 1719888"/>
                <a:gd name="connsiteX33" fmla="*/ 32800 w 1362409"/>
                <a:gd name="connsiteY33" fmla="*/ 303518 h 1719888"/>
                <a:gd name="connsiteX34" fmla="*/ 26687 w 1362409"/>
                <a:gd name="connsiteY34" fmla="*/ 323767 h 1719888"/>
                <a:gd name="connsiteX35" fmla="*/ 46937 w 1362409"/>
                <a:gd name="connsiteY35" fmla="*/ 319947 h 1719888"/>
                <a:gd name="connsiteX36" fmla="*/ 62601 w 1362409"/>
                <a:gd name="connsiteY36" fmla="*/ 309631 h 1719888"/>
                <a:gd name="connsiteX37" fmla="*/ 115325 w 1362409"/>
                <a:gd name="connsiteY37" fmla="*/ 314216 h 1719888"/>
                <a:gd name="connsiteX38" fmla="*/ 137103 w 1362409"/>
                <a:gd name="connsiteY38" fmla="*/ 357771 h 1719888"/>
                <a:gd name="connsiteX39" fmla="*/ 175308 w 1362409"/>
                <a:gd name="connsiteY39" fmla="*/ 461691 h 1719888"/>
                <a:gd name="connsiteX40" fmla="*/ 220392 w 1362409"/>
                <a:gd name="connsiteY40" fmla="*/ 614515 h 1719888"/>
                <a:gd name="connsiteX41" fmla="*/ 221538 w 1362409"/>
                <a:gd name="connsiteY41" fmla="*/ 704299 h 1719888"/>
                <a:gd name="connsiteX42" fmla="*/ 221538 w 1362409"/>
                <a:gd name="connsiteY42" fmla="*/ 704299 h 1719888"/>
                <a:gd name="connsiteX43" fmla="*/ 221538 w 1362409"/>
                <a:gd name="connsiteY43" fmla="*/ 704299 h 1719888"/>
                <a:gd name="connsiteX44" fmla="*/ 160026 w 1362409"/>
                <a:gd name="connsiteY44" fmla="*/ 743651 h 1719888"/>
                <a:gd name="connsiteX45" fmla="*/ 152003 w 1362409"/>
                <a:gd name="connsiteY45" fmla="*/ 850246 h 1719888"/>
                <a:gd name="connsiteX46" fmla="*/ 197086 w 1362409"/>
                <a:gd name="connsiteY46" fmla="*/ 929714 h 1719888"/>
                <a:gd name="connsiteX47" fmla="*/ 226887 w 1362409"/>
                <a:gd name="connsiteY47" fmla="*/ 950345 h 1719888"/>
                <a:gd name="connsiteX48" fmla="*/ 251338 w 1362409"/>
                <a:gd name="connsiteY48" fmla="*/ 1020262 h 1719888"/>
                <a:gd name="connsiteX49" fmla="*/ 633780 w 1362409"/>
                <a:gd name="connsiteY49" fmla="*/ 1386275 h 1719888"/>
                <a:gd name="connsiteX50" fmla="*/ 634544 w 1362409"/>
                <a:gd name="connsiteY50" fmla="*/ 1484465 h 1719888"/>
                <a:gd name="connsiteX51" fmla="*/ 588315 w 1362409"/>
                <a:gd name="connsiteY51" fmla="*/ 1569664 h 1719888"/>
                <a:gd name="connsiteX52" fmla="*/ 585258 w 1362409"/>
                <a:gd name="connsiteY52" fmla="*/ 1601375 h 1719888"/>
                <a:gd name="connsiteX53" fmla="*/ 652119 w 1362409"/>
                <a:gd name="connsiteY53" fmla="*/ 1717903 h 1719888"/>
                <a:gd name="connsiteX54" fmla="*/ 835890 w 1362409"/>
                <a:gd name="connsiteY54" fmla="*/ 1719431 h 1719888"/>
                <a:gd name="connsiteX55" fmla="*/ 915358 w 1362409"/>
                <a:gd name="connsiteY55" fmla="*/ 1592970 h 1719888"/>
                <a:gd name="connsiteX56" fmla="*/ 909627 w 1362409"/>
                <a:gd name="connsiteY56" fmla="*/ 1565461 h 1719888"/>
                <a:gd name="connsiteX57" fmla="*/ 875242 w 1362409"/>
                <a:gd name="connsiteY57" fmla="*/ 1516176 h 1719888"/>
                <a:gd name="connsiteX58" fmla="*/ 865690 w 1362409"/>
                <a:gd name="connsiteY58" fmla="*/ 1387039 h 1719888"/>
                <a:gd name="connsiteX59" fmla="*/ 1090341 w 1362409"/>
                <a:gd name="connsiteY59" fmla="*/ 1274332 h 1719888"/>
                <a:gd name="connsiteX60" fmla="*/ 1191205 w 1362409"/>
                <a:gd name="connsiteY60" fmla="*/ 1166973 h 1719888"/>
                <a:gd name="connsiteX61" fmla="*/ 1263414 w 1362409"/>
                <a:gd name="connsiteY61" fmla="*/ 956840 h 1719888"/>
                <a:gd name="connsiteX62" fmla="*/ 1263414 w 1362409"/>
                <a:gd name="connsiteY62" fmla="*/ 956840 h 1719888"/>
                <a:gd name="connsiteX63" fmla="*/ 1338298 w 1362409"/>
                <a:gd name="connsiteY63" fmla="*/ 861325 h 1719888"/>
                <a:gd name="connsiteX64" fmla="*/ 1344029 w 1362409"/>
                <a:gd name="connsiteY64" fmla="*/ 791790 h 1719888"/>
                <a:gd name="connsiteX65" fmla="*/ 1291687 w 1362409"/>
                <a:gd name="connsiteY65" fmla="*/ 708119 h 1719888"/>
                <a:gd name="connsiteX66" fmla="*/ 272352 w 1362409"/>
                <a:gd name="connsiteY66" fmla="*/ 878518 h 1719888"/>
                <a:gd name="connsiteX67" fmla="*/ 272352 w 1362409"/>
                <a:gd name="connsiteY67" fmla="*/ 878518 h 1719888"/>
                <a:gd name="connsiteX68" fmla="*/ 272352 w 1362409"/>
                <a:gd name="connsiteY68" fmla="*/ 878518 h 1719888"/>
                <a:gd name="connsiteX69" fmla="*/ 272352 w 1362409"/>
                <a:gd name="connsiteY69" fmla="*/ 878518 h 171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62409" h="1719888">
                  <a:moveTo>
                    <a:pt x="1291687" y="708119"/>
                  </a:moveTo>
                  <a:cubicBezTo>
                    <a:pt x="1290158" y="639349"/>
                    <a:pt x="1315374" y="577073"/>
                    <a:pt x="1337534" y="514033"/>
                  </a:cubicBezTo>
                  <a:cubicBezTo>
                    <a:pt x="1359693" y="458634"/>
                    <a:pt x="1366952" y="396359"/>
                    <a:pt x="1359693" y="360063"/>
                  </a:cubicBezTo>
                  <a:cubicBezTo>
                    <a:pt x="1348614" y="305811"/>
                    <a:pt x="1302002" y="222904"/>
                    <a:pt x="1290540" y="206857"/>
                  </a:cubicBezTo>
                  <a:cubicBezTo>
                    <a:pt x="1274876" y="184698"/>
                    <a:pt x="1258065" y="163684"/>
                    <a:pt x="1237434" y="146110"/>
                  </a:cubicBezTo>
                  <a:cubicBezTo>
                    <a:pt x="1232085" y="141525"/>
                    <a:pt x="1224062" y="138086"/>
                    <a:pt x="1217949" y="141525"/>
                  </a:cubicBezTo>
                  <a:cubicBezTo>
                    <a:pt x="1211454" y="145346"/>
                    <a:pt x="1216039" y="152987"/>
                    <a:pt x="1217185" y="158718"/>
                  </a:cubicBezTo>
                  <a:cubicBezTo>
                    <a:pt x="1218331" y="164831"/>
                    <a:pt x="1219477" y="170944"/>
                    <a:pt x="1221006" y="177057"/>
                  </a:cubicBezTo>
                  <a:cubicBezTo>
                    <a:pt x="1202667" y="195777"/>
                    <a:pt x="1178597" y="199216"/>
                    <a:pt x="1154527" y="201890"/>
                  </a:cubicBezTo>
                  <a:cubicBezTo>
                    <a:pt x="1129311" y="203419"/>
                    <a:pt x="1107916" y="192339"/>
                    <a:pt x="1086521" y="181641"/>
                  </a:cubicBezTo>
                  <a:cubicBezTo>
                    <a:pt x="1025773" y="151076"/>
                    <a:pt x="978016" y="100645"/>
                    <a:pt x="916122" y="71608"/>
                  </a:cubicBezTo>
                  <a:cubicBezTo>
                    <a:pt x="879062" y="57090"/>
                    <a:pt x="843149" y="40661"/>
                    <a:pt x="803796" y="30346"/>
                  </a:cubicBezTo>
                  <a:cubicBezTo>
                    <a:pt x="757185" y="18502"/>
                    <a:pt x="710574" y="6276"/>
                    <a:pt x="662817" y="2837"/>
                  </a:cubicBezTo>
                  <a:cubicBezTo>
                    <a:pt x="597866" y="-2129"/>
                    <a:pt x="533298" y="545"/>
                    <a:pt x="468348" y="2455"/>
                  </a:cubicBezTo>
                  <a:cubicBezTo>
                    <a:pt x="451538" y="2837"/>
                    <a:pt x="436255" y="8950"/>
                    <a:pt x="419827" y="11243"/>
                  </a:cubicBezTo>
                  <a:cubicBezTo>
                    <a:pt x="416770" y="11625"/>
                    <a:pt x="413332" y="12771"/>
                    <a:pt x="412568" y="16591"/>
                  </a:cubicBezTo>
                  <a:cubicBezTo>
                    <a:pt x="411803" y="21176"/>
                    <a:pt x="414478" y="23469"/>
                    <a:pt x="418298" y="24997"/>
                  </a:cubicBezTo>
                  <a:cubicBezTo>
                    <a:pt x="428996" y="29199"/>
                    <a:pt x="439312" y="33020"/>
                    <a:pt x="451156" y="33020"/>
                  </a:cubicBezTo>
                  <a:cubicBezTo>
                    <a:pt x="475225" y="33402"/>
                    <a:pt x="499677" y="33784"/>
                    <a:pt x="523747" y="36077"/>
                  </a:cubicBezTo>
                  <a:cubicBezTo>
                    <a:pt x="532916" y="36841"/>
                    <a:pt x="548199" y="36841"/>
                    <a:pt x="549345" y="47156"/>
                  </a:cubicBezTo>
                  <a:cubicBezTo>
                    <a:pt x="550873" y="57854"/>
                    <a:pt x="535209" y="54033"/>
                    <a:pt x="528332" y="58618"/>
                  </a:cubicBezTo>
                  <a:cubicBezTo>
                    <a:pt x="524511" y="61292"/>
                    <a:pt x="521072" y="62821"/>
                    <a:pt x="516488" y="63585"/>
                  </a:cubicBezTo>
                  <a:cubicBezTo>
                    <a:pt x="443896" y="77721"/>
                    <a:pt x="370159" y="77721"/>
                    <a:pt x="297186" y="85362"/>
                  </a:cubicBezTo>
                  <a:cubicBezTo>
                    <a:pt x="240641" y="91475"/>
                    <a:pt x="186388" y="103701"/>
                    <a:pt x="134810" y="126243"/>
                  </a:cubicBezTo>
                  <a:cubicBezTo>
                    <a:pt x="91637" y="144964"/>
                    <a:pt x="49229" y="165595"/>
                    <a:pt x="12551" y="195777"/>
                  </a:cubicBezTo>
                  <a:cubicBezTo>
                    <a:pt x="7202" y="200362"/>
                    <a:pt x="-2731" y="204947"/>
                    <a:pt x="707" y="213352"/>
                  </a:cubicBezTo>
                  <a:cubicBezTo>
                    <a:pt x="4146" y="220993"/>
                    <a:pt x="14079" y="216791"/>
                    <a:pt x="21339" y="216791"/>
                  </a:cubicBezTo>
                  <a:cubicBezTo>
                    <a:pt x="24013" y="216791"/>
                    <a:pt x="26687" y="216791"/>
                    <a:pt x="28980" y="215645"/>
                  </a:cubicBezTo>
                  <a:cubicBezTo>
                    <a:pt x="54578" y="207239"/>
                    <a:pt x="79794" y="198070"/>
                    <a:pt x="105392" y="189664"/>
                  </a:cubicBezTo>
                  <a:cubicBezTo>
                    <a:pt x="123348" y="183934"/>
                    <a:pt x="140541" y="175910"/>
                    <a:pt x="160026" y="177439"/>
                  </a:cubicBezTo>
                  <a:cubicBezTo>
                    <a:pt x="165375" y="177821"/>
                    <a:pt x="172252" y="175910"/>
                    <a:pt x="174544" y="183169"/>
                  </a:cubicBezTo>
                  <a:cubicBezTo>
                    <a:pt x="176455" y="190429"/>
                    <a:pt x="171488" y="192721"/>
                    <a:pt x="165757" y="195395"/>
                  </a:cubicBezTo>
                  <a:cubicBezTo>
                    <a:pt x="158880" y="198452"/>
                    <a:pt x="153149" y="204565"/>
                    <a:pt x="146272" y="206857"/>
                  </a:cubicBezTo>
                  <a:cubicBezTo>
                    <a:pt x="95840" y="224432"/>
                    <a:pt x="64511" y="264166"/>
                    <a:pt x="32800" y="303518"/>
                  </a:cubicBezTo>
                  <a:cubicBezTo>
                    <a:pt x="28216" y="309249"/>
                    <a:pt x="22867" y="318037"/>
                    <a:pt x="26687" y="323767"/>
                  </a:cubicBezTo>
                  <a:cubicBezTo>
                    <a:pt x="32800" y="331409"/>
                    <a:pt x="40442" y="323385"/>
                    <a:pt x="46937" y="319947"/>
                  </a:cubicBezTo>
                  <a:cubicBezTo>
                    <a:pt x="52667" y="317272"/>
                    <a:pt x="57252" y="313070"/>
                    <a:pt x="62601" y="309631"/>
                  </a:cubicBezTo>
                  <a:cubicBezTo>
                    <a:pt x="83614" y="296641"/>
                    <a:pt x="101953" y="297787"/>
                    <a:pt x="115325" y="314216"/>
                  </a:cubicBezTo>
                  <a:cubicBezTo>
                    <a:pt x="126023" y="326824"/>
                    <a:pt x="132136" y="341724"/>
                    <a:pt x="137103" y="357771"/>
                  </a:cubicBezTo>
                  <a:cubicBezTo>
                    <a:pt x="147800" y="392920"/>
                    <a:pt x="151621" y="431126"/>
                    <a:pt x="175308" y="461691"/>
                  </a:cubicBezTo>
                  <a:cubicBezTo>
                    <a:pt x="210076" y="506774"/>
                    <a:pt x="223066" y="557970"/>
                    <a:pt x="220392" y="614515"/>
                  </a:cubicBezTo>
                  <a:cubicBezTo>
                    <a:pt x="218863" y="644315"/>
                    <a:pt x="221156" y="674116"/>
                    <a:pt x="221538" y="704299"/>
                  </a:cubicBezTo>
                  <a:cubicBezTo>
                    <a:pt x="221538" y="704299"/>
                    <a:pt x="221538" y="704299"/>
                    <a:pt x="221538" y="704299"/>
                  </a:cubicBezTo>
                  <a:cubicBezTo>
                    <a:pt x="221538" y="704299"/>
                    <a:pt x="221538" y="704299"/>
                    <a:pt x="221538" y="704299"/>
                  </a:cubicBezTo>
                  <a:cubicBezTo>
                    <a:pt x="196322" y="710412"/>
                    <a:pt x="174544" y="721109"/>
                    <a:pt x="160026" y="743651"/>
                  </a:cubicBezTo>
                  <a:cubicBezTo>
                    <a:pt x="140923" y="778036"/>
                    <a:pt x="147036" y="814332"/>
                    <a:pt x="152003" y="850246"/>
                  </a:cubicBezTo>
                  <a:cubicBezTo>
                    <a:pt x="163465" y="878900"/>
                    <a:pt x="174544" y="907555"/>
                    <a:pt x="197086" y="929714"/>
                  </a:cubicBezTo>
                  <a:cubicBezTo>
                    <a:pt x="205873" y="938119"/>
                    <a:pt x="212368" y="949963"/>
                    <a:pt x="226887" y="950345"/>
                  </a:cubicBezTo>
                  <a:cubicBezTo>
                    <a:pt x="234910" y="973651"/>
                    <a:pt x="242551" y="997339"/>
                    <a:pt x="251338" y="1020262"/>
                  </a:cubicBezTo>
                  <a:cubicBezTo>
                    <a:pt x="273880" y="1078717"/>
                    <a:pt x="444279" y="1312920"/>
                    <a:pt x="633780" y="1386275"/>
                  </a:cubicBezTo>
                  <a:cubicBezTo>
                    <a:pt x="634162" y="1419132"/>
                    <a:pt x="634162" y="1451607"/>
                    <a:pt x="634544" y="1484465"/>
                  </a:cubicBezTo>
                  <a:cubicBezTo>
                    <a:pt x="631870" y="1519996"/>
                    <a:pt x="620790" y="1550561"/>
                    <a:pt x="588315" y="1569664"/>
                  </a:cubicBezTo>
                  <a:cubicBezTo>
                    <a:pt x="575707" y="1583036"/>
                    <a:pt x="578763" y="1589531"/>
                    <a:pt x="585258" y="1601375"/>
                  </a:cubicBezTo>
                  <a:cubicBezTo>
                    <a:pt x="607418" y="1640727"/>
                    <a:pt x="640657" y="1706823"/>
                    <a:pt x="652119" y="1717903"/>
                  </a:cubicBezTo>
                  <a:cubicBezTo>
                    <a:pt x="656704" y="1720195"/>
                    <a:pt x="832833" y="1720195"/>
                    <a:pt x="835890" y="1719431"/>
                  </a:cubicBezTo>
                  <a:cubicBezTo>
                    <a:pt x="841238" y="1717139"/>
                    <a:pt x="888614" y="1628119"/>
                    <a:pt x="915358" y="1592970"/>
                  </a:cubicBezTo>
                  <a:cubicBezTo>
                    <a:pt x="921853" y="1584182"/>
                    <a:pt x="916504" y="1576159"/>
                    <a:pt x="909627" y="1565461"/>
                  </a:cubicBezTo>
                  <a:cubicBezTo>
                    <a:pt x="895109" y="1551325"/>
                    <a:pt x="883265" y="1535661"/>
                    <a:pt x="875242" y="1516176"/>
                  </a:cubicBezTo>
                  <a:cubicBezTo>
                    <a:pt x="867983" y="1498219"/>
                    <a:pt x="874096" y="1411491"/>
                    <a:pt x="865690" y="1387039"/>
                  </a:cubicBezTo>
                  <a:cubicBezTo>
                    <a:pt x="864926" y="1385893"/>
                    <a:pt x="1019278" y="1319797"/>
                    <a:pt x="1090341" y="1274332"/>
                  </a:cubicBezTo>
                  <a:cubicBezTo>
                    <a:pt x="1131604" y="1247970"/>
                    <a:pt x="1183946" y="1178817"/>
                    <a:pt x="1191205" y="1166973"/>
                  </a:cubicBezTo>
                  <a:cubicBezTo>
                    <a:pt x="1245839" y="1079099"/>
                    <a:pt x="1258065" y="967538"/>
                    <a:pt x="1263414" y="956840"/>
                  </a:cubicBezTo>
                  <a:cubicBezTo>
                    <a:pt x="1263414" y="956840"/>
                    <a:pt x="1263414" y="956840"/>
                    <a:pt x="1263414" y="956840"/>
                  </a:cubicBezTo>
                  <a:cubicBezTo>
                    <a:pt x="1302002" y="935827"/>
                    <a:pt x="1323780" y="902206"/>
                    <a:pt x="1338298" y="861325"/>
                  </a:cubicBezTo>
                  <a:cubicBezTo>
                    <a:pt x="1346703" y="837638"/>
                    <a:pt x="1342883" y="815096"/>
                    <a:pt x="1344029" y="791790"/>
                  </a:cubicBezTo>
                  <a:cubicBezTo>
                    <a:pt x="1347849" y="752438"/>
                    <a:pt x="1329128" y="724166"/>
                    <a:pt x="1291687" y="708119"/>
                  </a:cubicBezTo>
                  <a:close/>
                  <a:moveTo>
                    <a:pt x="272352" y="878518"/>
                  </a:moveTo>
                  <a:cubicBezTo>
                    <a:pt x="272352" y="878518"/>
                    <a:pt x="272352" y="878518"/>
                    <a:pt x="272352" y="878518"/>
                  </a:cubicBezTo>
                  <a:cubicBezTo>
                    <a:pt x="272352" y="878518"/>
                    <a:pt x="272352" y="878518"/>
                    <a:pt x="272352" y="878518"/>
                  </a:cubicBezTo>
                  <a:cubicBezTo>
                    <a:pt x="272352" y="878518"/>
                    <a:pt x="272352" y="878518"/>
                    <a:pt x="272352" y="878518"/>
                  </a:cubicBezTo>
                  <a:close/>
                </a:path>
              </a:pathLst>
            </a:custGeom>
            <a:solidFill>
              <a:srgbClr val="FEAD6D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866DDD7-E962-4434-8A8B-AD91DBB90001}"/>
                </a:ext>
              </a:extLst>
            </p:cNvPr>
            <p:cNvSpPr/>
            <p:nvPr/>
          </p:nvSpPr>
          <p:spPr>
            <a:xfrm>
              <a:off x="2563395" y="2446879"/>
              <a:ext cx="1528510" cy="1103007"/>
            </a:xfrm>
            <a:custGeom>
              <a:avLst/>
              <a:gdLst>
                <a:gd name="connsiteX0" fmla="*/ 1363132 w 1363185"/>
                <a:gd name="connsiteY0" fmla="*/ 368972 h 983705"/>
                <a:gd name="connsiteX1" fmla="*/ 1338298 w 1363185"/>
                <a:gd name="connsiteY1" fmla="*/ 513008 h 983705"/>
                <a:gd name="connsiteX2" fmla="*/ 1292451 w 1363185"/>
                <a:gd name="connsiteY2" fmla="*/ 707094 h 983705"/>
                <a:gd name="connsiteX3" fmla="*/ 1274876 w 1363185"/>
                <a:gd name="connsiteY3" fmla="*/ 752559 h 983705"/>
                <a:gd name="connsiteX4" fmla="*/ 1265706 w 1363185"/>
                <a:gd name="connsiteY4" fmla="*/ 957343 h 983705"/>
                <a:gd name="connsiteX5" fmla="*/ 1258829 w 1363185"/>
                <a:gd name="connsiteY5" fmla="*/ 970715 h 983705"/>
                <a:gd name="connsiteX6" fmla="*/ 1243547 w 1363185"/>
                <a:gd name="connsiteY6" fmla="*/ 983705 h 983705"/>
                <a:gd name="connsiteX7" fmla="*/ 1228265 w 1363185"/>
                <a:gd name="connsiteY7" fmla="*/ 938240 h 983705"/>
                <a:gd name="connsiteX8" fmla="*/ 1226737 w 1363185"/>
                <a:gd name="connsiteY8" fmla="*/ 688756 h 983705"/>
                <a:gd name="connsiteX9" fmla="*/ 1206869 w 1363185"/>
                <a:gd name="connsiteY9" fmla="*/ 553124 h 983705"/>
                <a:gd name="connsiteX10" fmla="*/ 1181653 w 1363185"/>
                <a:gd name="connsiteY10" fmla="*/ 493905 h 983705"/>
                <a:gd name="connsiteX11" fmla="*/ 1105242 w 1363185"/>
                <a:gd name="connsiteY11" fmla="*/ 446148 h 983705"/>
                <a:gd name="connsiteX12" fmla="*/ 867983 w 1363185"/>
                <a:gd name="connsiteY12" fmla="*/ 453407 h 983705"/>
                <a:gd name="connsiteX13" fmla="*/ 800358 w 1363185"/>
                <a:gd name="connsiteY13" fmla="*/ 478623 h 983705"/>
                <a:gd name="connsiteX14" fmla="*/ 694910 w 1363185"/>
                <a:gd name="connsiteY14" fmla="*/ 478241 h 983705"/>
                <a:gd name="connsiteX15" fmla="*/ 577617 w 1363185"/>
                <a:gd name="connsiteY15" fmla="*/ 442327 h 983705"/>
                <a:gd name="connsiteX16" fmla="*/ 361372 w 1363185"/>
                <a:gd name="connsiteY16" fmla="*/ 444619 h 983705"/>
                <a:gd name="connsiteX17" fmla="*/ 299478 w 1363185"/>
                <a:gd name="connsiteY17" fmla="*/ 499636 h 983705"/>
                <a:gd name="connsiteX18" fmla="*/ 282285 w 1363185"/>
                <a:gd name="connsiteY18" fmla="*/ 633357 h 983705"/>
                <a:gd name="connsiteX19" fmla="*/ 272734 w 1363185"/>
                <a:gd name="connsiteY19" fmla="*/ 768224 h 983705"/>
                <a:gd name="connsiteX20" fmla="*/ 261272 w 1363185"/>
                <a:gd name="connsiteY20" fmla="*/ 937476 h 983705"/>
                <a:gd name="connsiteX21" fmla="*/ 243697 w 1363185"/>
                <a:gd name="connsiteY21" fmla="*/ 960400 h 983705"/>
                <a:gd name="connsiteX22" fmla="*/ 228797 w 1363185"/>
                <a:gd name="connsiteY22" fmla="*/ 942443 h 983705"/>
                <a:gd name="connsiteX23" fmla="*/ 228415 w 1363185"/>
                <a:gd name="connsiteY23" fmla="*/ 735367 h 983705"/>
                <a:gd name="connsiteX24" fmla="*/ 220392 w 1363185"/>
                <a:gd name="connsiteY24" fmla="*/ 614636 h 983705"/>
                <a:gd name="connsiteX25" fmla="*/ 175309 w 1363185"/>
                <a:gd name="connsiteY25" fmla="*/ 461812 h 983705"/>
                <a:gd name="connsiteX26" fmla="*/ 137103 w 1363185"/>
                <a:gd name="connsiteY26" fmla="*/ 357892 h 983705"/>
                <a:gd name="connsiteX27" fmla="*/ 115325 w 1363185"/>
                <a:gd name="connsiteY27" fmla="*/ 314337 h 983705"/>
                <a:gd name="connsiteX28" fmla="*/ 62601 w 1363185"/>
                <a:gd name="connsiteY28" fmla="*/ 309752 h 983705"/>
                <a:gd name="connsiteX29" fmla="*/ 46937 w 1363185"/>
                <a:gd name="connsiteY29" fmla="*/ 320068 h 983705"/>
                <a:gd name="connsiteX30" fmla="*/ 26687 w 1363185"/>
                <a:gd name="connsiteY30" fmla="*/ 323889 h 983705"/>
                <a:gd name="connsiteX31" fmla="*/ 32800 w 1363185"/>
                <a:gd name="connsiteY31" fmla="*/ 303639 h 983705"/>
                <a:gd name="connsiteX32" fmla="*/ 146272 w 1363185"/>
                <a:gd name="connsiteY32" fmla="*/ 206978 h 983705"/>
                <a:gd name="connsiteX33" fmla="*/ 165757 w 1363185"/>
                <a:gd name="connsiteY33" fmla="*/ 195517 h 983705"/>
                <a:gd name="connsiteX34" fmla="*/ 174544 w 1363185"/>
                <a:gd name="connsiteY34" fmla="*/ 183291 h 983705"/>
                <a:gd name="connsiteX35" fmla="*/ 160026 w 1363185"/>
                <a:gd name="connsiteY35" fmla="*/ 177560 h 983705"/>
                <a:gd name="connsiteX36" fmla="*/ 105392 w 1363185"/>
                <a:gd name="connsiteY36" fmla="*/ 189786 h 983705"/>
                <a:gd name="connsiteX37" fmla="*/ 28980 w 1363185"/>
                <a:gd name="connsiteY37" fmla="*/ 215766 h 983705"/>
                <a:gd name="connsiteX38" fmla="*/ 21339 w 1363185"/>
                <a:gd name="connsiteY38" fmla="*/ 216912 h 983705"/>
                <a:gd name="connsiteX39" fmla="*/ 707 w 1363185"/>
                <a:gd name="connsiteY39" fmla="*/ 213473 h 983705"/>
                <a:gd name="connsiteX40" fmla="*/ 12551 w 1363185"/>
                <a:gd name="connsiteY40" fmla="*/ 195899 h 983705"/>
                <a:gd name="connsiteX41" fmla="*/ 134810 w 1363185"/>
                <a:gd name="connsiteY41" fmla="*/ 126364 h 983705"/>
                <a:gd name="connsiteX42" fmla="*/ 297186 w 1363185"/>
                <a:gd name="connsiteY42" fmla="*/ 85483 h 983705"/>
                <a:gd name="connsiteX43" fmla="*/ 516488 w 1363185"/>
                <a:gd name="connsiteY43" fmla="*/ 63706 h 983705"/>
                <a:gd name="connsiteX44" fmla="*/ 528332 w 1363185"/>
                <a:gd name="connsiteY44" fmla="*/ 58739 h 983705"/>
                <a:gd name="connsiteX45" fmla="*/ 549345 w 1363185"/>
                <a:gd name="connsiteY45" fmla="*/ 47277 h 983705"/>
                <a:gd name="connsiteX46" fmla="*/ 523747 w 1363185"/>
                <a:gd name="connsiteY46" fmla="*/ 36198 h 983705"/>
                <a:gd name="connsiteX47" fmla="*/ 451156 w 1363185"/>
                <a:gd name="connsiteY47" fmla="*/ 33141 h 983705"/>
                <a:gd name="connsiteX48" fmla="*/ 418298 w 1363185"/>
                <a:gd name="connsiteY48" fmla="*/ 25118 h 983705"/>
                <a:gd name="connsiteX49" fmla="*/ 412567 w 1363185"/>
                <a:gd name="connsiteY49" fmla="*/ 16713 h 983705"/>
                <a:gd name="connsiteX50" fmla="*/ 419827 w 1363185"/>
                <a:gd name="connsiteY50" fmla="*/ 11364 h 983705"/>
                <a:gd name="connsiteX51" fmla="*/ 468348 w 1363185"/>
                <a:gd name="connsiteY51" fmla="*/ 2576 h 983705"/>
                <a:gd name="connsiteX52" fmla="*/ 662817 w 1363185"/>
                <a:gd name="connsiteY52" fmla="*/ 2958 h 983705"/>
                <a:gd name="connsiteX53" fmla="*/ 803797 w 1363185"/>
                <a:gd name="connsiteY53" fmla="*/ 30467 h 983705"/>
                <a:gd name="connsiteX54" fmla="*/ 916122 w 1363185"/>
                <a:gd name="connsiteY54" fmla="*/ 71729 h 983705"/>
                <a:gd name="connsiteX55" fmla="*/ 1086521 w 1363185"/>
                <a:gd name="connsiteY55" fmla="*/ 181762 h 983705"/>
                <a:gd name="connsiteX56" fmla="*/ 1154527 w 1363185"/>
                <a:gd name="connsiteY56" fmla="*/ 202012 h 983705"/>
                <a:gd name="connsiteX57" fmla="*/ 1221006 w 1363185"/>
                <a:gd name="connsiteY57" fmla="*/ 177178 h 983705"/>
                <a:gd name="connsiteX58" fmla="*/ 1217185 w 1363185"/>
                <a:gd name="connsiteY58" fmla="*/ 158839 h 983705"/>
                <a:gd name="connsiteX59" fmla="*/ 1217949 w 1363185"/>
                <a:gd name="connsiteY59" fmla="*/ 141646 h 983705"/>
                <a:gd name="connsiteX60" fmla="*/ 1237434 w 1363185"/>
                <a:gd name="connsiteY60" fmla="*/ 146231 h 983705"/>
                <a:gd name="connsiteX61" fmla="*/ 1292451 w 1363185"/>
                <a:gd name="connsiteY61" fmla="*/ 202394 h 983705"/>
                <a:gd name="connsiteX62" fmla="*/ 1322633 w 1363185"/>
                <a:gd name="connsiteY62" fmla="*/ 255882 h 983705"/>
                <a:gd name="connsiteX63" fmla="*/ 1363132 w 1363185"/>
                <a:gd name="connsiteY63" fmla="*/ 368972 h 98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63185" h="983705">
                  <a:moveTo>
                    <a:pt x="1363132" y="368972"/>
                  </a:moveTo>
                  <a:cubicBezTo>
                    <a:pt x="1363896" y="412908"/>
                    <a:pt x="1356637" y="459902"/>
                    <a:pt x="1338298" y="513008"/>
                  </a:cubicBezTo>
                  <a:cubicBezTo>
                    <a:pt x="1315756" y="576048"/>
                    <a:pt x="1293979" y="705948"/>
                    <a:pt x="1292451" y="707094"/>
                  </a:cubicBezTo>
                  <a:cubicBezTo>
                    <a:pt x="1276404" y="717028"/>
                    <a:pt x="1276022" y="738423"/>
                    <a:pt x="1274876" y="752559"/>
                  </a:cubicBezTo>
                  <a:cubicBezTo>
                    <a:pt x="1272202" y="794968"/>
                    <a:pt x="1279079" y="916463"/>
                    <a:pt x="1265706" y="957343"/>
                  </a:cubicBezTo>
                  <a:cubicBezTo>
                    <a:pt x="1261886" y="968805"/>
                    <a:pt x="1264943" y="960400"/>
                    <a:pt x="1258829" y="970715"/>
                  </a:cubicBezTo>
                  <a:cubicBezTo>
                    <a:pt x="1255391" y="976828"/>
                    <a:pt x="1251952" y="982941"/>
                    <a:pt x="1243547" y="983705"/>
                  </a:cubicBezTo>
                  <a:cubicBezTo>
                    <a:pt x="1238580" y="981795"/>
                    <a:pt x="1224444" y="960400"/>
                    <a:pt x="1228265" y="938240"/>
                  </a:cubicBezTo>
                  <a:cubicBezTo>
                    <a:pt x="1236670" y="885898"/>
                    <a:pt x="1230175" y="741480"/>
                    <a:pt x="1226737" y="688756"/>
                  </a:cubicBezTo>
                  <a:cubicBezTo>
                    <a:pt x="1223680" y="642908"/>
                    <a:pt x="1217949" y="597825"/>
                    <a:pt x="1206869" y="553124"/>
                  </a:cubicBezTo>
                  <a:cubicBezTo>
                    <a:pt x="1201521" y="531729"/>
                    <a:pt x="1192733" y="512626"/>
                    <a:pt x="1181653" y="493905"/>
                  </a:cubicBezTo>
                  <a:cubicBezTo>
                    <a:pt x="1164079" y="464486"/>
                    <a:pt x="1137335" y="449586"/>
                    <a:pt x="1105242" y="446148"/>
                  </a:cubicBezTo>
                  <a:cubicBezTo>
                    <a:pt x="1026155" y="438124"/>
                    <a:pt x="946687" y="437742"/>
                    <a:pt x="867983" y="453407"/>
                  </a:cubicBezTo>
                  <a:cubicBezTo>
                    <a:pt x="843913" y="457991"/>
                    <a:pt x="821753" y="466779"/>
                    <a:pt x="800358" y="478623"/>
                  </a:cubicBezTo>
                  <a:cubicBezTo>
                    <a:pt x="765209" y="498490"/>
                    <a:pt x="729677" y="499254"/>
                    <a:pt x="694910" y="478241"/>
                  </a:cubicBezTo>
                  <a:cubicBezTo>
                    <a:pt x="658614" y="456463"/>
                    <a:pt x="619262" y="447676"/>
                    <a:pt x="577617" y="442327"/>
                  </a:cubicBezTo>
                  <a:cubicBezTo>
                    <a:pt x="505026" y="432776"/>
                    <a:pt x="433199" y="430483"/>
                    <a:pt x="361372" y="444619"/>
                  </a:cubicBezTo>
                  <a:cubicBezTo>
                    <a:pt x="329661" y="450732"/>
                    <a:pt x="309793" y="468689"/>
                    <a:pt x="299478" y="499636"/>
                  </a:cubicBezTo>
                  <a:cubicBezTo>
                    <a:pt x="284578" y="543191"/>
                    <a:pt x="284578" y="588656"/>
                    <a:pt x="282285" y="633357"/>
                  </a:cubicBezTo>
                  <a:cubicBezTo>
                    <a:pt x="280375" y="674619"/>
                    <a:pt x="276172" y="726197"/>
                    <a:pt x="272734" y="768224"/>
                  </a:cubicBezTo>
                  <a:cubicBezTo>
                    <a:pt x="273116" y="780068"/>
                    <a:pt x="261272" y="917227"/>
                    <a:pt x="261272" y="937476"/>
                  </a:cubicBezTo>
                  <a:cubicBezTo>
                    <a:pt x="261272" y="946264"/>
                    <a:pt x="255923" y="958490"/>
                    <a:pt x="243697" y="960400"/>
                  </a:cubicBezTo>
                  <a:cubicBezTo>
                    <a:pt x="229179" y="961546"/>
                    <a:pt x="231853" y="951230"/>
                    <a:pt x="228797" y="942443"/>
                  </a:cubicBezTo>
                  <a:cubicBezTo>
                    <a:pt x="215425" y="902709"/>
                    <a:pt x="237584" y="775865"/>
                    <a:pt x="228415" y="735367"/>
                  </a:cubicBezTo>
                  <a:cubicBezTo>
                    <a:pt x="227651" y="731546"/>
                    <a:pt x="218863" y="644437"/>
                    <a:pt x="220392" y="614636"/>
                  </a:cubicBezTo>
                  <a:cubicBezTo>
                    <a:pt x="223066" y="558091"/>
                    <a:pt x="210076" y="506513"/>
                    <a:pt x="175309" y="461812"/>
                  </a:cubicBezTo>
                  <a:cubicBezTo>
                    <a:pt x="151239" y="430865"/>
                    <a:pt x="147800" y="393041"/>
                    <a:pt x="137103" y="357892"/>
                  </a:cubicBezTo>
                  <a:cubicBezTo>
                    <a:pt x="132136" y="341845"/>
                    <a:pt x="126023" y="326945"/>
                    <a:pt x="115325" y="314337"/>
                  </a:cubicBezTo>
                  <a:cubicBezTo>
                    <a:pt x="101953" y="298291"/>
                    <a:pt x="83614" y="296762"/>
                    <a:pt x="62601" y="309752"/>
                  </a:cubicBezTo>
                  <a:cubicBezTo>
                    <a:pt x="57252" y="313191"/>
                    <a:pt x="52285" y="317394"/>
                    <a:pt x="46937" y="320068"/>
                  </a:cubicBezTo>
                  <a:cubicBezTo>
                    <a:pt x="40441" y="323124"/>
                    <a:pt x="32800" y="331530"/>
                    <a:pt x="26687" y="323889"/>
                  </a:cubicBezTo>
                  <a:cubicBezTo>
                    <a:pt x="22485" y="318540"/>
                    <a:pt x="28216" y="309370"/>
                    <a:pt x="32800" y="303639"/>
                  </a:cubicBezTo>
                  <a:cubicBezTo>
                    <a:pt x="64511" y="264287"/>
                    <a:pt x="95840" y="224553"/>
                    <a:pt x="146272" y="206978"/>
                  </a:cubicBezTo>
                  <a:cubicBezTo>
                    <a:pt x="153149" y="204686"/>
                    <a:pt x="158880" y="198573"/>
                    <a:pt x="165757" y="195517"/>
                  </a:cubicBezTo>
                  <a:cubicBezTo>
                    <a:pt x="171488" y="192842"/>
                    <a:pt x="176837" y="190550"/>
                    <a:pt x="174544" y="183291"/>
                  </a:cubicBezTo>
                  <a:cubicBezTo>
                    <a:pt x="172252" y="176031"/>
                    <a:pt x="165375" y="177942"/>
                    <a:pt x="160026" y="177560"/>
                  </a:cubicBezTo>
                  <a:cubicBezTo>
                    <a:pt x="140541" y="175649"/>
                    <a:pt x="122966" y="183673"/>
                    <a:pt x="105392" y="189786"/>
                  </a:cubicBezTo>
                  <a:cubicBezTo>
                    <a:pt x="79794" y="198191"/>
                    <a:pt x="54578" y="206978"/>
                    <a:pt x="28980" y="215766"/>
                  </a:cubicBezTo>
                  <a:cubicBezTo>
                    <a:pt x="26687" y="216530"/>
                    <a:pt x="24013" y="216912"/>
                    <a:pt x="21339" y="216912"/>
                  </a:cubicBezTo>
                  <a:cubicBezTo>
                    <a:pt x="14079" y="216530"/>
                    <a:pt x="4146" y="221115"/>
                    <a:pt x="707" y="213473"/>
                  </a:cubicBezTo>
                  <a:cubicBezTo>
                    <a:pt x="-2731" y="205450"/>
                    <a:pt x="7202" y="200483"/>
                    <a:pt x="12551" y="195899"/>
                  </a:cubicBezTo>
                  <a:cubicBezTo>
                    <a:pt x="49229" y="165334"/>
                    <a:pt x="91638" y="145085"/>
                    <a:pt x="134810" y="126364"/>
                  </a:cubicBezTo>
                  <a:cubicBezTo>
                    <a:pt x="186388" y="103822"/>
                    <a:pt x="240641" y="91596"/>
                    <a:pt x="297186" y="85483"/>
                  </a:cubicBezTo>
                  <a:cubicBezTo>
                    <a:pt x="370159" y="77842"/>
                    <a:pt x="444279" y="77842"/>
                    <a:pt x="516488" y="63706"/>
                  </a:cubicBezTo>
                  <a:cubicBezTo>
                    <a:pt x="521073" y="62942"/>
                    <a:pt x="524511" y="61414"/>
                    <a:pt x="528332" y="58739"/>
                  </a:cubicBezTo>
                  <a:cubicBezTo>
                    <a:pt x="535209" y="54154"/>
                    <a:pt x="550873" y="57975"/>
                    <a:pt x="549345" y="47277"/>
                  </a:cubicBezTo>
                  <a:cubicBezTo>
                    <a:pt x="547817" y="36962"/>
                    <a:pt x="532916" y="36962"/>
                    <a:pt x="523747" y="36198"/>
                  </a:cubicBezTo>
                  <a:cubicBezTo>
                    <a:pt x="499677" y="33905"/>
                    <a:pt x="475607" y="33523"/>
                    <a:pt x="451156" y="33141"/>
                  </a:cubicBezTo>
                  <a:cubicBezTo>
                    <a:pt x="439312" y="33141"/>
                    <a:pt x="428996" y="28939"/>
                    <a:pt x="418298" y="25118"/>
                  </a:cubicBezTo>
                  <a:cubicBezTo>
                    <a:pt x="414096" y="23590"/>
                    <a:pt x="411421" y="21297"/>
                    <a:pt x="412567" y="16713"/>
                  </a:cubicBezTo>
                  <a:cubicBezTo>
                    <a:pt x="413332" y="13274"/>
                    <a:pt x="416388" y="11746"/>
                    <a:pt x="419827" y="11364"/>
                  </a:cubicBezTo>
                  <a:cubicBezTo>
                    <a:pt x="435873" y="9071"/>
                    <a:pt x="451156" y="2958"/>
                    <a:pt x="468348" y="2576"/>
                  </a:cubicBezTo>
                  <a:cubicBezTo>
                    <a:pt x="533298" y="284"/>
                    <a:pt x="598248" y="-2008"/>
                    <a:pt x="662817" y="2958"/>
                  </a:cubicBezTo>
                  <a:cubicBezTo>
                    <a:pt x="710956" y="6397"/>
                    <a:pt x="757185" y="18623"/>
                    <a:pt x="803797" y="30467"/>
                  </a:cubicBezTo>
                  <a:cubicBezTo>
                    <a:pt x="842767" y="40400"/>
                    <a:pt x="879062" y="56829"/>
                    <a:pt x="916122" y="71729"/>
                  </a:cubicBezTo>
                  <a:cubicBezTo>
                    <a:pt x="977634" y="100766"/>
                    <a:pt x="1025773" y="151198"/>
                    <a:pt x="1086521" y="181762"/>
                  </a:cubicBezTo>
                  <a:cubicBezTo>
                    <a:pt x="1107916" y="192460"/>
                    <a:pt x="1129311" y="203540"/>
                    <a:pt x="1154527" y="202012"/>
                  </a:cubicBezTo>
                  <a:cubicBezTo>
                    <a:pt x="1178597" y="198955"/>
                    <a:pt x="1202667" y="195899"/>
                    <a:pt x="1221006" y="177178"/>
                  </a:cubicBezTo>
                  <a:cubicBezTo>
                    <a:pt x="1219859" y="171065"/>
                    <a:pt x="1218713" y="164952"/>
                    <a:pt x="1217185" y="158839"/>
                  </a:cubicBezTo>
                  <a:cubicBezTo>
                    <a:pt x="1216039" y="152726"/>
                    <a:pt x="1211454" y="145085"/>
                    <a:pt x="1217949" y="141646"/>
                  </a:cubicBezTo>
                  <a:cubicBezTo>
                    <a:pt x="1224062" y="138208"/>
                    <a:pt x="1231703" y="141646"/>
                    <a:pt x="1237434" y="146231"/>
                  </a:cubicBezTo>
                  <a:cubicBezTo>
                    <a:pt x="1258447" y="163806"/>
                    <a:pt x="1276786" y="180234"/>
                    <a:pt x="1292451" y="202394"/>
                  </a:cubicBezTo>
                  <a:cubicBezTo>
                    <a:pt x="1303912" y="218440"/>
                    <a:pt x="1314610" y="239835"/>
                    <a:pt x="1322633" y="255882"/>
                  </a:cubicBezTo>
                  <a:cubicBezTo>
                    <a:pt x="1333331" y="276895"/>
                    <a:pt x="1363132" y="323124"/>
                    <a:pt x="1363132" y="368972"/>
                  </a:cubicBezTo>
                  <a:close/>
                </a:path>
              </a:pathLst>
            </a:custGeom>
            <a:solidFill>
              <a:srgbClr val="582200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3A92DA2-2E7D-4FF7-B69A-57E13E5929A0}"/>
                </a:ext>
              </a:extLst>
            </p:cNvPr>
            <p:cNvSpPr/>
            <p:nvPr/>
          </p:nvSpPr>
          <p:spPr>
            <a:xfrm>
              <a:off x="2872927" y="3268216"/>
              <a:ext cx="1063223" cy="267429"/>
            </a:xfrm>
            <a:custGeom>
              <a:avLst/>
              <a:gdLst>
                <a:gd name="connsiteX0" fmla="*/ 925850 w 948224"/>
                <a:gd name="connsiteY0" fmla="*/ 1337 h 238504"/>
                <a:gd name="connsiteX1" fmla="*/ 584288 w 948224"/>
                <a:gd name="connsiteY1" fmla="*/ 1337 h 238504"/>
                <a:gd name="connsiteX2" fmla="*/ 538823 w 948224"/>
                <a:gd name="connsiteY2" fmla="*/ 23115 h 238504"/>
                <a:gd name="connsiteX3" fmla="*/ 480750 w 948224"/>
                <a:gd name="connsiteY3" fmla="*/ 48713 h 238504"/>
                <a:gd name="connsiteX4" fmla="*/ 438724 w 948224"/>
                <a:gd name="connsiteY4" fmla="*/ 48331 h 238504"/>
                <a:gd name="connsiteX5" fmla="*/ 422677 w 948224"/>
                <a:gd name="connsiteY5" fmla="*/ 38779 h 238504"/>
                <a:gd name="connsiteX6" fmla="*/ 358109 w 948224"/>
                <a:gd name="connsiteY6" fmla="*/ 955 h 238504"/>
                <a:gd name="connsiteX7" fmla="*/ 98690 w 948224"/>
                <a:gd name="connsiteY7" fmla="*/ 573 h 238504"/>
                <a:gd name="connsiteX8" fmla="*/ 7378 w 948224"/>
                <a:gd name="connsiteY8" fmla="*/ 4012 h 238504"/>
                <a:gd name="connsiteX9" fmla="*/ 501 w 948224"/>
                <a:gd name="connsiteY9" fmla="*/ 34958 h 238504"/>
                <a:gd name="connsiteX10" fmla="*/ 7378 w 948224"/>
                <a:gd name="connsiteY10" fmla="*/ 44128 h 238504"/>
                <a:gd name="connsiteX11" fmla="*/ 23425 w 948224"/>
                <a:gd name="connsiteY11" fmla="*/ 78895 h 238504"/>
                <a:gd name="connsiteX12" fmla="*/ 23043 w 948224"/>
                <a:gd name="connsiteY12" fmla="*/ 147666 h 238504"/>
                <a:gd name="connsiteX13" fmla="*/ 29920 w 948224"/>
                <a:gd name="connsiteY13" fmla="*/ 178995 h 238504"/>
                <a:gd name="connsiteX14" fmla="*/ 70036 w 948224"/>
                <a:gd name="connsiteY14" fmla="*/ 225606 h 238504"/>
                <a:gd name="connsiteX15" fmla="*/ 107478 w 948224"/>
                <a:gd name="connsiteY15" fmla="*/ 236686 h 238504"/>
                <a:gd name="connsiteX16" fmla="*/ 363076 w 948224"/>
                <a:gd name="connsiteY16" fmla="*/ 236686 h 238504"/>
                <a:gd name="connsiteX17" fmla="*/ 432229 w 948224"/>
                <a:gd name="connsiteY17" fmla="*/ 172882 h 238504"/>
                <a:gd name="connsiteX18" fmla="*/ 435285 w 948224"/>
                <a:gd name="connsiteY18" fmla="*/ 112134 h 238504"/>
                <a:gd name="connsiteX19" fmla="*/ 459737 w 948224"/>
                <a:gd name="connsiteY19" fmla="*/ 88447 h 238504"/>
                <a:gd name="connsiteX20" fmla="*/ 494122 w 948224"/>
                <a:gd name="connsiteY20" fmla="*/ 88447 h 238504"/>
                <a:gd name="connsiteX21" fmla="*/ 515135 w 948224"/>
                <a:gd name="connsiteY21" fmla="*/ 109460 h 238504"/>
                <a:gd name="connsiteX22" fmla="*/ 515518 w 948224"/>
                <a:gd name="connsiteY22" fmla="*/ 172500 h 238504"/>
                <a:gd name="connsiteX23" fmla="*/ 580086 w 948224"/>
                <a:gd name="connsiteY23" fmla="*/ 237068 h 238504"/>
                <a:gd name="connsiteX24" fmla="*/ 858225 w 948224"/>
                <a:gd name="connsiteY24" fmla="*/ 230955 h 238504"/>
                <a:gd name="connsiteX25" fmla="*/ 891464 w 948224"/>
                <a:gd name="connsiteY25" fmla="*/ 219875 h 238504"/>
                <a:gd name="connsiteX26" fmla="*/ 918208 w 948224"/>
                <a:gd name="connsiteY26" fmla="*/ 172882 h 238504"/>
                <a:gd name="connsiteX27" fmla="*/ 917826 w 948224"/>
                <a:gd name="connsiteY27" fmla="*/ 62467 h 238504"/>
                <a:gd name="connsiteX28" fmla="*/ 928142 w 948224"/>
                <a:gd name="connsiteY28" fmla="*/ 45656 h 238504"/>
                <a:gd name="connsiteX29" fmla="*/ 948009 w 948224"/>
                <a:gd name="connsiteY29" fmla="*/ 20440 h 238504"/>
                <a:gd name="connsiteX30" fmla="*/ 925850 w 948224"/>
                <a:gd name="connsiteY30" fmla="*/ 1337 h 238504"/>
                <a:gd name="connsiteX31" fmla="*/ 398225 w 948224"/>
                <a:gd name="connsiteY31" fmla="*/ 163331 h 238504"/>
                <a:gd name="connsiteX32" fmla="*/ 361930 w 948224"/>
                <a:gd name="connsiteY32" fmla="*/ 200772 h 238504"/>
                <a:gd name="connsiteX33" fmla="*/ 92960 w 948224"/>
                <a:gd name="connsiteY33" fmla="*/ 200008 h 238504"/>
                <a:gd name="connsiteX34" fmla="*/ 58574 w 948224"/>
                <a:gd name="connsiteY34" fmla="*/ 165623 h 238504"/>
                <a:gd name="connsiteX35" fmla="*/ 58574 w 948224"/>
                <a:gd name="connsiteY35" fmla="*/ 66287 h 238504"/>
                <a:gd name="connsiteX36" fmla="*/ 94488 w 948224"/>
                <a:gd name="connsiteY36" fmla="*/ 31520 h 238504"/>
                <a:gd name="connsiteX37" fmla="*/ 226298 w 948224"/>
                <a:gd name="connsiteY37" fmla="*/ 31520 h 238504"/>
                <a:gd name="connsiteX38" fmla="*/ 361930 w 948224"/>
                <a:gd name="connsiteY38" fmla="*/ 31138 h 238504"/>
                <a:gd name="connsiteX39" fmla="*/ 398225 w 948224"/>
                <a:gd name="connsiteY39" fmla="*/ 68198 h 238504"/>
                <a:gd name="connsiteX40" fmla="*/ 398225 w 948224"/>
                <a:gd name="connsiteY40" fmla="*/ 163331 h 238504"/>
                <a:gd name="connsiteX41" fmla="*/ 891464 w 948224"/>
                <a:gd name="connsiteY41" fmla="*/ 167151 h 238504"/>
                <a:gd name="connsiteX42" fmla="*/ 858989 w 948224"/>
                <a:gd name="connsiteY42" fmla="*/ 199626 h 238504"/>
                <a:gd name="connsiteX43" fmla="*/ 585816 w 948224"/>
                <a:gd name="connsiteY43" fmla="*/ 199626 h 238504"/>
                <a:gd name="connsiteX44" fmla="*/ 552959 w 948224"/>
                <a:gd name="connsiteY44" fmla="*/ 166387 h 238504"/>
                <a:gd name="connsiteX45" fmla="*/ 552959 w 948224"/>
                <a:gd name="connsiteY45" fmla="*/ 65141 h 238504"/>
                <a:gd name="connsiteX46" fmla="*/ 586199 w 948224"/>
                <a:gd name="connsiteY46" fmla="*/ 30374 h 238504"/>
                <a:gd name="connsiteX47" fmla="*/ 614853 w 948224"/>
                <a:gd name="connsiteY47" fmla="*/ 30374 h 238504"/>
                <a:gd name="connsiteX48" fmla="*/ 862810 w 948224"/>
                <a:gd name="connsiteY48" fmla="*/ 31138 h 238504"/>
                <a:gd name="connsiteX49" fmla="*/ 891464 w 948224"/>
                <a:gd name="connsiteY49" fmla="*/ 63613 h 238504"/>
                <a:gd name="connsiteX50" fmla="*/ 891464 w 948224"/>
                <a:gd name="connsiteY50" fmla="*/ 167151 h 23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948224" h="238504">
                  <a:moveTo>
                    <a:pt x="925850" y="1337"/>
                  </a:moveTo>
                  <a:cubicBezTo>
                    <a:pt x="811996" y="1337"/>
                    <a:pt x="698142" y="1719"/>
                    <a:pt x="584288" y="1337"/>
                  </a:cubicBezTo>
                  <a:cubicBezTo>
                    <a:pt x="565185" y="1337"/>
                    <a:pt x="546082" y="7450"/>
                    <a:pt x="538823" y="23115"/>
                  </a:cubicBezTo>
                  <a:cubicBezTo>
                    <a:pt x="525833" y="50623"/>
                    <a:pt x="504438" y="50241"/>
                    <a:pt x="480750" y="48713"/>
                  </a:cubicBezTo>
                  <a:cubicBezTo>
                    <a:pt x="466614" y="47949"/>
                    <a:pt x="452860" y="48331"/>
                    <a:pt x="438724" y="48331"/>
                  </a:cubicBezTo>
                  <a:cubicBezTo>
                    <a:pt x="431082" y="48331"/>
                    <a:pt x="426880" y="46038"/>
                    <a:pt x="422677" y="38779"/>
                  </a:cubicBezTo>
                  <a:cubicBezTo>
                    <a:pt x="408923" y="13563"/>
                    <a:pt x="388292" y="573"/>
                    <a:pt x="358109" y="955"/>
                  </a:cubicBezTo>
                  <a:cubicBezTo>
                    <a:pt x="271764" y="1719"/>
                    <a:pt x="185036" y="-191"/>
                    <a:pt x="98690" y="573"/>
                  </a:cubicBezTo>
                  <a:cubicBezTo>
                    <a:pt x="68508" y="955"/>
                    <a:pt x="37561" y="-2483"/>
                    <a:pt x="7378" y="4012"/>
                  </a:cubicBezTo>
                  <a:cubicBezTo>
                    <a:pt x="2412" y="13945"/>
                    <a:pt x="-1409" y="23879"/>
                    <a:pt x="501" y="34958"/>
                  </a:cubicBezTo>
                  <a:cubicBezTo>
                    <a:pt x="2794" y="38015"/>
                    <a:pt x="3940" y="42600"/>
                    <a:pt x="7378" y="44128"/>
                  </a:cubicBezTo>
                  <a:cubicBezTo>
                    <a:pt x="23807" y="50623"/>
                    <a:pt x="23807" y="64377"/>
                    <a:pt x="23425" y="78895"/>
                  </a:cubicBezTo>
                  <a:cubicBezTo>
                    <a:pt x="23043" y="101819"/>
                    <a:pt x="23425" y="124742"/>
                    <a:pt x="23043" y="147666"/>
                  </a:cubicBezTo>
                  <a:cubicBezTo>
                    <a:pt x="23043" y="158746"/>
                    <a:pt x="24189" y="169061"/>
                    <a:pt x="29920" y="178995"/>
                  </a:cubicBezTo>
                  <a:cubicBezTo>
                    <a:pt x="38325" y="198862"/>
                    <a:pt x="52461" y="213762"/>
                    <a:pt x="70036" y="225606"/>
                  </a:cubicBezTo>
                  <a:cubicBezTo>
                    <a:pt x="80734" y="235540"/>
                    <a:pt x="94870" y="236686"/>
                    <a:pt x="107478" y="236686"/>
                  </a:cubicBezTo>
                  <a:cubicBezTo>
                    <a:pt x="192677" y="237832"/>
                    <a:pt x="277876" y="238214"/>
                    <a:pt x="363076" y="236686"/>
                  </a:cubicBezTo>
                  <a:cubicBezTo>
                    <a:pt x="401282" y="235922"/>
                    <a:pt x="425351" y="210706"/>
                    <a:pt x="432229" y="172882"/>
                  </a:cubicBezTo>
                  <a:cubicBezTo>
                    <a:pt x="436049" y="152633"/>
                    <a:pt x="434903" y="132384"/>
                    <a:pt x="435285" y="112134"/>
                  </a:cubicBezTo>
                  <a:cubicBezTo>
                    <a:pt x="435667" y="90357"/>
                    <a:pt x="437577" y="88829"/>
                    <a:pt x="459737" y="88447"/>
                  </a:cubicBezTo>
                  <a:cubicBezTo>
                    <a:pt x="471199" y="88447"/>
                    <a:pt x="482660" y="88829"/>
                    <a:pt x="494122" y="88447"/>
                  </a:cubicBezTo>
                  <a:cubicBezTo>
                    <a:pt x="508640" y="88065"/>
                    <a:pt x="514753" y="95324"/>
                    <a:pt x="515135" y="109460"/>
                  </a:cubicBezTo>
                  <a:cubicBezTo>
                    <a:pt x="515518" y="130473"/>
                    <a:pt x="514753" y="151487"/>
                    <a:pt x="515518" y="172500"/>
                  </a:cubicBezTo>
                  <a:cubicBezTo>
                    <a:pt x="516664" y="208031"/>
                    <a:pt x="544554" y="237832"/>
                    <a:pt x="580086" y="237068"/>
                  </a:cubicBezTo>
                  <a:cubicBezTo>
                    <a:pt x="672926" y="235540"/>
                    <a:pt x="765767" y="244327"/>
                    <a:pt x="858225" y="230955"/>
                  </a:cubicBezTo>
                  <a:cubicBezTo>
                    <a:pt x="869305" y="227134"/>
                    <a:pt x="880384" y="223696"/>
                    <a:pt x="891464" y="219875"/>
                  </a:cubicBezTo>
                  <a:cubicBezTo>
                    <a:pt x="907893" y="208414"/>
                    <a:pt x="917062" y="193513"/>
                    <a:pt x="918208" y="172882"/>
                  </a:cubicBezTo>
                  <a:cubicBezTo>
                    <a:pt x="920119" y="136204"/>
                    <a:pt x="920501" y="99144"/>
                    <a:pt x="917826" y="62467"/>
                  </a:cubicBezTo>
                  <a:cubicBezTo>
                    <a:pt x="917444" y="54826"/>
                    <a:pt x="913624" y="44892"/>
                    <a:pt x="928142" y="45656"/>
                  </a:cubicBezTo>
                  <a:cubicBezTo>
                    <a:pt x="946099" y="46420"/>
                    <a:pt x="948009" y="34576"/>
                    <a:pt x="948009" y="20440"/>
                  </a:cubicBezTo>
                  <a:cubicBezTo>
                    <a:pt x="949919" y="1719"/>
                    <a:pt x="938839" y="1337"/>
                    <a:pt x="925850" y="1337"/>
                  </a:cubicBezTo>
                  <a:close/>
                  <a:moveTo>
                    <a:pt x="398225" y="163331"/>
                  </a:moveTo>
                  <a:cubicBezTo>
                    <a:pt x="397843" y="187400"/>
                    <a:pt x="385999" y="200390"/>
                    <a:pt x="361930" y="200772"/>
                  </a:cubicBezTo>
                  <a:cubicBezTo>
                    <a:pt x="272146" y="201154"/>
                    <a:pt x="182744" y="200772"/>
                    <a:pt x="92960" y="200008"/>
                  </a:cubicBezTo>
                  <a:cubicBezTo>
                    <a:pt x="70800" y="200008"/>
                    <a:pt x="58956" y="187400"/>
                    <a:pt x="58574" y="165623"/>
                  </a:cubicBezTo>
                  <a:cubicBezTo>
                    <a:pt x="58192" y="132384"/>
                    <a:pt x="58192" y="99527"/>
                    <a:pt x="58574" y="66287"/>
                  </a:cubicBezTo>
                  <a:cubicBezTo>
                    <a:pt x="58956" y="42982"/>
                    <a:pt x="70800" y="31520"/>
                    <a:pt x="94488" y="31520"/>
                  </a:cubicBezTo>
                  <a:cubicBezTo>
                    <a:pt x="138425" y="31138"/>
                    <a:pt x="182362" y="31520"/>
                    <a:pt x="226298" y="31520"/>
                  </a:cubicBezTo>
                  <a:cubicBezTo>
                    <a:pt x="230119" y="31520"/>
                    <a:pt x="343591" y="30756"/>
                    <a:pt x="361930" y="31138"/>
                  </a:cubicBezTo>
                  <a:cubicBezTo>
                    <a:pt x="385999" y="31902"/>
                    <a:pt x="398225" y="44510"/>
                    <a:pt x="398225" y="68198"/>
                  </a:cubicBezTo>
                  <a:cubicBezTo>
                    <a:pt x="398607" y="99909"/>
                    <a:pt x="398607" y="131620"/>
                    <a:pt x="398225" y="163331"/>
                  </a:cubicBezTo>
                  <a:close/>
                  <a:moveTo>
                    <a:pt x="891464" y="167151"/>
                  </a:moveTo>
                  <a:cubicBezTo>
                    <a:pt x="891082" y="186636"/>
                    <a:pt x="878092" y="199626"/>
                    <a:pt x="858989" y="199626"/>
                  </a:cubicBezTo>
                  <a:cubicBezTo>
                    <a:pt x="768059" y="200008"/>
                    <a:pt x="677129" y="200390"/>
                    <a:pt x="585816" y="199626"/>
                  </a:cubicBezTo>
                  <a:cubicBezTo>
                    <a:pt x="563275" y="199626"/>
                    <a:pt x="553341" y="188546"/>
                    <a:pt x="552959" y="166387"/>
                  </a:cubicBezTo>
                  <a:cubicBezTo>
                    <a:pt x="552577" y="132766"/>
                    <a:pt x="552577" y="98762"/>
                    <a:pt x="552959" y="65141"/>
                  </a:cubicBezTo>
                  <a:cubicBezTo>
                    <a:pt x="553341" y="41453"/>
                    <a:pt x="562893" y="31520"/>
                    <a:pt x="586199" y="30374"/>
                  </a:cubicBezTo>
                  <a:cubicBezTo>
                    <a:pt x="595750" y="29992"/>
                    <a:pt x="605302" y="30374"/>
                    <a:pt x="614853" y="30374"/>
                  </a:cubicBezTo>
                  <a:cubicBezTo>
                    <a:pt x="619438" y="30374"/>
                    <a:pt x="811614" y="29992"/>
                    <a:pt x="862810" y="31138"/>
                  </a:cubicBezTo>
                  <a:cubicBezTo>
                    <a:pt x="879238" y="31520"/>
                    <a:pt x="891082" y="46038"/>
                    <a:pt x="891464" y="63613"/>
                  </a:cubicBezTo>
                  <a:cubicBezTo>
                    <a:pt x="892228" y="98380"/>
                    <a:pt x="892228" y="132766"/>
                    <a:pt x="891464" y="167151"/>
                  </a:cubicBezTo>
                  <a:close/>
                </a:path>
              </a:pathLst>
            </a:custGeom>
            <a:solidFill>
              <a:srgbClr val="2D2E2C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5EF31A87-9D47-49CC-AC13-9A6389941195}"/>
                </a:ext>
              </a:extLst>
            </p:cNvPr>
            <p:cNvSpPr/>
            <p:nvPr/>
          </p:nvSpPr>
          <p:spPr>
            <a:xfrm>
              <a:off x="1619552" y="4332695"/>
              <a:ext cx="1471578" cy="1691502"/>
            </a:xfrm>
            <a:custGeom>
              <a:avLst/>
              <a:gdLst>
                <a:gd name="connsiteX0" fmla="*/ 1014772 w 1312411"/>
                <a:gd name="connsiteY0" fmla="*/ 53371 h 1508548"/>
                <a:gd name="connsiteX1" fmla="*/ 1082778 w 1312411"/>
                <a:gd name="connsiteY1" fmla="*/ 199700 h 1508548"/>
                <a:gd name="connsiteX2" fmla="*/ 1307811 w 1312411"/>
                <a:gd name="connsiteY2" fmla="*/ 1321809 h 1508548"/>
                <a:gd name="connsiteX3" fmla="*/ 1292529 w 1312411"/>
                <a:gd name="connsiteY3" fmla="*/ 1453238 h 1508548"/>
                <a:gd name="connsiteX4" fmla="*/ 1214589 w 1312411"/>
                <a:gd name="connsiteY4" fmla="*/ 1505962 h 1508548"/>
                <a:gd name="connsiteX5" fmla="*/ 532613 w 1312411"/>
                <a:gd name="connsiteY5" fmla="*/ 1506726 h 1508548"/>
                <a:gd name="connsiteX6" fmla="*/ 389722 w 1312411"/>
                <a:gd name="connsiteY6" fmla="*/ 1468520 h 1508548"/>
                <a:gd name="connsiteX7" fmla="*/ 323244 w 1312411"/>
                <a:gd name="connsiteY7" fmla="*/ 1379500 h 1508548"/>
                <a:gd name="connsiteX8" fmla="*/ 22 w 1312411"/>
                <a:gd name="connsiteY8" fmla="*/ 189002 h 1508548"/>
                <a:gd name="connsiteX9" fmla="*/ 139855 w 1312411"/>
                <a:gd name="connsiteY9" fmla="*/ 35414 h 1508548"/>
                <a:gd name="connsiteX10" fmla="*/ 868443 w 1312411"/>
                <a:gd name="connsiteY10" fmla="*/ 265 h 1508548"/>
                <a:gd name="connsiteX11" fmla="*/ 1014772 w 1312411"/>
                <a:gd name="connsiteY11" fmla="*/ 53371 h 1508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2411" h="1508548">
                  <a:moveTo>
                    <a:pt x="1014772" y="53371"/>
                  </a:moveTo>
                  <a:cubicBezTo>
                    <a:pt x="1056416" y="93105"/>
                    <a:pt x="1074373" y="143537"/>
                    <a:pt x="1082778" y="199700"/>
                  </a:cubicBezTo>
                  <a:cubicBezTo>
                    <a:pt x="1091948" y="258537"/>
                    <a:pt x="1298642" y="1263736"/>
                    <a:pt x="1307811" y="1321809"/>
                  </a:cubicBezTo>
                  <a:cubicBezTo>
                    <a:pt x="1315071" y="1366128"/>
                    <a:pt x="1316217" y="1411211"/>
                    <a:pt x="1292529" y="1453238"/>
                  </a:cubicBezTo>
                  <a:cubicBezTo>
                    <a:pt x="1274954" y="1484566"/>
                    <a:pt x="1248210" y="1500613"/>
                    <a:pt x="1214589" y="1505962"/>
                  </a:cubicBezTo>
                  <a:cubicBezTo>
                    <a:pt x="1185552" y="1510547"/>
                    <a:pt x="598709" y="1507872"/>
                    <a:pt x="532613" y="1506726"/>
                  </a:cubicBezTo>
                  <a:cubicBezTo>
                    <a:pt x="482181" y="1505962"/>
                    <a:pt x="433277" y="1497557"/>
                    <a:pt x="389722" y="1468520"/>
                  </a:cubicBezTo>
                  <a:cubicBezTo>
                    <a:pt x="356865" y="1446360"/>
                    <a:pt x="332795" y="1418088"/>
                    <a:pt x="323244" y="1379500"/>
                  </a:cubicBezTo>
                  <a:cubicBezTo>
                    <a:pt x="319805" y="1366510"/>
                    <a:pt x="-3035" y="242873"/>
                    <a:pt x="22" y="189002"/>
                  </a:cubicBezTo>
                  <a:cubicBezTo>
                    <a:pt x="4606" y="112590"/>
                    <a:pt x="50453" y="41909"/>
                    <a:pt x="139855" y="35414"/>
                  </a:cubicBezTo>
                  <a:cubicBezTo>
                    <a:pt x="197928" y="31212"/>
                    <a:pt x="825652" y="-117"/>
                    <a:pt x="868443" y="265"/>
                  </a:cubicBezTo>
                  <a:cubicBezTo>
                    <a:pt x="924606" y="-2410"/>
                    <a:pt x="973509" y="15165"/>
                    <a:pt x="1014772" y="53371"/>
                  </a:cubicBezTo>
                  <a:close/>
                </a:path>
              </a:pathLst>
            </a:custGeom>
            <a:solidFill>
              <a:srgbClr val="003242"/>
            </a:solidFill>
            <a:ln w="38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DAF3426A-2C29-416E-A455-0B721C81327C}"/>
                </a:ext>
              </a:extLst>
            </p:cNvPr>
            <p:cNvGrpSpPr/>
            <p:nvPr/>
          </p:nvGrpSpPr>
          <p:grpSpPr>
            <a:xfrm>
              <a:off x="1797735" y="5258589"/>
              <a:ext cx="1333929" cy="579849"/>
              <a:chOff x="1797735" y="5258589"/>
              <a:chExt cx="1333929" cy="579849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48505098-77A6-4243-BF64-377F4992F2E1}"/>
                  </a:ext>
                </a:extLst>
              </p:cNvPr>
              <p:cNvSpPr/>
              <p:nvPr/>
            </p:nvSpPr>
            <p:spPr>
              <a:xfrm>
                <a:off x="1797735" y="5340133"/>
                <a:ext cx="402364" cy="498305"/>
              </a:xfrm>
              <a:custGeom>
                <a:avLst/>
                <a:gdLst>
                  <a:gd name="connsiteX0" fmla="*/ 55828 w 358844"/>
                  <a:gd name="connsiteY0" fmla="*/ 351509 h 444408"/>
                  <a:gd name="connsiteX1" fmla="*/ 58885 w 358844"/>
                  <a:gd name="connsiteY1" fmla="*/ 310247 h 444408"/>
                  <a:gd name="connsiteX2" fmla="*/ 48951 w 358844"/>
                  <a:gd name="connsiteY2" fmla="*/ 295346 h 444408"/>
                  <a:gd name="connsiteX3" fmla="*/ 29084 w 358844"/>
                  <a:gd name="connsiteY3" fmla="*/ 241094 h 444408"/>
                  <a:gd name="connsiteX4" fmla="*/ 22971 w 358844"/>
                  <a:gd name="connsiteY4" fmla="*/ 225430 h 444408"/>
                  <a:gd name="connsiteX5" fmla="*/ 19532 w 358844"/>
                  <a:gd name="connsiteY5" fmla="*/ 152838 h 444408"/>
                  <a:gd name="connsiteX6" fmla="*/ 62323 w 358844"/>
                  <a:gd name="connsiteY6" fmla="*/ 116543 h 444408"/>
                  <a:gd name="connsiteX7" fmla="*/ 196044 w 358844"/>
                  <a:gd name="connsiteY7" fmla="*/ 15297 h 444408"/>
                  <a:gd name="connsiteX8" fmla="*/ 233868 w 358844"/>
                  <a:gd name="connsiteY8" fmla="*/ 14 h 444408"/>
                  <a:gd name="connsiteX9" fmla="*/ 261376 w 358844"/>
                  <a:gd name="connsiteY9" fmla="*/ 14151 h 444408"/>
                  <a:gd name="connsiteX10" fmla="*/ 257556 w 358844"/>
                  <a:gd name="connsiteY10" fmla="*/ 44333 h 444408"/>
                  <a:gd name="connsiteX11" fmla="*/ 146758 w 358844"/>
                  <a:gd name="connsiteY11" fmla="*/ 161626 h 444408"/>
                  <a:gd name="connsiteX12" fmla="*/ 126509 w 358844"/>
                  <a:gd name="connsiteY12" fmla="*/ 179964 h 444408"/>
                  <a:gd name="connsiteX13" fmla="*/ 212090 w 358844"/>
                  <a:gd name="connsiteY13" fmla="*/ 137938 h 444408"/>
                  <a:gd name="connsiteX14" fmla="*/ 269017 w 358844"/>
                  <a:gd name="connsiteY14" fmla="*/ 112722 h 444408"/>
                  <a:gd name="connsiteX15" fmla="*/ 312572 w 358844"/>
                  <a:gd name="connsiteY15" fmla="*/ 126476 h 444408"/>
                  <a:gd name="connsiteX16" fmla="*/ 300346 w 358844"/>
                  <a:gd name="connsiteY16" fmla="*/ 164300 h 444408"/>
                  <a:gd name="connsiteX17" fmla="*/ 264815 w 358844"/>
                  <a:gd name="connsiteY17" fmla="*/ 195247 h 444408"/>
                  <a:gd name="connsiteX18" fmla="*/ 304167 w 358844"/>
                  <a:gd name="connsiteY18" fmla="*/ 182257 h 444408"/>
                  <a:gd name="connsiteX19" fmla="*/ 341609 w 358844"/>
                  <a:gd name="connsiteY19" fmla="*/ 193337 h 444408"/>
                  <a:gd name="connsiteX20" fmla="*/ 333585 w 358844"/>
                  <a:gd name="connsiteY20" fmla="*/ 233071 h 444408"/>
                  <a:gd name="connsiteX21" fmla="*/ 289649 w 358844"/>
                  <a:gd name="connsiteY21" fmla="*/ 270131 h 444408"/>
                  <a:gd name="connsiteX22" fmla="*/ 311808 w 358844"/>
                  <a:gd name="connsiteY22" fmla="*/ 264018 h 444408"/>
                  <a:gd name="connsiteX23" fmla="*/ 353835 w 358844"/>
                  <a:gd name="connsiteY23" fmla="*/ 274333 h 444408"/>
                  <a:gd name="connsiteX24" fmla="*/ 344665 w 358844"/>
                  <a:gd name="connsiteY24" fmla="*/ 316742 h 444408"/>
                  <a:gd name="connsiteX25" fmla="*/ 248004 w 358844"/>
                  <a:gd name="connsiteY25" fmla="*/ 388951 h 444408"/>
                  <a:gd name="connsiteX26" fmla="*/ 154017 w 358844"/>
                  <a:gd name="connsiteY26" fmla="*/ 441293 h 444408"/>
                  <a:gd name="connsiteX27" fmla="*/ 97091 w 358844"/>
                  <a:gd name="connsiteY27" fmla="*/ 429067 h 444408"/>
                  <a:gd name="connsiteX28" fmla="*/ 90596 w 358844"/>
                  <a:gd name="connsiteY28" fmla="*/ 385895 h 444408"/>
                  <a:gd name="connsiteX29" fmla="*/ 84483 w 358844"/>
                  <a:gd name="connsiteY29" fmla="*/ 368702 h 444408"/>
                  <a:gd name="connsiteX30" fmla="*/ 55828 w 358844"/>
                  <a:gd name="connsiteY30" fmla="*/ 351509 h 44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8844" h="444408">
                    <a:moveTo>
                      <a:pt x="55828" y="351509"/>
                    </a:moveTo>
                    <a:cubicBezTo>
                      <a:pt x="50097" y="338901"/>
                      <a:pt x="50861" y="327822"/>
                      <a:pt x="58885" y="310247"/>
                    </a:cubicBezTo>
                    <a:cubicBezTo>
                      <a:pt x="63087" y="301459"/>
                      <a:pt x="55064" y="298403"/>
                      <a:pt x="48951" y="295346"/>
                    </a:cubicBezTo>
                    <a:cubicBezTo>
                      <a:pt x="22207" y="282356"/>
                      <a:pt x="16094" y="267074"/>
                      <a:pt x="29084" y="241094"/>
                    </a:cubicBezTo>
                    <a:cubicBezTo>
                      <a:pt x="33287" y="232307"/>
                      <a:pt x="30230" y="229632"/>
                      <a:pt x="22971" y="225430"/>
                    </a:cubicBezTo>
                    <a:cubicBezTo>
                      <a:pt x="-6066" y="208619"/>
                      <a:pt x="-7976" y="172323"/>
                      <a:pt x="19532" y="152838"/>
                    </a:cubicBezTo>
                    <a:cubicBezTo>
                      <a:pt x="35197" y="141758"/>
                      <a:pt x="47805" y="128004"/>
                      <a:pt x="62323" y="116543"/>
                    </a:cubicBezTo>
                    <a:cubicBezTo>
                      <a:pt x="106642" y="82539"/>
                      <a:pt x="150961" y="48536"/>
                      <a:pt x="196044" y="15297"/>
                    </a:cubicBezTo>
                    <a:cubicBezTo>
                      <a:pt x="207124" y="6891"/>
                      <a:pt x="219350" y="-368"/>
                      <a:pt x="233868" y="14"/>
                    </a:cubicBezTo>
                    <a:cubicBezTo>
                      <a:pt x="245712" y="14"/>
                      <a:pt x="256409" y="4599"/>
                      <a:pt x="261376" y="14151"/>
                    </a:cubicBezTo>
                    <a:cubicBezTo>
                      <a:pt x="266343" y="23702"/>
                      <a:pt x="264815" y="34400"/>
                      <a:pt x="257556" y="44333"/>
                    </a:cubicBezTo>
                    <a:cubicBezTo>
                      <a:pt x="226227" y="88652"/>
                      <a:pt x="186110" y="124566"/>
                      <a:pt x="146758" y="161626"/>
                    </a:cubicBezTo>
                    <a:cubicBezTo>
                      <a:pt x="141409" y="166975"/>
                      <a:pt x="135679" y="171941"/>
                      <a:pt x="126509" y="179964"/>
                    </a:cubicBezTo>
                    <a:cubicBezTo>
                      <a:pt x="160894" y="165064"/>
                      <a:pt x="185728" y="152838"/>
                      <a:pt x="212090" y="137938"/>
                    </a:cubicBezTo>
                    <a:cubicBezTo>
                      <a:pt x="230429" y="127622"/>
                      <a:pt x="249150" y="118453"/>
                      <a:pt x="269017" y="112722"/>
                    </a:cubicBezTo>
                    <a:cubicBezTo>
                      <a:pt x="286974" y="107373"/>
                      <a:pt x="305695" y="112340"/>
                      <a:pt x="312572" y="126476"/>
                    </a:cubicBezTo>
                    <a:cubicBezTo>
                      <a:pt x="320213" y="142523"/>
                      <a:pt x="312190" y="153984"/>
                      <a:pt x="300346" y="164300"/>
                    </a:cubicBezTo>
                    <a:cubicBezTo>
                      <a:pt x="288884" y="173852"/>
                      <a:pt x="277805" y="183785"/>
                      <a:pt x="264815" y="195247"/>
                    </a:cubicBezTo>
                    <a:cubicBezTo>
                      <a:pt x="280861" y="190280"/>
                      <a:pt x="290795" y="184167"/>
                      <a:pt x="304167" y="182257"/>
                    </a:cubicBezTo>
                    <a:cubicBezTo>
                      <a:pt x="320595" y="179964"/>
                      <a:pt x="332439" y="178054"/>
                      <a:pt x="341609" y="193337"/>
                    </a:cubicBezTo>
                    <a:cubicBezTo>
                      <a:pt x="350778" y="208619"/>
                      <a:pt x="343137" y="222373"/>
                      <a:pt x="333585" y="233071"/>
                    </a:cubicBezTo>
                    <a:cubicBezTo>
                      <a:pt x="320977" y="247589"/>
                      <a:pt x="303785" y="255994"/>
                      <a:pt x="289649" y="270131"/>
                    </a:cubicBezTo>
                    <a:cubicBezTo>
                      <a:pt x="303403" y="267838"/>
                      <a:pt x="304549" y="265928"/>
                      <a:pt x="311808" y="264018"/>
                    </a:cubicBezTo>
                    <a:cubicBezTo>
                      <a:pt x="328619" y="259433"/>
                      <a:pt x="343519" y="259051"/>
                      <a:pt x="353835" y="274333"/>
                    </a:cubicBezTo>
                    <a:cubicBezTo>
                      <a:pt x="364532" y="290380"/>
                      <a:pt x="356509" y="305662"/>
                      <a:pt x="344665" y="316742"/>
                    </a:cubicBezTo>
                    <a:cubicBezTo>
                      <a:pt x="315247" y="344250"/>
                      <a:pt x="281625" y="366409"/>
                      <a:pt x="248004" y="388951"/>
                    </a:cubicBezTo>
                    <a:cubicBezTo>
                      <a:pt x="218203" y="408818"/>
                      <a:pt x="186492" y="426011"/>
                      <a:pt x="154017" y="441293"/>
                    </a:cubicBezTo>
                    <a:cubicBezTo>
                      <a:pt x="139117" y="447024"/>
                      <a:pt x="113519" y="445878"/>
                      <a:pt x="97091" y="429067"/>
                    </a:cubicBezTo>
                    <a:cubicBezTo>
                      <a:pt x="84483" y="416077"/>
                      <a:pt x="81808" y="401559"/>
                      <a:pt x="90596" y="385895"/>
                    </a:cubicBezTo>
                    <a:cubicBezTo>
                      <a:pt x="96326" y="376343"/>
                      <a:pt x="95944" y="372523"/>
                      <a:pt x="84483" y="368702"/>
                    </a:cubicBezTo>
                    <a:cubicBezTo>
                      <a:pt x="74549" y="364499"/>
                      <a:pt x="63851" y="360297"/>
                      <a:pt x="55828" y="351509"/>
                    </a:cubicBez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BCC93683-B44B-498E-95F6-347F2C2A82B9}"/>
                  </a:ext>
                </a:extLst>
              </p:cNvPr>
              <p:cNvSpPr/>
              <p:nvPr/>
            </p:nvSpPr>
            <p:spPr>
              <a:xfrm>
                <a:off x="2734521" y="5258589"/>
                <a:ext cx="397143" cy="358761"/>
              </a:xfrm>
              <a:custGeom>
                <a:avLst/>
                <a:gdLst>
                  <a:gd name="connsiteX0" fmla="*/ 225947 w 354188"/>
                  <a:gd name="connsiteY0" fmla="*/ 319931 h 319957"/>
                  <a:gd name="connsiteX1" fmla="*/ 125466 w 354188"/>
                  <a:gd name="connsiteY1" fmla="*/ 310762 h 319957"/>
                  <a:gd name="connsiteX2" fmla="*/ 88788 w 354188"/>
                  <a:gd name="connsiteY2" fmla="*/ 285928 h 319957"/>
                  <a:gd name="connsiteX3" fmla="*/ 117060 w 354188"/>
                  <a:gd name="connsiteY3" fmla="*/ 243137 h 319957"/>
                  <a:gd name="connsiteX4" fmla="*/ 52110 w 354188"/>
                  <a:gd name="connsiteY4" fmla="*/ 235878 h 319957"/>
                  <a:gd name="connsiteX5" fmla="*/ 21545 w 354188"/>
                  <a:gd name="connsiteY5" fmla="*/ 212572 h 319957"/>
                  <a:gd name="connsiteX6" fmla="*/ 44087 w 354188"/>
                  <a:gd name="connsiteY6" fmla="*/ 177423 h 319957"/>
                  <a:gd name="connsiteX7" fmla="*/ 87642 w 354188"/>
                  <a:gd name="connsiteY7" fmla="*/ 167107 h 319957"/>
                  <a:gd name="connsiteX8" fmla="*/ 36828 w 354188"/>
                  <a:gd name="connsiteY8" fmla="*/ 158702 h 319957"/>
                  <a:gd name="connsiteX9" fmla="*/ 10466 w 354188"/>
                  <a:gd name="connsiteY9" fmla="*/ 133486 h 319957"/>
                  <a:gd name="connsiteX10" fmla="*/ 34917 w 354188"/>
                  <a:gd name="connsiteY10" fmla="*/ 101393 h 319957"/>
                  <a:gd name="connsiteX11" fmla="*/ 75034 w 354188"/>
                  <a:gd name="connsiteY11" fmla="*/ 90695 h 319957"/>
                  <a:gd name="connsiteX12" fmla="*/ 29186 w 354188"/>
                  <a:gd name="connsiteY12" fmla="*/ 84200 h 319957"/>
                  <a:gd name="connsiteX13" fmla="*/ 150 w 354188"/>
                  <a:gd name="connsiteY13" fmla="*/ 59366 h 319957"/>
                  <a:gd name="connsiteX14" fmla="*/ 18871 w 354188"/>
                  <a:gd name="connsiteY14" fmla="*/ 28802 h 319957"/>
                  <a:gd name="connsiteX15" fmla="*/ 70449 w 354188"/>
                  <a:gd name="connsiteY15" fmla="*/ 16194 h 319957"/>
                  <a:gd name="connsiteX16" fmla="*/ 250017 w 354188"/>
                  <a:gd name="connsiteY16" fmla="*/ 529 h 319957"/>
                  <a:gd name="connsiteX17" fmla="*/ 295482 w 354188"/>
                  <a:gd name="connsiteY17" fmla="*/ 2057 h 319957"/>
                  <a:gd name="connsiteX18" fmla="*/ 320316 w 354188"/>
                  <a:gd name="connsiteY18" fmla="*/ 53253 h 319957"/>
                  <a:gd name="connsiteX19" fmla="*/ 326429 w 354188"/>
                  <a:gd name="connsiteY19" fmla="*/ 88785 h 319957"/>
                  <a:gd name="connsiteX20" fmla="*/ 323372 w 354188"/>
                  <a:gd name="connsiteY20" fmla="*/ 139599 h 319957"/>
                  <a:gd name="connsiteX21" fmla="*/ 324519 w 354188"/>
                  <a:gd name="connsiteY21" fmla="*/ 157556 h 319957"/>
                  <a:gd name="connsiteX22" fmla="*/ 332160 w 354188"/>
                  <a:gd name="connsiteY22" fmla="*/ 216393 h 319957"/>
                  <a:gd name="connsiteX23" fmla="*/ 321462 w 354188"/>
                  <a:gd name="connsiteY23" fmla="*/ 229765 h 319957"/>
                  <a:gd name="connsiteX24" fmla="*/ 353937 w 354188"/>
                  <a:gd name="connsiteY24" fmla="*/ 269881 h 319957"/>
                  <a:gd name="connsiteX25" fmla="*/ 312675 w 354188"/>
                  <a:gd name="connsiteY25" fmla="*/ 314200 h 319957"/>
                  <a:gd name="connsiteX26" fmla="*/ 225947 w 354188"/>
                  <a:gd name="connsiteY26" fmla="*/ 319931 h 319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54188" h="319957">
                    <a:moveTo>
                      <a:pt x="225947" y="319931"/>
                    </a:moveTo>
                    <a:cubicBezTo>
                      <a:pt x="192326" y="319167"/>
                      <a:pt x="159087" y="313436"/>
                      <a:pt x="125466" y="310762"/>
                    </a:cubicBezTo>
                    <a:cubicBezTo>
                      <a:pt x="108655" y="309615"/>
                      <a:pt x="93373" y="303502"/>
                      <a:pt x="88788" y="285928"/>
                    </a:cubicBezTo>
                    <a:cubicBezTo>
                      <a:pt x="83057" y="256127"/>
                      <a:pt x="113240" y="246193"/>
                      <a:pt x="117060" y="243137"/>
                    </a:cubicBezTo>
                    <a:cubicBezTo>
                      <a:pt x="92990" y="240463"/>
                      <a:pt x="72741" y="238934"/>
                      <a:pt x="52110" y="235878"/>
                    </a:cubicBezTo>
                    <a:cubicBezTo>
                      <a:pt x="37974" y="233968"/>
                      <a:pt x="24220" y="229765"/>
                      <a:pt x="21545" y="212572"/>
                    </a:cubicBezTo>
                    <a:cubicBezTo>
                      <a:pt x="18871" y="194615"/>
                      <a:pt x="29569" y="185064"/>
                      <a:pt x="44087" y="177423"/>
                    </a:cubicBezTo>
                    <a:cubicBezTo>
                      <a:pt x="57459" y="170546"/>
                      <a:pt x="72741" y="172456"/>
                      <a:pt x="87642" y="167107"/>
                    </a:cubicBezTo>
                    <a:cubicBezTo>
                      <a:pt x="69685" y="164051"/>
                      <a:pt x="53256" y="161758"/>
                      <a:pt x="36828" y="158702"/>
                    </a:cubicBezTo>
                    <a:cubicBezTo>
                      <a:pt x="22309" y="156409"/>
                      <a:pt x="11230" y="148768"/>
                      <a:pt x="10466" y="133486"/>
                    </a:cubicBezTo>
                    <a:cubicBezTo>
                      <a:pt x="9319" y="116675"/>
                      <a:pt x="20017" y="106742"/>
                      <a:pt x="34917" y="101393"/>
                    </a:cubicBezTo>
                    <a:cubicBezTo>
                      <a:pt x="46761" y="97572"/>
                      <a:pt x="58987" y="94898"/>
                      <a:pt x="75034" y="90695"/>
                    </a:cubicBezTo>
                    <a:cubicBezTo>
                      <a:pt x="56695" y="88021"/>
                      <a:pt x="42941" y="86493"/>
                      <a:pt x="29186" y="84200"/>
                    </a:cubicBezTo>
                    <a:cubicBezTo>
                      <a:pt x="14668" y="81908"/>
                      <a:pt x="1296" y="76177"/>
                      <a:pt x="150" y="59366"/>
                    </a:cubicBezTo>
                    <a:cubicBezTo>
                      <a:pt x="-996" y="42938"/>
                      <a:pt x="4353" y="34150"/>
                      <a:pt x="18871" y="28802"/>
                    </a:cubicBezTo>
                    <a:cubicBezTo>
                      <a:pt x="36064" y="21925"/>
                      <a:pt x="61279" y="16958"/>
                      <a:pt x="70449" y="16194"/>
                    </a:cubicBezTo>
                    <a:cubicBezTo>
                      <a:pt x="115532" y="15047"/>
                      <a:pt x="238555" y="529"/>
                      <a:pt x="250017" y="529"/>
                    </a:cubicBezTo>
                    <a:cubicBezTo>
                      <a:pt x="265299" y="529"/>
                      <a:pt x="280582" y="-1381"/>
                      <a:pt x="295482" y="2057"/>
                    </a:cubicBezTo>
                    <a:cubicBezTo>
                      <a:pt x="322608" y="8170"/>
                      <a:pt x="333306" y="29184"/>
                      <a:pt x="320316" y="53253"/>
                    </a:cubicBezTo>
                    <a:cubicBezTo>
                      <a:pt x="312675" y="67772"/>
                      <a:pt x="308090" y="77323"/>
                      <a:pt x="326429" y="88785"/>
                    </a:cubicBezTo>
                    <a:cubicBezTo>
                      <a:pt x="340947" y="97954"/>
                      <a:pt x="338655" y="118968"/>
                      <a:pt x="323372" y="139599"/>
                    </a:cubicBezTo>
                    <a:cubicBezTo>
                      <a:pt x="318024" y="146858"/>
                      <a:pt x="315349" y="150679"/>
                      <a:pt x="324519" y="157556"/>
                    </a:cubicBezTo>
                    <a:cubicBezTo>
                      <a:pt x="348970" y="174366"/>
                      <a:pt x="350881" y="192705"/>
                      <a:pt x="332160" y="216393"/>
                    </a:cubicBezTo>
                    <a:cubicBezTo>
                      <a:pt x="328721" y="220596"/>
                      <a:pt x="325283" y="225180"/>
                      <a:pt x="321462" y="229765"/>
                    </a:cubicBezTo>
                    <a:cubicBezTo>
                      <a:pt x="347060" y="239316"/>
                      <a:pt x="355847" y="250778"/>
                      <a:pt x="353937" y="269881"/>
                    </a:cubicBezTo>
                    <a:cubicBezTo>
                      <a:pt x="351263" y="295861"/>
                      <a:pt x="337891" y="309233"/>
                      <a:pt x="312675" y="314200"/>
                    </a:cubicBezTo>
                    <a:cubicBezTo>
                      <a:pt x="302359" y="316493"/>
                      <a:pt x="244286" y="320313"/>
                      <a:pt x="225947" y="319931"/>
                    </a:cubicBezTo>
                    <a:close/>
                  </a:path>
                </a:pathLst>
              </a:custGeom>
              <a:solidFill>
                <a:srgbClr val="FEAD6D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137101F6-CB3C-46A7-BBED-AF026504F227}"/>
                </a:ext>
              </a:extLst>
            </p:cNvPr>
            <p:cNvGrpSpPr/>
            <p:nvPr/>
          </p:nvGrpSpPr>
          <p:grpSpPr>
            <a:xfrm>
              <a:off x="3055760" y="3207372"/>
              <a:ext cx="695583" cy="602043"/>
              <a:chOff x="3055760" y="3207372"/>
              <a:chExt cx="695583" cy="602043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90876980-1260-4832-9073-4F9E869A8C0A}"/>
                  </a:ext>
                </a:extLst>
              </p:cNvPr>
              <p:cNvSpPr/>
              <p:nvPr/>
            </p:nvSpPr>
            <p:spPr>
              <a:xfrm>
                <a:off x="3124528" y="3303131"/>
                <a:ext cx="107956" cy="144797"/>
              </a:xfrm>
              <a:custGeom>
                <a:avLst/>
                <a:gdLst>
                  <a:gd name="connsiteX0" fmla="*/ 96279 w 96279"/>
                  <a:gd name="connsiteY0" fmla="*/ 64568 h 129136"/>
                  <a:gd name="connsiteX1" fmla="*/ 48139 w 96279"/>
                  <a:gd name="connsiteY1" fmla="*/ 129136 h 129136"/>
                  <a:gd name="connsiteX2" fmla="*/ 0 w 96279"/>
                  <a:gd name="connsiteY2" fmla="*/ 64568 h 129136"/>
                  <a:gd name="connsiteX3" fmla="*/ 48139 w 96279"/>
                  <a:gd name="connsiteY3" fmla="*/ 0 h 129136"/>
                  <a:gd name="connsiteX4" fmla="*/ 96279 w 96279"/>
                  <a:gd name="connsiteY4" fmla="*/ 64568 h 129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279" h="129136">
                    <a:moveTo>
                      <a:pt x="96279" y="64568"/>
                    </a:moveTo>
                    <a:cubicBezTo>
                      <a:pt x="96279" y="100228"/>
                      <a:pt x="74726" y="129136"/>
                      <a:pt x="48139" y="129136"/>
                    </a:cubicBezTo>
                    <a:cubicBezTo>
                      <a:pt x="21553" y="129136"/>
                      <a:pt x="0" y="100228"/>
                      <a:pt x="0" y="64568"/>
                    </a:cubicBezTo>
                    <a:cubicBezTo>
                      <a:pt x="0" y="28908"/>
                      <a:pt x="21553" y="0"/>
                      <a:pt x="48139" y="0"/>
                    </a:cubicBezTo>
                    <a:cubicBezTo>
                      <a:pt x="74726" y="0"/>
                      <a:pt x="96279" y="28908"/>
                      <a:pt x="96279" y="64568"/>
                    </a:cubicBezTo>
                    <a:close/>
                  </a:path>
                </a:pathLst>
              </a:custGeom>
              <a:solidFill>
                <a:srgbClr val="2D2E2C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3A0C0580-5AB9-4BC9-B39F-78EF5A21AE17}"/>
                  </a:ext>
                </a:extLst>
              </p:cNvPr>
              <p:cNvSpPr/>
              <p:nvPr/>
            </p:nvSpPr>
            <p:spPr>
              <a:xfrm>
                <a:off x="3574343" y="3301417"/>
                <a:ext cx="107956" cy="144797"/>
              </a:xfrm>
              <a:custGeom>
                <a:avLst/>
                <a:gdLst>
                  <a:gd name="connsiteX0" fmla="*/ 96279 w 96279"/>
                  <a:gd name="connsiteY0" fmla="*/ 64568 h 129136"/>
                  <a:gd name="connsiteX1" fmla="*/ 48139 w 96279"/>
                  <a:gd name="connsiteY1" fmla="*/ 129136 h 129136"/>
                  <a:gd name="connsiteX2" fmla="*/ 0 w 96279"/>
                  <a:gd name="connsiteY2" fmla="*/ 64568 h 129136"/>
                  <a:gd name="connsiteX3" fmla="*/ 48139 w 96279"/>
                  <a:gd name="connsiteY3" fmla="*/ 0 h 129136"/>
                  <a:gd name="connsiteX4" fmla="*/ 96279 w 96279"/>
                  <a:gd name="connsiteY4" fmla="*/ 64568 h 129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279" h="129136">
                    <a:moveTo>
                      <a:pt x="96279" y="64568"/>
                    </a:moveTo>
                    <a:cubicBezTo>
                      <a:pt x="96279" y="100228"/>
                      <a:pt x="74726" y="129136"/>
                      <a:pt x="48139" y="129136"/>
                    </a:cubicBezTo>
                    <a:cubicBezTo>
                      <a:pt x="21553" y="129136"/>
                      <a:pt x="0" y="100228"/>
                      <a:pt x="0" y="64568"/>
                    </a:cubicBezTo>
                    <a:cubicBezTo>
                      <a:pt x="0" y="28908"/>
                      <a:pt x="21553" y="0"/>
                      <a:pt x="48139" y="0"/>
                    </a:cubicBezTo>
                    <a:cubicBezTo>
                      <a:pt x="74726" y="0"/>
                      <a:pt x="96279" y="28908"/>
                      <a:pt x="96279" y="64568"/>
                    </a:cubicBezTo>
                    <a:close/>
                  </a:path>
                </a:pathLst>
              </a:custGeom>
              <a:solidFill>
                <a:srgbClr val="2D2E2C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AE521A74-94AF-4A32-A872-E89845BFED8F}"/>
                  </a:ext>
                </a:extLst>
              </p:cNvPr>
              <p:cNvSpPr/>
              <p:nvPr/>
            </p:nvSpPr>
            <p:spPr>
              <a:xfrm>
                <a:off x="3055760" y="3207372"/>
                <a:ext cx="229023" cy="57277"/>
              </a:xfrm>
              <a:custGeom>
                <a:avLst/>
                <a:gdLst>
                  <a:gd name="connsiteX0" fmla="*/ 142708 w 204252"/>
                  <a:gd name="connsiteY0" fmla="*/ 584 h 51082"/>
                  <a:gd name="connsiteX1" fmla="*/ 176711 w 204252"/>
                  <a:gd name="connsiteY1" fmla="*/ 966 h 51082"/>
                  <a:gd name="connsiteX2" fmla="*/ 204220 w 204252"/>
                  <a:gd name="connsiteY2" fmla="*/ 29238 h 51082"/>
                  <a:gd name="connsiteX3" fmla="*/ 172126 w 204252"/>
                  <a:gd name="connsiteY3" fmla="*/ 50634 h 51082"/>
                  <a:gd name="connsiteX4" fmla="*/ 21977 w 204252"/>
                  <a:gd name="connsiteY4" fmla="*/ 45667 h 51082"/>
                  <a:gd name="connsiteX5" fmla="*/ 200 w 204252"/>
                  <a:gd name="connsiteY5" fmla="*/ 40700 h 51082"/>
                  <a:gd name="connsiteX6" fmla="*/ 18539 w 204252"/>
                  <a:gd name="connsiteY6" fmla="*/ 24654 h 51082"/>
                  <a:gd name="connsiteX7" fmla="*/ 142708 w 204252"/>
                  <a:gd name="connsiteY7" fmla="*/ 584 h 5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4252" h="51082">
                    <a:moveTo>
                      <a:pt x="142708" y="584"/>
                    </a:moveTo>
                    <a:cubicBezTo>
                      <a:pt x="151113" y="584"/>
                      <a:pt x="164103" y="-180"/>
                      <a:pt x="176711" y="966"/>
                    </a:cubicBezTo>
                    <a:cubicBezTo>
                      <a:pt x="192376" y="2112"/>
                      <a:pt x="204984" y="15866"/>
                      <a:pt x="204220" y="29238"/>
                    </a:cubicBezTo>
                    <a:cubicBezTo>
                      <a:pt x="203073" y="43757"/>
                      <a:pt x="190083" y="53308"/>
                      <a:pt x="172126" y="50634"/>
                    </a:cubicBezTo>
                    <a:cubicBezTo>
                      <a:pt x="122077" y="43757"/>
                      <a:pt x="72409" y="39554"/>
                      <a:pt x="21977" y="45667"/>
                    </a:cubicBezTo>
                    <a:cubicBezTo>
                      <a:pt x="14336" y="46431"/>
                      <a:pt x="2110" y="50252"/>
                      <a:pt x="200" y="40700"/>
                    </a:cubicBezTo>
                    <a:cubicBezTo>
                      <a:pt x="-1711" y="31531"/>
                      <a:pt x="10515" y="27710"/>
                      <a:pt x="18539" y="24654"/>
                    </a:cubicBezTo>
                    <a:cubicBezTo>
                      <a:pt x="57127" y="9371"/>
                      <a:pt x="96097" y="-2855"/>
                      <a:pt x="142708" y="584"/>
                    </a:cubicBezTo>
                    <a:close/>
                  </a:path>
                </a:pathLst>
              </a:custGeom>
              <a:solidFill>
                <a:srgbClr val="55200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1D5EB163-4833-4503-91AC-2A904F59470A}"/>
                  </a:ext>
                </a:extLst>
              </p:cNvPr>
              <p:cNvSpPr/>
              <p:nvPr/>
            </p:nvSpPr>
            <p:spPr>
              <a:xfrm>
                <a:off x="3521512" y="3207646"/>
                <a:ext cx="229831" cy="56037"/>
              </a:xfrm>
              <a:custGeom>
                <a:avLst/>
                <a:gdLst>
                  <a:gd name="connsiteX0" fmla="*/ 66983 w 204972"/>
                  <a:gd name="connsiteY0" fmla="*/ 340 h 49976"/>
                  <a:gd name="connsiteX1" fmla="*/ 191534 w 204972"/>
                  <a:gd name="connsiteY1" fmla="*/ 27466 h 49976"/>
                  <a:gd name="connsiteX2" fmla="*/ 204524 w 204972"/>
                  <a:gd name="connsiteY2" fmla="*/ 40838 h 49976"/>
                  <a:gd name="connsiteX3" fmla="*/ 187332 w 204972"/>
                  <a:gd name="connsiteY3" fmla="*/ 45423 h 49976"/>
                  <a:gd name="connsiteX4" fmla="*/ 31833 w 204972"/>
                  <a:gd name="connsiteY4" fmla="*/ 49625 h 49976"/>
                  <a:gd name="connsiteX5" fmla="*/ 122 w 204972"/>
                  <a:gd name="connsiteY5" fmla="*/ 29376 h 49976"/>
                  <a:gd name="connsiteX6" fmla="*/ 26867 w 204972"/>
                  <a:gd name="connsiteY6" fmla="*/ 340 h 49976"/>
                  <a:gd name="connsiteX7" fmla="*/ 66983 w 204972"/>
                  <a:gd name="connsiteY7" fmla="*/ 340 h 4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4972" h="49976">
                    <a:moveTo>
                      <a:pt x="66983" y="340"/>
                    </a:moveTo>
                    <a:cubicBezTo>
                      <a:pt x="110920" y="-1189"/>
                      <a:pt x="152564" y="7981"/>
                      <a:pt x="191534" y="27466"/>
                    </a:cubicBezTo>
                    <a:cubicBezTo>
                      <a:pt x="197265" y="30140"/>
                      <a:pt x="207199" y="32051"/>
                      <a:pt x="204524" y="40838"/>
                    </a:cubicBezTo>
                    <a:cubicBezTo>
                      <a:pt x="202232" y="47333"/>
                      <a:pt x="193445" y="46187"/>
                      <a:pt x="187332" y="45423"/>
                    </a:cubicBezTo>
                    <a:cubicBezTo>
                      <a:pt x="135372" y="38928"/>
                      <a:pt x="83411" y="43130"/>
                      <a:pt x="31833" y="49625"/>
                    </a:cubicBezTo>
                    <a:cubicBezTo>
                      <a:pt x="14641" y="51918"/>
                      <a:pt x="1651" y="42748"/>
                      <a:pt x="122" y="29376"/>
                    </a:cubicBezTo>
                    <a:cubicBezTo>
                      <a:pt x="-1406" y="16386"/>
                      <a:pt x="11584" y="1486"/>
                      <a:pt x="26867" y="340"/>
                    </a:cubicBezTo>
                    <a:cubicBezTo>
                      <a:pt x="40239" y="-425"/>
                      <a:pt x="53611" y="340"/>
                      <a:pt x="66983" y="340"/>
                    </a:cubicBezTo>
                    <a:close/>
                  </a:path>
                </a:pathLst>
              </a:custGeom>
              <a:solidFill>
                <a:srgbClr val="56210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A4615E91-8B0C-4E79-87D1-64111DD4046F}"/>
                  </a:ext>
                </a:extLst>
              </p:cNvPr>
              <p:cNvSpPr/>
              <p:nvPr/>
            </p:nvSpPr>
            <p:spPr>
              <a:xfrm>
                <a:off x="3169509" y="3307843"/>
                <a:ext cx="48836" cy="65973"/>
              </a:xfrm>
              <a:custGeom>
                <a:avLst/>
                <a:gdLst>
                  <a:gd name="connsiteX0" fmla="*/ 43555 w 43554"/>
                  <a:gd name="connsiteY0" fmla="*/ 29419 h 58837"/>
                  <a:gd name="connsiteX1" fmla="*/ 21777 w 43554"/>
                  <a:gd name="connsiteY1" fmla="*/ 58837 h 58837"/>
                  <a:gd name="connsiteX2" fmla="*/ 0 w 43554"/>
                  <a:gd name="connsiteY2" fmla="*/ 29419 h 58837"/>
                  <a:gd name="connsiteX3" fmla="*/ 21777 w 43554"/>
                  <a:gd name="connsiteY3" fmla="*/ 0 h 58837"/>
                  <a:gd name="connsiteX4" fmla="*/ 43555 w 43554"/>
                  <a:gd name="connsiteY4" fmla="*/ 29419 h 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554" h="58837">
                    <a:moveTo>
                      <a:pt x="43555" y="29419"/>
                    </a:moveTo>
                    <a:cubicBezTo>
                      <a:pt x="43555" y="45666"/>
                      <a:pt x="33805" y="58837"/>
                      <a:pt x="21777" y="58837"/>
                    </a:cubicBezTo>
                    <a:cubicBezTo>
                      <a:pt x="9750" y="58837"/>
                      <a:pt x="0" y="45666"/>
                      <a:pt x="0" y="29419"/>
                    </a:cubicBezTo>
                    <a:cubicBezTo>
                      <a:pt x="0" y="13171"/>
                      <a:pt x="9750" y="0"/>
                      <a:pt x="21777" y="0"/>
                    </a:cubicBezTo>
                    <a:cubicBezTo>
                      <a:pt x="33805" y="0"/>
                      <a:pt x="43555" y="13171"/>
                      <a:pt x="43555" y="294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7009A744-6DCF-440C-A9DA-15A618257CBA}"/>
                  </a:ext>
                </a:extLst>
              </p:cNvPr>
              <p:cNvSpPr/>
              <p:nvPr/>
            </p:nvSpPr>
            <p:spPr>
              <a:xfrm>
                <a:off x="3621466" y="3306129"/>
                <a:ext cx="48836" cy="65973"/>
              </a:xfrm>
              <a:custGeom>
                <a:avLst/>
                <a:gdLst>
                  <a:gd name="connsiteX0" fmla="*/ 43555 w 43554"/>
                  <a:gd name="connsiteY0" fmla="*/ 29419 h 58837"/>
                  <a:gd name="connsiteX1" fmla="*/ 21777 w 43554"/>
                  <a:gd name="connsiteY1" fmla="*/ 58837 h 58837"/>
                  <a:gd name="connsiteX2" fmla="*/ 0 w 43554"/>
                  <a:gd name="connsiteY2" fmla="*/ 29419 h 58837"/>
                  <a:gd name="connsiteX3" fmla="*/ 21777 w 43554"/>
                  <a:gd name="connsiteY3" fmla="*/ 0 h 58837"/>
                  <a:gd name="connsiteX4" fmla="*/ 43555 w 43554"/>
                  <a:gd name="connsiteY4" fmla="*/ 29419 h 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554" h="58837">
                    <a:moveTo>
                      <a:pt x="43555" y="29419"/>
                    </a:moveTo>
                    <a:cubicBezTo>
                      <a:pt x="43555" y="45666"/>
                      <a:pt x="33805" y="58837"/>
                      <a:pt x="21777" y="58837"/>
                    </a:cubicBezTo>
                    <a:cubicBezTo>
                      <a:pt x="9750" y="58837"/>
                      <a:pt x="0" y="45666"/>
                      <a:pt x="0" y="29419"/>
                    </a:cubicBezTo>
                    <a:cubicBezTo>
                      <a:pt x="0" y="13171"/>
                      <a:pt x="9750" y="0"/>
                      <a:pt x="21777" y="0"/>
                    </a:cubicBezTo>
                    <a:cubicBezTo>
                      <a:pt x="33805" y="0"/>
                      <a:pt x="43555" y="13171"/>
                      <a:pt x="43555" y="294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EBD6E552-DFA3-4028-A6DB-F7E5122878B2}"/>
                  </a:ext>
                </a:extLst>
              </p:cNvPr>
              <p:cNvSpPr/>
              <p:nvPr/>
            </p:nvSpPr>
            <p:spPr>
              <a:xfrm>
                <a:off x="3319020" y="3495480"/>
                <a:ext cx="61688" cy="127616"/>
              </a:xfrm>
              <a:custGeom>
                <a:avLst/>
                <a:gdLst>
                  <a:gd name="connsiteX0" fmla="*/ 16046 w 55016"/>
                  <a:gd name="connsiteY0" fmla="*/ 76794 h 113813"/>
                  <a:gd name="connsiteX1" fmla="*/ 55017 w 55016"/>
                  <a:gd name="connsiteY1" fmla="*/ 111943 h 113813"/>
                  <a:gd name="connsiteX2" fmla="*/ 0 w 55016"/>
                  <a:gd name="connsiteY2" fmla="*/ 109651 h 113813"/>
                  <a:gd name="connsiteX3" fmla="*/ 4203 w 55016"/>
                  <a:gd name="connsiteY3" fmla="*/ 19485 h 113813"/>
                  <a:gd name="connsiteX4" fmla="*/ 24070 w 55016"/>
                  <a:gd name="connsiteY4" fmla="*/ 0 h 113813"/>
                  <a:gd name="connsiteX5" fmla="*/ 20631 w 55016"/>
                  <a:gd name="connsiteY5" fmla="*/ 42409 h 113813"/>
                  <a:gd name="connsiteX6" fmla="*/ 16046 w 55016"/>
                  <a:gd name="connsiteY6" fmla="*/ 76794 h 11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16" h="113813">
                    <a:moveTo>
                      <a:pt x="16046" y="76794"/>
                    </a:moveTo>
                    <a:cubicBezTo>
                      <a:pt x="16429" y="105448"/>
                      <a:pt x="40880" y="105066"/>
                      <a:pt x="55017" y="111943"/>
                    </a:cubicBezTo>
                    <a:cubicBezTo>
                      <a:pt x="39352" y="116146"/>
                      <a:pt x="15664" y="112326"/>
                      <a:pt x="0" y="109651"/>
                    </a:cubicBezTo>
                    <a:cubicBezTo>
                      <a:pt x="382" y="103920"/>
                      <a:pt x="3439" y="44701"/>
                      <a:pt x="4203" y="19485"/>
                    </a:cubicBezTo>
                    <a:cubicBezTo>
                      <a:pt x="4585" y="16046"/>
                      <a:pt x="15282" y="6113"/>
                      <a:pt x="24070" y="0"/>
                    </a:cubicBezTo>
                    <a:cubicBezTo>
                      <a:pt x="29036" y="13754"/>
                      <a:pt x="24070" y="25980"/>
                      <a:pt x="20631" y="42409"/>
                    </a:cubicBezTo>
                    <a:cubicBezTo>
                      <a:pt x="19485" y="50432"/>
                      <a:pt x="16811" y="72973"/>
                      <a:pt x="16046" y="76794"/>
                    </a:cubicBezTo>
                    <a:close/>
                  </a:path>
                </a:pathLst>
              </a:custGeom>
              <a:solidFill>
                <a:srgbClr val="DD8D55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989F27A1-860F-4848-8B51-FFE646DA4F33}"/>
                  </a:ext>
                </a:extLst>
              </p:cNvPr>
              <p:cNvSpPr/>
              <p:nvPr/>
            </p:nvSpPr>
            <p:spPr>
              <a:xfrm rot="10530531">
                <a:off x="3262547" y="3757438"/>
                <a:ext cx="237737" cy="51977"/>
              </a:xfrm>
              <a:custGeom>
                <a:avLst/>
                <a:gdLst>
                  <a:gd name="connsiteX0" fmla="*/ 66983 w 204972"/>
                  <a:gd name="connsiteY0" fmla="*/ 340 h 49976"/>
                  <a:gd name="connsiteX1" fmla="*/ 191534 w 204972"/>
                  <a:gd name="connsiteY1" fmla="*/ 27466 h 49976"/>
                  <a:gd name="connsiteX2" fmla="*/ 204524 w 204972"/>
                  <a:gd name="connsiteY2" fmla="*/ 40838 h 49976"/>
                  <a:gd name="connsiteX3" fmla="*/ 187332 w 204972"/>
                  <a:gd name="connsiteY3" fmla="*/ 45423 h 49976"/>
                  <a:gd name="connsiteX4" fmla="*/ 31833 w 204972"/>
                  <a:gd name="connsiteY4" fmla="*/ 49625 h 49976"/>
                  <a:gd name="connsiteX5" fmla="*/ 122 w 204972"/>
                  <a:gd name="connsiteY5" fmla="*/ 29376 h 49976"/>
                  <a:gd name="connsiteX6" fmla="*/ 26867 w 204972"/>
                  <a:gd name="connsiteY6" fmla="*/ 340 h 49976"/>
                  <a:gd name="connsiteX7" fmla="*/ 66983 w 204972"/>
                  <a:gd name="connsiteY7" fmla="*/ 340 h 49976"/>
                  <a:gd name="connsiteX0" fmla="*/ 66983 w 207854"/>
                  <a:gd name="connsiteY0" fmla="*/ 340 h 46530"/>
                  <a:gd name="connsiteX1" fmla="*/ 191534 w 207854"/>
                  <a:gd name="connsiteY1" fmla="*/ 27466 h 46530"/>
                  <a:gd name="connsiteX2" fmla="*/ 204524 w 207854"/>
                  <a:gd name="connsiteY2" fmla="*/ 40838 h 46530"/>
                  <a:gd name="connsiteX3" fmla="*/ 187332 w 207854"/>
                  <a:gd name="connsiteY3" fmla="*/ 45423 h 46530"/>
                  <a:gd name="connsiteX4" fmla="*/ 122 w 207854"/>
                  <a:gd name="connsiteY4" fmla="*/ 29376 h 46530"/>
                  <a:gd name="connsiteX5" fmla="*/ 26867 w 207854"/>
                  <a:gd name="connsiteY5" fmla="*/ 340 h 46530"/>
                  <a:gd name="connsiteX6" fmla="*/ 66983 w 207854"/>
                  <a:gd name="connsiteY6" fmla="*/ 340 h 46530"/>
                  <a:gd name="connsiteX0" fmla="*/ 71151 w 212022"/>
                  <a:gd name="connsiteY0" fmla="*/ 165 h 46355"/>
                  <a:gd name="connsiteX1" fmla="*/ 195702 w 212022"/>
                  <a:gd name="connsiteY1" fmla="*/ 27291 h 46355"/>
                  <a:gd name="connsiteX2" fmla="*/ 208692 w 212022"/>
                  <a:gd name="connsiteY2" fmla="*/ 40663 h 46355"/>
                  <a:gd name="connsiteX3" fmla="*/ 191500 w 212022"/>
                  <a:gd name="connsiteY3" fmla="*/ 45248 h 46355"/>
                  <a:gd name="connsiteX4" fmla="*/ 4290 w 212022"/>
                  <a:gd name="connsiteY4" fmla="*/ 29201 h 46355"/>
                  <a:gd name="connsiteX5" fmla="*/ 71151 w 212022"/>
                  <a:gd name="connsiteY5" fmla="*/ 165 h 46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022" h="46355">
                    <a:moveTo>
                      <a:pt x="71151" y="165"/>
                    </a:moveTo>
                    <a:cubicBezTo>
                      <a:pt x="115088" y="-1364"/>
                      <a:pt x="156732" y="7806"/>
                      <a:pt x="195702" y="27291"/>
                    </a:cubicBezTo>
                    <a:cubicBezTo>
                      <a:pt x="201433" y="29965"/>
                      <a:pt x="211367" y="31876"/>
                      <a:pt x="208692" y="40663"/>
                    </a:cubicBezTo>
                    <a:cubicBezTo>
                      <a:pt x="206400" y="47158"/>
                      <a:pt x="225567" y="47158"/>
                      <a:pt x="191500" y="45248"/>
                    </a:cubicBezTo>
                    <a:cubicBezTo>
                      <a:pt x="157433" y="43338"/>
                      <a:pt x="31034" y="36715"/>
                      <a:pt x="4290" y="29201"/>
                    </a:cubicBezTo>
                    <a:cubicBezTo>
                      <a:pt x="-15768" y="21687"/>
                      <a:pt x="39249" y="483"/>
                      <a:pt x="71151" y="165"/>
                    </a:cubicBezTo>
                    <a:close/>
                  </a:path>
                </a:pathLst>
              </a:custGeom>
              <a:solidFill>
                <a:srgbClr val="FE5353"/>
              </a:solidFill>
              <a:ln w="38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0" name="그룹 7">
            <a:extLst>
              <a:ext uri="{FF2B5EF4-FFF2-40B4-BE49-F238E27FC236}">
                <a16:creationId xmlns:a16="http://schemas.microsoft.com/office/drawing/2014/main" xmlns="" id="{58706348-94B5-42E7-9FF0-93EC00673A6B}"/>
              </a:ext>
            </a:extLst>
          </p:cNvPr>
          <p:cNvGrpSpPr/>
          <p:nvPr/>
        </p:nvGrpSpPr>
        <p:grpSpPr>
          <a:xfrm>
            <a:off x="713537" y="1290833"/>
            <a:ext cx="4826042" cy="4006666"/>
            <a:chOff x="610975" y="1791591"/>
            <a:chExt cx="4345736" cy="3607907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2F1243E3-56FB-428D-9F34-FF0203602B46}"/>
                </a:ext>
              </a:extLst>
            </p:cNvPr>
            <p:cNvSpPr/>
            <p:nvPr/>
          </p:nvSpPr>
          <p:spPr>
            <a:xfrm>
              <a:off x="1984721" y="2668166"/>
              <a:ext cx="374035" cy="3740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xmlns="" id="{66430C64-4111-423F-A603-91FBD6626888}"/>
                </a:ext>
              </a:extLst>
            </p:cNvPr>
            <p:cNvSpPr/>
            <p:nvPr/>
          </p:nvSpPr>
          <p:spPr>
            <a:xfrm>
              <a:off x="3793105" y="3408218"/>
              <a:ext cx="463674" cy="4636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xmlns="" id="{809CFC28-1F11-4FA9-B4A8-58274744E76D}"/>
                </a:ext>
              </a:extLst>
            </p:cNvPr>
            <p:cNvSpPr/>
            <p:nvPr/>
          </p:nvSpPr>
          <p:spPr>
            <a:xfrm>
              <a:off x="1342867" y="3630717"/>
              <a:ext cx="463674" cy="46367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xmlns="" id="{E4DC1E49-7ACE-4F87-B03F-68112D2795FB}"/>
                </a:ext>
              </a:extLst>
            </p:cNvPr>
            <p:cNvSpPr/>
            <p:nvPr/>
          </p:nvSpPr>
          <p:spPr>
            <a:xfrm>
              <a:off x="1382277" y="3016274"/>
              <a:ext cx="463674" cy="4636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C0E24861-7B06-40CF-88BA-72B7CDD9B127}"/>
                </a:ext>
              </a:extLst>
            </p:cNvPr>
            <p:cNvSpPr/>
            <p:nvPr/>
          </p:nvSpPr>
          <p:spPr>
            <a:xfrm>
              <a:off x="2760365" y="2905150"/>
              <a:ext cx="463674" cy="46367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69E29BC6-F17A-4115-A20E-ED7EC84A5BA7}"/>
                </a:ext>
              </a:extLst>
            </p:cNvPr>
            <p:cNvSpPr/>
            <p:nvPr/>
          </p:nvSpPr>
          <p:spPr>
            <a:xfrm>
              <a:off x="2775820" y="2295481"/>
              <a:ext cx="463674" cy="46367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xmlns="" id="{F2288EEB-4E74-42B6-A4C2-2D0D1125700D}"/>
                </a:ext>
              </a:extLst>
            </p:cNvPr>
            <p:cNvSpPr/>
            <p:nvPr/>
          </p:nvSpPr>
          <p:spPr>
            <a:xfrm>
              <a:off x="1415587" y="2157926"/>
              <a:ext cx="374035" cy="37403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xmlns="" id="{3BF8F6A6-5481-4359-A0FA-1EE8647924D8}"/>
                </a:ext>
              </a:extLst>
            </p:cNvPr>
            <p:cNvSpPr/>
            <p:nvPr/>
          </p:nvSpPr>
          <p:spPr>
            <a:xfrm>
              <a:off x="4011910" y="2300124"/>
              <a:ext cx="463674" cy="46367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xmlns="" id="{8592B352-EC68-4175-BE2C-606A53A6E349}"/>
                </a:ext>
              </a:extLst>
            </p:cNvPr>
            <p:cNvSpPr/>
            <p:nvPr/>
          </p:nvSpPr>
          <p:spPr>
            <a:xfrm>
              <a:off x="4459520" y="4440303"/>
              <a:ext cx="374035" cy="3740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82982081-1188-45FD-8697-3B27F3AF6823}"/>
                </a:ext>
              </a:extLst>
            </p:cNvPr>
            <p:cNvSpPr/>
            <p:nvPr/>
          </p:nvSpPr>
          <p:spPr>
            <a:xfrm>
              <a:off x="3365671" y="2707594"/>
              <a:ext cx="463674" cy="4636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xmlns="" id="{0575ED78-79E3-4303-8B1B-C914C8CA4AAC}"/>
                </a:ext>
              </a:extLst>
            </p:cNvPr>
            <p:cNvSpPr/>
            <p:nvPr/>
          </p:nvSpPr>
          <p:spPr>
            <a:xfrm>
              <a:off x="4376819" y="3024061"/>
              <a:ext cx="463674" cy="4636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xmlns="" id="{0BA22122-C419-46F9-8634-50C065F9FAC1}"/>
                </a:ext>
              </a:extLst>
            </p:cNvPr>
            <p:cNvSpPr/>
            <p:nvPr/>
          </p:nvSpPr>
          <p:spPr>
            <a:xfrm>
              <a:off x="719256" y="4383634"/>
              <a:ext cx="463674" cy="46367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7FA17100-FFA5-441A-8FF2-ECBFD28D3D41}"/>
                </a:ext>
              </a:extLst>
            </p:cNvPr>
            <p:cNvSpPr/>
            <p:nvPr/>
          </p:nvSpPr>
          <p:spPr>
            <a:xfrm>
              <a:off x="610975" y="3652886"/>
              <a:ext cx="374035" cy="3740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xmlns="" id="{FEB9C191-59C7-417D-96C4-653ED0F25018}"/>
                </a:ext>
              </a:extLst>
            </p:cNvPr>
            <p:cNvSpPr/>
            <p:nvPr/>
          </p:nvSpPr>
          <p:spPr>
            <a:xfrm>
              <a:off x="2183359" y="1791591"/>
              <a:ext cx="463674" cy="4636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xmlns="" id="{D38D0DE8-2609-42B2-B0EA-FBE7524D166A}"/>
                </a:ext>
              </a:extLst>
            </p:cNvPr>
            <p:cNvSpPr/>
            <p:nvPr/>
          </p:nvSpPr>
          <p:spPr>
            <a:xfrm>
              <a:off x="4493037" y="3776916"/>
              <a:ext cx="463674" cy="46367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xmlns="" id="{ED1FA8ED-A095-4B62-9C87-4D41799EDA6D}"/>
                </a:ext>
              </a:extLst>
            </p:cNvPr>
            <p:cNvSpPr/>
            <p:nvPr/>
          </p:nvSpPr>
          <p:spPr>
            <a:xfrm>
              <a:off x="3506240" y="3972904"/>
              <a:ext cx="374035" cy="3740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xmlns="" id="{D66C0BCC-710F-4EE9-9485-02A22053C70E}"/>
                </a:ext>
              </a:extLst>
            </p:cNvPr>
            <p:cNvSpPr/>
            <p:nvPr/>
          </p:nvSpPr>
          <p:spPr>
            <a:xfrm>
              <a:off x="1797787" y="4623986"/>
              <a:ext cx="374035" cy="37403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xmlns="" id="{967FF6AB-43B0-470D-8037-EC0627320C61}"/>
                </a:ext>
              </a:extLst>
            </p:cNvPr>
            <p:cNvSpPr/>
            <p:nvPr/>
          </p:nvSpPr>
          <p:spPr>
            <a:xfrm>
              <a:off x="3835437" y="4513421"/>
              <a:ext cx="463674" cy="46367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xmlns="" id="{B60891D3-6A6C-497B-B336-84FFB88A816C}"/>
                </a:ext>
              </a:extLst>
            </p:cNvPr>
            <p:cNvSpPr/>
            <p:nvPr/>
          </p:nvSpPr>
          <p:spPr>
            <a:xfrm>
              <a:off x="1068543" y="4944244"/>
              <a:ext cx="374035" cy="37403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xmlns="" id="{5406003B-9C66-4BEE-B3A0-C6521B131ED8}"/>
                </a:ext>
              </a:extLst>
            </p:cNvPr>
            <p:cNvSpPr/>
            <p:nvPr/>
          </p:nvSpPr>
          <p:spPr>
            <a:xfrm>
              <a:off x="719256" y="2723980"/>
              <a:ext cx="463674" cy="46367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A2B251A9-3CA5-436D-981F-5D0F10D157F9}"/>
                </a:ext>
              </a:extLst>
            </p:cNvPr>
            <p:cNvSpPr/>
            <p:nvPr/>
          </p:nvSpPr>
          <p:spPr>
            <a:xfrm>
              <a:off x="3323600" y="1917068"/>
              <a:ext cx="374035" cy="3740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xmlns="" id="{7436AE1E-DB9B-412B-ADF1-20E8BE68D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4119" y="3859106"/>
              <a:ext cx="161511" cy="299295"/>
            </a:xfrm>
            <a:custGeom>
              <a:avLst/>
              <a:gdLst>
                <a:gd name="T0" fmla="*/ 276 w 1307"/>
                <a:gd name="T1" fmla="*/ 1253 h 2422"/>
                <a:gd name="T2" fmla="*/ 296 w 1307"/>
                <a:gd name="T3" fmla="*/ 1287 h 2422"/>
                <a:gd name="T4" fmla="*/ 551 w 1307"/>
                <a:gd name="T5" fmla="*/ 1275 h 2422"/>
                <a:gd name="T6" fmla="*/ 542 w 1307"/>
                <a:gd name="T7" fmla="*/ 1237 h 2422"/>
                <a:gd name="T8" fmla="*/ 289 w 1307"/>
                <a:gd name="T9" fmla="*/ 1037 h 2422"/>
                <a:gd name="T10" fmla="*/ 280 w 1307"/>
                <a:gd name="T11" fmla="*/ 1075 h 2422"/>
                <a:gd name="T12" fmla="*/ 534 w 1307"/>
                <a:gd name="T13" fmla="*/ 1087 h 2422"/>
                <a:gd name="T14" fmla="*/ 554 w 1307"/>
                <a:gd name="T15" fmla="*/ 1053 h 2422"/>
                <a:gd name="T16" fmla="*/ 303 w 1307"/>
                <a:gd name="T17" fmla="*/ 1033 h 2422"/>
                <a:gd name="T18" fmla="*/ 980 w 1307"/>
                <a:gd name="T19" fmla="*/ 1540 h 2422"/>
                <a:gd name="T20" fmla="*/ 762 w 1307"/>
                <a:gd name="T21" fmla="*/ 1655 h 2422"/>
                <a:gd name="T22" fmla="*/ 614 w 1307"/>
                <a:gd name="T23" fmla="*/ 1673 h 2422"/>
                <a:gd name="T24" fmla="*/ 334 w 1307"/>
                <a:gd name="T25" fmla="*/ 1613 h 2422"/>
                <a:gd name="T26" fmla="*/ 183 w 1307"/>
                <a:gd name="T27" fmla="*/ 1455 h 2422"/>
                <a:gd name="T28" fmla="*/ 151 w 1307"/>
                <a:gd name="T29" fmla="*/ 1366 h 2422"/>
                <a:gd name="T30" fmla="*/ 542 w 1307"/>
                <a:gd name="T31" fmla="*/ 837 h 2422"/>
                <a:gd name="T32" fmla="*/ 551 w 1307"/>
                <a:gd name="T33" fmla="*/ 875 h 2422"/>
                <a:gd name="T34" fmla="*/ 296 w 1307"/>
                <a:gd name="T35" fmla="*/ 887 h 2422"/>
                <a:gd name="T36" fmla="*/ 276 w 1307"/>
                <a:gd name="T37" fmla="*/ 853 h 2422"/>
                <a:gd name="T38" fmla="*/ 303 w 1307"/>
                <a:gd name="T39" fmla="*/ 633 h 2422"/>
                <a:gd name="T40" fmla="*/ 554 w 1307"/>
                <a:gd name="T41" fmla="*/ 653 h 2422"/>
                <a:gd name="T42" fmla="*/ 534 w 1307"/>
                <a:gd name="T43" fmla="*/ 687 h 2422"/>
                <a:gd name="T44" fmla="*/ 280 w 1307"/>
                <a:gd name="T45" fmla="*/ 675 h 2422"/>
                <a:gd name="T46" fmla="*/ 289 w 1307"/>
                <a:gd name="T47" fmla="*/ 637 h 2422"/>
                <a:gd name="T48" fmla="*/ 182 w 1307"/>
                <a:gd name="T49" fmla="*/ 453 h 2422"/>
                <a:gd name="T50" fmla="*/ 102 w 1307"/>
                <a:gd name="T51" fmla="*/ 484 h 2422"/>
                <a:gd name="T52" fmla="*/ 67 w 1307"/>
                <a:gd name="T53" fmla="*/ 1349 h 2422"/>
                <a:gd name="T54" fmla="*/ 82 w 1307"/>
                <a:gd name="T55" fmla="*/ 1433 h 2422"/>
                <a:gd name="T56" fmla="*/ 185 w 1307"/>
                <a:gd name="T57" fmla="*/ 1600 h 2422"/>
                <a:gd name="T58" fmla="*/ 462 w 1307"/>
                <a:gd name="T59" fmla="*/ 1727 h 2422"/>
                <a:gd name="T60" fmla="*/ 660 w 1307"/>
                <a:gd name="T61" fmla="*/ 1738 h 2422"/>
                <a:gd name="T62" fmla="*/ 863 w 1307"/>
                <a:gd name="T63" fmla="*/ 1697 h 2422"/>
                <a:gd name="T64" fmla="*/ 1080 w 1307"/>
                <a:gd name="T65" fmla="*/ 1547 h 2422"/>
                <a:gd name="T66" fmla="*/ 1154 w 1307"/>
                <a:gd name="T67" fmla="*/ 566 h 2422"/>
                <a:gd name="T68" fmla="*/ 1123 w 1307"/>
                <a:gd name="T69" fmla="*/ 491 h 2422"/>
                <a:gd name="T70" fmla="*/ 596 w 1307"/>
                <a:gd name="T71" fmla="*/ 62 h 2422"/>
                <a:gd name="T72" fmla="*/ 492 w 1307"/>
                <a:gd name="T73" fmla="*/ 102 h 2422"/>
                <a:gd name="T74" fmla="*/ 756 w 1307"/>
                <a:gd name="T75" fmla="*/ 162 h 2422"/>
                <a:gd name="T76" fmla="*/ 676 w 1307"/>
                <a:gd name="T77" fmla="*/ 73 h 2422"/>
                <a:gd name="T78" fmla="*/ 651 w 1307"/>
                <a:gd name="T79" fmla="*/ 4 h 2422"/>
                <a:gd name="T80" fmla="*/ 800 w 1307"/>
                <a:gd name="T81" fmla="*/ 100 h 2422"/>
                <a:gd name="T82" fmla="*/ 827 w 1307"/>
                <a:gd name="T83" fmla="*/ 177 h 2422"/>
                <a:gd name="T84" fmla="*/ 1203 w 1307"/>
                <a:gd name="T85" fmla="*/ 229 h 2422"/>
                <a:gd name="T86" fmla="*/ 1227 w 1307"/>
                <a:gd name="T87" fmla="*/ 1317 h 2422"/>
                <a:gd name="T88" fmla="*/ 1087 w 1307"/>
                <a:gd name="T89" fmla="*/ 1638 h 2422"/>
                <a:gd name="T90" fmla="*/ 845 w 1307"/>
                <a:gd name="T91" fmla="*/ 1775 h 2422"/>
                <a:gd name="T92" fmla="*/ 671 w 1307"/>
                <a:gd name="T93" fmla="*/ 1835 h 2422"/>
                <a:gd name="T94" fmla="*/ 640 w 1307"/>
                <a:gd name="T95" fmla="*/ 2017 h 2422"/>
                <a:gd name="T96" fmla="*/ 672 w 1307"/>
                <a:gd name="T97" fmla="*/ 2287 h 2422"/>
                <a:gd name="T98" fmla="*/ 803 w 1307"/>
                <a:gd name="T99" fmla="*/ 2362 h 2422"/>
                <a:gd name="T100" fmla="*/ 1283 w 1307"/>
                <a:gd name="T101" fmla="*/ 2415 h 2422"/>
                <a:gd name="T102" fmla="*/ 956 w 1307"/>
                <a:gd name="T103" fmla="*/ 2420 h 2422"/>
                <a:gd name="T104" fmla="*/ 671 w 1307"/>
                <a:gd name="T105" fmla="*/ 2362 h 2422"/>
                <a:gd name="T106" fmla="*/ 589 w 1307"/>
                <a:gd name="T107" fmla="*/ 2233 h 2422"/>
                <a:gd name="T108" fmla="*/ 563 w 1307"/>
                <a:gd name="T109" fmla="*/ 1878 h 2422"/>
                <a:gd name="T110" fmla="*/ 334 w 1307"/>
                <a:gd name="T111" fmla="*/ 1764 h 2422"/>
                <a:gd name="T112" fmla="*/ 87 w 1307"/>
                <a:gd name="T113" fmla="*/ 1593 h 2422"/>
                <a:gd name="T114" fmla="*/ 7 w 1307"/>
                <a:gd name="T115" fmla="*/ 1418 h 2422"/>
                <a:gd name="T116" fmla="*/ 2 w 1307"/>
                <a:gd name="T117" fmla="*/ 277 h 2422"/>
                <a:gd name="T118" fmla="*/ 83 w 1307"/>
                <a:gd name="T119" fmla="*/ 184 h 2422"/>
                <a:gd name="T120" fmla="*/ 391 w 1307"/>
                <a:gd name="T121" fmla="*/ 135 h 2422"/>
                <a:gd name="T122" fmla="*/ 516 w 1307"/>
                <a:gd name="T123" fmla="*/ 15 h 2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7" h="2422">
                  <a:moveTo>
                    <a:pt x="303" y="1233"/>
                  </a:moveTo>
                  <a:lnTo>
                    <a:pt x="296" y="1235"/>
                  </a:lnTo>
                  <a:lnTo>
                    <a:pt x="289" y="1237"/>
                  </a:lnTo>
                  <a:lnTo>
                    <a:pt x="283" y="1242"/>
                  </a:lnTo>
                  <a:lnTo>
                    <a:pt x="280" y="1247"/>
                  </a:lnTo>
                  <a:lnTo>
                    <a:pt x="276" y="1253"/>
                  </a:lnTo>
                  <a:lnTo>
                    <a:pt x="274" y="1260"/>
                  </a:lnTo>
                  <a:lnTo>
                    <a:pt x="276" y="1269"/>
                  </a:lnTo>
                  <a:lnTo>
                    <a:pt x="280" y="1275"/>
                  </a:lnTo>
                  <a:lnTo>
                    <a:pt x="283" y="1280"/>
                  </a:lnTo>
                  <a:lnTo>
                    <a:pt x="289" y="1286"/>
                  </a:lnTo>
                  <a:lnTo>
                    <a:pt x="296" y="1287"/>
                  </a:lnTo>
                  <a:lnTo>
                    <a:pt x="303" y="1289"/>
                  </a:lnTo>
                  <a:lnTo>
                    <a:pt x="527" y="1289"/>
                  </a:lnTo>
                  <a:lnTo>
                    <a:pt x="534" y="1287"/>
                  </a:lnTo>
                  <a:lnTo>
                    <a:pt x="542" y="1286"/>
                  </a:lnTo>
                  <a:lnTo>
                    <a:pt x="547" y="1280"/>
                  </a:lnTo>
                  <a:lnTo>
                    <a:pt x="551" y="1275"/>
                  </a:lnTo>
                  <a:lnTo>
                    <a:pt x="554" y="1269"/>
                  </a:lnTo>
                  <a:lnTo>
                    <a:pt x="554" y="1260"/>
                  </a:lnTo>
                  <a:lnTo>
                    <a:pt x="554" y="1253"/>
                  </a:lnTo>
                  <a:lnTo>
                    <a:pt x="551" y="1247"/>
                  </a:lnTo>
                  <a:lnTo>
                    <a:pt x="547" y="1242"/>
                  </a:lnTo>
                  <a:lnTo>
                    <a:pt x="542" y="1237"/>
                  </a:lnTo>
                  <a:lnTo>
                    <a:pt x="534" y="1235"/>
                  </a:lnTo>
                  <a:lnTo>
                    <a:pt x="527" y="1233"/>
                  </a:lnTo>
                  <a:lnTo>
                    <a:pt x="303" y="1233"/>
                  </a:lnTo>
                  <a:close/>
                  <a:moveTo>
                    <a:pt x="303" y="1033"/>
                  </a:moveTo>
                  <a:lnTo>
                    <a:pt x="296" y="1035"/>
                  </a:lnTo>
                  <a:lnTo>
                    <a:pt x="289" y="1037"/>
                  </a:lnTo>
                  <a:lnTo>
                    <a:pt x="283" y="1042"/>
                  </a:lnTo>
                  <a:lnTo>
                    <a:pt x="280" y="1047"/>
                  </a:lnTo>
                  <a:lnTo>
                    <a:pt x="276" y="1053"/>
                  </a:lnTo>
                  <a:lnTo>
                    <a:pt x="274" y="1060"/>
                  </a:lnTo>
                  <a:lnTo>
                    <a:pt x="276" y="1069"/>
                  </a:lnTo>
                  <a:lnTo>
                    <a:pt x="280" y="1075"/>
                  </a:lnTo>
                  <a:lnTo>
                    <a:pt x="283" y="1080"/>
                  </a:lnTo>
                  <a:lnTo>
                    <a:pt x="289" y="1086"/>
                  </a:lnTo>
                  <a:lnTo>
                    <a:pt x="296" y="1087"/>
                  </a:lnTo>
                  <a:lnTo>
                    <a:pt x="303" y="1089"/>
                  </a:lnTo>
                  <a:lnTo>
                    <a:pt x="527" y="1089"/>
                  </a:lnTo>
                  <a:lnTo>
                    <a:pt x="534" y="1087"/>
                  </a:lnTo>
                  <a:lnTo>
                    <a:pt x="542" y="1086"/>
                  </a:lnTo>
                  <a:lnTo>
                    <a:pt x="547" y="1080"/>
                  </a:lnTo>
                  <a:lnTo>
                    <a:pt x="551" y="1075"/>
                  </a:lnTo>
                  <a:lnTo>
                    <a:pt x="554" y="1069"/>
                  </a:lnTo>
                  <a:lnTo>
                    <a:pt x="554" y="1060"/>
                  </a:lnTo>
                  <a:lnTo>
                    <a:pt x="554" y="1053"/>
                  </a:lnTo>
                  <a:lnTo>
                    <a:pt x="551" y="1047"/>
                  </a:lnTo>
                  <a:lnTo>
                    <a:pt x="547" y="1042"/>
                  </a:lnTo>
                  <a:lnTo>
                    <a:pt x="542" y="1037"/>
                  </a:lnTo>
                  <a:lnTo>
                    <a:pt x="534" y="1035"/>
                  </a:lnTo>
                  <a:lnTo>
                    <a:pt x="527" y="1033"/>
                  </a:lnTo>
                  <a:lnTo>
                    <a:pt x="303" y="1033"/>
                  </a:lnTo>
                  <a:close/>
                  <a:moveTo>
                    <a:pt x="1067" y="946"/>
                  </a:moveTo>
                  <a:lnTo>
                    <a:pt x="1067" y="1366"/>
                  </a:lnTo>
                  <a:lnTo>
                    <a:pt x="1052" y="1418"/>
                  </a:lnTo>
                  <a:lnTo>
                    <a:pt x="1034" y="1466"/>
                  </a:lnTo>
                  <a:lnTo>
                    <a:pt x="1009" y="1506"/>
                  </a:lnTo>
                  <a:lnTo>
                    <a:pt x="980" y="1540"/>
                  </a:lnTo>
                  <a:lnTo>
                    <a:pt x="945" y="1569"/>
                  </a:lnTo>
                  <a:lnTo>
                    <a:pt x="911" y="1595"/>
                  </a:lnTo>
                  <a:lnTo>
                    <a:pt x="874" y="1615"/>
                  </a:lnTo>
                  <a:lnTo>
                    <a:pt x="836" y="1633"/>
                  </a:lnTo>
                  <a:lnTo>
                    <a:pt x="798" y="1646"/>
                  </a:lnTo>
                  <a:lnTo>
                    <a:pt x="762" y="1655"/>
                  </a:lnTo>
                  <a:lnTo>
                    <a:pt x="727" y="1662"/>
                  </a:lnTo>
                  <a:lnTo>
                    <a:pt x="696" y="1667"/>
                  </a:lnTo>
                  <a:lnTo>
                    <a:pt x="667" y="1671"/>
                  </a:lnTo>
                  <a:lnTo>
                    <a:pt x="643" y="1673"/>
                  </a:lnTo>
                  <a:lnTo>
                    <a:pt x="627" y="1673"/>
                  </a:lnTo>
                  <a:lnTo>
                    <a:pt x="614" y="1673"/>
                  </a:lnTo>
                  <a:lnTo>
                    <a:pt x="611" y="1673"/>
                  </a:lnTo>
                  <a:lnTo>
                    <a:pt x="542" y="1671"/>
                  </a:lnTo>
                  <a:lnTo>
                    <a:pt x="482" y="1664"/>
                  </a:lnTo>
                  <a:lnTo>
                    <a:pt x="427" y="1651"/>
                  </a:lnTo>
                  <a:lnTo>
                    <a:pt x="378" y="1633"/>
                  </a:lnTo>
                  <a:lnTo>
                    <a:pt x="334" y="1613"/>
                  </a:lnTo>
                  <a:lnTo>
                    <a:pt x="298" y="1589"/>
                  </a:lnTo>
                  <a:lnTo>
                    <a:pt x="267" y="1562"/>
                  </a:lnTo>
                  <a:lnTo>
                    <a:pt x="240" y="1537"/>
                  </a:lnTo>
                  <a:lnTo>
                    <a:pt x="216" y="1507"/>
                  </a:lnTo>
                  <a:lnTo>
                    <a:pt x="198" y="1482"/>
                  </a:lnTo>
                  <a:lnTo>
                    <a:pt x="183" y="1455"/>
                  </a:lnTo>
                  <a:lnTo>
                    <a:pt x="172" y="1431"/>
                  </a:lnTo>
                  <a:lnTo>
                    <a:pt x="163" y="1409"/>
                  </a:lnTo>
                  <a:lnTo>
                    <a:pt x="158" y="1391"/>
                  </a:lnTo>
                  <a:lnTo>
                    <a:pt x="154" y="1377"/>
                  </a:lnTo>
                  <a:lnTo>
                    <a:pt x="152" y="1367"/>
                  </a:lnTo>
                  <a:lnTo>
                    <a:pt x="151" y="1366"/>
                  </a:lnTo>
                  <a:lnTo>
                    <a:pt x="151" y="949"/>
                  </a:lnTo>
                  <a:lnTo>
                    <a:pt x="1067" y="946"/>
                  </a:lnTo>
                  <a:close/>
                  <a:moveTo>
                    <a:pt x="303" y="833"/>
                  </a:moveTo>
                  <a:lnTo>
                    <a:pt x="527" y="833"/>
                  </a:lnTo>
                  <a:lnTo>
                    <a:pt x="534" y="835"/>
                  </a:lnTo>
                  <a:lnTo>
                    <a:pt x="542" y="837"/>
                  </a:lnTo>
                  <a:lnTo>
                    <a:pt x="547" y="842"/>
                  </a:lnTo>
                  <a:lnTo>
                    <a:pt x="551" y="847"/>
                  </a:lnTo>
                  <a:lnTo>
                    <a:pt x="554" y="853"/>
                  </a:lnTo>
                  <a:lnTo>
                    <a:pt x="554" y="860"/>
                  </a:lnTo>
                  <a:lnTo>
                    <a:pt x="554" y="869"/>
                  </a:lnTo>
                  <a:lnTo>
                    <a:pt x="551" y="875"/>
                  </a:lnTo>
                  <a:lnTo>
                    <a:pt x="547" y="880"/>
                  </a:lnTo>
                  <a:lnTo>
                    <a:pt x="542" y="886"/>
                  </a:lnTo>
                  <a:lnTo>
                    <a:pt x="534" y="887"/>
                  </a:lnTo>
                  <a:lnTo>
                    <a:pt x="527" y="889"/>
                  </a:lnTo>
                  <a:lnTo>
                    <a:pt x="303" y="889"/>
                  </a:lnTo>
                  <a:lnTo>
                    <a:pt x="296" y="887"/>
                  </a:lnTo>
                  <a:lnTo>
                    <a:pt x="289" y="886"/>
                  </a:lnTo>
                  <a:lnTo>
                    <a:pt x="283" y="880"/>
                  </a:lnTo>
                  <a:lnTo>
                    <a:pt x="280" y="875"/>
                  </a:lnTo>
                  <a:lnTo>
                    <a:pt x="276" y="869"/>
                  </a:lnTo>
                  <a:lnTo>
                    <a:pt x="274" y="860"/>
                  </a:lnTo>
                  <a:lnTo>
                    <a:pt x="276" y="853"/>
                  </a:lnTo>
                  <a:lnTo>
                    <a:pt x="280" y="847"/>
                  </a:lnTo>
                  <a:lnTo>
                    <a:pt x="283" y="842"/>
                  </a:lnTo>
                  <a:lnTo>
                    <a:pt x="289" y="837"/>
                  </a:lnTo>
                  <a:lnTo>
                    <a:pt x="296" y="835"/>
                  </a:lnTo>
                  <a:lnTo>
                    <a:pt x="303" y="833"/>
                  </a:lnTo>
                  <a:close/>
                  <a:moveTo>
                    <a:pt x="303" y="633"/>
                  </a:moveTo>
                  <a:lnTo>
                    <a:pt x="527" y="633"/>
                  </a:lnTo>
                  <a:lnTo>
                    <a:pt x="534" y="635"/>
                  </a:lnTo>
                  <a:lnTo>
                    <a:pt x="542" y="637"/>
                  </a:lnTo>
                  <a:lnTo>
                    <a:pt x="547" y="642"/>
                  </a:lnTo>
                  <a:lnTo>
                    <a:pt x="551" y="647"/>
                  </a:lnTo>
                  <a:lnTo>
                    <a:pt x="554" y="653"/>
                  </a:lnTo>
                  <a:lnTo>
                    <a:pt x="554" y="662"/>
                  </a:lnTo>
                  <a:lnTo>
                    <a:pt x="554" y="669"/>
                  </a:lnTo>
                  <a:lnTo>
                    <a:pt x="551" y="675"/>
                  </a:lnTo>
                  <a:lnTo>
                    <a:pt x="547" y="680"/>
                  </a:lnTo>
                  <a:lnTo>
                    <a:pt x="542" y="686"/>
                  </a:lnTo>
                  <a:lnTo>
                    <a:pt x="534" y="687"/>
                  </a:lnTo>
                  <a:lnTo>
                    <a:pt x="527" y="689"/>
                  </a:lnTo>
                  <a:lnTo>
                    <a:pt x="303" y="689"/>
                  </a:lnTo>
                  <a:lnTo>
                    <a:pt x="296" y="687"/>
                  </a:lnTo>
                  <a:lnTo>
                    <a:pt x="289" y="686"/>
                  </a:lnTo>
                  <a:lnTo>
                    <a:pt x="283" y="680"/>
                  </a:lnTo>
                  <a:lnTo>
                    <a:pt x="280" y="675"/>
                  </a:lnTo>
                  <a:lnTo>
                    <a:pt x="276" y="669"/>
                  </a:lnTo>
                  <a:lnTo>
                    <a:pt x="274" y="662"/>
                  </a:lnTo>
                  <a:lnTo>
                    <a:pt x="276" y="653"/>
                  </a:lnTo>
                  <a:lnTo>
                    <a:pt x="280" y="647"/>
                  </a:lnTo>
                  <a:lnTo>
                    <a:pt x="283" y="642"/>
                  </a:lnTo>
                  <a:lnTo>
                    <a:pt x="289" y="637"/>
                  </a:lnTo>
                  <a:lnTo>
                    <a:pt x="296" y="635"/>
                  </a:lnTo>
                  <a:lnTo>
                    <a:pt x="303" y="633"/>
                  </a:lnTo>
                  <a:close/>
                  <a:moveTo>
                    <a:pt x="1031" y="449"/>
                  </a:moveTo>
                  <a:lnTo>
                    <a:pt x="191" y="453"/>
                  </a:lnTo>
                  <a:lnTo>
                    <a:pt x="189" y="453"/>
                  </a:lnTo>
                  <a:lnTo>
                    <a:pt x="182" y="453"/>
                  </a:lnTo>
                  <a:lnTo>
                    <a:pt x="172" y="453"/>
                  </a:lnTo>
                  <a:lnTo>
                    <a:pt x="160" y="455"/>
                  </a:lnTo>
                  <a:lnTo>
                    <a:pt x="147" y="457"/>
                  </a:lnTo>
                  <a:lnTo>
                    <a:pt x="132" y="464"/>
                  </a:lnTo>
                  <a:lnTo>
                    <a:pt x="116" y="471"/>
                  </a:lnTo>
                  <a:lnTo>
                    <a:pt x="102" y="484"/>
                  </a:lnTo>
                  <a:lnTo>
                    <a:pt x="89" y="502"/>
                  </a:lnTo>
                  <a:lnTo>
                    <a:pt x="78" y="524"/>
                  </a:lnTo>
                  <a:lnTo>
                    <a:pt x="69" y="551"/>
                  </a:lnTo>
                  <a:lnTo>
                    <a:pt x="63" y="584"/>
                  </a:lnTo>
                  <a:lnTo>
                    <a:pt x="63" y="626"/>
                  </a:lnTo>
                  <a:lnTo>
                    <a:pt x="67" y="1349"/>
                  </a:lnTo>
                  <a:lnTo>
                    <a:pt x="67" y="1351"/>
                  </a:lnTo>
                  <a:lnTo>
                    <a:pt x="67" y="1360"/>
                  </a:lnTo>
                  <a:lnTo>
                    <a:pt x="69" y="1373"/>
                  </a:lnTo>
                  <a:lnTo>
                    <a:pt x="72" y="1389"/>
                  </a:lnTo>
                  <a:lnTo>
                    <a:pt x="76" y="1409"/>
                  </a:lnTo>
                  <a:lnTo>
                    <a:pt x="82" y="1433"/>
                  </a:lnTo>
                  <a:lnTo>
                    <a:pt x="91" y="1458"/>
                  </a:lnTo>
                  <a:lnTo>
                    <a:pt x="102" y="1484"/>
                  </a:lnTo>
                  <a:lnTo>
                    <a:pt x="118" y="1513"/>
                  </a:lnTo>
                  <a:lnTo>
                    <a:pt x="136" y="1542"/>
                  </a:lnTo>
                  <a:lnTo>
                    <a:pt x="158" y="1571"/>
                  </a:lnTo>
                  <a:lnTo>
                    <a:pt x="185" y="1600"/>
                  </a:lnTo>
                  <a:lnTo>
                    <a:pt x="216" y="1627"/>
                  </a:lnTo>
                  <a:lnTo>
                    <a:pt x="254" y="1653"/>
                  </a:lnTo>
                  <a:lnTo>
                    <a:pt x="296" y="1677"/>
                  </a:lnTo>
                  <a:lnTo>
                    <a:pt x="345" y="1697"/>
                  </a:lnTo>
                  <a:lnTo>
                    <a:pt x="400" y="1715"/>
                  </a:lnTo>
                  <a:lnTo>
                    <a:pt x="462" y="1727"/>
                  </a:lnTo>
                  <a:lnTo>
                    <a:pt x="531" y="1737"/>
                  </a:lnTo>
                  <a:lnTo>
                    <a:pt x="607" y="1740"/>
                  </a:lnTo>
                  <a:lnTo>
                    <a:pt x="611" y="1742"/>
                  </a:lnTo>
                  <a:lnTo>
                    <a:pt x="622" y="1740"/>
                  </a:lnTo>
                  <a:lnTo>
                    <a:pt x="638" y="1740"/>
                  </a:lnTo>
                  <a:lnTo>
                    <a:pt x="660" y="1738"/>
                  </a:lnTo>
                  <a:lnTo>
                    <a:pt x="687" y="1737"/>
                  </a:lnTo>
                  <a:lnTo>
                    <a:pt x="716" y="1733"/>
                  </a:lnTo>
                  <a:lnTo>
                    <a:pt x="751" y="1727"/>
                  </a:lnTo>
                  <a:lnTo>
                    <a:pt x="787" y="1718"/>
                  </a:lnTo>
                  <a:lnTo>
                    <a:pt x="825" y="1709"/>
                  </a:lnTo>
                  <a:lnTo>
                    <a:pt x="863" y="1697"/>
                  </a:lnTo>
                  <a:lnTo>
                    <a:pt x="903" y="1680"/>
                  </a:lnTo>
                  <a:lnTo>
                    <a:pt x="942" y="1662"/>
                  </a:lnTo>
                  <a:lnTo>
                    <a:pt x="980" y="1640"/>
                  </a:lnTo>
                  <a:lnTo>
                    <a:pt x="1016" y="1613"/>
                  </a:lnTo>
                  <a:lnTo>
                    <a:pt x="1049" y="1582"/>
                  </a:lnTo>
                  <a:lnTo>
                    <a:pt x="1080" y="1547"/>
                  </a:lnTo>
                  <a:lnTo>
                    <a:pt x="1105" y="1507"/>
                  </a:lnTo>
                  <a:lnTo>
                    <a:pt x="1127" y="1462"/>
                  </a:lnTo>
                  <a:lnTo>
                    <a:pt x="1143" y="1411"/>
                  </a:lnTo>
                  <a:lnTo>
                    <a:pt x="1152" y="1355"/>
                  </a:lnTo>
                  <a:lnTo>
                    <a:pt x="1154" y="1293"/>
                  </a:lnTo>
                  <a:lnTo>
                    <a:pt x="1154" y="566"/>
                  </a:lnTo>
                  <a:lnTo>
                    <a:pt x="1154" y="562"/>
                  </a:lnTo>
                  <a:lnTo>
                    <a:pt x="1152" y="553"/>
                  </a:lnTo>
                  <a:lnTo>
                    <a:pt x="1151" y="540"/>
                  </a:lnTo>
                  <a:lnTo>
                    <a:pt x="1143" y="526"/>
                  </a:lnTo>
                  <a:lnTo>
                    <a:pt x="1136" y="509"/>
                  </a:lnTo>
                  <a:lnTo>
                    <a:pt x="1123" y="491"/>
                  </a:lnTo>
                  <a:lnTo>
                    <a:pt x="1109" y="477"/>
                  </a:lnTo>
                  <a:lnTo>
                    <a:pt x="1087" y="462"/>
                  </a:lnTo>
                  <a:lnTo>
                    <a:pt x="1062" y="453"/>
                  </a:lnTo>
                  <a:lnTo>
                    <a:pt x="1031" y="449"/>
                  </a:lnTo>
                  <a:close/>
                  <a:moveTo>
                    <a:pt x="603" y="60"/>
                  </a:moveTo>
                  <a:lnTo>
                    <a:pt x="596" y="62"/>
                  </a:lnTo>
                  <a:lnTo>
                    <a:pt x="582" y="62"/>
                  </a:lnTo>
                  <a:lnTo>
                    <a:pt x="565" y="66"/>
                  </a:lnTo>
                  <a:lnTo>
                    <a:pt x="547" y="69"/>
                  </a:lnTo>
                  <a:lnTo>
                    <a:pt x="529" y="77"/>
                  </a:lnTo>
                  <a:lnTo>
                    <a:pt x="509" y="87"/>
                  </a:lnTo>
                  <a:lnTo>
                    <a:pt x="492" y="102"/>
                  </a:lnTo>
                  <a:lnTo>
                    <a:pt x="478" y="122"/>
                  </a:lnTo>
                  <a:lnTo>
                    <a:pt x="465" y="147"/>
                  </a:lnTo>
                  <a:lnTo>
                    <a:pt x="460" y="177"/>
                  </a:lnTo>
                  <a:lnTo>
                    <a:pt x="760" y="173"/>
                  </a:lnTo>
                  <a:lnTo>
                    <a:pt x="758" y="169"/>
                  </a:lnTo>
                  <a:lnTo>
                    <a:pt x="756" y="162"/>
                  </a:lnTo>
                  <a:lnTo>
                    <a:pt x="752" y="149"/>
                  </a:lnTo>
                  <a:lnTo>
                    <a:pt x="745" y="133"/>
                  </a:lnTo>
                  <a:lnTo>
                    <a:pt x="734" y="117"/>
                  </a:lnTo>
                  <a:lnTo>
                    <a:pt x="720" y="100"/>
                  </a:lnTo>
                  <a:lnTo>
                    <a:pt x="702" y="84"/>
                  </a:lnTo>
                  <a:lnTo>
                    <a:pt x="676" y="73"/>
                  </a:lnTo>
                  <a:lnTo>
                    <a:pt x="645" y="64"/>
                  </a:lnTo>
                  <a:lnTo>
                    <a:pt x="607" y="60"/>
                  </a:lnTo>
                  <a:lnTo>
                    <a:pt x="603" y="60"/>
                  </a:lnTo>
                  <a:close/>
                  <a:moveTo>
                    <a:pt x="603" y="0"/>
                  </a:moveTo>
                  <a:lnTo>
                    <a:pt x="607" y="0"/>
                  </a:lnTo>
                  <a:lnTo>
                    <a:pt x="651" y="4"/>
                  </a:lnTo>
                  <a:lnTo>
                    <a:pt x="689" y="13"/>
                  </a:lnTo>
                  <a:lnTo>
                    <a:pt x="720" y="26"/>
                  </a:lnTo>
                  <a:lnTo>
                    <a:pt x="747" y="42"/>
                  </a:lnTo>
                  <a:lnTo>
                    <a:pt x="769" y="60"/>
                  </a:lnTo>
                  <a:lnTo>
                    <a:pt x="787" y="80"/>
                  </a:lnTo>
                  <a:lnTo>
                    <a:pt x="800" y="100"/>
                  </a:lnTo>
                  <a:lnTo>
                    <a:pt x="811" y="120"/>
                  </a:lnTo>
                  <a:lnTo>
                    <a:pt x="818" y="138"/>
                  </a:lnTo>
                  <a:lnTo>
                    <a:pt x="822" y="153"/>
                  </a:lnTo>
                  <a:lnTo>
                    <a:pt x="825" y="166"/>
                  </a:lnTo>
                  <a:lnTo>
                    <a:pt x="827" y="175"/>
                  </a:lnTo>
                  <a:lnTo>
                    <a:pt x="827" y="177"/>
                  </a:lnTo>
                  <a:lnTo>
                    <a:pt x="1080" y="177"/>
                  </a:lnTo>
                  <a:lnTo>
                    <a:pt x="1116" y="178"/>
                  </a:lnTo>
                  <a:lnTo>
                    <a:pt x="1145" y="186"/>
                  </a:lnTo>
                  <a:lnTo>
                    <a:pt x="1171" y="198"/>
                  </a:lnTo>
                  <a:lnTo>
                    <a:pt x="1189" y="213"/>
                  </a:lnTo>
                  <a:lnTo>
                    <a:pt x="1203" y="229"/>
                  </a:lnTo>
                  <a:lnTo>
                    <a:pt x="1212" y="246"/>
                  </a:lnTo>
                  <a:lnTo>
                    <a:pt x="1220" y="260"/>
                  </a:lnTo>
                  <a:lnTo>
                    <a:pt x="1225" y="273"/>
                  </a:lnTo>
                  <a:lnTo>
                    <a:pt x="1227" y="282"/>
                  </a:lnTo>
                  <a:lnTo>
                    <a:pt x="1227" y="286"/>
                  </a:lnTo>
                  <a:lnTo>
                    <a:pt x="1227" y="1317"/>
                  </a:lnTo>
                  <a:lnTo>
                    <a:pt x="1216" y="1387"/>
                  </a:lnTo>
                  <a:lnTo>
                    <a:pt x="1200" y="1449"/>
                  </a:lnTo>
                  <a:lnTo>
                    <a:pt x="1178" y="1506"/>
                  </a:lnTo>
                  <a:lnTo>
                    <a:pt x="1152" y="1557"/>
                  </a:lnTo>
                  <a:lnTo>
                    <a:pt x="1122" y="1600"/>
                  </a:lnTo>
                  <a:lnTo>
                    <a:pt x="1087" y="1638"/>
                  </a:lnTo>
                  <a:lnTo>
                    <a:pt x="1051" y="1671"/>
                  </a:lnTo>
                  <a:lnTo>
                    <a:pt x="1011" y="1700"/>
                  </a:lnTo>
                  <a:lnTo>
                    <a:pt x="971" y="1726"/>
                  </a:lnTo>
                  <a:lnTo>
                    <a:pt x="929" y="1746"/>
                  </a:lnTo>
                  <a:lnTo>
                    <a:pt x="887" y="1762"/>
                  </a:lnTo>
                  <a:lnTo>
                    <a:pt x="845" y="1775"/>
                  </a:lnTo>
                  <a:lnTo>
                    <a:pt x="805" y="1786"/>
                  </a:lnTo>
                  <a:lnTo>
                    <a:pt x="767" y="1793"/>
                  </a:lnTo>
                  <a:lnTo>
                    <a:pt x="732" y="1798"/>
                  </a:lnTo>
                  <a:lnTo>
                    <a:pt x="700" y="1802"/>
                  </a:lnTo>
                  <a:lnTo>
                    <a:pt x="671" y="1804"/>
                  </a:lnTo>
                  <a:lnTo>
                    <a:pt x="671" y="1835"/>
                  </a:lnTo>
                  <a:lnTo>
                    <a:pt x="667" y="1857"/>
                  </a:lnTo>
                  <a:lnTo>
                    <a:pt x="658" y="1875"/>
                  </a:lnTo>
                  <a:lnTo>
                    <a:pt x="642" y="1887"/>
                  </a:lnTo>
                  <a:lnTo>
                    <a:pt x="642" y="1922"/>
                  </a:lnTo>
                  <a:lnTo>
                    <a:pt x="640" y="1966"/>
                  </a:lnTo>
                  <a:lnTo>
                    <a:pt x="640" y="2017"/>
                  </a:lnTo>
                  <a:lnTo>
                    <a:pt x="638" y="2073"/>
                  </a:lnTo>
                  <a:lnTo>
                    <a:pt x="638" y="2131"/>
                  </a:lnTo>
                  <a:lnTo>
                    <a:pt x="640" y="2193"/>
                  </a:lnTo>
                  <a:lnTo>
                    <a:pt x="643" y="2229"/>
                  </a:lnTo>
                  <a:lnTo>
                    <a:pt x="656" y="2260"/>
                  </a:lnTo>
                  <a:lnTo>
                    <a:pt x="672" y="2287"/>
                  </a:lnTo>
                  <a:lnTo>
                    <a:pt x="694" y="2309"/>
                  </a:lnTo>
                  <a:lnTo>
                    <a:pt x="718" y="2326"/>
                  </a:lnTo>
                  <a:lnTo>
                    <a:pt x="742" y="2340"/>
                  </a:lnTo>
                  <a:lnTo>
                    <a:pt x="765" y="2349"/>
                  </a:lnTo>
                  <a:lnTo>
                    <a:pt x="787" y="2357"/>
                  </a:lnTo>
                  <a:lnTo>
                    <a:pt x="803" y="2362"/>
                  </a:lnTo>
                  <a:lnTo>
                    <a:pt x="814" y="2364"/>
                  </a:lnTo>
                  <a:lnTo>
                    <a:pt x="820" y="2366"/>
                  </a:lnTo>
                  <a:lnTo>
                    <a:pt x="1307" y="2366"/>
                  </a:lnTo>
                  <a:lnTo>
                    <a:pt x="1307" y="2413"/>
                  </a:lnTo>
                  <a:lnTo>
                    <a:pt x="1302" y="2413"/>
                  </a:lnTo>
                  <a:lnTo>
                    <a:pt x="1283" y="2415"/>
                  </a:lnTo>
                  <a:lnTo>
                    <a:pt x="1254" y="2415"/>
                  </a:lnTo>
                  <a:lnTo>
                    <a:pt x="1216" y="2417"/>
                  </a:lnTo>
                  <a:lnTo>
                    <a:pt x="1165" y="2418"/>
                  </a:lnTo>
                  <a:lnTo>
                    <a:pt x="1105" y="2418"/>
                  </a:lnTo>
                  <a:lnTo>
                    <a:pt x="1034" y="2420"/>
                  </a:lnTo>
                  <a:lnTo>
                    <a:pt x="956" y="2420"/>
                  </a:lnTo>
                  <a:lnTo>
                    <a:pt x="867" y="2422"/>
                  </a:lnTo>
                  <a:lnTo>
                    <a:pt x="816" y="2418"/>
                  </a:lnTo>
                  <a:lnTo>
                    <a:pt x="771" y="2409"/>
                  </a:lnTo>
                  <a:lnTo>
                    <a:pt x="731" y="2397"/>
                  </a:lnTo>
                  <a:lnTo>
                    <a:pt x="698" y="2382"/>
                  </a:lnTo>
                  <a:lnTo>
                    <a:pt x="671" y="2362"/>
                  </a:lnTo>
                  <a:lnTo>
                    <a:pt x="647" y="2340"/>
                  </a:lnTo>
                  <a:lnTo>
                    <a:pt x="629" y="2318"/>
                  </a:lnTo>
                  <a:lnTo>
                    <a:pt x="614" y="2297"/>
                  </a:lnTo>
                  <a:lnTo>
                    <a:pt x="603" y="2273"/>
                  </a:lnTo>
                  <a:lnTo>
                    <a:pt x="596" y="2253"/>
                  </a:lnTo>
                  <a:lnTo>
                    <a:pt x="589" y="2233"/>
                  </a:lnTo>
                  <a:lnTo>
                    <a:pt x="585" y="2217"/>
                  </a:lnTo>
                  <a:lnTo>
                    <a:pt x="583" y="2204"/>
                  </a:lnTo>
                  <a:lnTo>
                    <a:pt x="583" y="2197"/>
                  </a:lnTo>
                  <a:lnTo>
                    <a:pt x="583" y="2193"/>
                  </a:lnTo>
                  <a:lnTo>
                    <a:pt x="583" y="1891"/>
                  </a:lnTo>
                  <a:lnTo>
                    <a:pt x="563" y="1878"/>
                  </a:lnTo>
                  <a:lnTo>
                    <a:pt x="552" y="1858"/>
                  </a:lnTo>
                  <a:lnTo>
                    <a:pt x="547" y="1835"/>
                  </a:lnTo>
                  <a:lnTo>
                    <a:pt x="547" y="1804"/>
                  </a:lnTo>
                  <a:lnTo>
                    <a:pt x="469" y="1795"/>
                  </a:lnTo>
                  <a:lnTo>
                    <a:pt x="398" y="1782"/>
                  </a:lnTo>
                  <a:lnTo>
                    <a:pt x="334" y="1764"/>
                  </a:lnTo>
                  <a:lnTo>
                    <a:pt x="278" y="1742"/>
                  </a:lnTo>
                  <a:lnTo>
                    <a:pt x="227" y="1717"/>
                  </a:lnTo>
                  <a:lnTo>
                    <a:pt x="185" y="1687"/>
                  </a:lnTo>
                  <a:lnTo>
                    <a:pt x="147" y="1657"/>
                  </a:lnTo>
                  <a:lnTo>
                    <a:pt x="114" y="1626"/>
                  </a:lnTo>
                  <a:lnTo>
                    <a:pt x="87" y="1593"/>
                  </a:lnTo>
                  <a:lnTo>
                    <a:pt x="65" y="1560"/>
                  </a:lnTo>
                  <a:lnTo>
                    <a:pt x="47" y="1527"/>
                  </a:lnTo>
                  <a:lnTo>
                    <a:pt x="32" y="1497"/>
                  </a:lnTo>
                  <a:lnTo>
                    <a:pt x="22" y="1467"/>
                  </a:lnTo>
                  <a:lnTo>
                    <a:pt x="12" y="1442"/>
                  </a:lnTo>
                  <a:lnTo>
                    <a:pt x="7" y="1418"/>
                  </a:lnTo>
                  <a:lnTo>
                    <a:pt x="3" y="1400"/>
                  </a:lnTo>
                  <a:lnTo>
                    <a:pt x="0" y="1386"/>
                  </a:lnTo>
                  <a:lnTo>
                    <a:pt x="0" y="1377"/>
                  </a:lnTo>
                  <a:lnTo>
                    <a:pt x="0" y="1373"/>
                  </a:lnTo>
                  <a:lnTo>
                    <a:pt x="0" y="309"/>
                  </a:lnTo>
                  <a:lnTo>
                    <a:pt x="2" y="277"/>
                  </a:lnTo>
                  <a:lnTo>
                    <a:pt x="9" y="251"/>
                  </a:lnTo>
                  <a:lnTo>
                    <a:pt x="20" y="229"/>
                  </a:lnTo>
                  <a:lnTo>
                    <a:pt x="34" y="213"/>
                  </a:lnTo>
                  <a:lnTo>
                    <a:pt x="51" y="200"/>
                  </a:lnTo>
                  <a:lnTo>
                    <a:pt x="67" y="191"/>
                  </a:lnTo>
                  <a:lnTo>
                    <a:pt x="83" y="184"/>
                  </a:lnTo>
                  <a:lnTo>
                    <a:pt x="96" y="180"/>
                  </a:lnTo>
                  <a:lnTo>
                    <a:pt x="109" y="178"/>
                  </a:lnTo>
                  <a:lnTo>
                    <a:pt x="116" y="177"/>
                  </a:lnTo>
                  <a:lnTo>
                    <a:pt x="120" y="177"/>
                  </a:lnTo>
                  <a:lnTo>
                    <a:pt x="383" y="173"/>
                  </a:lnTo>
                  <a:lnTo>
                    <a:pt x="391" y="135"/>
                  </a:lnTo>
                  <a:lnTo>
                    <a:pt x="405" y="102"/>
                  </a:lnTo>
                  <a:lnTo>
                    <a:pt x="423" y="77"/>
                  </a:lnTo>
                  <a:lnTo>
                    <a:pt x="443" y="55"/>
                  </a:lnTo>
                  <a:lnTo>
                    <a:pt x="467" y="37"/>
                  </a:lnTo>
                  <a:lnTo>
                    <a:pt x="492" y="24"/>
                  </a:lnTo>
                  <a:lnTo>
                    <a:pt x="516" y="15"/>
                  </a:lnTo>
                  <a:lnTo>
                    <a:pt x="540" y="9"/>
                  </a:lnTo>
                  <a:lnTo>
                    <a:pt x="562" y="4"/>
                  </a:lnTo>
                  <a:lnTo>
                    <a:pt x="580" y="2"/>
                  </a:lnTo>
                  <a:lnTo>
                    <a:pt x="594" y="2"/>
                  </a:lnTo>
                  <a:lnTo>
                    <a:pt x="60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73" name="Round Same Side Corner Rectangle 17">
              <a:extLst>
                <a:ext uri="{FF2B5EF4-FFF2-40B4-BE49-F238E27FC236}">
                  <a16:creationId xmlns:a16="http://schemas.microsoft.com/office/drawing/2014/main" xmlns="" id="{D241FA9F-05F0-4DC5-9FDC-3EBA9DF45342}"/>
                </a:ext>
              </a:extLst>
            </p:cNvPr>
            <p:cNvSpPr/>
            <p:nvPr/>
          </p:nvSpPr>
          <p:spPr>
            <a:xfrm rot="13206992">
              <a:off x="2135811" y="2714555"/>
              <a:ext cx="71854" cy="281257"/>
            </a:xfrm>
            <a:custGeom>
              <a:avLst/>
              <a:gdLst/>
              <a:ahLst/>
              <a:cxnLst/>
              <a:rect l="l" t="t" r="r" b="b"/>
              <a:pathLst>
                <a:path w="1011792" h="3831795">
                  <a:moveTo>
                    <a:pt x="505900" y="3571995"/>
                  </a:moveTo>
                  <a:cubicBezTo>
                    <a:pt x="461498" y="3571995"/>
                    <a:pt x="425503" y="3536000"/>
                    <a:pt x="425503" y="3491598"/>
                  </a:cubicBezTo>
                  <a:cubicBezTo>
                    <a:pt x="425503" y="2649333"/>
                    <a:pt x="425504" y="1807069"/>
                    <a:pt x="425504" y="964804"/>
                  </a:cubicBezTo>
                  <a:cubicBezTo>
                    <a:pt x="425504" y="920402"/>
                    <a:pt x="461499" y="884407"/>
                    <a:pt x="505901" y="884407"/>
                  </a:cubicBezTo>
                  <a:lnTo>
                    <a:pt x="505900" y="884408"/>
                  </a:lnTo>
                  <a:cubicBezTo>
                    <a:pt x="550302" y="884408"/>
                    <a:pt x="586297" y="920403"/>
                    <a:pt x="586297" y="964805"/>
                  </a:cubicBezTo>
                  <a:lnTo>
                    <a:pt x="586297" y="3491598"/>
                  </a:lnTo>
                  <a:cubicBezTo>
                    <a:pt x="586297" y="3536000"/>
                    <a:pt x="550302" y="3571995"/>
                    <a:pt x="505900" y="3571995"/>
                  </a:cubicBezTo>
                  <a:close/>
                  <a:moveTo>
                    <a:pt x="549296" y="3693756"/>
                  </a:moveTo>
                  <a:cubicBezTo>
                    <a:pt x="733378" y="3693756"/>
                    <a:pt x="882606" y="3537506"/>
                    <a:pt x="882606" y="3344761"/>
                  </a:cubicBezTo>
                  <a:lnTo>
                    <a:pt x="882606" y="3240361"/>
                  </a:lnTo>
                  <a:lnTo>
                    <a:pt x="677860" y="3240361"/>
                  </a:lnTo>
                  <a:cubicBezTo>
                    <a:pt x="657012" y="3240361"/>
                    <a:pt x="640112" y="3223461"/>
                    <a:pt x="640112" y="3202613"/>
                  </a:cubicBezTo>
                  <a:lnTo>
                    <a:pt x="640112" y="3188099"/>
                  </a:lnTo>
                  <a:cubicBezTo>
                    <a:pt x="640112" y="3167251"/>
                    <a:pt x="657012" y="3150351"/>
                    <a:pt x="677860" y="3150351"/>
                  </a:cubicBezTo>
                  <a:lnTo>
                    <a:pt x="882606" y="3150351"/>
                  </a:lnTo>
                  <a:lnTo>
                    <a:pt x="882606" y="2909124"/>
                  </a:lnTo>
                  <a:lnTo>
                    <a:pt x="677860" y="2909124"/>
                  </a:lnTo>
                  <a:cubicBezTo>
                    <a:pt x="657012" y="2909124"/>
                    <a:pt x="640112" y="2892224"/>
                    <a:pt x="640112" y="2871376"/>
                  </a:cubicBezTo>
                  <a:lnTo>
                    <a:pt x="640112" y="2856862"/>
                  </a:lnTo>
                  <a:cubicBezTo>
                    <a:pt x="640112" y="2836014"/>
                    <a:pt x="657012" y="2819114"/>
                    <a:pt x="677860" y="2819114"/>
                  </a:cubicBezTo>
                  <a:lnTo>
                    <a:pt x="882606" y="2819114"/>
                  </a:lnTo>
                  <a:lnTo>
                    <a:pt x="882606" y="2577887"/>
                  </a:lnTo>
                  <a:lnTo>
                    <a:pt x="677860" y="2577887"/>
                  </a:lnTo>
                  <a:cubicBezTo>
                    <a:pt x="657012" y="2577887"/>
                    <a:pt x="640112" y="2560987"/>
                    <a:pt x="640112" y="2540139"/>
                  </a:cubicBezTo>
                  <a:lnTo>
                    <a:pt x="640112" y="2525625"/>
                  </a:lnTo>
                  <a:cubicBezTo>
                    <a:pt x="640112" y="2504777"/>
                    <a:pt x="657012" y="2487877"/>
                    <a:pt x="677860" y="2487877"/>
                  </a:cubicBezTo>
                  <a:lnTo>
                    <a:pt x="882606" y="2487877"/>
                  </a:lnTo>
                  <a:lnTo>
                    <a:pt x="882606" y="2246650"/>
                  </a:lnTo>
                  <a:lnTo>
                    <a:pt x="677860" y="2246650"/>
                  </a:lnTo>
                  <a:cubicBezTo>
                    <a:pt x="657012" y="2246650"/>
                    <a:pt x="640112" y="2229750"/>
                    <a:pt x="640112" y="2208902"/>
                  </a:cubicBezTo>
                  <a:lnTo>
                    <a:pt x="640112" y="2194388"/>
                  </a:lnTo>
                  <a:cubicBezTo>
                    <a:pt x="640112" y="2173540"/>
                    <a:pt x="657012" y="2156640"/>
                    <a:pt x="677860" y="2156640"/>
                  </a:cubicBezTo>
                  <a:lnTo>
                    <a:pt x="882606" y="2156640"/>
                  </a:lnTo>
                  <a:lnTo>
                    <a:pt x="882606" y="1915413"/>
                  </a:lnTo>
                  <a:lnTo>
                    <a:pt x="677860" y="1915413"/>
                  </a:lnTo>
                  <a:cubicBezTo>
                    <a:pt x="657012" y="1915413"/>
                    <a:pt x="640112" y="1898513"/>
                    <a:pt x="640112" y="1877665"/>
                  </a:cubicBezTo>
                  <a:lnTo>
                    <a:pt x="640112" y="1863151"/>
                  </a:lnTo>
                  <a:cubicBezTo>
                    <a:pt x="640112" y="1842303"/>
                    <a:pt x="657012" y="1825403"/>
                    <a:pt x="677860" y="1825403"/>
                  </a:cubicBezTo>
                  <a:lnTo>
                    <a:pt x="882606" y="1825403"/>
                  </a:lnTo>
                  <a:lnTo>
                    <a:pt x="882606" y="1584177"/>
                  </a:lnTo>
                  <a:lnTo>
                    <a:pt x="677860" y="1584177"/>
                  </a:lnTo>
                  <a:cubicBezTo>
                    <a:pt x="657012" y="1584177"/>
                    <a:pt x="640112" y="1567277"/>
                    <a:pt x="640112" y="1546429"/>
                  </a:cubicBezTo>
                  <a:lnTo>
                    <a:pt x="640112" y="1531915"/>
                  </a:lnTo>
                  <a:cubicBezTo>
                    <a:pt x="640112" y="1511067"/>
                    <a:pt x="657012" y="1494167"/>
                    <a:pt x="677860" y="1494167"/>
                  </a:cubicBezTo>
                  <a:lnTo>
                    <a:pt x="882606" y="1494167"/>
                  </a:lnTo>
                  <a:lnTo>
                    <a:pt x="882606" y="1278922"/>
                  </a:lnTo>
                  <a:cubicBezTo>
                    <a:pt x="882606" y="1215249"/>
                    <a:pt x="866321" y="1155558"/>
                    <a:pt x="836633" y="1104920"/>
                  </a:cubicBezTo>
                  <a:lnTo>
                    <a:pt x="837446" y="1100076"/>
                  </a:lnTo>
                  <a:lnTo>
                    <a:pt x="831289" y="1088909"/>
                  </a:lnTo>
                  <a:lnTo>
                    <a:pt x="644810" y="826343"/>
                  </a:lnTo>
                  <a:lnTo>
                    <a:pt x="577908" y="716828"/>
                  </a:lnTo>
                  <a:lnTo>
                    <a:pt x="577908" y="207308"/>
                  </a:lnTo>
                  <a:cubicBezTo>
                    <a:pt x="577908" y="169639"/>
                    <a:pt x="547830" y="138995"/>
                    <a:pt x="510372" y="138407"/>
                  </a:cubicBezTo>
                  <a:lnTo>
                    <a:pt x="510372" y="751499"/>
                  </a:lnTo>
                  <a:lnTo>
                    <a:pt x="408202" y="751499"/>
                  </a:lnTo>
                  <a:lnTo>
                    <a:pt x="334737" y="871756"/>
                  </a:lnTo>
                  <a:lnTo>
                    <a:pt x="174015" y="1098054"/>
                  </a:lnTo>
                  <a:lnTo>
                    <a:pt x="175167" y="1104919"/>
                  </a:lnTo>
                  <a:cubicBezTo>
                    <a:pt x="145478" y="1155557"/>
                    <a:pt x="129192" y="1215249"/>
                    <a:pt x="129192" y="1278922"/>
                  </a:cubicBezTo>
                  <a:lnTo>
                    <a:pt x="129192" y="3344761"/>
                  </a:lnTo>
                  <a:cubicBezTo>
                    <a:pt x="129192" y="3537506"/>
                    <a:pt x="278420" y="3693756"/>
                    <a:pt x="462503" y="3693756"/>
                  </a:cubicBezTo>
                  <a:close/>
                  <a:moveTo>
                    <a:pt x="564175" y="3831795"/>
                  </a:moveTo>
                  <a:lnTo>
                    <a:pt x="447617" y="3831795"/>
                  </a:lnTo>
                  <a:cubicBezTo>
                    <a:pt x="200405" y="3831795"/>
                    <a:pt x="0" y="3660626"/>
                    <a:pt x="0" y="3449478"/>
                  </a:cubicBezTo>
                  <a:lnTo>
                    <a:pt x="0" y="1186397"/>
                  </a:lnTo>
                  <a:cubicBezTo>
                    <a:pt x="0" y="1116644"/>
                    <a:pt x="21871" y="1051253"/>
                    <a:pt x="61741" y="995780"/>
                  </a:cubicBezTo>
                  <a:lnTo>
                    <a:pt x="60195" y="988260"/>
                  </a:lnTo>
                  <a:lnTo>
                    <a:pt x="325876" y="683112"/>
                  </a:lnTo>
                  <a:lnTo>
                    <a:pt x="325876" y="171005"/>
                  </a:lnTo>
                  <a:cubicBezTo>
                    <a:pt x="325876" y="76562"/>
                    <a:pt x="402438" y="0"/>
                    <a:pt x="496881" y="0"/>
                  </a:cubicBezTo>
                  <a:lnTo>
                    <a:pt x="514911" y="0"/>
                  </a:lnTo>
                  <a:cubicBezTo>
                    <a:pt x="609354" y="0"/>
                    <a:pt x="685916" y="76562"/>
                    <a:pt x="685916" y="171005"/>
                  </a:cubicBezTo>
                  <a:lnTo>
                    <a:pt x="685916" y="683109"/>
                  </a:lnTo>
                  <a:lnTo>
                    <a:pt x="912813" y="943713"/>
                  </a:lnTo>
                  <a:lnTo>
                    <a:pt x="955086" y="1005664"/>
                  </a:lnTo>
                  <a:cubicBezTo>
                    <a:pt x="992214" y="1058308"/>
                    <a:pt x="1011792" y="1120400"/>
                    <a:pt x="1011792" y="1186397"/>
                  </a:cubicBezTo>
                  <a:lnTo>
                    <a:pt x="1011792" y="3449478"/>
                  </a:lnTo>
                  <a:cubicBezTo>
                    <a:pt x="1011792" y="3660626"/>
                    <a:pt x="811387" y="3831795"/>
                    <a:pt x="564175" y="38317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xmlns="" id="{8221D712-04D7-4FD2-A938-A8867675E4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439" y="3131040"/>
              <a:ext cx="232435" cy="249717"/>
            </a:xfrm>
            <a:custGeom>
              <a:avLst/>
              <a:gdLst>
                <a:gd name="T0" fmla="*/ 1435 w 3860"/>
                <a:gd name="T1" fmla="*/ 3423 h 4147"/>
                <a:gd name="T2" fmla="*/ 1313 w 3860"/>
                <a:gd name="T3" fmla="*/ 3707 h 4147"/>
                <a:gd name="T4" fmla="*/ 1438 w 3860"/>
                <a:gd name="T5" fmla="*/ 3949 h 4147"/>
                <a:gd name="T6" fmla="*/ 1738 w 3860"/>
                <a:gd name="T7" fmla="*/ 3949 h 4147"/>
                <a:gd name="T8" fmla="*/ 1920 w 3860"/>
                <a:gd name="T9" fmla="*/ 3741 h 4147"/>
                <a:gd name="T10" fmla="*/ 1916 w 3860"/>
                <a:gd name="T11" fmla="*/ 3478 h 4147"/>
                <a:gd name="T12" fmla="*/ 1689 w 3860"/>
                <a:gd name="T13" fmla="*/ 3307 h 4147"/>
                <a:gd name="T14" fmla="*/ 298 w 3860"/>
                <a:gd name="T15" fmla="*/ 2534 h 4147"/>
                <a:gd name="T16" fmla="*/ 173 w 3860"/>
                <a:gd name="T17" fmla="*/ 2809 h 4147"/>
                <a:gd name="T18" fmla="*/ 285 w 3860"/>
                <a:gd name="T19" fmla="*/ 3043 h 4147"/>
                <a:gd name="T20" fmla="*/ 558 w 3860"/>
                <a:gd name="T21" fmla="*/ 3072 h 4147"/>
                <a:gd name="T22" fmla="*/ 764 w 3860"/>
                <a:gd name="T23" fmla="*/ 2907 h 4147"/>
                <a:gd name="T24" fmla="*/ 835 w 3860"/>
                <a:gd name="T25" fmla="*/ 2665 h 4147"/>
                <a:gd name="T26" fmla="*/ 709 w 3860"/>
                <a:gd name="T27" fmla="*/ 2469 h 4147"/>
                <a:gd name="T28" fmla="*/ 1558 w 3860"/>
                <a:gd name="T29" fmla="*/ 2165 h 4147"/>
                <a:gd name="T30" fmla="*/ 1345 w 3860"/>
                <a:gd name="T31" fmla="*/ 2365 h 4147"/>
                <a:gd name="T32" fmla="*/ 960 w 3860"/>
                <a:gd name="T33" fmla="*/ 2487 h 4147"/>
                <a:gd name="T34" fmla="*/ 998 w 3860"/>
                <a:gd name="T35" fmla="*/ 2792 h 4147"/>
                <a:gd name="T36" fmla="*/ 815 w 3860"/>
                <a:gd name="T37" fmla="*/ 3091 h 4147"/>
                <a:gd name="T38" fmla="*/ 511 w 3860"/>
                <a:gd name="T39" fmla="*/ 3245 h 4147"/>
                <a:gd name="T40" fmla="*/ 145 w 3860"/>
                <a:gd name="T41" fmla="*/ 3141 h 4147"/>
                <a:gd name="T42" fmla="*/ 0 w 3860"/>
                <a:gd name="T43" fmla="*/ 2801 h 4147"/>
                <a:gd name="T44" fmla="*/ 158 w 3860"/>
                <a:gd name="T45" fmla="*/ 2454 h 4147"/>
                <a:gd name="T46" fmla="*/ 480 w 3860"/>
                <a:gd name="T47" fmla="*/ 2274 h 4147"/>
                <a:gd name="T48" fmla="*/ 745 w 3860"/>
                <a:gd name="T49" fmla="*/ 2285 h 4147"/>
                <a:gd name="T50" fmla="*/ 905 w 3860"/>
                <a:gd name="T51" fmla="*/ 2303 h 4147"/>
                <a:gd name="T52" fmla="*/ 1471 w 3860"/>
                <a:gd name="T53" fmla="*/ 2101 h 4147"/>
                <a:gd name="T54" fmla="*/ 1793 w 3860"/>
                <a:gd name="T55" fmla="*/ 2003 h 4147"/>
                <a:gd name="T56" fmla="*/ 1887 w 3860"/>
                <a:gd name="T57" fmla="*/ 2136 h 4147"/>
                <a:gd name="T58" fmla="*/ 1984 w 3860"/>
                <a:gd name="T59" fmla="*/ 2003 h 4147"/>
                <a:gd name="T60" fmla="*/ 3795 w 3860"/>
                <a:gd name="T61" fmla="*/ 383 h 4147"/>
                <a:gd name="T62" fmla="*/ 3860 w 3860"/>
                <a:gd name="T63" fmla="*/ 458 h 4147"/>
                <a:gd name="T64" fmla="*/ 3629 w 3860"/>
                <a:gd name="T65" fmla="*/ 696 h 4147"/>
                <a:gd name="T66" fmla="*/ 3162 w 3860"/>
                <a:gd name="T67" fmla="*/ 1096 h 4147"/>
                <a:gd name="T68" fmla="*/ 2582 w 3860"/>
                <a:gd name="T69" fmla="*/ 1598 h 4147"/>
                <a:gd name="T70" fmla="*/ 2465 w 3860"/>
                <a:gd name="T71" fmla="*/ 1572 h 4147"/>
                <a:gd name="T72" fmla="*/ 2727 w 3860"/>
                <a:gd name="T73" fmla="*/ 1067 h 4147"/>
                <a:gd name="T74" fmla="*/ 3202 w 3860"/>
                <a:gd name="T75" fmla="*/ 754 h 4147"/>
                <a:gd name="T76" fmla="*/ 3700 w 3860"/>
                <a:gd name="T77" fmla="*/ 427 h 4147"/>
                <a:gd name="T78" fmla="*/ 3122 w 3860"/>
                <a:gd name="T79" fmla="*/ 45 h 4147"/>
                <a:gd name="T80" fmla="*/ 2956 w 3860"/>
                <a:gd name="T81" fmla="*/ 443 h 4147"/>
                <a:gd name="T82" fmla="*/ 2685 w 3860"/>
                <a:gd name="T83" fmla="*/ 943 h 4147"/>
                <a:gd name="T84" fmla="*/ 2489 w 3860"/>
                <a:gd name="T85" fmla="*/ 1301 h 4147"/>
                <a:gd name="T86" fmla="*/ 2305 w 3860"/>
                <a:gd name="T87" fmla="*/ 1647 h 4147"/>
                <a:gd name="T88" fmla="*/ 2029 w 3860"/>
                <a:gd name="T89" fmla="*/ 2311 h 4147"/>
                <a:gd name="T90" fmla="*/ 1920 w 3860"/>
                <a:gd name="T91" fmla="*/ 3234 h 4147"/>
                <a:gd name="T92" fmla="*/ 2095 w 3860"/>
                <a:gd name="T93" fmla="*/ 3454 h 4147"/>
                <a:gd name="T94" fmla="*/ 2064 w 3860"/>
                <a:gd name="T95" fmla="*/ 3820 h 4147"/>
                <a:gd name="T96" fmla="*/ 1791 w 3860"/>
                <a:gd name="T97" fmla="*/ 4101 h 4147"/>
                <a:gd name="T98" fmla="*/ 1393 w 3860"/>
                <a:gd name="T99" fmla="*/ 4114 h 4147"/>
                <a:gd name="T100" fmla="*/ 1184 w 3860"/>
                <a:gd name="T101" fmla="*/ 3911 h 4147"/>
                <a:gd name="T102" fmla="*/ 1153 w 3860"/>
                <a:gd name="T103" fmla="*/ 3611 h 4147"/>
                <a:gd name="T104" fmla="*/ 1304 w 3860"/>
                <a:gd name="T105" fmla="*/ 3316 h 4147"/>
                <a:gd name="T106" fmla="*/ 1571 w 3860"/>
                <a:gd name="T107" fmla="*/ 3149 h 4147"/>
                <a:gd name="T108" fmla="*/ 1702 w 3860"/>
                <a:gd name="T109" fmla="*/ 2632 h 4147"/>
                <a:gd name="T110" fmla="*/ 1965 w 3860"/>
                <a:gd name="T111" fmla="*/ 1547 h 4147"/>
                <a:gd name="T112" fmla="*/ 2835 w 3860"/>
                <a:gd name="T113" fmla="*/ 229 h 4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60" h="4147">
                  <a:moveTo>
                    <a:pt x="1689" y="3307"/>
                  </a:moveTo>
                  <a:lnTo>
                    <a:pt x="1627" y="3320"/>
                  </a:lnTo>
                  <a:lnTo>
                    <a:pt x="1571" y="3338"/>
                  </a:lnTo>
                  <a:lnTo>
                    <a:pt x="1520" y="3360"/>
                  </a:lnTo>
                  <a:lnTo>
                    <a:pt x="1475" y="3389"/>
                  </a:lnTo>
                  <a:lnTo>
                    <a:pt x="1435" y="3423"/>
                  </a:lnTo>
                  <a:lnTo>
                    <a:pt x="1400" y="3460"/>
                  </a:lnTo>
                  <a:lnTo>
                    <a:pt x="1371" y="3501"/>
                  </a:lnTo>
                  <a:lnTo>
                    <a:pt x="1347" y="3547"/>
                  </a:lnTo>
                  <a:lnTo>
                    <a:pt x="1329" y="3596"/>
                  </a:lnTo>
                  <a:lnTo>
                    <a:pt x="1316" y="3652"/>
                  </a:lnTo>
                  <a:lnTo>
                    <a:pt x="1313" y="3707"/>
                  </a:lnTo>
                  <a:lnTo>
                    <a:pt x="1315" y="3760"/>
                  </a:lnTo>
                  <a:lnTo>
                    <a:pt x="1325" y="3807"/>
                  </a:lnTo>
                  <a:lnTo>
                    <a:pt x="1344" y="3851"/>
                  </a:lnTo>
                  <a:lnTo>
                    <a:pt x="1369" y="3891"/>
                  </a:lnTo>
                  <a:lnTo>
                    <a:pt x="1400" y="3923"/>
                  </a:lnTo>
                  <a:lnTo>
                    <a:pt x="1438" y="3949"/>
                  </a:lnTo>
                  <a:lnTo>
                    <a:pt x="1484" y="3969"/>
                  </a:lnTo>
                  <a:lnTo>
                    <a:pt x="1533" y="3980"/>
                  </a:lnTo>
                  <a:lnTo>
                    <a:pt x="1589" y="3983"/>
                  </a:lnTo>
                  <a:lnTo>
                    <a:pt x="1642" y="3978"/>
                  </a:lnTo>
                  <a:lnTo>
                    <a:pt x="1691" y="3967"/>
                  </a:lnTo>
                  <a:lnTo>
                    <a:pt x="1738" y="3949"/>
                  </a:lnTo>
                  <a:lnTo>
                    <a:pt x="1778" y="3925"/>
                  </a:lnTo>
                  <a:lnTo>
                    <a:pt x="1816" y="3896"/>
                  </a:lnTo>
                  <a:lnTo>
                    <a:pt x="1849" y="3861"/>
                  </a:lnTo>
                  <a:lnTo>
                    <a:pt x="1878" y="3825"/>
                  </a:lnTo>
                  <a:lnTo>
                    <a:pt x="1902" y="3783"/>
                  </a:lnTo>
                  <a:lnTo>
                    <a:pt x="1920" y="3741"/>
                  </a:lnTo>
                  <a:lnTo>
                    <a:pt x="1933" y="3698"/>
                  </a:lnTo>
                  <a:lnTo>
                    <a:pt x="1942" y="3652"/>
                  </a:lnTo>
                  <a:lnTo>
                    <a:pt x="1944" y="3607"/>
                  </a:lnTo>
                  <a:lnTo>
                    <a:pt x="1942" y="3563"/>
                  </a:lnTo>
                  <a:lnTo>
                    <a:pt x="1933" y="3520"/>
                  </a:lnTo>
                  <a:lnTo>
                    <a:pt x="1916" y="3478"/>
                  </a:lnTo>
                  <a:lnTo>
                    <a:pt x="1896" y="3438"/>
                  </a:lnTo>
                  <a:lnTo>
                    <a:pt x="1869" y="3403"/>
                  </a:lnTo>
                  <a:lnTo>
                    <a:pt x="1835" y="3371"/>
                  </a:lnTo>
                  <a:lnTo>
                    <a:pt x="1793" y="3343"/>
                  </a:lnTo>
                  <a:lnTo>
                    <a:pt x="1745" y="3323"/>
                  </a:lnTo>
                  <a:lnTo>
                    <a:pt x="1689" y="3307"/>
                  </a:lnTo>
                  <a:close/>
                  <a:moveTo>
                    <a:pt x="553" y="2427"/>
                  </a:moveTo>
                  <a:lnTo>
                    <a:pt x="489" y="2440"/>
                  </a:lnTo>
                  <a:lnTo>
                    <a:pt x="435" y="2454"/>
                  </a:lnTo>
                  <a:lnTo>
                    <a:pt x="385" y="2474"/>
                  </a:lnTo>
                  <a:lnTo>
                    <a:pt x="340" y="2500"/>
                  </a:lnTo>
                  <a:lnTo>
                    <a:pt x="298" y="2534"/>
                  </a:lnTo>
                  <a:lnTo>
                    <a:pt x="258" y="2580"/>
                  </a:lnTo>
                  <a:lnTo>
                    <a:pt x="227" y="2621"/>
                  </a:lnTo>
                  <a:lnTo>
                    <a:pt x="205" y="2667"/>
                  </a:lnTo>
                  <a:lnTo>
                    <a:pt x="187" y="2712"/>
                  </a:lnTo>
                  <a:lnTo>
                    <a:pt x="176" y="2760"/>
                  </a:lnTo>
                  <a:lnTo>
                    <a:pt x="173" y="2809"/>
                  </a:lnTo>
                  <a:lnTo>
                    <a:pt x="175" y="2854"/>
                  </a:lnTo>
                  <a:lnTo>
                    <a:pt x="184" y="2900"/>
                  </a:lnTo>
                  <a:lnTo>
                    <a:pt x="198" y="2941"/>
                  </a:lnTo>
                  <a:lnTo>
                    <a:pt x="220" y="2981"/>
                  </a:lnTo>
                  <a:lnTo>
                    <a:pt x="249" y="3014"/>
                  </a:lnTo>
                  <a:lnTo>
                    <a:pt x="285" y="3043"/>
                  </a:lnTo>
                  <a:lnTo>
                    <a:pt x="329" y="3067"/>
                  </a:lnTo>
                  <a:lnTo>
                    <a:pt x="378" y="3081"/>
                  </a:lnTo>
                  <a:lnTo>
                    <a:pt x="424" y="3091"/>
                  </a:lnTo>
                  <a:lnTo>
                    <a:pt x="471" y="3091"/>
                  </a:lnTo>
                  <a:lnTo>
                    <a:pt x="515" y="3085"/>
                  </a:lnTo>
                  <a:lnTo>
                    <a:pt x="558" y="3072"/>
                  </a:lnTo>
                  <a:lnTo>
                    <a:pt x="598" y="3056"/>
                  </a:lnTo>
                  <a:lnTo>
                    <a:pt x="636" y="3032"/>
                  </a:lnTo>
                  <a:lnTo>
                    <a:pt x="673" y="3007"/>
                  </a:lnTo>
                  <a:lnTo>
                    <a:pt x="707" y="2976"/>
                  </a:lnTo>
                  <a:lnTo>
                    <a:pt x="736" y="2941"/>
                  </a:lnTo>
                  <a:lnTo>
                    <a:pt x="764" y="2907"/>
                  </a:lnTo>
                  <a:lnTo>
                    <a:pt x="785" y="2867"/>
                  </a:lnTo>
                  <a:lnTo>
                    <a:pt x="805" y="2829"/>
                  </a:lnTo>
                  <a:lnTo>
                    <a:pt x="820" y="2787"/>
                  </a:lnTo>
                  <a:lnTo>
                    <a:pt x="831" y="2745"/>
                  </a:lnTo>
                  <a:lnTo>
                    <a:pt x="835" y="2705"/>
                  </a:lnTo>
                  <a:lnTo>
                    <a:pt x="835" y="2665"/>
                  </a:lnTo>
                  <a:lnTo>
                    <a:pt x="829" y="2625"/>
                  </a:lnTo>
                  <a:lnTo>
                    <a:pt x="818" y="2589"/>
                  </a:lnTo>
                  <a:lnTo>
                    <a:pt x="802" y="2554"/>
                  </a:lnTo>
                  <a:lnTo>
                    <a:pt x="778" y="2521"/>
                  </a:lnTo>
                  <a:lnTo>
                    <a:pt x="747" y="2494"/>
                  </a:lnTo>
                  <a:lnTo>
                    <a:pt x="709" y="2469"/>
                  </a:lnTo>
                  <a:lnTo>
                    <a:pt x="665" y="2451"/>
                  </a:lnTo>
                  <a:lnTo>
                    <a:pt x="613" y="2436"/>
                  </a:lnTo>
                  <a:lnTo>
                    <a:pt x="553" y="2427"/>
                  </a:lnTo>
                  <a:close/>
                  <a:moveTo>
                    <a:pt x="1553" y="2060"/>
                  </a:moveTo>
                  <a:lnTo>
                    <a:pt x="1556" y="2116"/>
                  </a:lnTo>
                  <a:lnTo>
                    <a:pt x="1558" y="2165"/>
                  </a:lnTo>
                  <a:lnTo>
                    <a:pt x="1562" y="2205"/>
                  </a:lnTo>
                  <a:lnTo>
                    <a:pt x="1564" y="2243"/>
                  </a:lnTo>
                  <a:lnTo>
                    <a:pt x="1567" y="2280"/>
                  </a:lnTo>
                  <a:lnTo>
                    <a:pt x="1487" y="2311"/>
                  </a:lnTo>
                  <a:lnTo>
                    <a:pt x="1413" y="2340"/>
                  </a:lnTo>
                  <a:lnTo>
                    <a:pt x="1345" y="2365"/>
                  </a:lnTo>
                  <a:lnTo>
                    <a:pt x="1280" y="2389"/>
                  </a:lnTo>
                  <a:lnTo>
                    <a:pt x="1216" y="2411"/>
                  </a:lnTo>
                  <a:lnTo>
                    <a:pt x="1155" y="2431"/>
                  </a:lnTo>
                  <a:lnTo>
                    <a:pt x="1093" y="2451"/>
                  </a:lnTo>
                  <a:lnTo>
                    <a:pt x="1027" y="2469"/>
                  </a:lnTo>
                  <a:lnTo>
                    <a:pt x="960" y="2487"/>
                  </a:lnTo>
                  <a:lnTo>
                    <a:pt x="973" y="2531"/>
                  </a:lnTo>
                  <a:lnTo>
                    <a:pt x="985" y="2572"/>
                  </a:lnTo>
                  <a:lnTo>
                    <a:pt x="996" y="2618"/>
                  </a:lnTo>
                  <a:lnTo>
                    <a:pt x="1005" y="2667"/>
                  </a:lnTo>
                  <a:lnTo>
                    <a:pt x="1005" y="2731"/>
                  </a:lnTo>
                  <a:lnTo>
                    <a:pt x="998" y="2792"/>
                  </a:lnTo>
                  <a:lnTo>
                    <a:pt x="982" y="2851"/>
                  </a:lnTo>
                  <a:lnTo>
                    <a:pt x="958" y="2905"/>
                  </a:lnTo>
                  <a:lnTo>
                    <a:pt x="927" y="2958"/>
                  </a:lnTo>
                  <a:lnTo>
                    <a:pt x="893" y="3005"/>
                  </a:lnTo>
                  <a:lnTo>
                    <a:pt x="855" y="3051"/>
                  </a:lnTo>
                  <a:lnTo>
                    <a:pt x="815" y="3091"/>
                  </a:lnTo>
                  <a:lnTo>
                    <a:pt x="771" y="3125"/>
                  </a:lnTo>
                  <a:lnTo>
                    <a:pt x="729" y="3158"/>
                  </a:lnTo>
                  <a:lnTo>
                    <a:pt x="687" y="3183"/>
                  </a:lnTo>
                  <a:lnTo>
                    <a:pt x="647" y="3203"/>
                  </a:lnTo>
                  <a:lnTo>
                    <a:pt x="580" y="3231"/>
                  </a:lnTo>
                  <a:lnTo>
                    <a:pt x="511" y="3245"/>
                  </a:lnTo>
                  <a:lnTo>
                    <a:pt x="444" y="3251"/>
                  </a:lnTo>
                  <a:lnTo>
                    <a:pt x="376" y="3245"/>
                  </a:lnTo>
                  <a:lnTo>
                    <a:pt x="313" y="3231"/>
                  </a:lnTo>
                  <a:lnTo>
                    <a:pt x="251" y="3209"/>
                  </a:lnTo>
                  <a:lnTo>
                    <a:pt x="195" y="3178"/>
                  </a:lnTo>
                  <a:lnTo>
                    <a:pt x="145" y="3141"/>
                  </a:lnTo>
                  <a:lnTo>
                    <a:pt x="100" y="3098"/>
                  </a:lnTo>
                  <a:lnTo>
                    <a:pt x="64" y="3051"/>
                  </a:lnTo>
                  <a:lnTo>
                    <a:pt x="35" y="3000"/>
                  </a:lnTo>
                  <a:lnTo>
                    <a:pt x="15" y="2943"/>
                  </a:lnTo>
                  <a:lnTo>
                    <a:pt x="2" y="2871"/>
                  </a:lnTo>
                  <a:lnTo>
                    <a:pt x="0" y="2801"/>
                  </a:lnTo>
                  <a:lnTo>
                    <a:pt x="7" y="2734"/>
                  </a:lnTo>
                  <a:lnTo>
                    <a:pt x="24" y="2671"/>
                  </a:lnTo>
                  <a:lnTo>
                    <a:pt x="47" y="2611"/>
                  </a:lnTo>
                  <a:lnTo>
                    <a:pt x="78" y="2554"/>
                  </a:lnTo>
                  <a:lnTo>
                    <a:pt x="116" y="2503"/>
                  </a:lnTo>
                  <a:lnTo>
                    <a:pt x="158" y="2454"/>
                  </a:lnTo>
                  <a:lnTo>
                    <a:pt x="207" y="2412"/>
                  </a:lnTo>
                  <a:lnTo>
                    <a:pt x="258" y="2374"/>
                  </a:lnTo>
                  <a:lnTo>
                    <a:pt x="311" y="2340"/>
                  </a:lnTo>
                  <a:lnTo>
                    <a:pt x="367" y="2312"/>
                  </a:lnTo>
                  <a:lnTo>
                    <a:pt x="424" y="2291"/>
                  </a:lnTo>
                  <a:lnTo>
                    <a:pt x="480" y="2274"/>
                  </a:lnTo>
                  <a:lnTo>
                    <a:pt x="536" y="2263"/>
                  </a:lnTo>
                  <a:lnTo>
                    <a:pt x="591" y="2260"/>
                  </a:lnTo>
                  <a:lnTo>
                    <a:pt x="638" y="2261"/>
                  </a:lnTo>
                  <a:lnTo>
                    <a:pt x="680" y="2267"/>
                  </a:lnTo>
                  <a:lnTo>
                    <a:pt x="716" y="2276"/>
                  </a:lnTo>
                  <a:lnTo>
                    <a:pt x="745" y="2285"/>
                  </a:lnTo>
                  <a:lnTo>
                    <a:pt x="771" y="2296"/>
                  </a:lnTo>
                  <a:lnTo>
                    <a:pt x="791" y="2307"/>
                  </a:lnTo>
                  <a:lnTo>
                    <a:pt x="805" y="2316"/>
                  </a:lnTo>
                  <a:lnTo>
                    <a:pt x="815" y="2321"/>
                  </a:lnTo>
                  <a:lnTo>
                    <a:pt x="820" y="2323"/>
                  </a:lnTo>
                  <a:lnTo>
                    <a:pt x="905" y="2303"/>
                  </a:lnTo>
                  <a:lnTo>
                    <a:pt x="998" y="2278"/>
                  </a:lnTo>
                  <a:lnTo>
                    <a:pt x="1095" y="2249"/>
                  </a:lnTo>
                  <a:lnTo>
                    <a:pt x="1193" y="2218"/>
                  </a:lnTo>
                  <a:lnTo>
                    <a:pt x="1289" y="2181"/>
                  </a:lnTo>
                  <a:lnTo>
                    <a:pt x="1384" y="2143"/>
                  </a:lnTo>
                  <a:lnTo>
                    <a:pt x="1471" y="2101"/>
                  </a:lnTo>
                  <a:lnTo>
                    <a:pt x="1553" y="2060"/>
                  </a:lnTo>
                  <a:close/>
                  <a:moveTo>
                    <a:pt x="1887" y="1936"/>
                  </a:moveTo>
                  <a:lnTo>
                    <a:pt x="1856" y="1940"/>
                  </a:lnTo>
                  <a:lnTo>
                    <a:pt x="1829" y="1954"/>
                  </a:lnTo>
                  <a:lnTo>
                    <a:pt x="1807" y="1976"/>
                  </a:lnTo>
                  <a:lnTo>
                    <a:pt x="1793" y="2003"/>
                  </a:lnTo>
                  <a:lnTo>
                    <a:pt x="1787" y="2034"/>
                  </a:lnTo>
                  <a:lnTo>
                    <a:pt x="1793" y="2067"/>
                  </a:lnTo>
                  <a:lnTo>
                    <a:pt x="1807" y="2094"/>
                  </a:lnTo>
                  <a:lnTo>
                    <a:pt x="1829" y="2116"/>
                  </a:lnTo>
                  <a:lnTo>
                    <a:pt x="1856" y="2131"/>
                  </a:lnTo>
                  <a:lnTo>
                    <a:pt x="1887" y="2136"/>
                  </a:lnTo>
                  <a:lnTo>
                    <a:pt x="1920" y="2131"/>
                  </a:lnTo>
                  <a:lnTo>
                    <a:pt x="1947" y="2116"/>
                  </a:lnTo>
                  <a:lnTo>
                    <a:pt x="1969" y="2094"/>
                  </a:lnTo>
                  <a:lnTo>
                    <a:pt x="1984" y="2067"/>
                  </a:lnTo>
                  <a:lnTo>
                    <a:pt x="1987" y="2034"/>
                  </a:lnTo>
                  <a:lnTo>
                    <a:pt x="1984" y="2003"/>
                  </a:lnTo>
                  <a:lnTo>
                    <a:pt x="1969" y="1976"/>
                  </a:lnTo>
                  <a:lnTo>
                    <a:pt x="1947" y="1954"/>
                  </a:lnTo>
                  <a:lnTo>
                    <a:pt x="1920" y="1940"/>
                  </a:lnTo>
                  <a:lnTo>
                    <a:pt x="1887" y="1936"/>
                  </a:lnTo>
                  <a:close/>
                  <a:moveTo>
                    <a:pt x="3764" y="383"/>
                  </a:moveTo>
                  <a:lnTo>
                    <a:pt x="3795" y="383"/>
                  </a:lnTo>
                  <a:lnTo>
                    <a:pt x="3818" y="389"/>
                  </a:lnTo>
                  <a:lnTo>
                    <a:pt x="3835" y="398"/>
                  </a:lnTo>
                  <a:lnTo>
                    <a:pt x="3847" y="411"/>
                  </a:lnTo>
                  <a:lnTo>
                    <a:pt x="3856" y="425"/>
                  </a:lnTo>
                  <a:lnTo>
                    <a:pt x="3860" y="441"/>
                  </a:lnTo>
                  <a:lnTo>
                    <a:pt x="3860" y="458"/>
                  </a:lnTo>
                  <a:lnTo>
                    <a:pt x="3860" y="472"/>
                  </a:lnTo>
                  <a:lnTo>
                    <a:pt x="3856" y="487"/>
                  </a:lnTo>
                  <a:lnTo>
                    <a:pt x="3853" y="500"/>
                  </a:lnTo>
                  <a:lnTo>
                    <a:pt x="3778" y="565"/>
                  </a:lnTo>
                  <a:lnTo>
                    <a:pt x="3704" y="631"/>
                  </a:lnTo>
                  <a:lnTo>
                    <a:pt x="3629" y="696"/>
                  </a:lnTo>
                  <a:lnTo>
                    <a:pt x="3555" y="760"/>
                  </a:lnTo>
                  <a:lnTo>
                    <a:pt x="3480" y="825"/>
                  </a:lnTo>
                  <a:lnTo>
                    <a:pt x="3404" y="891"/>
                  </a:lnTo>
                  <a:lnTo>
                    <a:pt x="3325" y="956"/>
                  </a:lnTo>
                  <a:lnTo>
                    <a:pt x="3245" y="1025"/>
                  </a:lnTo>
                  <a:lnTo>
                    <a:pt x="3162" y="1096"/>
                  </a:lnTo>
                  <a:lnTo>
                    <a:pt x="3076" y="1169"/>
                  </a:lnTo>
                  <a:lnTo>
                    <a:pt x="2987" y="1245"/>
                  </a:lnTo>
                  <a:lnTo>
                    <a:pt x="2893" y="1327"/>
                  </a:lnTo>
                  <a:lnTo>
                    <a:pt x="2795" y="1411"/>
                  </a:lnTo>
                  <a:lnTo>
                    <a:pt x="2691" y="1501"/>
                  </a:lnTo>
                  <a:lnTo>
                    <a:pt x="2582" y="1598"/>
                  </a:lnTo>
                  <a:lnTo>
                    <a:pt x="2467" y="1698"/>
                  </a:lnTo>
                  <a:lnTo>
                    <a:pt x="2345" y="1807"/>
                  </a:lnTo>
                  <a:lnTo>
                    <a:pt x="2342" y="1805"/>
                  </a:lnTo>
                  <a:lnTo>
                    <a:pt x="2380" y="1734"/>
                  </a:lnTo>
                  <a:lnTo>
                    <a:pt x="2420" y="1656"/>
                  </a:lnTo>
                  <a:lnTo>
                    <a:pt x="2465" y="1572"/>
                  </a:lnTo>
                  <a:lnTo>
                    <a:pt x="2509" y="1487"/>
                  </a:lnTo>
                  <a:lnTo>
                    <a:pt x="2556" y="1398"/>
                  </a:lnTo>
                  <a:lnTo>
                    <a:pt x="2602" y="1311"/>
                  </a:lnTo>
                  <a:lnTo>
                    <a:pt x="2645" y="1225"/>
                  </a:lnTo>
                  <a:lnTo>
                    <a:pt x="2689" y="1143"/>
                  </a:lnTo>
                  <a:lnTo>
                    <a:pt x="2727" y="1067"/>
                  </a:lnTo>
                  <a:lnTo>
                    <a:pt x="2793" y="1023"/>
                  </a:lnTo>
                  <a:lnTo>
                    <a:pt x="2864" y="974"/>
                  </a:lnTo>
                  <a:lnTo>
                    <a:pt x="2942" y="921"/>
                  </a:lnTo>
                  <a:lnTo>
                    <a:pt x="3025" y="867"/>
                  </a:lnTo>
                  <a:lnTo>
                    <a:pt x="3113" y="811"/>
                  </a:lnTo>
                  <a:lnTo>
                    <a:pt x="3202" y="754"/>
                  </a:lnTo>
                  <a:lnTo>
                    <a:pt x="3291" y="696"/>
                  </a:lnTo>
                  <a:lnTo>
                    <a:pt x="3380" y="640"/>
                  </a:lnTo>
                  <a:lnTo>
                    <a:pt x="3467" y="583"/>
                  </a:lnTo>
                  <a:lnTo>
                    <a:pt x="3549" y="529"/>
                  </a:lnTo>
                  <a:lnTo>
                    <a:pt x="3627" y="476"/>
                  </a:lnTo>
                  <a:lnTo>
                    <a:pt x="3700" y="427"/>
                  </a:lnTo>
                  <a:lnTo>
                    <a:pt x="3764" y="383"/>
                  </a:lnTo>
                  <a:close/>
                  <a:moveTo>
                    <a:pt x="3031" y="0"/>
                  </a:moveTo>
                  <a:lnTo>
                    <a:pt x="3058" y="3"/>
                  </a:lnTo>
                  <a:lnTo>
                    <a:pt x="3082" y="12"/>
                  </a:lnTo>
                  <a:lnTo>
                    <a:pt x="3104" y="27"/>
                  </a:lnTo>
                  <a:lnTo>
                    <a:pt x="3122" y="45"/>
                  </a:lnTo>
                  <a:lnTo>
                    <a:pt x="3133" y="65"/>
                  </a:lnTo>
                  <a:lnTo>
                    <a:pt x="3140" y="85"/>
                  </a:lnTo>
                  <a:lnTo>
                    <a:pt x="3140" y="103"/>
                  </a:lnTo>
                  <a:lnTo>
                    <a:pt x="3075" y="225"/>
                  </a:lnTo>
                  <a:lnTo>
                    <a:pt x="3013" y="338"/>
                  </a:lnTo>
                  <a:lnTo>
                    <a:pt x="2956" y="443"/>
                  </a:lnTo>
                  <a:lnTo>
                    <a:pt x="2904" y="541"/>
                  </a:lnTo>
                  <a:lnTo>
                    <a:pt x="2853" y="634"/>
                  </a:lnTo>
                  <a:lnTo>
                    <a:pt x="2807" y="718"/>
                  </a:lnTo>
                  <a:lnTo>
                    <a:pt x="2764" y="798"/>
                  </a:lnTo>
                  <a:lnTo>
                    <a:pt x="2724" y="872"/>
                  </a:lnTo>
                  <a:lnTo>
                    <a:pt x="2685" y="943"/>
                  </a:lnTo>
                  <a:lnTo>
                    <a:pt x="2649" y="1009"/>
                  </a:lnTo>
                  <a:lnTo>
                    <a:pt x="2615" y="1072"/>
                  </a:lnTo>
                  <a:lnTo>
                    <a:pt x="2582" y="1132"/>
                  </a:lnTo>
                  <a:lnTo>
                    <a:pt x="2551" y="1191"/>
                  </a:lnTo>
                  <a:lnTo>
                    <a:pt x="2520" y="1247"/>
                  </a:lnTo>
                  <a:lnTo>
                    <a:pt x="2489" y="1301"/>
                  </a:lnTo>
                  <a:lnTo>
                    <a:pt x="2460" y="1358"/>
                  </a:lnTo>
                  <a:lnTo>
                    <a:pt x="2431" y="1412"/>
                  </a:lnTo>
                  <a:lnTo>
                    <a:pt x="2400" y="1469"/>
                  </a:lnTo>
                  <a:lnTo>
                    <a:pt x="2369" y="1525"/>
                  </a:lnTo>
                  <a:lnTo>
                    <a:pt x="2338" y="1585"/>
                  </a:lnTo>
                  <a:lnTo>
                    <a:pt x="2305" y="1647"/>
                  </a:lnTo>
                  <a:lnTo>
                    <a:pt x="2271" y="1711"/>
                  </a:lnTo>
                  <a:lnTo>
                    <a:pt x="2236" y="1780"/>
                  </a:lnTo>
                  <a:lnTo>
                    <a:pt x="2175" y="1909"/>
                  </a:lnTo>
                  <a:lnTo>
                    <a:pt x="2118" y="2040"/>
                  </a:lnTo>
                  <a:lnTo>
                    <a:pt x="2071" y="2172"/>
                  </a:lnTo>
                  <a:lnTo>
                    <a:pt x="2029" y="2311"/>
                  </a:lnTo>
                  <a:lnTo>
                    <a:pt x="1995" y="2451"/>
                  </a:lnTo>
                  <a:lnTo>
                    <a:pt x="1965" y="2596"/>
                  </a:lnTo>
                  <a:lnTo>
                    <a:pt x="1944" y="2747"/>
                  </a:lnTo>
                  <a:lnTo>
                    <a:pt x="1929" y="2903"/>
                  </a:lnTo>
                  <a:lnTo>
                    <a:pt x="1922" y="3065"/>
                  </a:lnTo>
                  <a:lnTo>
                    <a:pt x="1920" y="3234"/>
                  </a:lnTo>
                  <a:lnTo>
                    <a:pt x="1958" y="3261"/>
                  </a:lnTo>
                  <a:lnTo>
                    <a:pt x="1993" y="3292"/>
                  </a:lnTo>
                  <a:lnTo>
                    <a:pt x="2025" y="3325"/>
                  </a:lnTo>
                  <a:lnTo>
                    <a:pt x="2053" y="3365"/>
                  </a:lnTo>
                  <a:lnTo>
                    <a:pt x="2076" y="3407"/>
                  </a:lnTo>
                  <a:lnTo>
                    <a:pt x="2095" y="3454"/>
                  </a:lnTo>
                  <a:lnTo>
                    <a:pt x="2107" y="3505"/>
                  </a:lnTo>
                  <a:lnTo>
                    <a:pt x="2113" y="3561"/>
                  </a:lnTo>
                  <a:lnTo>
                    <a:pt x="2113" y="3623"/>
                  </a:lnTo>
                  <a:lnTo>
                    <a:pt x="2104" y="3691"/>
                  </a:lnTo>
                  <a:lnTo>
                    <a:pt x="2087" y="3756"/>
                  </a:lnTo>
                  <a:lnTo>
                    <a:pt x="2064" y="3820"/>
                  </a:lnTo>
                  <a:lnTo>
                    <a:pt x="2033" y="3880"/>
                  </a:lnTo>
                  <a:lnTo>
                    <a:pt x="1996" y="3934"/>
                  </a:lnTo>
                  <a:lnTo>
                    <a:pt x="1953" y="3985"/>
                  </a:lnTo>
                  <a:lnTo>
                    <a:pt x="1904" y="4031"/>
                  </a:lnTo>
                  <a:lnTo>
                    <a:pt x="1849" y="4071"/>
                  </a:lnTo>
                  <a:lnTo>
                    <a:pt x="1791" y="4101"/>
                  </a:lnTo>
                  <a:lnTo>
                    <a:pt x="1727" y="4127"/>
                  </a:lnTo>
                  <a:lnTo>
                    <a:pt x="1658" y="4141"/>
                  </a:lnTo>
                  <a:lnTo>
                    <a:pt x="1587" y="4147"/>
                  </a:lnTo>
                  <a:lnTo>
                    <a:pt x="1513" y="4143"/>
                  </a:lnTo>
                  <a:lnTo>
                    <a:pt x="1449" y="4132"/>
                  </a:lnTo>
                  <a:lnTo>
                    <a:pt x="1393" y="4114"/>
                  </a:lnTo>
                  <a:lnTo>
                    <a:pt x="1344" y="4091"/>
                  </a:lnTo>
                  <a:lnTo>
                    <a:pt x="1300" y="4063"/>
                  </a:lnTo>
                  <a:lnTo>
                    <a:pt x="1264" y="4031"/>
                  </a:lnTo>
                  <a:lnTo>
                    <a:pt x="1231" y="3994"/>
                  </a:lnTo>
                  <a:lnTo>
                    <a:pt x="1204" y="3954"/>
                  </a:lnTo>
                  <a:lnTo>
                    <a:pt x="1184" y="3911"/>
                  </a:lnTo>
                  <a:lnTo>
                    <a:pt x="1167" y="3863"/>
                  </a:lnTo>
                  <a:lnTo>
                    <a:pt x="1155" y="3816"/>
                  </a:lnTo>
                  <a:lnTo>
                    <a:pt x="1147" y="3765"/>
                  </a:lnTo>
                  <a:lnTo>
                    <a:pt x="1145" y="3714"/>
                  </a:lnTo>
                  <a:lnTo>
                    <a:pt x="1147" y="3663"/>
                  </a:lnTo>
                  <a:lnTo>
                    <a:pt x="1153" y="3611"/>
                  </a:lnTo>
                  <a:lnTo>
                    <a:pt x="1164" y="3551"/>
                  </a:lnTo>
                  <a:lnTo>
                    <a:pt x="1182" y="3494"/>
                  </a:lnTo>
                  <a:lnTo>
                    <a:pt x="1205" y="3443"/>
                  </a:lnTo>
                  <a:lnTo>
                    <a:pt x="1235" y="3398"/>
                  </a:lnTo>
                  <a:lnTo>
                    <a:pt x="1267" y="3356"/>
                  </a:lnTo>
                  <a:lnTo>
                    <a:pt x="1304" y="3316"/>
                  </a:lnTo>
                  <a:lnTo>
                    <a:pt x="1344" y="3281"/>
                  </a:lnTo>
                  <a:lnTo>
                    <a:pt x="1385" y="3247"/>
                  </a:lnTo>
                  <a:lnTo>
                    <a:pt x="1431" y="3216"/>
                  </a:lnTo>
                  <a:lnTo>
                    <a:pt x="1476" y="3187"/>
                  </a:lnTo>
                  <a:lnTo>
                    <a:pt x="1525" y="3165"/>
                  </a:lnTo>
                  <a:lnTo>
                    <a:pt x="1571" y="3149"/>
                  </a:lnTo>
                  <a:lnTo>
                    <a:pt x="1613" y="3138"/>
                  </a:lnTo>
                  <a:lnTo>
                    <a:pt x="1647" y="3132"/>
                  </a:lnTo>
                  <a:lnTo>
                    <a:pt x="1676" y="3134"/>
                  </a:lnTo>
                  <a:lnTo>
                    <a:pt x="1687" y="2961"/>
                  </a:lnTo>
                  <a:lnTo>
                    <a:pt x="1696" y="2794"/>
                  </a:lnTo>
                  <a:lnTo>
                    <a:pt x="1702" y="2632"/>
                  </a:lnTo>
                  <a:lnTo>
                    <a:pt x="1704" y="2472"/>
                  </a:lnTo>
                  <a:lnTo>
                    <a:pt x="1704" y="2311"/>
                  </a:lnTo>
                  <a:lnTo>
                    <a:pt x="1700" y="2143"/>
                  </a:lnTo>
                  <a:lnTo>
                    <a:pt x="1693" y="1971"/>
                  </a:lnTo>
                  <a:lnTo>
                    <a:pt x="1827" y="1761"/>
                  </a:lnTo>
                  <a:lnTo>
                    <a:pt x="1965" y="1547"/>
                  </a:lnTo>
                  <a:lnTo>
                    <a:pt x="2109" y="1329"/>
                  </a:lnTo>
                  <a:lnTo>
                    <a:pt x="2255" y="1107"/>
                  </a:lnTo>
                  <a:lnTo>
                    <a:pt x="2400" y="883"/>
                  </a:lnTo>
                  <a:lnTo>
                    <a:pt x="2547" y="661"/>
                  </a:lnTo>
                  <a:lnTo>
                    <a:pt x="2693" y="443"/>
                  </a:lnTo>
                  <a:lnTo>
                    <a:pt x="2835" y="229"/>
                  </a:lnTo>
                  <a:lnTo>
                    <a:pt x="2973" y="20"/>
                  </a:lnTo>
                  <a:lnTo>
                    <a:pt x="3002" y="5"/>
                  </a:lnTo>
                  <a:lnTo>
                    <a:pt x="303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75" name="Freeform 27">
              <a:extLst>
                <a:ext uri="{FF2B5EF4-FFF2-40B4-BE49-F238E27FC236}">
                  <a16:creationId xmlns:a16="http://schemas.microsoft.com/office/drawing/2014/main" xmlns="" id="{5250D7C4-A85C-4719-960C-5F8E683A6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2794" y="1915943"/>
              <a:ext cx="224805" cy="214971"/>
            </a:xfrm>
            <a:custGeom>
              <a:avLst/>
              <a:gdLst>
                <a:gd name="T0" fmla="*/ 3517 w 4229"/>
                <a:gd name="T1" fmla="*/ 1828 h 4044"/>
                <a:gd name="T2" fmla="*/ 3835 w 4229"/>
                <a:gd name="T3" fmla="*/ 2088 h 4044"/>
                <a:gd name="T4" fmla="*/ 4024 w 4229"/>
                <a:gd name="T5" fmla="*/ 1726 h 4044"/>
                <a:gd name="T6" fmla="*/ 1688 w 4229"/>
                <a:gd name="T7" fmla="*/ 18 h 4044"/>
                <a:gd name="T8" fmla="*/ 2228 w 4229"/>
                <a:gd name="T9" fmla="*/ 244 h 4044"/>
                <a:gd name="T10" fmla="*/ 2418 w 4229"/>
                <a:gd name="T11" fmla="*/ 577 h 4044"/>
                <a:gd name="T12" fmla="*/ 2408 w 4229"/>
                <a:gd name="T13" fmla="*/ 900 h 4044"/>
                <a:gd name="T14" fmla="*/ 2175 w 4229"/>
                <a:gd name="T15" fmla="*/ 1604 h 4044"/>
                <a:gd name="T16" fmla="*/ 1968 w 4229"/>
                <a:gd name="T17" fmla="*/ 1920 h 4044"/>
                <a:gd name="T18" fmla="*/ 1926 w 4229"/>
                <a:gd name="T19" fmla="*/ 2020 h 4044"/>
                <a:gd name="T20" fmla="*/ 1422 w 4229"/>
                <a:gd name="T21" fmla="*/ 2348 h 4044"/>
                <a:gd name="T22" fmla="*/ 1346 w 4229"/>
                <a:gd name="T23" fmla="*/ 3382 h 4044"/>
                <a:gd name="T24" fmla="*/ 1640 w 4229"/>
                <a:gd name="T25" fmla="*/ 3775 h 4044"/>
                <a:gd name="T26" fmla="*/ 1915 w 4229"/>
                <a:gd name="T27" fmla="*/ 3858 h 4044"/>
                <a:gd name="T28" fmla="*/ 2353 w 4229"/>
                <a:gd name="T29" fmla="*/ 3731 h 4044"/>
                <a:gd name="T30" fmla="*/ 2646 w 4229"/>
                <a:gd name="T31" fmla="*/ 3260 h 4044"/>
                <a:gd name="T32" fmla="*/ 2698 w 4229"/>
                <a:gd name="T33" fmla="*/ 2757 h 4044"/>
                <a:gd name="T34" fmla="*/ 2688 w 4229"/>
                <a:gd name="T35" fmla="*/ 2460 h 4044"/>
                <a:gd name="T36" fmla="*/ 2882 w 4229"/>
                <a:gd name="T37" fmla="*/ 1906 h 4044"/>
                <a:gd name="T38" fmla="*/ 3198 w 4229"/>
                <a:gd name="T39" fmla="*/ 1744 h 4044"/>
                <a:gd name="T40" fmla="*/ 3435 w 4229"/>
                <a:gd name="T41" fmla="*/ 1515 h 4044"/>
                <a:gd name="T42" fmla="*/ 3966 w 4229"/>
                <a:gd name="T43" fmla="*/ 1406 h 4044"/>
                <a:gd name="T44" fmla="*/ 4224 w 4229"/>
                <a:gd name="T45" fmla="*/ 1888 h 4044"/>
                <a:gd name="T46" fmla="*/ 3840 w 4229"/>
                <a:gd name="T47" fmla="*/ 2271 h 4044"/>
                <a:gd name="T48" fmla="*/ 3344 w 4229"/>
                <a:gd name="T49" fmla="*/ 1977 h 4044"/>
                <a:gd name="T50" fmla="*/ 2973 w 4229"/>
                <a:gd name="T51" fmla="*/ 2097 h 4044"/>
                <a:gd name="T52" fmla="*/ 2873 w 4229"/>
                <a:gd name="T53" fmla="*/ 2455 h 4044"/>
                <a:gd name="T54" fmla="*/ 2862 w 4229"/>
                <a:gd name="T55" fmla="*/ 3213 h 4044"/>
                <a:gd name="T56" fmla="*/ 2569 w 4229"/>
                <a:gd name="T57" fmla="*/ 3800 h 4044"/>
                <a:gd name="T58" fmla="*/ 2153 w 4229"/>
                <a:gd name="T59" fmla="*/ 4015 h 4044"/>
                <a:gd name="T60" fmla="*/ 1940 w 4229"/>
                <a:gd name="T61" fmla="*/ 4044 h 4044"/>
                <a:gd name="T62" fmla="*/ 1358 w 4229"/>
                <a:gd name="T63" fmla="*/ 3795 h 4044"/>
                <a:gd name="T64" fmla="*/ 1144 w 4229"/>
                <a:gd name="T65" fmla="*/ 3369 h 4044"/>
                <a:gd name="T66" fmla="*/ 1113 w 4229"/>
                <a:gd name="T67" fmla="*/ 3144 h 4044"/>
                <a:gd name="T68" fmla="*/ 629 w 4229"/>
                <a:gd name="T69" fmla="*/ 2164 h 4044"/>
                <a:gd name="T70" fmla="*/ 460 w 4229"/>
                <a:gd name="T71" fmla="*/ 1978 h 4044"/>
                <a:gd name="T72" fmla="*/ 140 w 4229"/>
                <a:gd name="T73" fmla="*/ 1360 h 4044"/>
                <a:gd name="T74" fmla="*/ 2 w 4229"/>
                <a:gd name="T75" fmla="*/ 757 h 4044"/>
                <a:gd name="T76" fmla="*/ 106 w 4229"/>
                <a:gd name="T77" fmla="*/ 338 h 4044"/>
                <a:gd name="T78" fmla="*/ 351 w 4229"/>
                <a:gd name="T79" fmla="*/ 175 h 4044"/>
                <a:gd name="T80" fmla="*/ 800 w 4229"/>
                <a:gd name="T81" fmla="*/ 4 h 4044"/>
                <a:gd name="T82" fmla="*/ 906 w 4229"/>
                <a:gd name="T83" fmla="*/ 257 h 4044"/>
                <a:gd name="T84" fmla="*/ 593 w 4229"/>
                <a:gd name="T85" fmla="*/ 309 h 4044"/>
                <a:gd name="T86" fmla="*/ 298 w 4229"/>
                <a:gd name="T87" fmla="*/ 426 h 4044"/>
                <a:gd name="T88" fmla="*/ 197 w 4229"/>
                <a:gd name="T89" fmla="*/ 718 h 4044"/>
                <a:gd name="T90" fmla="*/ 262 w 4229"/>
                <a:gd name="T91" fmla="*/ 1153 h 4044"/>
                <a:gd name="T92" fmla="*/ 511 w 4229"/>
                <a:gd name="T93" fmla="*/ 1677 h 4044"/>
                <a:gd name="T94" fmla="*/ 657 w 4229"/>
                <a:gd name="T95" fmla="*/ 1813 h 4044"/>
                <a:gd name="T96" fmla="*/ 1035 w 4229"/>
                <a:gd name="T97" fmla="*/ 2082 h 4044"/>
                <a:gd name="T98" fmla="*/ 1522 w 4229"/>
                <a:gd name="T99" fmla="*/ 2009 h 4044"/>
                <a:gd name="T100" fmla="*/ 1717 w 4229"/>
                <a:gd name="T101" fmla="*/ 1844 h 4044"/>
                <a:gd name="T102" fmla="*/ 1980 w 4229"/>
                <a:gd name="T103" fmla="*/ 1582 h 4044"/>
                <a:gd name="T104" fmla="*/ 2200 w 4229"/>
                <a:gd name="T105" fmla="*/ 953 h 4044"/>
                <a:gd name="T106" fmla="*/ 2215 w 4229"/>
                <a:gd name="T107" fmla="*/ 586 h 4044"/>
                <a:gd name="T108" fmla="*/ 2000 w 4229"/>
                <a:gd name="T109" fmla="*/ 346 h 4044"/>
                <a:gd name="T110" fmla="*/ 1680 w 4229"/>
                <a:gd name="T111" fmla="*/ 282 h 4044"/>
                <a:gd name="T112" fmla="*/ 1475 w 4229"/>
                <a:gd name="T113" fmla="*/ 109 h 4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29" h="4044">
                  <a:moveTo>
                    <a:pt x="3780" y="1564"/>
                  </a:moveTo>
                  <a:lnTo>
                    <a:pt x="3728" y="1569"/>
                  </a:lnTo>
                  <a:lnTo>
                    <a:pt x="3678" y="1586"/>
                  </a:lnTo>
                  <a:lnTo>
                    <a:pt x="3633" y="1609"/>
                  </a:lnTo>
                  <a:lnTo>
                    <a:pt x="3595" y="1642"/>
                  </a:lnTo>
                  <a:lnTo>
                    <a:pt x="3562" y="1680"/>
                  </a:lnTo>
                  <a:lnTo>
                    <a:pt x="3538" y="1726"/>
                  </a:lnTo>
                  <a:lnTo>
                    <a:pt x="3522" y="1775"/>
                  </a:lnTo>
                  <a:lnTo>
                    <a:pt x="3517" y="1828"/>
                  </a:lnTo>
                  <a:lnTo>
                    <a:pt x="3522" y="1882"/>
                  </a:lnTo>
                  <a:lnTo>
                    <a:pt x="3538" y="1931"/>
                  </a:lnTo>
                  <a:lnTo>
                    <a:pt x="3562" y="1975"/>
                  </a:lnTo>
                  <a:lnTo>
                    <a:pt x="3595" y="2015"/>
                  </a:lnTo>
                  <a:lnTo>
                    <a:pt x="3633" y="2048"/>
                  </a:lnTo>
                  <a:lnTo>
                    <a:pt x="3678" y="2071"/>
                  </a:lnTo>
                  <a:lnTo>
                    <a:pt x="3728" y="2088"/>
                  </a:lnTo>
                  <a:lnTo>
                    <a:pt x="3780" y="2091"/>
                  </a:lnTo>
                  <a:lnTo>
                    <a:pt x="3835" y="2088"/>
                  </a:lnTo>
                  <a:lnTo>
                    <a:pt x="3884" y="2071"/>
                  </a:lnTo>
                  <a:lnTo>
                    <a:pt x="3929" y="2048"/>
                  </a:lnTo>
                  <a:lnTo>
                    <a:pt x="3968" y="2015"/>
                  </a:lnTo>
                  <a:lnTo>
                    <a:pt x="4000" y="1975"/>
                  </a:lnTo>
                  <a:lnTo>
                    <a:pt x="4024" y="1931"/>
                  </a:lnTo>
                  <a:lnTo>
                    <a:pt x="4040" y="1882"/>
                  </a:lnTo>
                  <a:lnTo>
                    <a:pt x="4046" y="1828"/>
                  </a:lnTo>
                  <a:lnTo>
                    <a:pt x="4040" y="1775"/>
                  </a:lnTo>
                  <a:lnTo>
                    <a:pt x="4024" y="1726"/>
                  </a:lnTo>
                  <a:lnTo>
                    <a:pt x="4000" y="1680"/>
                  </a:lnTo>
                  <a:lnTo>
                    <a:pt x="3968" y="1642"/>
                  </a:lnTo>
                  <a:lnTo>
                    <a:pt x="3929" y="1609"/>
                  </a:lnTo>
                  <a:lnTo>
                    <a:pt x="3884" y="1586"/>
                  </a:lnTo>
                  <a:lnTo>
                    <a:pt x="3835" y="1569"/>
                  </a:lnTo>
                  <a:lnTo>
                    <a:pt x="3780" y="1564"/>
                  </a:lnTo>
                  <a:close/>
                  <a:moveTo>
                    <a:pt x="1617" y="0"/>
                  </a:moveTo>
                  <a:lnTo>
                    <a:pt x="1655" y="6"/>
                  </a:lnTo>
                  <a:lnTo>
                    <a:pt x="1688" y="18"/>
                  </a:lnTo>
                  <a:lnTo>
                    <a:pt x="1717" y="38"/>
                  </a:lnTo>
                  <a:lnTo>
                    <a:pt x="1740" y="66"/>
                  </a:lnTo>
                  <a:lnTo>
                    <a:pt x="1757" y="98"/>
                  </a:lnTo>
                  <a:lnTo>
                    <a:pt x="1920" y="124"/>
                  </a:lnTo>
                  <a:lnTo>
                    <a:pt x="1998" y="138"/>
                  </a:lnTo>
                  <a:lnTo>
                    <a:pt x="2066" y="160"/>
                  </a:lnTo>
                  <a:lnTo>
                    <a:pt x="2128" y="184"/>
                  </a:lnTo>
                  <a:lnTo>
                    <a:pt x="2182" y="213"/>
                  </a:lnTo>
                  <a:lnTo>
                    <a:pt x="2228" y="244"/>
                  </a:lnTo>
                  <a:lnTo>
                    <a:pt x="2269" y="278"/>
                  </a:lnTo>
                  <a:lnTo>
                    <a:pt x="2304" y="315"/>
                  </a:lnTo>
                  <a:lnTo>
                    <a:pt x="2333" y="353"/>
                  </a:lnTo>
                  <a:lnTo>
                    <a:pt x="2357" y="391"/>
                  </a:lnTo>
                  <a:lnTo>
                    <a:pt x="2377" y="429"/>
                  </a:lnTo>
                  <a:lnTo>
                    <a:pt x="2391" y="468"/>
                  </a:lnTo>
                  <a:lnTo>
                    <a:pt x="2404" y="506"/>
                  </a:lnTo>
                  <a:lnTo>
                    <a:pt x="2411" y="542"/>
                  </a:lnTo>
                  <a:lnTo>
                    <a:pt x="2418" y="577"/>
                  </a:lnTo>
                  <a:lnTo>
                    <a:pt x="2422" y="608"/>
                  </a:lnTo>
                  <a:lnTo>
                    <a:pt x="2424" y="637"/>
                  </a:lnTo>
                  <a:lnTo>
                    <a:pt x="2424" y="660"/>
                  </a:lnTo>
                  <a:lnTo>
                    <a:pt x="2424" y="680"/>
                  </a:lnTo>
                  <a:lnTo>
                    <a:pt x="2422" y="695"/>
                  </a:lnTo>
                  <a:lnTo>
                    <a:pt x="2422" y="704"/>
                  </a:lnTo>
                  <a:lnTo>
                    <a:pt x="2420" y="708"/>
                  </a:lnTo>
                  <a:lnTo>
                    <a:pt x="2417" y="806"/>
                  </a:lnTo>
                  <a:lnTo>
                    <a:pt x="2408" y="900"/>
                  </a:lnTo>
                  <a:lnTo>
                    <a:pt x="2395" y="991"/>
                  </a:lnTo>
                  <a:lnTo>
                    <a:pt x="2377" y="1082"/>
                  </a:lnTo>
                  <a:lnTo>
                    <a:pt x="2355" y="1168"/>
                  </a:lnTo>
                  <a:lnTo>
                    <a:pt x="2329" y="1249"/>
                  </a:lnTo>
                  <a:lnTo>
                    <a:pt x="2300" y="1329"/>
                  </a:lnTo>
                  <a:lnTo>
                    <a:pt x="2271" y="1404"/>
                  </a:lnTo>
                  <a:lnTo>
                    <a:pt x="2240" y="1475"/>
                  </a:lnTo>
                  <a:lnTo>
                    <a:pt x="2208" y="1542"/>
                  </a:lnTo>
                  <a:lnTo>
                    <a:pt x="2175" y="1604"/>
                  </a:lnTo>
                  <a:lnTo>
                    <a:pt x="2144" y="1662"/>
                  </a:lnTo>
                  <a:lnTo>
                    <a:pt x="2111" y="1715"/>
                  </a:lnTo>
                  <a:lnTo>
                    <a:pt x="2082" y="1762"/>
                  </a:lnTo>
                  <a:lnTo>
                    <a:pt x="2055" y="1804"/>
                  </a:lnTo>
                  <a:lnTo>
                    <a:pt x="2029" y="1838"/>
                  </a:lnTo>
                  <a:lnTo>
                    <a:pt x="2008" y="1869"/>
                  </a:lnTo>
                  <a:lnTo>
                    <a:pt x="1989" y="1893"/>
                  </a:lnTo>
                  <a:lnTo>
                    <a:pt x="1977" y="1909"/>
                  </a:lnTo>
                  <a:lnTo>
                    <a:pt x="1968" y="1920"/>
                  </a:lnTo>
                  <a:lnTo>
                    <a:pt x="1966" y="1924"/>
                  </a:lnTo>
                  <a:lnTo>
                    <a:pt x="1968" y="1937"/>
                  </a:lnTo>
                  <a:lnTo>
                    <a:pt x="1966" y="1953"/>
                  </a:lnTo>
                  <a:lnTo>
                    <a:pt x="1960" y="1969"/>
                  </a:lnTo>
                  <a:lnTo>
                    <a:pt x="1951" y="1984"/>
                  </a:lnTo>
                  <a:lnTo>
                    <a:pt x="1942" y="1998"/>
                  </a:lnTo>
                  <a:lnTo>
                    <a:pt x="1933" y="2009"/>
                  </a:lnTo>
                  <a:lnTo>
                    <a:pt x="1928" y="2017"/>
                  </a:lnTo>
                  <a:lnTo>
                    <a:pt x="1926" y="2020"/>
                  </a:lnTo>
                  <a:lnTo>
                    <a:pt x="1869" y="2082"/>
                  </a:lnTo>
                  <a:lnTo>
                    <a:pt x="1809" y="2137"/>
                  </a:lnTo>
                  <a:lnTo>
                    <a:pt x="1749" y="2184"/>
                  </a:lnTo>
                  <a:lnTo>
                    <a:pt x="1689" y="2224"/>
                  </a:lnTo>
                  <a:lnTo>
                    <a:pt x="1631" y="2260"/>
                  </a:lnTo>
                  <a:lnTo>
                    <a:pt x="1573" y="2289"/>
                  </a:lnTo>
                  <a:lnTo>
                    <a:pt x="1518" y="2313"/>
                  </a:lnTo>
                  <a:lnTo>
                    <a:pt x="1468" y="2333"/>
                  </a:lnTo>
                  <a:lnTo>
                    <a:pt x="1422" y="2348"/>
                  </a:lnTo>
                  <a:lnTo>
                    <a:pt x="1384" y="2358"/>
                  </a:lnTo>
                  <a:lnTo>
                    <a:pt x="1351" y="2368"/>
                  </a:lnTo>
                  <a:lnTo>
                    <a:pt x="1326" y="2373"/>
                  </a:lnTo>
                  <a:lnTo>
                    <a:pt x="1311" y="2375"/>
                  </a:lnTo>
                  <a:lnTo>
                    <a:pt x="1306" y="2377"/>
                  </a:lnTo>
                  <a:lnTo>
                    <a:pt x="1306" y="3140"/>
                  </a:lnTo>
                  <a:lnTo>
                    <a:pt x="1313" y="3228"/>
                  </a:lnTo>
                  <a:lnTo>
                    <a:pt x="1328" y="3308"/>
                  </a:lnTo>
                  <a:lnTo>
                    <a:pt x="1346" y="3382"/>
                  </a:lnTo>
                  <a:lnTo>
                    <a:pt x="1369" y="3448"/>
                  </a:lnTo>
                  <a:lnTo>
                    <a:pt x="1395" y="3508"/>
                  </a:lnTo>
                  <a:lnTo>
                    <a:pt x="1424" y="3562"/>
                  </a:lnTo>
                  <a:lnTo>
                    <a:pt x="1457" y="3609"/>
                  </a:lnTo>
                  <a:lnTo>
                    <a:pt x="1491" y="3653"/>
                  </a:lnTo>
                  <a:lnTo>
                    <a:pt x="1528" y="3689"/>
                  </a:lnTo>
                  <a:lnTo>
                    <a:pt x="1564" y="3722"/>
                  </a:lnTo>
                  <a:lnTo>
                    <a:pt x="1602" y="3751"/>
                  </a:lnTo>
                  <a:lnTo>
                    <a:pt x="1640" y="3775"/>
                  </a:lnTo>
                  <a:lnTo>
                    <a:pt x="1678" y="3795"/>
                  </a:lnTo>
                  <a:lnTo>
                    <a:pt x="1717" y="3811"/>
                  </a:lnTo>
                  <a:lnTo>
                    <a:pt x="1753" y="3826"/>
                  </a:lnTo>
                  <a:lnTo>
                    <a:pt x="1788" y="3837"/>
                  </a:lnTo>
                  <a:lnTo>
                    <a:pt x="1818" y="3844"/>
                  </a:lnTo>
                  <a:lnTo>
                    <a:pt x="1848" y="3851"/>
                  </a:lnTo>
                  <a:lnTo>
                    <a:pt x="1875" y="3855"/>
                  </a:lnTo>
                  <a:lnTo>
                    <a:pt x="1897" y="3858"/>
                  </a:lnTo>
                  <a:lnTo>
                    <a:pt x="1915" y="3858"/>
                  </a:lnTo>
                  <a:lnTo>
                    <a:pt x="1929" y="3860"/>
                  </a:lnTo>
                  <a:lnTo>
                    <a:pt x="1938" y="3860"/>
                  </a:lnTo>
                  <a:lnTo>
                    <a:pt x="1940" y="3860"/>
                  </a:lnTo>
                  <a:lnTo>
                    <a:pt x="2024" y="3855"/>
                  </a:lnTo>
                  <a:lnTo>
                    <a:pt x="2102" y="3842"/>
                  </a:lnTo>
                  <a:lnTo>
                    <a:pt x="2173" y="3822"/>
                  </a:lnTo>
                  <a:lnTo>
                    <a:pt x="2238" y="3797"/>
                  </a:lnTo>
                  <a:lnTo>
                    <a:pt x="2298" y="3766"/>
                  </a:lnTo>
                  <a:lnTo>
                    <a:pt x="2353" y="3731"/>
                  </a:lnTo>
                  <a:lnTo>
                    <a:pt x="2404" y="3691"/>
                  </a:lnTo>
                  <a:lnTo>
                    <a:pt x="2448" y="3646"/>
                  </a:lnTo>
                  <a:lnTo>
                    <a:pt x="2488" y="3598"/>
                  </a:lnTo>
                  <a:lnTo>
                    <a:pt x="2524" y="3548"/>
                  </a:lnTo>
                  <a:lnTo>
                    <a:pt x="2555" y="3493"/>
                  </a:lnTo>
                  <a:lnTo>
                    <a:pt x="2584" y="3437"/>
                  </a:lnTo>
                  <a:lnTo>
                    <a:pt x="2608" y="3378"/>
                  </a:lnTo>
                  <a:lnTo>
                    <a:pt x="2628" y="3320"/>
                  </a:lnTo>
                  <a:lnTo>
                    <a:pt x="2646" y="3260"/>
                  </a:lnTo>
                  <a:lnTo>
                    <a:pt x="2660" y="3198"/>
                  </a:lnTo>
                  <a:lnTo>
                    <a:pt x="2673" y="3138"/>
                  </a:lnTo>
                  <a:lnTo>
                    <a:pt x="2682" y="3078"/>
                  </a:lnTo>
                  <a:lnTo>
                    <a:pt x="2689" y="3020"/>
                  </a:lnTo>
                  <a:lnTo>
                    <a:pt x="2693" y="2962"/>
                  </a:lnTo>
                  <a:lnTo>
                    <a:pt x="2697" y="2908"/>
                  </a:lnTo>
                  <a:lnTo>
                    <a:pt x="2698" y="2853"/>
                  </a:lnTo>
                  <a:lnTo>
                    <a:pt x="2700" y="2804"/>
                  </a:lnTo>
                  <a:lnTo>
                    <a:pt x="2698" y="2757"/>
                  </a:lnTo>
                  <a:lnTo>
                    <a:pt x="2698" y="2713"/>
                  </a:lnTo>
                  <a:lnTo>
                    <a:pt x="2695" y="2675"/>
                  </a:lnTo>
                  <a:lnTo>
                    <a:pt x="2693" y="2640"/>
                  </a:lnTo>
                  <a:lnTo>
                    <a:pt x="2691" y="2611"/>
                  </a:lnTo>
                  <a:lnTo>
                    <a:pt x="2689" y="2588"/>
                  </a:lnTo>
                  <a:lnTo>
                    <a:pt x="2688" y="2571"/>
                  </a:lnTo>
                  <a:lnTo>
                    <a:pt x="2686" y="2560"/>
                  </a:lnTo>
                  <a:lnTo>
                    <a:pt x="2686" y="2557"/>
                  </a:lnTo>
                  <a:lnTo>
                    <a:pt x="2688" y="2460"/>
                  </a:lnTo>
                  <a:lnTo>
                    <a:pt x="2693" y="2371"/>
                  </a:lnTo>
                  <a:lnTo>
                    <a:pt x="2706" y="2291"/>
                  </a:lnTo>
                  <a:lnTo>
                    <a:pt x="2720" y="2218"/>
                  </a:lnTo>
                  <a:lnTo>
                    <a:pt x="2740" y="2151"/>
                  </a:lnTo>
                  <a:lnTo>
                    <a:pt x="2764" y="2089"/>
                  </a:lnTo>
                  <a:lnTo>
                    <a:pt x="2789" y="2037"/>
                  </a:lnTo>
                  <a:lnTo>
                    <a:pt x="2818" y="1988"/>
                  </a:lnTo>
                  <a:lnTo>
                    <a:pt x="2849" y="1944"/>
                  </a:lnTo>
                  <a:lnTo>
                    <a:pt x="2882" y="1906"/>
                  </a:lnTo>
                  <a:lnTo>
                    <a:pt x="2917" y="1873"/>
                  </a:lnTo>
                  <a:lnTo>
                    <a:pt x="2951" y="1844"/>
                  </a:lnTo>
                  <a:lnTo>
                    <a:pt x="2988" y="1820"/>
                  </a:lnTo>
                  <a:lnTo>
                    <a:pt x="3024" y="1800"/>
                  </a:lnTo>
                  <a:lnTo>
                    <a:pt x="3060" y="1782"/>
                  </a:lnTo>
                  <a:lnTo>
                    <a:pt x="3097" y="1769"/>
                  </a:lnTo>
                  <a:lnTo>
                    <a:pt x="3133" y="1758"/>
                  </a:lnTo>
                  <a:lnTo>
                    <a:pt x="3168" y="1749"/>
                  </a:lnTo>
                  <a:lnTo>
                    <a:pt x="3198" y="1744"/>
                  </a:lnTo>
                  <a:lnTo>
                    <a:pt x="3229" y="1740"/>
                  </a:lnTo>
                  <a:lnTo>
                    <a:pt x="3258" y="1738"/>
                  </a:lnTo>
                  <a:lnTo>
                    <a:pt x="3284" y="1737"/>
                  </a:lnTo>
                  <a:lnTo>
                    <a:pt x="3306" y="1737"/>
                  </a:lnTo>
                  <a:lnTo>
                    <a:pt x="3324" y="1737"/>
                  </a:lnTo>
                  <a:lnTo>
                    <a:pt x="3340" y="1675"/>
                  </a:lnTo>
                  <a:lnTo>
                    <a:pt x="3364" y="1617"/>
                  </a:lnTo>
                  <a:lnTo>
                    <a:pt x="3397" y="1564"/>
                  </a:lnTo>
                  <a:lnTo>
                    <a:pt x="3435" y="1515"/>
                  </a:lnTo>
                  <a:lnTo>
                    <a:pt x="3480" y="1471"/>
                  </a:lnTo>
                  <a:lnTo>
                    <a:pt x="3529" y="1435"/>
                  </a:lnTo>
                  <a:lnTo>
                    <a:pt x="3586" y="1404"/>
                  </a:lnTo>
                  <a:lnTo>
                    <a:pt x="3644" y="1382"/>
                  </a:lnTo>
                  <a:lnTo>
                    <a:pt x="3708" y="1369"/>
                  </a:lnTo>
                  <a:lnTo>
                    <a:pt x="3773" y="1364"/>
                  </a:lnTo>
                  <a:lnTo>
                    <a:pt x="3840" y="1369"/>
                  </a:lnTo>
                  <a:lnTo>
                    <a:pt x="3904" y="1384"/>
                  </a:lnTo>
                  <a:lnTo>
                    <a:pt x="3966" y="1406"/>
                  </a:lnTo>
                  <a:lnTo>
                    <a:pt x="4022" y="1438"/>
                  </a:lnTo>
                  <a:lnTo>
                    <a:pt x="4073" y="1477"/>
                  </a:lnTo>
                  <a:lnTo>
                    <a:pt x="4117" y="1520"/>
                  </a:lnTo>
                  <a:lnTo>
                    <a:pt x="4155" y="1571"/>
                  </a:lnTo>
                  <a:lnTo>
                    <a:pt x="4186" y="1628"/>
                  </a:lnTo>
                  <a:lnTo>
                    <a:pt x="4209" y="1688"/>
                  </a:lnTo>
                  <a:lnTo>
                    <a:pt x="4224" y="1753"/>
                  </a:lnTo>
                  <a:lnTo>
                    <a:pt x="4229" y="1820"/>
                  </a:lnTo>
                  <a:lnTo>
                    <a:pt x="4224" y="1888"/>
                  </a:lnTo>
                  <a:lnTo>
                    <a:pt x="4209" y="1951"/>
                  </a:lnTo>
                  <a:lnTo>
                    <a:pt x="4186" y="2013"/>
                  </a:lnTo>
                  <a:lnTo>
                    <a:pt x="4155" y="2068"/>
                  </a:lnTo>
                  <a:lnTo>
                    <a:pt x="4117" y="2118"/>
                  </a:lnTo>
                  <a:lnTo>
                    <a:pt x="4073" y="2164"/>
                  </a:lnTo>
                  <a:lnTo>
                    <a:pt x="4022" y="2202"/>
                  </a:lnTo>
                  <a:lnTo>
                    <a:pt x="3966" y="2233"/>
                  </a:lnTo>
                  <a:lnTo>
                    <a:pt x="3904" y="2257"/>
                  </a:lnTo>
                  <a:lnTo>
                    <a:pt x="3840" y="2271"/>
                  </a:lnTo>
                  <a:lnTo>
                    <a:pt x="3773" y="2277"/>
                  </a:lnTo>
                  <a:lnTo>
                    <a:pt x="3700" y="2271"/>
                  </a:lnTo>
                  <a:lnTo>
                    <a:pt x="3631" y="2253"/>
                  </a:lnTo>
                  <a:lnTo>
                    <a:pt x="3568" y="2228"/>
                  </a:lnTo>
                  <a:lnTo>
                    <a:pt x="3509" y="2191"/>
                  </a:lnTo>
                  <a:lnTo>
                    <a:pt x="3457" y="2148"/>
                  </a:lnTo>
                  <a:lnTo>
                    <a:pt x="3411" y="2097"/>
                  </a:lnTo>
                  <a:lnTo>
                    <a:pt x="3373" y="2038"/>
                  </a:lnTo>
                  <a:lnTo>
                    <a:pt x="3344" y="1977"/>
                  </a:lnTo>
                  <a:lnTo>
                    <a:pt x="3326" y="1908"/>
                  </a:lnTo>
                  <a:lnTo>
                    <a:pt x="3262" y="1913"/>
                  </a:lnTo>
                  <a:lnTo>
                    <a:pt x="3206" y="1924"/>
                  </a:lnTo>
                  <a:lnTo>
                    <a:pt x="3153" y="1942"/>
                  </a:lnTo>
                  <a:lnTo>
                    <a:pt x="3108" y="1966"/>
                  </a:lnTo>
                  <a:lnTo>
                    <a:pt x="3068" y="1993"/>
                  </a:lnTo>
                  <a:lnTo>
                    <a:pt x="3031" y="2024"/>
                  </a:lnTo>
                  <a:lnTo>
                    <a:pt x="3000" y="2058"/>
                  </a:lnTo>
                  <a:lnTo>
                    <a:pt x="2973" y="2097"/>
                  </a:lnTo>
                  <a:lnTo>
                    <a:pt x="2949" y="2137"/>
                  </a:lnTo>
                  <a:lnTo>
                    <a:pt x="2931" y="2177"/>
                  </a:lnTo>
                  <a:lnTo>
                    <a:pt x="2915" y="2218"/>
                  </a:lnTo>
                  <a:lnTo>
                    <a:pt x="2902" y="2262"/>
                  </a:lnTo>
                  <a:lnTo>
                    <a:pt x="2891" y="2304"/>
                  </a:lnTo>
                  <a:lnTo>
                    <a:pt x="2884" y="2344"/>
                  </a:lnTo>
                  <a:lnTo>
                    <a:pt x="2878" y="2384"/>
                  </a:lnTo>
                  <a:lnTo>
                    <a:pt x="2875" y="2420"/>
                  </a:lnTo>
                  <a:lnTo>
                    <a:pt x="2873" y="2455"/>
                  </a:lnTo>
                  <a:lnTo>
                    <a:pt x="2871" y="2486"/>
                  </a:lnTo>
                  <a:lnTo>
                    <a:pt x="2871" y="2513"/>
                  </a:lnTo>
                  <a:lnTo>
                    <a:pt x="2871" y="2535"/>
                  </a:lnTo>
                  <a:lnTo>
                    <a:pt x="2873" y="2551"/>
                  </a:lnTo>
                  <a:lnTo>
                    <a:pt x="2873" y="2560"/>
                  </a:lnTo>
                  <a:lnTo>
                    <a:pt x="2873" y="2564"/>
                  </a:lnTo>
                  <a:lnTo>
                    <a:pt x="2877" y="3011"/>
                  </a:lnTo>
                  <a:lnTo>
                    <a:pt x="2873" y="3117"/>
                  </a:lnTo>
                  <a:lnTo>
                    <a:pt x="2862" y="3213"/>
                  </a:lnTo>
                  <a:lnTo>
                    <a:pt x="2846" y="3302"/>
                  </a:lnTo>
                  <a:lnTo>
                    <a:pt x="2824" y="3386"/>
                  </a:lnTo>
                  <a:lnTo>
                    <a:pt x="2798" y="3462"/>
                  </a:lnTo>
                  <a:lnTo>
                    <a:pt x="2769" y="3533"/>
                  </a:lnTo>
                  <a:lnTo>
                    <a:pt x="2735" y="3597"/>
                  </a:lnTo>
                  <a:lnTo>
                    <a:pt x="2697" y="3655"/>
                  </a:lnTo>
                  <a:lnTo>
                    <a:pt x="2657" y="3709"/>
                  </a:lnTo>
                  <a:lnTo>
                    <a:pt x="2615" y="3757"/>
                  </a:lnTo>
                  <a:lnTo>
                    <a:pt x="2569" y="3800"/>
                  </a:lnTo>
                  <a:lnTo>
                    <a:pt x="2524" y="3840"/>
                  </a:lnTo>
                  <a:lnTo>
                    <a:pt x="2477" y="3875"/>
                  </a:lnTo>
                  <a:lnTo>
                    <a:pt x="2429" y="3904"/>
                  </a:lnTo>
                  <a:lnTo>
                    <a:pt x="2380" y="3931"/>
                  </a:lnTo>
                  <a:lnTo>
                    <a:pt x="2333" y="3953"/>
                  </a:lnTo>
                  <a:lnTo>
                    <a:pt x="2286" y="3973"/>
                  </a:lnTo>
                  <a:lnTo>
                    <a:pt x="2240" y="3989"/>
                  </a:lnTo>
                  <a:lnTo>
                    <a:pt x="2195" y="4004"/>
                  </a:lnTo>
                  <a:lnTo>
                    <a:pt x="2153" y="4015"/>
                  </a:lnTo>
                  <a:lnTo>
                    <a:pt x="2113" y="4024"/>
                  </a:lnTo>
                  <a:lnTo>
                    <a:pt x="2077" y="4031"/>
                  </a:lnTo>
                  <a:lnTo>
                    <a:pt x="2044" y="4037"/>
                  </a:lnTo>
                  <a:lnTo>
                    <a:pt x="2015" y="4040"/>
                  </a:lnTo>
                  <a:lnTo>
                    <a:pt x="1989" y="4042"/>
                  </a:lnTo>
                  <a:lnTo>
                    <a:pt x="1969" y="4044"/>
                  </a:lnTo>
                  <a:lnTo>
                    <a:pt x="1953" y="4044"/>
                  </a:lnTo>
                  <a:lnTo>
                    <a:pt x="1944" y="4044"/>
                  </a:lnTo>
                  <a:lnTo>
                    <a:pt x="1940" y="4044"/>
                  </a:lnTo>
                  <a:lnTo>
                    <a:pt x="1853" y="4037"/>
                  </a:lnTo>
                  <a:lnTo>
                    <a:pt x="1771" y="4024"/>
                  </a:lnTo>
                  <a:lnTo>
                    <a:pt x="1695" y="4004"/>
                  </a:lnTo>
                  <a:lnTo>
                    <a:pt x="1626" y="3978"/>
                  </a:lnTo>
                  <a:lnTo>
                    <a:pt x="1562" y="3949"/>
                  </a:lnTo>
                  <a:lnTo>
                    <a:pt x="1504" y="3917"/>
                  </a:lnTo>
                  <a:lnTo>
                    <a:pt x="1451" y="3878"/>
                  </a:lnTo>
                  <a:lnTo>
                    <a:pt x="1402" y="3838"/>
                  </a:lnTo>
                  <a:lnTo>
                    <a:pt x="1358" y="3795"/>
                  </a:lnTo>
                  <a:lnTo>
                    <a:pt x="1320" y="3749"/>
                  </a:lnTo>
                  <a:lnTo>
                    <a:pt x="1286" y="3702"/>
                  </a:lnTo>
                  <a:lnTo>
                    <a:pt x="1257" y="3655"/>
                  </a:lnTo>
                  <a:lnTo>
                    <a:pt x="1229" y="3606"/>
                  </a:lnTo>
                  <a:lnTo>
                    <a:pt x="1206" y="3557"/>
                  </a:lnTo>
                  <a:lnTo>
                    <a:pt x="1186" y="3508"/>
                  </a:lnTo>
                  <a:lnTo>
                    <a:pt x="1169" y="3460"/>
                  </a:lnTo>
                  <a:lnTo>
                    <a:pt x="1155" y="3413"/>
                  </a:lnTo>
                  <a:lnTo>
                    <a:pt x="1144" y="3369"/>
                  </a:lnTo>
                  <a:lnTo>
                    <a:pt x="1135" y="3328"/>
                  </a:lnTo>
                  <a:lnTo>
                    <a:pt x="1128" y="3289"/>
                  </a:lnTo>
                  <a:lnTo>
                    <a:pt x="1122" y="3253"/>
                  </a:lnTo>
                  <a:lnTo>
                    <a:pt x="1118" y="3222"/>
                  </a:lnTo>
                  <a:lnTo>
                    <a:pt x="1117" y="3195"/>
                  </a:lnTo>
                  <a:lnTo>
                    <a:pt x="1115" y="3173"/>
                  </a:lnTo>
                  <a:lnTo>
                    <a:pt x="1113" y="3158"/>
                  </a:lnTo>
                  <a:lnTo>
                    <a:pt x="1113" y="3148"/>
                  </a:lnTo>
                  <a:lnTo>
                    <a:pt x="1113" y="3144"/>
                  </a:lnTo>
                  <a:lnTo>
                    <a:pt x="1113" y="2380"/>
                  </a:lnTo>
                  <a:lnTo>
                    <a:pt x="1033" y="2364"/>
                  </a:lnTo>
                  <a:lnTo>
                    <a:pt x="958" y="2342"/>
                  </a:lnTo>
                  <a:lnTo>
                    <a:pt x="889" y="2317"/>
                  </a:lnTo>
                  <a:lnTo>
                    <a:pt x="826" y="2288"/>
                  </a:lnTo>
                  <a:lnTo>
                    <a:pt x="768" y="2258"/>
                  </a:lnTo>
                  <a:lnTo>
                    <a:pt x="717" y="2226"/>
                  </a:lnTo>
                  <a:lnTo>
                    <a:pt x="669" y="2195"/>
                  </a:lnTo>
                  <a:lnTo>
                    <a:pt x="629" y="2164"/>
                  </a:lnTo>
                  <a:lnTo>
                    <a:pt x="595" y="2133"/>
                  </a:lnTo>
                  <a:lnTo>
                    <a:pt x="564" y="2106"/>
                  </a:lnTo>
                  <a:lnTo>
                    <a:pt x="540" y="2082"/>
                  </a:lnTo>
                  <a:lnTo>
                    <a:pt x="520" y="2062"/>
                  </a:lnTo>
                  <a:lnTo>
                    <a:pt x="508" y="2046"/>
                  </a:lnTo>
                  <a:lnTo>
                    <a:pt x="500" y="2035"/>
                  </a:lnTo>
                  <a:lnTo>
                    <a:pt x="497" y="2031"/>
                  </a:lnTo>
                  <a:lnTo>
                    <a:pt x="475" y="2004"/>
                  </a:lnTo>
                  <a:lnTo>
                    <a:pt x="460" y="1978"/>
                  </a:lnTo>
                  <a:lnTo>
                    <a:pt x="455" y="1957"/>
                  </a:lnTo>
                  <a:lnTo>
                    <a:pt x="451" y="1940"/>
                  </a:lnTo>
                  <a:lnTo>
                    <a:pt x="453" y="1928"/>
                  </a:lnTo>
                  <a:lnTo>
                    <a:pt x="453" y="1924"/>
                  </a:lnTo>
                  <a:lnTo>
                    <a:pt x="371" y="1804"/>
                  </a:lnTo>
                  <a:lnTo>
                    <a:pt x="298" y="1688"/>
                  </a:lnTo>
                  <a:lnTo>
                    <a:pt x="237" y="1573"/>
                  </a:lnTo>
                  <a:lnTo>
                    <a:pt x="186" y="1464"/>
                  </a:lnTo>
                  <a:lnTo>
                    <a:pt x="140" y="1360"/>
                  </a:lnTo>
                  <a:lnTo>
                    <a:pt x="104" y="1262"/>
                  </a:lnTo>
                  <a:lnTo>
                    <a:pt x="75" y="1169"/>
                  </a:lnTo>
                  <a:lnTo>
                    <a:pt x="51" y="1086"/>
                  </a:lnTo>
                  <a:lnTo>
                    <a:pt x="33" y="1008"/>
                  </a:lnTo>
                  <a:lnTo>
                    <a:pt x="20" y="938"/>
                  </a:lnTo>
                  <a:lnTo>
                    <a:pt x="11" y="878"/>
                  </a:lnTo>
                  <a:lnTo>
                    <a:pt x="6" y="828"/>
                  </a:lnTo>
                  <a:lnTo>
                    <a:pt x="2" y="786"/>
                  </a:lnTo>
                  <a:lnTo>
                    <a:pt x="2" y="757"/>
                  </a:lnTo>
                  <a:lnTo>
                    <a:pt x="0" y="738"/>
                  </a:lnTo>
                  <a:lnTo>
                    <a:pt x="0" y="733"/>
                  </a:lnTo>
                  <a:lnTo>
                    <a:pt x="0" y="657"/>
                  </a:lnTo>
                  <a:lnTo>
                    <a:pt x="6" y="588"/>
                  </a:lnTo>
                  <a:lnTo>
                    <a:pt x="18" y="526"/>
                  </a:lnTo>
                  <a:lnTo>
                    <a:pt x="35" y="471"/>
                  </a:lnTo>
                  <a:lnTo>
                    <a:pt x="55" y="420"/>
                  </a:lnTo>
                  <a:lnTo>
                    <a:pt x="78" y="377"/>
                  </a:lnTo>
                  <a:lnTo>
                    <a:pt x="106" y="338"/>
                  </a:lnTo>
                  <a:lnTo>
                    <a:pt x="135" y="304"/>
                  </a:lnTo>
                  <a:lnTo>
                    <a:pt x="164" y="275"/>
                  </a:lnTo>
                  <a:lnTo>
                    <a:pt x="195" y="251"/>
                  </a:lnTo>
                  <a:lnTo>
                    <a:pt x="226" y="229"/>
                  </a:lnTo>
                  <a:lnTo>
                    <a:pt x="255" y="213"/>
                  </a:lnTo>
                  <a:lnTo>
                    <a:pt x="284" y="198"/>
                  </a:lnTo>
                  <a:lnTo>
                    <a:pt x="309" y="188"/>
                  </a:lnTo>
                  <a:lnTo>
                    <a:pt x="331" y="180"/>
                  </a:lnTo>
                  <a:lnTo>
                    <a:pt x="351" y="175"/>
                  </a:lnTo>
                  <a:lnTo>
                    <a:pt x="364" y="171"/>
                  </a:lnTo>
                  <a:lnTo>
                    <a:pt x="373" y="169"/>
                  </a:lnTo>
                  <a:lnTo>
                    <a:pt x="377" y="168"/>
                  </a:lnTo>
                  <a:lnTo>
                    <a:pt x="668" y="88"/>
                  </a:lnTo>
                  <a:lnTo>
                    <a:pt x="686" y="60"/>
                  </a:lnTo>
                  <a:lnTo>
                    <a:pt x="708" y="37"/>
                  </a:lnTo>
                  <a:lnTo>
                    <a:pt x="735" y="18"/>
                  </a:lnTo>
                  <a:lnTo>
                    <a:pt x="768" y="8"/>
                  </a:lnTo>
                  <a:lnTo>
                    <a:pt x="800" y="4"/>
                  </a:lnTo>
                  <a:lnTo>
                    <a:pt x="840" y="9"/>
                  </a:lnTo>
                  <a:lnTo>
                    <a:pt x="875" y="24"/>
                  </a:lnTo>
                  <a:lnTo>
                    <a:pt x="906" y="48"/>
                  </a:lnTo>
                  <a:lnTo>
                    <a:pt x="929" y="77"/>
                  </a:lnTo>
                  <a:lnTo>
                    <a:pt x="944" y="113"/>
                  </a:lnTo>
                  <a:lnTo>
                    <a:pt x="949" y="151"/>
                  </a:lnTo>
                  <a:lnTo>
                    <a:pt x="944" y="191"/>
                  </a:lnTo>
                  <a:lnTo>
                    <a:pt x="929" y="228"/>
                  </a:lnTo>
                  <a:lnTo>
                    <a:pt x="906" y="257"/>
                  </a:lnTo>
                  <a:lnTo>
                    <a:pt x="875" y="280"/>
                  </a:lnTo>
                  <a:lnTo>
                    <a:pt x="840" y="295"/>
                  </a:lnTo>
                  <a:lnTo>
                    <a:pt x="800" y="300"/>
                  </a:lnTo>
                  <a:lnTo>
                    <a:pt x="760" y="295"/>
                  </a:lnTo>
                  <a:lnTo>
                    <a:pt x="726" y="278"/>
                  </a:lnTo>
                  <a:lnTo>
                    <a:pt x="698" y="286"/>
                  </a:lnTo>
                  <a:lnTo>
                    <a:pt x="666" y="293"/>
                  </a:lnTo>
                  <a:lnTo>
                    <a:pt x="629" y="300"/>
                  </a:lnTo>
                  <a:lnTo>
                    <a:pt x="593" y="309"/>
                  </a:lnTo>
                  <a:lnTo>
                    <a:pt x="557" y="317"/>
                  </a:lnTo>
                  <a:lnTo>
                    <a:pt x="526" y="326"/>
                  </a:lnTo>
                  <a:lnTo>
                    <a:pt x="498" y="331"/>
                  </a:lnTo>
                  <a:lnTo>
                    <a:pt x="478" y="337"/>
                  </a:lnTo>
                  <a:lnTo>
                    <a:pt x="469" y="340"/>
                  </a:lnTo>
                  <a:lnTo>
                    <a:pt x="415" y="353"/>
                  </a:lnTo>
                  <a:lnTo>
                    <a:pt x="369" y="373"/>
                  </a:lnTo>
                  <a:lnTo>
                    <a:pt x="331" y="397"/>
                  </a:lnTo>
                  <a:lnTo>
                    <a:pt x="298" y="426"/>
                  </a:lnTo>
                  <a:lnTo>
                    <a:pt x="271" y="457"/>
                  </a:lnTo>
                  <a:lnTo>
                    <a:pt x="249" y="489"/>
                  </a:lnTo>
                  <a:lnTo>
                    <a:pt x="231" y="526"/>
                  </a:lnTo>
                  <a:lnTo>
                    <a:pt x="218" y="560"/>
                  </a:lnTo>
                  <a:lnTo>
                    <a:pt x="209" y="597"/>
                  </a:lnTo>
                  <a:lnTo>
                    <a:pt x="202" y="631"/>
                  </a:lnTo>
                  <a:lnTo>
                    <a:pt x="198" y="664"/>
                  </a:lnTo>
                  <a:lnTo>
                    <a:pt x="198" y="693"/>
                  </a:lnTo>
                  <a:lnTo>
                    <a:pt x="197" y="718"/>
                  </a:lnTo>
                  <a:lnTo>
                    <a:pt x="198" y="740"/>
                  </a:lnTo>
                  <a:lnTo>
                    <a:pt x="200" y="758"/>
                  </a:lnTo>
                  <a:lnTo>
                    <a:pt x="200" y="768"/>
                  </a:lnTo>
                  <a:lnTo>
                    <a:pt x="200" y="771"/>
                  </a:lnTo>
                  <a:lnTo>
                    <a:pt x="204" y="851"/>
                  </a:lnTo>
                  <a:lnTo>
                    <a:pt x="211" y="928"/>
                  </a:lnTo>
                  <a:lnTo>
                    <a:pt x="226" y="1006"/>
                  </a:lnTo>
                  <a:lnTo>
                    <a:pt x="242" y="1080"/>
                  </a:lnTo>
                  <a:lnTo>
                    <a:pt x="262" y="1153"/>
                  </a:lnTo>
                  <a:lnTo>
                    <a:pt x="286" y="1226"/>
                  </a:lnTo>
                  <a:lnTo>
                    <a:pt x="313" y="1295"/>
                  </a:lnTo>
                  <a:lnTo>
                    <a:pt x="340" y="1360"/>
                  </a:lnTo>
                  <a:lnTo>
                    <a:pt x="369" y="1424"/>
                  </a:lnTo>
                  <a:lnTo>
                    <a:pt x="398" y="1482"/>
                  </a:lnTo>
                  <a:lnTo>
                    <a:pt x="429" y="1538"/>
                  </a:lnTo>
                  <a:lnTo>
                    <a:pt x="458" y="1589"/>
                  </a:lnTo>
                  <a:lnTo>
                    <a:pt x="486" y="1635"/>
                  </a:lnTo>
                  <a:lnTo>
                    <a:pt x="511" y="1677"/>
                  </a:lnTo>
                  <a:lnTo>
                    <a:pt x="535" y="1713"/>
                  </a:lnTo>
                  <a:lnTo>
                    <a:pt x="557" y="1744"/>
                  </a:lnTo>
                  <a:lnTo>
                    <a:pt x="573" y="1768"/>
                  </a:lnTo>
                  <a:lnTo>
                    <a:pt x="586" y="1786"/>
                  </a:lnTo>
                  <a:lnTo>
                    <a:pt x="595" y="1797"/>
                  </a:lnTo>
                  <a:lnTo>
                    <a:pt x="597" y="1800"/>
                  </a:lnTo>
                  <a:lnTo>
                    <a:pt x="618" y="1798"/>
                  </a:lnTo>
                  <a:lnTo>
                    <a:pt x="638" y="1802"/>
                  </a:lnTo>
                  <a:lnTo>
                    <a:pt x="657" y="1813"/>
                  </a:lnTo>
                  <a:lnTo>
                    <a:pt x="671" y="1824"/>
                  </a:lnTo>
                  <a:lnTo>
                    <a:pt x="684" y="1837"/>
                  </a:lnTo>
                  <a:lnTo>
                    <a:pt x="691" y="1844"/>
                  </a:lnTo>
                  <a:lnTo>
                    <a:pt x="693" y="1848"/>
                  </a:lnTo>
                  <a:lnTo>
                    <a:pt x="764" y="1918"/>
                  </a:lnTo>
                  <a:lnTo>
                    <a:pt x="833" y="1977"/>
                  </a:lnTo>
                  <a:lnTo>
                    <a:pt x="902" y="2022"/>
                  </a:lnTo>
                  <a:lnTo>
                    <a:pt x="969" y="2057"/>
                  </a:lnTo>
                  <a:lnTo>
                    <a:pt x="1035" y="2082"/>
                  </a:lnTo>
                  <a:lnTo>
                    <a:pt x="1098" y="2098"/>
                  </a:lnTo>
                  <a:lnTo>
                    <a:pt x="1160" y="2108"/>
                  </a:lnTo>
                  <a:lnTo>
                    <a:pt x="1220" y="2108"/>
                  </a:lnTo>
                  <a:lnTo>
                    <a:pt x="1277" y="2102"/>
                  </a:lnTo>
                  <a:lnTo>
                    <a:pt x="1331" y="2091"/>
                  </a:lnTo>
                  <a:lnTo>
                    <a:pt x="1384" y="2077"/>
                  </a:lnTo>
                  <a:lnTo>
                    <a:pt x="1433" y="2057"/>
                  </a:lnTo>
                  <a:lnTo>
                    <a:pt x="1478" y="2035"/>
                  </a:lnTo>
                  <a:lnTo>
                    <a:pt x="1522" y="2009"/>
                  </a:lnTo>
                  <a:lnTo>
                    <a:pt x="1560" y="1984"/>
                  </a:lnTo>
                  <a:lnTo>
                    <a:pt x="1595" y="1958"/>
                  </a:lnTo>
                  <a:lnTo>
                    <a:pt x="1626" y="1933"/>
                  </a:lnTo>
                  <a:lnTo>
                    <a:pt x="1653" y="1909"/>
                  </a:lnTo>
                  <a:lnTo>
                    <a:pt x="1675" y="1889"/>
                  </a:lnTo>
                  <a:lnTo>
                    <a:pt x="1693" y="1871"/>
                  </a:lnTo>
                  <a:lnTo>
                    <a:pt x="1706" y="1857"/>
                  </a:lnTo>
                  <a:lnTo>
                    <a:pt x="1715" y="1848"/>
                  </a:lnTo>
                  <a:lnTo>
                    <a:pt x="1717" y="1844"/>
                  </a:lnTo>
                  <a:lnTo>
                    <a:pt x="1738" y="1822"/>
                  </a:lnTo>
                  <a:lnTo>
                    <a:pt x="1764" y="1808"/>
                  </a:lnTo>
                  <a:lnTo>
                    <a:pt x="1788" y="1798"/>
                  </a:lnTo>
                  <a:lnTo>
                    <a:pt x="1809" y="1795"/>
                  </a:lnTo>
                  <a:lnTo>
                    <a:pt x="1824" y="1793"/>
                  </a:lnTo>
                  <a:lnTo>
                    <a:pt x="1829" y="1793"/>
                  </a:lnTo>
                  <a:lnTo>
                    <a:pt x="1884" y="1726"/>
                  </a:lnTo>
                  <a:lnTo>
                    <a:pt x="1935" y="1657"/>
                  </a:lnTo>
                  <a:lnTo>
                    <a:pt x="1980" y="1582"/>
                  </a:lnTo>
                  <a:lnTo>
                    <a:pt x="2020" y="1508"/>
                  </a:lnTo>
                  <a:lnTo>
                    <a:pt x="2057" y="1429"/>
                  </a:lnTo>
                  <a:lnTo>
                    <a:pt x="2088" y="1353"/>
                  </a:lnTo>
                  <a:lnTo>
                    <a:pt x="2115" y="1278"/>
                  </a:lnTo>
                  <a:lnTo>
                    <a:pt x="2138" y="1204"/>
                  </a:lnTo>
                  <a:lnTo>
                    <a:pt x="2158" y="1135"/>
                  </a:lnTo>
                  <a:lnTo>
                    <a:pt x="2175" y="1069"/>
                  </a:lnTo>
                  <a:lnTo>
                    <a:pt x="2189" y="1008"/>
                  </a:lnTo>
                  <a:lnTo>
                    <a:pt x="2200" y="953"/>
                  </a:lnTo>
                  <a:lnTo>
                    <a:pt x="2208" y="908"/>
                  </a:lnTo>
                  <a:lnTo>
                    <a:pt x="2215" y="869"/>
                  </a:lnTo>
                  <a:lnTo>
                    <a:pt x="2218" y="840"/>
                  </a:lnTo>
                  <a:lnTo>
                    <a:pt x="2220" y="822"/>
                  </a:lnTo>
                  <a:lnTo>
                    <a:pt x="2220" y="817"/>
                  </a:lnTo>
                  <a:lnTo>
                    <a:pt x="2229" y="749"/>
                  </a:lnTo>
                  <a:lnTo>
                    <a:pt x="2229" y="689"/>
                  </a:lnTo>
                  <a:lnTo>
                    <a:pt x="2226" y="635"/>
                  </a:lnTo>
                  <a:lnTo>
                    <a:pt x="2215" y="586"/>
                  </a:lnTo>
                  <a:lnTo>
                    <a:pt x="2202" y="542"/>
                  </a:lnTo>
                  <a:lnTo>
                    <a:pt x="2182" y="504"/>
                  </a:lnTo>
                  <a:lnTo>
                    <a:pt x="2160" y="469"/>
                  </a:lnTo>
                  <a:lnTo>
                    <a:pt x="2137" y="440"/>
                  </a:lnTo>
                  <a:lnTo>
                    <a:pt x="2111" y="415"/>
                  </a:lnTo>
                  <a:lnTo>
                    <a:pt x="2084" y="393"/>
                  </a:lnTo>
                  <a:lnTo>
                    <a:pt x="2055" y="373"/>
                  </a:lnTo>
                  <a:lnTo>
                    <a:pt x="2028" y="358"/>
                  </a:lnTo>
                  <a:lnTo>
                    <a:pt x="2000" y="346"/>
                  </a:lnTo>
                  <a:lnTo>
                    <a:pt x="1975" y="337"/>
                  </a:lnTo>
                  <a:lnTo>
                    <a:pt x="1951" y="329"/>
                  </a:lnTo>
                  <a:lnTo>
                    <a:pt x="1931" y="324"/>
                  </a:lnTo>
                  <a:lnTo>
                    <a:pt x="1913" y="320"/>
                  </a:lnTo>
                  <a:lnTo>
                    <a:pt x="1900" y="318"/>
                  </a:lnTo>
                  <a:lnTo>
                    <a:pt x="1891" y="317"/>
                  </a:lnTo>
                  <a:lnTo>
                    <a:pt x="1889" y="317"/>
                  </a:lnTo>
                  <a:lnTo>
                    <a:pt x="1708" y="266"/>
                  </a:lnTo>
                  <a:lnTo>
                    <a:pt x="1680" y="282"/>
                  </a:lnTo>
                  <a:lnTo>
                    <a:pt x="1649" y="293"/>
                  </a:lnTo>
                  <a:lnTo>
                    <a:pt x="1617" y="297"/>
                  </a:lnTo>
                  <a:lnTo>
                    <a:pt x="1578" y="291"/>
                  </a:lnTo>
                  <a:lnTo>
                    <a:pt x="1542" y="277"/>
                  </a:lnTo>
                  <a:lnTo>
                    <a:pt x="1513" y="253"/>
                  </a:lnTo>
                  <a:lnTo>
                    <a:pt x="1489" y="222"/>
                  </a:lnTo>
                  <a:lnTo>
                    <a:pt x="1475" y="188"/>
                  </a:lnTo>
                  <a:lnTo>
                    <a:pt x="1469" y="148"/>
                  </a:lnTo>
                  <a:lnTo>
                    <a:pt x="1475" y="109"/>
                  </a:lnTo>
                  <a:lnTo>
                    <a:pt x="1489" y="73"/>
                  </a:lnTo>
                  <a:lnTo>
                    <a:pt x="1513" y="44"/>
                  </a:lnTo>
                  <a:lnTo>
                    <a:pt x="1542" y="20"/>
                  </a:lnTo>
                  <a:lnTo>
                    <a:pt x="1578" y="6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76" name="Oval 3">
              <a:extLst>
                <a:ext uri="{FF2B5EF4-FFF2-40B4-BE49-F238E27FC236}">
                  <a16:creationId xmlns:a16="http://schemas.microsoft.com/office/drawing/2014/main" xmlns="" id="{D48D46E8-6FE9-4671-BF71-B458F2922613}"/>
                </a:ext>
              </a:extLst>
            </p:cNvPr>
            <p:cNvSpPr/>
            <p:nvPr/>
          </p:nvSpPr>
          <p:spPr>
            <a:xfrm>
              <a:off x="2883660" y="3024992"/>
              <a:ext cx="217084" cy="223991"/>
            </a:xfrm>
            <a:custGeom>
              <a:avLst/>
              <a:gdLst/>
              <a:ahLst/>
              <a:cxnLst/>
              <a:rect l="l" t="t" r="r" b="b"/>
              <a:pathLst>
                <a:path w="3064723" h="3781836">
                  <a:moveTo>
                    <a:pt x="1518649" y="2892985"/>
                  </a:moveTo>
                  <a:cubicBezTo>
                    <a:pt x="1585036" y="2892985"/>
                    <a:pt x="1638854" y="2946803"/>
                    <a:pt x="1638854" y="3013190"/>
                  </a:cubicBezTo>
                  <a:cubicBezTo>
                    <a:pt x="1638854" y="3079577"/>
                    <a:pt x="1585036" y="3133395"/>
                    <a:pt x="1518649" y="3133395"/>
                  </a:cubicBezTo>
                  <a:cubicBezTo>
                    <a:pt x="1452262" y="3133395"/>
                    <a:pt x="1398444" y="3079577"/>
                    <a:pt x="1398444" y="3013190"/>
                  </a:cubicBezTo>
                  <a:cubicBezTo>
                    <a:pt x="1398444" y="2946803"/>
                    <a:pt x="1452262" y="2892985"/>
                    <a:pt x="1518649" y="2892985"/>
                  </a:cubicBezTo>
                  <a:close/>
                  <a:moveTo>
                    <a:pt x="1518649" y="2816785"/>
                  </a:moveTo>
                  <a:cubicBezTo>
                    <a:pt x="1410178" y="2816785"/>
                    <a:pt x="1322244" y="2904719"/>
                    <a:pt x="1322244" y="3013190"/>
                  </a:cubicBezTo>
                  <a:cubicBezTo>
                    <a:pt x="1322244" y="3121661"/>
                    <a:pt x="1410178" y="3209595"/>
                    <a:pt x="1518649" y="3209595"/>
                  </a:cubicBezTo>
                  <a:cubicBezTo>
                    <a:pt x="1627120" y="3209595"/>
                    <a:pt x="1715054" y="3121661"/>
                    <a:pt x="1715054" y="3013190"/>
                  </a:cubicBezTo>
                  <a:cubicBezTo>
                    <a:pt x="1715054" y="2904719"/>
                    <a:pt x="1627120" y="2816785"/>
                    <a:pt x="1518649" y="2816785"/>
                  </a:cubicBezTo>
                  <a:close/>
                  <a:moveTo>
                    <a:pt x="1567410" y="734674"/>
                  </a:moveTo>
                  <a:cubicBezTo>
                    <a:pt x="1633797" y="734674"/>
                    <a:pt x="1687615" y="788492"/>
                    <a:pt x="1687615" y="854879"/>
                  </a:cubicBezTo>
                  <a:cubicBezTo>
                    <a:pt x="1687615" y="921266"/>
                    <a:pt x="1633797" y="975084"/>
                    <a:pt x="1567410" y="975084"/>
                  </a:cubicBezTo>
                  <a:cubicBezTo>
                    <a:pt x="1501023" y="975084"/>
                    <a:pt x="1447205" y="921266"/>
                    <a:pt x="1447205" y="854879"/>
                  </a:cubicBezTo>
                  <a:cubicBezTo>
                    <a:pt x="1447205" y="788492"/>
                    <a:pt x="1501023" y="734674"/>
                    <a:pt x="1567410" y="734674"/>
                  </a:cubicBezTo>
                  <a:close/>
                  <a:moveTo>
                    <a:pt x="1567410" y="658474"/>
                  </a:moveTo>
                  <a:cubicBezTo>
                    <a:pt x="1458939" y="658474"/>
                    <a:pt x="1371005" y="746408"/>
                    <a:pt x="1371005" y="854879"/>
                  </a:cubicBezTo>
                  <a:cubicBezTo>
                    <a:pt x="1371005" y="963350"/>
                    <a:pt x="1458939" y="1051284"/>
                    <a:pt x="1567410" y="1051284"/>
                  </a:cubicBezTo>
                  <a:cubicBezTo>
                    <a:pt x="1675881" y="1051284"/>
                    <a:pt x="1763815" y="963350"/>
                    <a:pt x="1763815" y="854879"/>
                  </a:cubicBezTo>
                  <a:cubicBezTo>
                    <a:pt x="1763815" y="746408"/>
                    <a:pt x="1675881" y="658474"/>
                    <a:pt x="1567410" y="658474"/>
                  </a:cubicBezTo>
                  <a:close/>
                  <a:moveTo>
                    <a:pt x="1911981" y="10"/>
                  </a:moveTo>
                  <a:cubicBezTo>
                    <a:pt x="1925053" y="270"/>
                    <a:pt x="1938026" y="5518"/>
                    <a:pt x="1947801" y="15691"/>
                  </a:cubicBezTo>
                  <a:lnTo>
                    <a:pt x="2055957" y="128248"/>
                  </a:lnTo>
                  <a:cubicBezTo>
                    <a:pt x="2075507" y="148594"/>
                    <a:pt x="2074862" y="180936"/>
                    <a:pt x="2054517" y="200486"/>
                  </a:cubicBezTo>
                  <a:lnTo>
                    <a:pt x="1901724" y="347304"/>
                  </a:lnTo>
                  <a:lnTo>
                    <a:pt x="1902773" y="348396"/>
                  </a:lnTo>
                  <a:cubicBezTo>
                    <a:pt x="1935476" y="382430"/>
                    <a:pt x="1934397" y="436531"/>
                    <a:pt x="1900363" y="469235"/>
                  </a:cubicBezTo>
                  <a:lnTo>
                    <a:pt x="1687006" y="674249"/>
                  </a:lnTo>
                  <a:cubicBezTo>
                    <a:pt x="1719923" y="689111"/>
                    <a:pt x="1748093" y="711314"/>
                    <a:pt x="1769224" y="738445"/>
                  </a:cubicBezTo>
                  <a:cubicBezTo>
                    <a:pt x="2225756" y="865632"/>
                    <a:pt x="2563903" y="1337935"/>
                    <a:pt x="2563903" y="1900829"/>
                  </a:cubicBezTo>
                  <a:cubicBezTo>
                    <a:pt x="2563903" y="2461202"/>
                    <a:pt x="2228779" y="2931793"/>
                    <a:pt x="1775470" y="3061896"/>
                  </a:cubicBezTo>
                  <a:lnTo>
                    <a:pt x="1775470" y="3399112"/>
                  </a:lnTo>
                  <a:lnTo>
                    <a:pt x="2969042" y="3399112"/>
                  </a:lnTo>
                  <a:lnTo>
                    <a:pt x="3064723" y="3781836"/>
                  </a:lnTo>
                  <a:lnTo>
                    <a:pt x="1775470" y="3781836"/>
                  </a:lnTo>
                  <a:lnTo>
                    <a:pt x="1293138" y="3781836"/>
                  </a:lnTo>
                  <a:lnTo>
                    <a:pt x="0" y="3781836"/>
                  </a:lnTo>
                  <a:lnTo>
                    <a:pt x="95681" y="3399112"/>
                  </a:lnTo>
                  <a:lnTo>
                    <a:pt x="1293138" y="3399112"/>
                  </a:lnTo>
                  <a:lnTo>
                    <a:pt x="1293138" y="3070777"/>
                  </a:lnTo>
                  <a:cubicBezTo>
                    <a:pt x="877228" y="2966949"/>
                    <a:pt x="554551" y="2578252"/>
                    <a:pt x="488102" y="2091784"/>
                  </a:cubicBezTo>
                  <a:lnTo>
                    <a:pt x="36005" y="2091784"/>
                  </a:lnTo>
                  <a:cubicBezTo>
                    <a:pt x="16120" y="2091784"/>
                    <a:pt x="0" y="2075664"/>
                    <a:pt x="0" y="2055779"/>
                  </a:cubicBezTo>
                  <a:lnTo>
                    <a:pt x="0" y="1911765"/>
                  </a:lnTo>
                  <a:cubicBezTo>
                    <a:pt x="0" y="1891880"/>
                    <a:pt x="16120" y="1875760"/>
                    <a:pt x="36005" y="1875760"/>
                  </a:cubicBezTo>
                  <a:lnTo>
                    <a:pt x="1116123" y="1875760"/>
                  </a:lnTo>
                  <a:cubicBezTo>
                    <a:pt x="1136008" y="1875760"/>
                    <a:pt x="1152128" y="1891880"/>
                    <a:pt x="1152128" y="1911765"/>
                  </a:cubicBezTo>
                  <a:lnTo>
                    <a:pt x="1152128" y="2055779"/>
                  </a:lnTo>
                  <a:cubicBezTo>
                    <a:pt x="1152128" y="2075664"/>
                    <a:pt x="1136008" y="2091784"/>
                    <a:pt x="1116123" y="2091784"/>
                  </a:cubicBezTo>
                  <a:lnTo>
                    <a:pt x="821381" y="2091784"/>
                  </a:lnTo>
                  <a:cubicBezTo>
                    <a:pt x="888359" y="2496965"/>
                    <a:pt x="1175251" y="2800189"/>
                    <a:pt x="1518548" y="2800189"/>
                  </a:cubicBezTo>
                  <a:cubicBezTo>
                    <a:pt x="1914148" y="2800189"/>
                    <a:pt x="2234845" y="2397532"/>
                    <a:pt x="2234845" y="1900829"/>
                  </a:cubicBezTo>
                  <a:cubicBezTo>
                    <a:pt x="2234845" y="1486489"/>
                    <a:pt x="2011685" y="1137592"/>
                    <a:pt x="1707456" y="1034726"/>
                  </a:cubicBezTo>
                  <a:cubicBezTo>
                    <a:pt x="1672074" y="1055937"/>
                    <a:pt x="1629677" y="1068045"/>
                    <a:pt x="1584174" y="1068045"/>
                  </a:cubicBezTo>
                  <a:cubicBezTo>
                    <a:pt x="1499312" y="1068045"/>
                    <a:pt x="1425250" y="1025928"/>
                    <a:pt x="1386642" y="962867"/>
                  </a:cubicBezTo>
                  <a:lnTo>
                    <a:pt x="881318" y="1448430"/>
                  </a:lnTo>
                  <a:cubicBezTo>
                    <a:pt x="847284" y="1481134"/>
                    <a:pt x="793183" y="1480055"/>
                    <a:pt x="760479" y="1446020"/>
                  </a:cubicBezTo>
                  <a:lnTo>
                    <a:pt x="759430" y="1444929"/>
                  </a:lnTo>
                  <a:lnTo>
                    <a:pt x="652690" y="1547495"/>
                  </a:lnTo>
                  <a:cubicBezTo>
                    <a:pt x="632345" y="1567045"/>
                    <a:pt x="600003" y="1566400"/>
                    <a:pt x="580453" y="1546054"/>
                  </a:cubicBezTo>
                  <a:lnTo>
                    <a:pt x="472296" y="1433497"/>
                  </a:lnTo>
                  <a:cubicBezTo>
                    <a:pt x="452746" y="1413151"/>
                    <a:pt x="453391" y="1380809"/>
                    <a:pt x="473737" y="1361259"/>
                  </a:cubicBezTo>
                  <a:lnTo>
                    <a:pt x="580477" y="1258693"/>
                  </a:lnTo>
                  <a:lnTo>
                    <a:pt x="579556" y="1257735"/>
                  </a:lnTo>
                  <a:cubicBezTo>
                    <a:pt x="546853" y="1223700"/>
                    <a:pt x="547932" y="1169599"/>
                    <a:pt x="581966" y="1136896"/>
                  </a:cubicBezTo>
                  <a:lnTo>
                    <a:pt x="1601011" y="157700"/>
                  </a:lnTo>
                  <a:cubicBezTo>
                    <a:pt x="1635045" y="124997"/>
                    <a:pt x="1689146" y="126076"/>
                    <a:pt x="1721850" y="160110"/>
                  </a:cubicBezTo>
                  <a:lnTo>
                    <a:pt x="1722771" y="161068"/>
                  </a:lnTo>
                  <a:lnTo>
                    <a:pt x="1875563" y="14250"/>
                  </a:lnTo>
                  <a:cubicBezTo>
                    <a:pt x="1885736" y="4475"/>
                    <a:pt x="1898908" y="-250"/>
                    <a:pt x="1911981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7" name="Rounded Rectangle 1">
              <a:extLst>
                <a:ext uri="{FF2B5EF4-FFF2-40B4-BE49-F238E27FC236}">
                  <a16:creationId xmlns:a16="http://schemas.microsoft.com/office/drawing/2014/main" xmlns="" id="{19CC76A9-482A-4DFB-A614-F552697F2B0C}"/>
                </a:ext>
              </a:extLst>
            </p:cNvPr>
            <p:cNvSpPr/>
            <p:nvPr/>
          </p:nvSpPr>
          <p:spPr>
            <a:xfrm flipH="1">
              <a:off x="1941438" y="4687724"/>
              <a:ext cx="86735" cy="246562"/>
            </a:xfrm>
            <a:custGeom>
              <a:avLst/>
              <a:gdLst/>
              <a:ahLst/>
              <a:cxnLst/>
              <a:rect l="l" t="t" r="r" b="b"/>
              <a:pathLst>
                <a:path w="1386167" h="3940463">
                  <a:moveTo>
                    <a:pt x="158550" y="1341055"/>
                  </a:moveTo>
                  <a:cubicBezTo>
                    <a:pt x="145925" y="1341055"/>
                    <a:pt x="135690" y="1351290"/>
                    <a:pt x="135690" y="1363915"/>
                  </a:cubicBezTo>
                  <a:cubicBezTo>
                    <a:pt x="135690" y="1363914"/>
                    <a:pt x="135690" y="1363914"/>
                    <a:pt x="135690" y="1363914"/>
                  </a:cubicBezTo>
                  <a:lnTo>
                    <a:pt x="135690" y="1363915"/>
                  </a:lnTo>
                  <a:lnTo>
                    <a:pt x="135690" y="1363915"/>
                  </a:lnTo>
                  <a:cubicBezTo>
                    <a:pt x="135690" y="1376539"/>
                    <a:pt x="145925" y="1386774"/>
                    <a:pt x="158550" y="1386774"/>
                  </a:cubicBezTo>
                  <a:lnTo>
                    <a:pt x="472870" y="1386775"/>
                  </a:lnTo>
                  <a:cubicBezTo>
                    <a:pt x="485495" y="1386775"/>
                    <a:pt x="495730" y="1376540"/>
                    <a:pt x="495730" y="1363915"/>
                  </a:cubicBezTo>
                  <a:lnTo>
                    <a:pt x="495731" y="1363915"/>
                  </a:lnTo>
                  <a:cubicBezTo>
                    <a:pt x="495731" y="1351290"/>
                    <a:pt x="485496" y="1341055"/>
                    <a:pt x="472871" y="1341055"/>
                  </a:cubicBezTo>
                  <a:close/>
                  <a:moveTo>
                    <a:pt x="158550" y="1202614"/>
                  </a:moveTo>
                  <a:cubicBezTo>
                    <a:pt x="145925" y="1202614"/>
                    <a:pt x="135690" y="1212849"/>
                    <a:pt x="135690" y="1225474"/>
                  </a:cubicBezTo>
                  <a:lnTo>
                    <a:pt x="135690" y="1225474"/>
                  </a:lnTo>
                  <a:lnTo>
                    <a:pt x="135690" y="1225474"/>
                  </a:lnTo>
                  <a:cubicBezTo>
                    <a:pt x="135690" y="1238098"/>
                    <a:pt x="145925" y="1248333"/>
                    <a:pt x="158550" y="1248333"/>
                  </a:cubicBezTo>
                  <a:lnTo>
                    <a:pt x="472870" y="1248334"/>
                  </a:lnTo>
                  <a:cubicBezTo>
                    <a:pt x="485495" y="1248334"/>
                    <a:pt x="495730" y="1238099"/>
                    <a:pt x="495730" y="1225474"/>
                  </a:cubicBezTo>
                  <a:lnTo>
                    <a:pt x="495731" y="1225474"/>
                  </a:lnTo>
                  <a:cubicBezTo>
                    <a:pt x="495731" y="1212849"/>
                    <a:pt x="485496" y="1202614"/>
                    <a:pt x="472871" y="1202614"/>
                  </a:cubicBezTo>
                  <a:close/>
                  <a:moveTo>
                    <a:pt x="158550" y="1064173"/>
                  </a:moveTo>
                  <a:cubicBezTo>
                    <a:pt x="145925" y="1064173"/>
                    <a:pt x="135690" y="1074408"/>
                    <a:pt x="135690" y="1087033"/>
                  </a:cubicBezTo>
                  <a:cubicBezTo>
                    <a:pt x="135690" y="1099657"/>
                    <a:pt x="145925" y="1109892"/>
                    <a:pt x="158550" y="1109892"/>
                  </a:cubicBezTo>
                  <a:lnTo>
                    <a:pt x="472870" y="1109893"/>
                  </a:lnTo>
                  <a:cubicBezTo>
                    <a:pt x="485495" y="1109893"/>
                    <a:pt x="495730" y="1099658"/>
                    <a:pt x="495730" y="1087033"/>
                  </a:cubicBezTo>
                  <a:lnTo>
                    <a:pt x="495731" y="1087033"/>
                  </a:lnTo>
                  <a:cubicBezTo>
                    <a:pt x="495731" y="1074408"/>
                    <a:pt x="485496" y="1064173"/>
                    <a:pt x="472871" y="1064173"/>
                  </a:cubicBezTo>
                  <a:close/>
                  <a:moveTo>
                    <a:pt x="435877" y="102803"/>
                  </a:moveTo>
                  <a:cubicBezTo>
                    <a:pt x="270088" y="102803"/>
                    <a:pt x="135690" y="237201"/>
                    <a:pt x="135690" y="402990"/>
                  </a:cubicBezTo>
                  <a:lnTo>
                    <a:pt x="135690" y="964139"/>
                  </a:lnTo>
                  <a:lnTo>
                    <a:pt x="1282273" y="964139"/>
                  </a:lnTo>
                  <a:lnTo>
                    <a:pt x="1282273" y="402990"/>
                  </a:lnTo>
                  <a:cubicBezTo>
                    <a:pt x="1282273" y="237201"/>
                    <a:pt x="1147875" y="102803"/>
                    <a:pt x="982086" y="102803"/>
                  </a:cubicBezTo>
                  <a:close/>
                  <a:moveTo>
                    <a:pt x="376211" y="0"/>
                  </a:moveTo>
                  <a:lnTo>
                    <a:pt x="1027971" y="0"/>
                  </a:lnTo>
                  <a:cubicBezTo>
                    <a:pt x="1225797" y="0"/>
                    <a:pt x="1386167" y="160370"/>
                    <a:pt x="1386167" y="358196"/>
                  </a:cubicBezTo>
                  <a:lnTo>
                    <a:pt x="1386167" y="1173713"/>
                  </a:lnTo>
                  <a:cubicBezTo>
                    <a:pt x="1389764" y="1196661"/>
                    <a:pt x="1389764" y="1219779"/>
                    <a:pt x="1386167" y="1242728"/>
                  </a:cubicBezTo>
                  <a:lnTo>
                    <a:pt x="1386167" y="1297988"/>
                  </a:lnTo>
                  <a:cubicBezTo>
                    <a:pt x="1386167" y="1375839"/>
                    <a:pt x="1361331" y="1447889"/>
                    <a:pt x="1318473" y="1506162"/>
                  </a:cubicBezTo>
                  <a:cubicBezTo>
                    <a:pt x="1288496" y="1574967"/>
                    <a:pt x="1244166" y="1638252"/>
                    <a:pt x="1188144" y="1694274"/>
                  </a:cubicBezTo>
                  <a:lnTo>
                    <a:pt x="893774" y="1988644"/>
                  </a:lnTo>
                  <a:lnTo>
                    <a:pt x="893774" y="2180328"/>
                  </a:lnTo>
                  <a:lnTo>
                    <a:pt x="905693" y="2180328"/>
                  </a:lnTo>
                  <a:cubicBezTo>
                    <a:pt x="925577" y="2180328"/>
                    <a:pt x="941697" y="2196448"/>
                    <a:pt x="941697" y="2216332"/>
                  </a:cubicBezTo>
                  <a:cubicBezTo>
                    <a:pt x="941697" y="2236216"/>
                    <a:pt x="925577" y="2252336"/>
                    <a:pt x="905693" y="2252336"/>
                  </a:cubicBezTo>
                  <a:lnTo>
                    <a:pt x="893774" y="2252336"/>
                  </a:lnTo>
                  <a:lnTo>
                    <a:pt x="893774" y="2360286"/>
                  </a:lnTo>
                  <a:cubicBezTo>
                    <a:pt x="893774" y="2375420"/>
                    <a:pt x="881505" y="2387689"/>
                    <a:pt x="866371" y="2387689"/>
                  </a:cubicBezTo>
                  <a:lnTo>
                    <a:pt x="765701" y="2387689"/>
                  </a:lnTo>
                  <a:lnTo>
                    <a:pt x="765701" y="2823404"/>
                  </a:lnTo>
                  <a:cubicBezTo>
                    <a:pt x="812840" y="2834512"/>
                    <a:pt x="847053" y="2877274"/>
                    <a:pt x="847053" y="2928028"/>
                  </a:cubicBezTo>
                  <a:lnTo>
                    <a:pt x="847053" y="3405057"/>
                  </a:lnTo>
                  <a:cubicBezTo>
                    <a:pt x="847053" y="3458871"/>
                    <a:pt x="808590" y="3503700"/>
                    <a:pt x="757237" y="3511390"/>
                  </a:cubicBezTo>
                  <a:cubicBezTo>
                    <a:pt x="748054" y="3679801"/>
                    <a:pt x="645475" y="3829781"/>
                    <a:pt x="490392" y="3899876"/>
                  </a:cubicBezTo>
                  <a:cubicBezTo>
                    <a:pt x="326696" y="3973864"/>
                    <a:pt x="134842" y="3945134"/>
                    <a:pt x="0" y="3826441"/>
                  </a:cubicBezTo>
                  <a:lnTo>
                    <a:pt x="79400" y="3736237"/>
                  </a:lnTo>
                  <a:cubicBezTo>
                    <a:pt x="178800" y="3823733"/>
                    <a:pt x="320228" y="3844912"/>
                    <a:pt x="440898" y="3790371"/>
                  </a:cubicBezTo>
                  <a:cubicBezTo>
                    <a:pt x="553615" y="3739425"/>
                    <a:pt x="628706" y="3631232"/>
                    <a:pt x="635361" y="3509052"/>
                  </a:cubicBezTo>
                  <a:cubicBezTo>
                    <a:pt x="589836" y="3496668"/>
                    <a:pt x="557126" y="3454683"/>
                    <a:pt x="557126" y="3405057"/>
                  </a:cubicBezTo>
                  <a:lnTo>
                    <a:pt x="557126" y="2928028"/>
                  </a:lnTo>
                  <a:cubicBezTo>
                    <a:pt x="557126" y="2876964"/>
                    <a:pt x="591759" y="2833990"/>
                    <a:pt x="639334" y="2823231"/>
                  </a:cubicBezTo>
                  <a:lnTo>
                    <a:pt x="639334" y="2387689"/>
                  </a:lnTo>
                  <a:lnTo>
                    <a:pt x="537809" y="2387689"/>
                  </a:lnTo>
                  <a:cubicBezTo>
                    <a:pt x="522675" y="2387689"/>
                    <a:pt x="510406" y="2375420"/>
                    <a:pt x="510406" y="2360286"/>
                  </a:cubicBezTo>
                  <a:lnTo>
                    <a:pt x="510406" y="2252336"/>
                  </a:lnTo>
                  <a:lnTo>
                    <a:pt x="498488" y="2252336"/>
                  </a:lnTo>
                  <a:cubicBezTo>
                    <a:pt x="478604" y="2252336"/>
                    <a:pt x="462484" y="2236216"/>
                    <a:pt x="462484" y="2216332"/>
                  </a:cubicBezTo>
                  <a:cubicBezTo>
                    <a:pt x="462484" y="2196448"/>
                    <a:pt x="478604" y="2180328"/>
                    <a:pt x="498488" y="2180328"/>
                  </a:cubicBezTo>
                  <a:lnTo>
                    <a:pt x="510406" y="2180328"/>
                  </a:lnTo>
                  <a:lnTo>
                    <a:pt x="510406" y="1988644"/>
                  </a:lnTo>
                  <a:lnTo>
                    <a:pt x="216036" y="1694274"/>
                  </a:lnTo>
                  <a:cubicBezTo>
                    <a:pt x="160013" y="1638251"/>
                    <a:pt x="115682" y="1574963"/>
                    <a:pt x="85705" y="1506156"/>
                  </a:cubicBezTo>
                  <a:cubicBezTo>
                    <a:pt x="42850" y="1447885"/>
                    <a:pt x="18015" y="1375837"/>
                    <a:pt x="18015" y="1297988"/>
                  </a:cubicBezTo>
                  <a:lnTo>
                    <a:pt x="18015" y="1242744"/>
                  </a:lnTo>
                  <a:cubicBezTo>
                    <a:pt x="14417" y="1219785"/>
                    <a:pt x="14417" y="1196656"/>
                    <a:pt x="18015" y="1173697"/>
                  </a:cubicBezTo>
                  <a:lnTo>
                    <a:pt x="18015" y="358196"/>
                  </a:lnTo>
                  <a:cubicBezTo>
                    <a:pt x="18015" y="160370"/>
                    <a:pt x="178385" y="0"/>
                    <a:pt x="3762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8" name="Round Same Side Corner Rectangle 3">
              <a:extLst>
                <a:ext uri="{FF2B5EF4-FFF2-40B4-BE49-F238E27FC236}">
                  <a16:creationId xmlns:a16="http://schemas.microsoft.com/office/drawing/2014/main" xmlns="" id="{43F16C64-8C81-468B-81C4-19B2B07AB5CF}"/>
                </a:ext>
              </a:extLst>
            </p:cNvPr>
            <p:cNvSpPr/>
            <p:nvPr/>
          </p:nvSpPr>
          <p:spPr>
            <a:xfrm rot="10800000">
              <a:off x="701949" y="3744197"/>
              <a:ext cx="192086" cy="191413"/>
            </a:xfrm>
            <a:custGeom>
              <a:avLst/>
              <a:gdLst/>
              <a:ahLst/>
              <a:cxnLst/>
              <a:rect l="l" t="t" r="r" b="b"/>
              <a:pathLst>
                <a:path w="3974354" h="3960441">
                  <a:moveTo>
                    <a:pt x="2479094" y="2176758"/>
                  </a:moveTo>
                  <a:lnTo>
                    <a:pt x="1505494" y="2176758"/>
                  </a:lnTo>
                  <a:lnTo>
                    <a:pt x="452687" y="932202"/>
                  </a:lnTo>
                  <a:cubicBezTo>
                    <a:pt x="416690" y="904368"/>
                    <a:pt x="386967" y="869252"/>
                    <a:pt x="365331" y="828935"/>
                  </a:cubicBezTo>
                  <a:lnTo>
                    <a:pt x="351150" y="812172"/>
                  </a:lnTo>
                  <a:lnTo>
                    <a:pt x="356232" y="812172"/>
                  </a:lnTo>
                  <a:cubicBezTo>
                    <a:pt x="326255" y="758500"/>
                    <a:pt x="310210" y="696547"/>
                    <a:pt x="310210" y="630847"/>
                  </a:cubicBezTo>
                  <a:lnTo>
                    <a:pt x="310210" y="494902"/>
                  </a:lnTo>
                  <a:cubicBezTo>
                    <a:pt x="310210" y="351890"/>
                    <a:pt x="426144" y="235956"/>
                    <a:pt x="569156" y="235956"/>
                  </a:cubicBezTo>
                  <a:lnTo>
                    <a:pt x="3405201" y="235956"/>
                  </a:lnTo>
                  <a:cubicBezTo>
                    <a:pt x="3548213" y="235956"/>
                    <a:pt x="3664147" y="351890"/>
                    <a:pt x="3664147" y="494902"/>
                  </a:cubicBezTo>
                  <a:lnTo>
                    <a:pt x="3664147" y="630847"/>
                  </a:lnTo>
                  <a:cubicBezTo>
                    <a:pt x="3664147" y="696547"/>
                    <a:pt x="3648102" y="758500"/>
                    <a:pt x="3618125" y="812172"/>
                  </a:cubicBezTo>
                  <a:lnTo>
                    <a:pt x="3633438" y="812172"/>
                  </a:lnTo>
                  <a:close/>
                  <a:moveTo>
                    <a:pt x="2377107" y="3672408"/>
                  </a:moveTo>
                  <a:lnTo>
                    <a:pt x="2377107" y="2447804"/>
                  </a:lnTo>
                  <a:lnTo>
                    <a:pt x="3735479" y="805811"/>
                  </a:lnTo>
                  <a:lnTo>
                    <a:pt x="3722860" y="805811"/>
                  </a:lnTo>
                  <a:cubicBezTo>
                    <a:pt x="3765801" y="737693"/>
                    <a:pt x="3789650" y="656896"/>
                    <a:pt x="3789650" y="570528"/>
                  </a:cubicBezTo>
                  <a:lnTo>
                    <a:pt x="3789650" y="412481"/>
                  </a:lnTo>
                  <a:cubicBezTo>
                    <a:pt x="3789650" y="246218"/>
                    <a:pt x="3654868" y="111436"/>
                    <a:pt x="3488605" y="111436"/>
                  </a:cubicBezTo>
                  <a:lnTo>
                    <a:pt x="467214" y="111436"/>
                  </a:lnTo>
                  <a:cubicBezTo>
                    <a:pt x="300951" y="111436"/>
                    <a:pt x="166169" y="246218"/>
                    <a:pt x="166169" y="412481"/>
                  </a:cubicBezTo>
                  <a:lnTo>
                    <a:pt x="166169" y="570527"/>
                  </a:lnTo>
                  <a:cubicBezTo>
                    <a:pt x="166169" y="715183"/>
                    <a:pt x="233072" y="844212"/>
                    <a:pt x="338922" y="926745"/>
                  </a:cubicBezTo>
                  <a:lnTo>
                    <a:pt x="1585536" y="2433646"/>
                  </a:lnTo>
                  <a:lnTo>
                    <a:pt x="1585536" y="3672408"/>
                  </a:lnTo>
                  <a:close/>
                  <a:moveTo>
                    <a:pt x="2606109" y="3960441"/>
                  </a:moveTo>
                  <a:lnTo>
                    <a:pt x="1397478" y="3960441"/>
                  </a:lnTo>
                  <a:cubicBezTo>
                    <a:pt x="1333543" y="3960441"/>
                    <a:pt x="1281713" y="3900944"/>
                    <a:pt x="1281713" y="3827550"/>
                  </a:cubicBezTo>
                  <a:lnTo>
                    <a:pt x="1281714" y="3827550"/>
                  </a:lnTo>
                  <a:cubicBezTo>
                    <a:pt x="1281714" y="3754157"/>
                    <a:pt x="1333544" y="3694659"/>
                    <a:pt x="1397479" y="3694659"/>
                  </a:cubicBezTo>
                  <a:lnTo>
                    <a:pt x="1459569" y="3694659"/>
                  </a:lnTo>
                  <a:lnTo>
                    <a:pt x="1459569" y="2562641"/>
                  </a:lnTo>
                  <a:lnTo>
                    <a:pt x="1459264" y="2562641"/>
                  </a:lnTo>
                  <a:lnTo>
                    <a:pt x="181140" y="958944"/>
                  </a:lnTo>
                  <a:cubicBezTo>
                    <a:pt x="70395" y="862399"/>
                    <a:pt x="0" y="709284"/>
                    <a:pt x="0" y="537296"/>
                  </a:cubicBezTo>
                  <a:lnTo>
                    <a:pt x="0" y="352326"/>
                  </a:lnTo>
                  <a:cubicBezTo>
                    <a:pt x="0" y="157742"/>
                    <a:pt x="137413" y="0"/>
                    <a:pt x="306921" y="0"/>
                  </a:cubicBezTo>
                  <a:lnTo>
                    <a:pt x="3667433" y="0"/>
                  </a:lnTo>
                  <a:cubicBezTo>
                    <a:pt x="3836941" y="0"/>
                    <a:pt x="3974354" y="157742"/>
                    <a:pt x="3974354" y="352326"/>
                  </a:cubicBezTo>
                  <a:lnTo>
                    <a:pt x="3974354" y="537296"/>
                  </a:lnTo>
                  <a:cubicBezTo>
                    <a:pt x="3974354" y="707106"/>
                    <a:pt x="3905732" y="858516"/>
                    <a:pt x="3797273" y="955099"/>
                  </a:cubicBezTo>
                  <a:lnTo>
                    <a:pt x="2516085" y="2562641"/>
                  </a:lnTo>
                  <a:lnTo>
                    <a:pt x="2514788" y="2562641"/>
                  </a:lnTo>
                  <a:lnTo>
                    <a:pt x="2514788" y="3694660"/>
                  </a:lnTo>
                  <a:lnTo>
                    <a:pt x="2606109" y="3694660"/>
                  </a:lnTo>
                  <a:cubicBezTo>
                    <a:pt x="2670044" y="3694660"/>
                    <a:pt x="2721874" y="3754158"/>
                    <a:pt x="2721874" y="3827551"/>
                  </a:cubicBezTo>
                  <a:cubicBezTo>
                    <a:pt x="2721874" y="3900944"/>
                    <a:pt x="2670044" y="3960441"/>
                    <a:pt x="2606109" y="39604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9" name="Round Same Side Corner Rectangle 41">
              <a:extLst>
                <a:ext uri="{FF2B5EF4-FFF2-40B4-BE49-F238E27FC236}">
                  <a16:creationId xmlns:a16="http://schemas.microsoft.com/office/drawing/2014/main" xmlns="" id="{D982D29E-14B1-47E1-946D-6CD06E78AEB7}"/>
                </a:ext>
              </a:extLst>
            </p:cNvPr>
            <p:cNvSpPr/>
            <p:nvPr/>
          </p:nvSpPr>
          <p:spPr>
            <a:xfrm rot="18900000">
              <a:off x="3588192" y="4055236"/>
              <a:ext cx="210128" cy="209373"/>
            </a:xfrm>
            <a:custGeom>
              <a:avLst/>
              <a:gdLst/>
              <a:ahLst/>
              <a:cxnLst/>
              <a:rect l="l" t="t" r="r" b="b"/>
              <a:pathLst>
                <a:path w="5013893" h="4988198">
                  <a:moveTo>
                    <a:pt x="2478390" y="2611081"/>
                  </a:moveTo>
                  <a:cubicBezTo>
                    <a:pt x="2457771" y="2592409"/>
                    <a:pt x="2429286" y="2580859"/>
                    <a:pt x="2397823" y="2580860"/>
                  </a:cubicBezTo>
                  <a:cubicBezTo>
                    <a:pt x="2334895" y="2580860"/>
                    <a:pt x="2283883" y="2627055"/>
                    <a:pt x="2283883" y="2684041"/>
                  </a:cubicBezTo>
                  <a:cubicBezTo>
                    <a:pt x="2283883" y="2741026"/>
                    <a:pt x="2334895" y="2787222"/>
                    <a:pt x="2397823" y="2787222"/>
                  </a:cubicBezTo>
                  <a:cubicBezTo>
                    <a:pt x="2460750" y="2787222"/>
                    <a:pt x="2511762" y="2741027"/>
                    <a:pt x="2511762" y="2684041"/>
                  </a:cubicBezTo>
                  <a:cubicBezTo>
                    <a:pt x="2511762" y="2655548"/>
                    <a:pt x="2499009" y="2629752"/>
                    <a:pt x="2478390" y="2611081"/>
                  </a:cubicBezTo>
                  <a:close/>
                  <a:moveTo>
                    <a:pt x="3181089" y="3310648"/>
                  </a:moveTo>
                  <a:lnTo>
                    <a:pt x="3181089" y="4278147"/>
                  </a:lnTo>
                  <a:cubicBezTo>
                    <a:pt x="3181089" y="4670297"/>
                    <a:pt x="2863188" y="4988198"/>
                    <a:pt x="2471038" y="4988198"/>
                  </a:cubicBezTo>
                  <a:lnTo>
                    <a:pt x="2466851" y="4988198"/>
                  </a:lnTo>
                  <a:cubicBezTo>
                    <a:pt x="2074701" y="4988198"/>
                    <a:pt x="1756800" y="4670297"/>
                    <a:pt x="1756800" y="4278147"/>
                  </a:cubicBezTo>
                  <a:lnTo>
                    <a:pt x="1756800" y="3310649"/>
                  </a:lnTo>
                  <a:close/>
                  <a:moveTo>
                    <a:pt x="2478390" y="2244919"/>
                  </a:moveTo>
                  <a:cubicBezTo>
                    <a:pt x="2457771" y="2226247"/>
                    <a:pt x="2429286" y="2214698"/>
                    <a:pt x="2397822" y="2214698"/>
                  </a:cubicBezTo>
                  <a:cubicBezTo>
                    <a:pt x="2334895" y="2214698"/>
                    <a:pt x="2283883" y="2260894"/>
                    <a:pt x="2283883" y="2317879"/>
                  </a:cubicBezTo>
                  <a:cubicBezTo>
                    <a:pt x="2283883" y="2374865"/>
                    <a:pt x="2334895" y="2421060"/>
                    <a:pt x="2397823" y="2421060"/>
                  </a:cubicBezTo>
                  <a:cubicBezTo>
                    <a:pt x="2460750" y="2421060"/>
                    <a:pt x="2511762" y="2374865"/>
                    <a:pt x="2511762" y="2317879"/>
                  </a:cubicBezTo>
                  <a:cubicBezTo>
                    <a:pt x="2511762" y="2289386"/>
                    <a:pt x="2499009" y="2263591"/>
                    <a:pt x="2478390" y="2244919"/>
                  </a:cubicBezTo>
                  <a:close/>
                  <a:moveTo>
                    <a:pt x="2883802" y="2611081"/>
                  </a:moveTo>
                  <a:cubicBezTo>
                    <a:pt x="2863183" y="2592409"/>
                    <a:pt x="2834698" y="2580860"/>
                    <a:pt x="2803234" y="2580860"/>
                  </a:cubicBezTo>
                  <a:cubicBezTo>
                    <a:pt x="2740307" y="2580860"/>
                    <a:pt x="2689295" y="2627055"/>
                    <a:pt x="2689295" y="2684041"/>
                  </a:cubicBezTo>
                  <a:cubicBezTo>
                    <a:pt x="2689295" y="2741027"/>
                    <a:pt x="2740307" y="2787222"/>
                    <a:pt x="2803234" y="2787222"/>
                  </a:cubicBezTo>
                  <a:cubicBezTo>
                    <a:pt x="2866162" y="2787222"/>
                    <a:pt x="2917174" y="2741027"/>
                    <a:pt x="2917174" y="2684041"/>
                  </a:cubicBezTo>
                  <a:cubicBezTo>
                    <a:pt x="2917174" y="2655548"/>
                    <a:pt x="2904421" y="2629753"/>
                    <a:pt x="2883802" y="2611081"/>
                  </a:cubicBezTo>
                  <a:close/>
                  <a:moveTo>
                    <a:pt x="2883802" y="2244919"/>
                  </a:moveTo>
                  <a:cubicBezTo>
                    <a:pt x="2863183" y="2226247"/>
                    <a:pt x="2834698" y="2214698"/>
                    <a:pt x="2803234" y="2214698"/>
                  </a:cubicBezTo>
                  <a:cubicBezTo>
                    <a:pt x="2740307" y="2214698"/>
                    <a:pt x="2689295" y="2260893"/>
                    <a:pt x="2689295" y="2317879"/>
                  </a:cubicBezTo>
                  <a:cubicBezTo>
                    <a:pt x="2689295" y="2374865"/>
                    <a:pt x="2740307" y="2421060"/>
                    <a:pt x="2803234" y="2421060"/>
                  </a:cubicBezTo>
                  <a:cubicBezTo>
                    <a:pt x="2866162" y="2421060"/>
                    <a:pt x="2917174" y="2374865"/>
                    <a:pt x="2917174" y="2317879"/>
                  </a:cubicBezTo>
                  <a:cubicBezTo>
                    <a:pt x="2917174" y="2289386"/>
                    <a:pt x="2904421" y="2263591"/>
                    <a:pt x="2883802" y="2244919"/>
                  </a:cubicBezTo>
                  <a:close/>
                  <a:moveTo>
                    <a:pt x="3090277" y="2137135"/>
                  </a:moveTo>
                  <a:cubicBezTo>
                    <a:pt x="3115489" y="2159966"/>
                    <a:pt x="3131082" y="2191507"/>
                    <a:pt x="3131082" y="2226346"/>
                  </a:cubicBezTo>
                  <a:lnTo>
                    <a:pt x="3131083" y="2730981"/>
                  </a:lnTo>
                  <a:cubicBezTo>
                    <a:pt x="3131083" y="2800659"/>
                    <a:pt x="3068708" y="2857144"/>
                    <a:pt x="2991765" y="2857144"/>
                  </a:cubicBezTo>
                  <a:lnTo>
                    <a:pt x="2178629" y="2857144"/>
                  </a:lnTo>
                  <a:cubicBezTo>
                    <a:pt x="2101685" y="2857144"/>
                    <a:pt x="2039311" y="2800659"/>
                    <a:pt x="2039311" y="2730981"/>
                  </a:cubicBezTo>
                  <a:lnTo>
                    <a:pt x="2039311" y="2226346"/>
                  </a:lnTo>
                  <a:cubicBezTo>
                    <a:pt x="2039311" y="2156668"/>
                    <a:pt x="2101685" y="2100183"/>
                    <a:pt x="2178628" y="2100183"/>
                  </a:cubicBezTo>
                  <a:lnTo>
                    <a:pt x="2991765" y="2100183"/>
                  </a:lnTo>
                  <a:cubicBezTo>
                    <a:pt x="3030237" y="2100183"/>
                    <a:pt x="3065066" y="2114305"/>
                    <a:pt x="3090277" y="2137135"/>
                  </a:cubicBezTo>
                  <a:close/>
                  <a:moveTo>
                    <a:pt x="3259975" y="2022388"/>
                  </a:moveTo>
                  <a:cubicBezTo>
                    <a:pt x="3226293" y="1991887"/>
                    <a:pt x="3179761" y="1973021"/>
                    <a:pt x="3128364" y="1973021"/>
                  </a:cubicBezTo>
                  <a:lnTo>
                    <a:pt x="2042028" y="1973021"/>
                  </a:lnTo>
                  <a:cubicBezTo>
                    <a:pt x="1939234" y="1973021"/>
                    <a:pt x="1855902" y="2048484"/>
                    <a:pt x="1855903" y="2141571"/>
                  </a:cubicBezTo>
                  <a:lnTo>
                    <a:pt x="1855903" y="2815756"/>
                  </a:lnTo>
                  <a:cubicBezTo>
                    <a:pt x="1855902" y="2908843"/>
                    <a:pt x="1939234" y="2984307"/>
                    <a:pt x="2042028" y="2984307"/>
                  </a:cubicBezTo>
                  <a:lnTo>
                    <a:pt x="3128364" y="2984307"/>
                  </a:lnTo>
                  <a:cubicBezTo>
                    <a:pt x="3231158" y="2984307"/>
                    <a:pt x="3314490" y="2908843"/>
                    <a:pt x="3314489" y="2815756"/>
                  </a:cubicBezTo>
                  <a:lnTo>
                    <a:pt x="3314490" y="2141572"/>
                  </a:lnTo>
                  <a:cubicBezTo>
                    <a:pt x="3314490" y="2095028"/>
                    <a:pt x="3293657" y="2052890"/>
                    <a:pt x="3259975" y="2022388"/>
                  </a:cubicBezTo>
                  <a:close/>
                  <a:moveTo>
                    <a:pt x="2951580" y="207969"/>
                  </a:moveTo>
                  <a:cubicBezTo>
                    <a:pt x="3080074" y="336463"/>
                    <a:pt x="3159549" y="513976"/>
                    <a:pt x="3159549" y="710051"/>
                  </a:cubicBezTo>
                  <a:lnTo>
                    <a:pt x="3159549" y="1677549"/>
                  </a:lnTo>
                  <a:lnTo>
                    <a:pt x="1735260" y="1677549"/>
                  </a:lnTo>
                  <a:lnTo>
                    <a:pt x="1735260" y="710051"/>
                  </a:lnTo>
                  <a:cubicBezTo>
                    <a:pt x="1735260" y="317901"/>
                    <a:pt x="2053161" y="0"/>
                    <a:pt x="2445311" y="0"/>
                  </a:cubicBezTo>
                  <a:lnTo>
                    <a:pt x="2449498" y="0"/>
                  </a:lnTo>
                  <a:cubicBezTo>
                    <a:pt x="2645573" y="0"/>
                    <a:pt x="2823086" y="79475"/>
                    <a:pt x="2951580" y="207969"/>
                  </a:cubicBezTo>
                  <a:close/>
                  <a:moveTo>
                    <a:pt x="4788706" y="1962817"/>
                  </a:moveTo>
                  <a:cubicBezTo>
                    <a:pt x="4927838" y="2088812"/>
                    <a:pt x="5013893" y="2262872"/>
                    <a:pt x="5013893" y="2455134"/>
                  </a:cubicBezTo>
                  <a:lnTo>
                    <a:pt x="5013893" y="2507346"/>
                  </a:lnTo>
                  <a:cubicBezTo>
                    <a:pt x="5013893" y="2891869"/>
                    <a:pt x="4669673" y="3203587"/>
                    <a:pt x="4245056" y="3203587"/>
                  </a:cubicBezTo>
                  <a:lnTo>
                    <a:pt x="768837" y="3203587"/>
                  </a:lnTo>
                  <a:cubicBezTo>
                    <a:pt x="344220" y="3203587"/>
                    <a:pt x="0" y="2891869"/>
                    <a:pt x="0" y="2507346"/>
                  </a:cubicBezTo>
                  <a:lnTo>
                    <a:pt x="0" y="2455134"/>
                  </a:lnTo>
                  <a:cubicBezTo>
                    <a:pt x="0" y="2070610"/>
                    <a:pt x="344220" y="1758893"/>
                    <a:pt x="768837" y="1758893"/>
                  </a:cubicBezTo>
                  <a:lnTo>
                    <a:pt x="4245056" y="1758893"/>
                  </a:lnTo>
                  <a:cubicBezTo>
                    <a:pt x="4457364" y="1758892"/>
                    <a:pt x="4649573" y="1836822"/>
                    <a:pt x="4788706" y="19628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0" name="Donut 1">
              <a:extLst>
                <a:ext uri="{FF2B5EF4-FFF2-40B4-BE49-F238E27FC236}">
                  <a16:creationId xmlns:a16="http://schemas.microsoft.com/office/drawing/2014/main" xmlns="" id="{58958A49-07D9-4CF1-BFAC-C302E674F119}"/>
                </a:ext>
              </a:extLst>
            </p:cNvPr>
            <p:cNvSpPr/>
            <p:nvPr/>
          </p:nvSpPr>
          <p:spPr>
            <a:xfrm>
              <a:off x="1488135" y="3108505"/>
              <a:ext cx="251958" cy="279212"/>
            </a:xfrm>
            <a:custGeom>
              <a:avLst/>
              <a:gdLst/>
              <a:ahLst/>
              <a:cxnLst/>
              <a:rect l="l" t="t" r="r" b="b"/>
              <a:pathLst>
                <a:path w="3573863" h="3960440">
                  <a:moveTo>
                    <a:pt x="1778235" y="2854144"/>
                  </a:moveTo>
                  <a:cubicBezTo>
                    <a:pt x="1630806" y="2921039"/>
                    <a:pt x="1485756" y="2976063"/>
                    <a:pt x="1346395" y="3019665"/>
                  </a:cubicBezTo>
                  <a:cubicBezTo>
                    <a:pt x="1449229" y="3443341"/>
                    <a:pt x="1614264" y="3717505"/>
                    <a:pt x="1800200" y="3717505"/>
                  </a:cubicBezTo>
                  <a:cubicBezTo>
                    <a:pt x="1981797" y="3717505"/>
                    <a:pt x="2143458" y="3455988"/>
                    <a:pt x="2246629" y="3049019"/>
                  </a:cubicBezTo>
                  <a:cubicBezTo>
                    <a:pt x="2095629" y="2998005"/>
                    <a:pt x="1938082" y="2933129"/>
                    <a:pt x="1778235" y="2854144"/>
                  </a:cubicBezTo>
                  <a:close/>
                  <a:moveTo>
                    <a:pt x="1266675" y="2564179"/>
                  </a:moveTo>
                  <a:lnTo>
                    <a:pt x="1299457" y="2790710"/>
                  </a:lnTo>
                  <a:cubicBezTo>
                    <a:pt x="1367662" y="2767618"/>
                    <a:pt x="1437614" y="2740949"/>
                    <a:pt x="1508914" y="2711076"/>
                  </a:cubicBezTo>
                  <a:cubicBezTo>
                    <a:pt x="1464441" y="2687582"/>
                    <a:pt x="1420733" y="2661738"/>
                    <a:pt x="1377054" y="2634978"/>
                  </a:cubicBezTo>
                  <a:close/>
                  <a:moveTo>
                    <a:pt x="2333774" y="2560277"/>
                  </a:moveTo>
                  <a:cubicBezTo>
                    <a:pt x="2295625" y="2584830"/>
                    <a:pt x="2256319" y="2608268"/>
                    <a:pt x="2216371" y="2631332"/>
                  </a:cubicBezTo>
                  <a:lnTo>
                    <a:pt x="2055143" y="2720029"/>
                  </a:lnTo>
                  <a:cubicBezTo>
                    <a:pt x="2137322" y="2758240"/>
                    <a:pt x="2218112" y="2791558"/>
                    <a:pt x="2296361" y="2820732"/>
                  </a:cubicBezTo>
                  <a:cubicBezTo>
                    <a:pt x="2311421" y="2737872"/>
                    <a:pt x="2324309" y="2650858"/>
                    <a:pt x="2333774" y="2560277"/>
                  </a:cubicBezTo>
                  <a:close/>
                  <a:moveTo>
                    <a:pt x="2938347" y="2115420"/>
                  </a:moveTo>
                  <a:cubicBezTo>
                    <a:pt x="2833874" y="2209266"/>
                    <a:pt x="2717689" y="2301450"/>
                    <a:pt x="2591514" y="2390104"/>
                  </a:cubicBezTo>
                  <a:cubicBezTo>
                    <a:pt x="2577332" y="2568819"/>
                    <a:pt x="2551964" y="2738541"/>
                    <a:pt x="2518016" y="2895802"/>
                  </a:cubicBezTo>
                  <a:cubicBezTo>
                    <a:pt x="2567345" y="2910267"/>
                    <a:pt x="2615150" y="2922759"/>
                    <a:pt x="2661232" y="2933072"/>
                  </a:cubicBezTo>
                  <a:cubicBezTo>
                    <a:pt x="2712976" y="2857644"/>
                    <a:pt x="2799843" y="2808312"/>
                    <a:pt x="2898232" y="2808312"/>
                  </a:cubicBezTo>
                  <a:cubicBezTo>
                    <a:pt x="3002730" y="2808312"/>
                    <a:pt x="3094231" y="2863960"/>
                    <a:pt x="3143840" y="2947770"/>
                  </a:cubicBezTo>
                  <a:cubicBezTo>
                    <a:pt x="3206751" y="2930092"/>
                    <a:pt x="3253488" y="2897708"/>
                    <a:pt x="3281582" y="2851851"/>
                  </a:cubicBezTo>
                  <a:cubicBezTo>
                    <a:pt x="3377140" y="2695873"/>
                    <a:pt x="3235870" y="2418527"/>
                    <a:pt x="2938347" y="2115420"/>
                  </a:cubicBezTo>
                  <a:close/>
                  <a:moveTo>
                    <a:pt x="653371" y="2086408"/>
                  </a:moveTo>
                  <a:cubicBezTo>
                    <a:pt x="358768" y="2375931"/>
                    <a:pt x="216958" y="2642817"/>
                    <a:pt x="306838" y="2798494"/>
                  </a:cubicBezTo>
                  <a:cubicBezTo>
                    <a:pt x="395033" y="2951251"/>
                    <a:pt x="687498" y="2964353"/>
                    <a:pt x="1074605" y="2860911"/>
                  </a:cubicBezTo>
                  <a:cubicBezTo>
                    <a:pt x="1044150" y="2711390"/>
                    <a:pt x="1021245" y="2551128"/>
                    <a:pt x="1007054" y="2383079"/>
                  </a:cubicBezTo>
                  <a:cubicBezTo>
                    <a:pt x="877997" y="2286402"/>
                    <a:pt x="759493" y="2186798"/>
                    <a:pt x="653371" y="2086408"/>
                  </a:cubicBezTo>
                  <a:close/>
                  <a:moveTo>
                    <a:pt x="2606852" y="1818110"/>
                  </a:moveTo>
                  <a:cubicBezTo>
                    <a:pt x="2609297" y="1871560"/>
                    <a:pt x="2610200" y="1925632"/>
                    <a:pt x="2610200" y="1980220"/>
                  </a:cubicBezTo>
                  <a:lnTo>
                    <a:pt x="2607655" y="2082108"/>
                  </a:lnTo>
                  <a:cubicBezTo>
                    <a:pt x="2664327" y="2040229"/>
                    <a:pt x="2718004" y="1997635"/>
                    <a:pt x="2768733" y="1954977"/>
                  </a:cubicBezTo>
                  <a:cubicBezTo>
                    <a:pt x="2718041" y="1909108"/>
                    <a:pt x="2663841" y="1863560"/>
                    <a:pt x="2606852" y="1818110"/>
                  </a:cubicBezTo>
                  <a:close/>
                  <a:moveTo>
                    <a:pt x="995280" y="1792420"/>
                  </a:moveTo>
                  <a:cubicBezTo>
                    <a:pt x="935444" y="1837415"/>
                    <a:pt x="878912" y="1882984"/>
                    <a:pt x="825924" y="1928708"/>
                  </a:cubicBezTo>
                  <a:cubicBezTo>
                    <a:pt x="877915" y="1975725"/>
                    <a:pt x="933502" y="2022554"/>
                    <a:pt x="992040" y="2069282"/>
                  </a:cubicBezTo>
                  <a:cubicBezTo>
                    <a:pt x="990470" y="2039771"/>
                    <a:pt x="990200" y="2010073"/>
                    <a:pt x="990200" y="1980220"/>
                  </a:cubicBezTo>
                  <a:close/>
                  <a:moveTo>
                    <a:pt x="1800199" y="1584251"/>
                  </a:moveTo>
                  <a:cubicBezTo>
                    <a:pt x="1999044" y="1584251"/>
                    <a:pt x="2160239" y="1745446"/>
                    <a:pt x="2160239" y="1944291"/>
                  </a:cubicBezTo>
                  <a:cubicBezTo>
                    <a:pt x="2160239" y="2143136"/>
                    <a:pt x="1999044" y="2304331"/>
                    <a:pt x="1800199" y="2304331"/>
                  </a:cubicBezTo>
                  <a:cubicBezTo>
                    <a:pt x="1601354" y="2304331"/>
                    <a:pt x="1440159" y="2143136"/>
                    <a:pt x="1440159" y="1944291"/>
                  </a:cubicBezTo>
                  <a:cubicBezTo>
                    <a:pt x="1440159" y="1745446"/>
                    <a:pt x="1601354" y="1584251"/>
                    <a:pt x="1800199" y="1584251"/>
                  </a:cubicBezTo>
                  <a:close/>
                  <a:moveTo>
                    <a:pt x="1799180" y="1292973"/>
                  </a:moveTo>
                  <a:cubicBezTo>
                    <a:pt x="1709473" y="1337408"/>
                    <a:pt x="1618838" y="1386220"/>
                    <a:pt x="1527839" y="1438759"/>
                  </a:cubicBezTo>
                  <a:cubicBezTo>
                    <a:pt x="1430103" y="1495187"/>
                    <a:pt x="1336299" y="1553400"/>
                    <a:pt x="1247277" y="1612889"/>
                  </a:cubicBezTo>
                  <a:cubicBezTo>
                    <a:pt x="1237518" y="1731224"/>
                    <a:pt x="1233135" y="1854154"/>
                    <a:pt x="1233135" y="1980220"/>
                  </a:cubicBezTo>
                  <a:lnTo>
                    <a:pt x="1242214" y="2256132"/>
                  </a:lnTo>
                  <a:cubicBezTo>
                    <a:pt x="1325337" y="2314701"/>
                    <a:pt x="1412868" y="2372018"/>
                    <a:pt x="1503964" y="2427827"/>
                  </a:cubicBezTo>
                  <a:cubicBezTo>
                    <a:pt x="1597846" y="2485344"/>
                    <a:pt x="1691436" y="2538760"/>
                    <a:pt x="1784393" y="2586751"/>
                  </a:cubicBezTo>
                  <a:cubicBezTo>
                    <a:pt x="1886614" y="2536574"/>
                    <a:pt x="1990519" y="2481211"/>
                    <a:pt x="2094904" y="2420944"/>
                  </a:cubicBezTo>
                  <a:cubicBezTo>
                    <a:pt x="2186771" y="2367905"/>
                    <a:pt x="2275164" y="2313288"/>
                    <a:pt x="2359234" y="2257296"/>
                  </a:cubicBezTo>
                  <a:cubicBezTo>
                    <a:pt x="2364812" y="2167101"/>
                    <a:pt x="2367265" y="2074538"/>
                    <a:pt x="2367265" y="1980220"/>
                  </a:cubicBezTo>
                  <a:lnTo>
                    <a:pt x="2355768" y="1630798"/>
                  </a:lnTo>
                  <a:cubicBezTo>
                    <a:pt x="2273382" y="1572781"/>
                    <a:pt x="2186657" y="1516029"/>
                    <a:pt x="2096435" y="1460755"/>
                  </a:cubicBezTo>
                  <a:cubicBezTo>
                    <a:pt x="1996852" y="1399746"/>
                    <a:pt x="1897599" y="1343351"/>
                    <a:pt x="1799180" y="1292973"/>
                  </a:cubicBezTo>
                  <a:close/>
                  <a:moveTo>
                    <a:pt x="2285222" y="1081939"/>
                  </a:moveTo>
                  <a:cubicBezTo>
                    <a:pt x="2215903" y="1106831"/>
                    <a:pt x="2144721" y="1134831"/>
                    <a:pt x="2072395" y="1166375"/>
                  </a:cubicBezTo>
                  <a:cubicBezTo>
                    <a:pt x="2123126" y="1193433"/>
                    <a:pt x="2173254" y="1222917"/>
                    <a:pt x="2223344" y="1253604"/>
                  </a:cubicBezTo>
                  <a:lnTo>
                    <a:pt x="2324429" y="1318442"/>
                  </a:lnTo>
                  <a:cubicBezTo>
                    <a:pt x="2313395" y="1236228"/>
                    <a:pt x="2300359" y="1157186"/>
                    <a:pt x="2285222" y="1081939"/>
                  </a:cubicBezTo>
                  <a:close/>
                  <a:moveTo>
                    <a:pt x="1317316" y="1072756"/>
                  </a:moveTo>
                  <a:cubicBezTo>
                    <a:pt x="1302241" y="1146918"/>
                    <a:pt x="1288992" y="1224776"/>
                    <a:pt x="1278338" y="1305859"/>
                  </a:cubicBezTo>
                  <a:cubicBezTo>
                    <a:pt x="1319937" y="1279161"/>
                    <a:pt x="1362772" y="1253543"/>
                    <a:pt x="1406371" y="1228371"/>
                  </a:cubicBezTo>
                  <a:lnTo>
                    <a:pt x="1529166" y="1160817"/>
                  </a:lnTo>
                  <a:cubicBezTo>
                    <a:pt x="1457109" y="1128012"/>
                    <a:pt x="1386248" y="1098795"/>
                    <a:pt x="1317316" y="1072756"/>
                  </a:cubicBezTo>
                  <a:close/>
                  <a:moveTo>
                    <a:pt x="2999167" y="931965"/>
                  </a:moveTo>
                  <a:cubicBezTo>
                    <a:pt x="2863797" y="929602"/>
                    <a:pt x="2695165" y="956643"/>
                    <a:pt x="2505705" y="1011187"/>
                  </a:cubicBezTo>
                  <a:cubicBezTo>
                    <a:pt x="2540918" y="1162557"/>
                    <a:pt x="2567684" y="1326382"/>
                    <a:pt x="2585126" y="1499198"/>
                  </a:cubicBezTo>
                  <a:cubicBezTo>
                    <a:pt x="2715788" y="1596638"/>
                    <a:pt x="2835744" y="1697107"/>
                    <a:pt x="2943147" y="1798370"/>
                  </a:cubicBezTo>
                  <a:cubicBezTo>
                    <a:pt x="3255545" y="1499362"/>
                    <a:pt x="3408394" y="1221406"/>
                    <a:pt x="3315904" y="1061209"/>
                  </a:cubicBezTo>
                  <a:cubicBezTo>
                    <a:pt x="3266970" y="976452"/>
                    <a:pt x="3155149" y="934688"/>
                    <a:pt x="2999167" y="931965"/>
                  </a:cubicBezTo>
                  <a:close/>
                  <a:moveTo>
                    <a:pt x="638815" y="915787"/>
                  </a:moveTo>
                  <a:cubicBezTo>
                    <a:pt x="482814" y="914444"/>
                    <a:pt x="369943" y="953278"/>
                    <a:pt x="318816" y="1036731"/>
                  </a:cubicBezTo>
                  <a:cubicBezTo>
                    <a:pt x="287500" y="1087848"/>
                    <a:pt x="281619" y="1151999"/>
                    <a:pt x="300317" y="1225375"/>
                  </a:cubicBezTo>
                  <a:cubicBezTo>
                    <a:pt x="453717" y="1230852"/>
                    <a:pt x="576064" y="1357222"/>
                    <a:pt x="576064" y="1512168"/>
                  </a:cubicBezTo>
                  <a:cubicBezTo>
                    <a:pt x="576064" y="1559570"/>
                    <a:pt x="564614" y="1604297"/>
                    <a:pt x="543189" y="1643149"/>
                  </a:cubicBezTo>
                  <a:cubicBezTo>
                    <a:pt x="577674" y="1684387"/>
                    <a:pt x="615806" y="1726058"/>
                    <a:pt x="656975" y="1768243"/>
                  </a:cubicBezTo>
                  <a:cubicBezTo>
                    <a:pt x="764771" y="1670077"/>
                    <a:pt x="885233" y="1573151"/>
                    <a:pt x="1016791" y="1480089"/>
                  </a:cubicBezTo>
                  <a:cubicBezTo>
                    <a:pt x="1034643" y="1309060"/>
                    <a:pt x="1062149" y="1147092"/>
                    <a:pt x="1097625" y="997448"/>
                  </a:cubicBezTo>
                  <a:cubicBezTo>
                    <a:pt x="922693" y="944833"/>
                    <a:pt x="766343" y="916885"/>
                    <a:pt x="638815" y="915787"/>
                  </a:cubicBezTo>
                  <a:close/>
                  <a:moveTo>
                    <a:pt x="1800200" y="242935"/>
                  </a:moveTo>
                  <a:cubicBezTo>
                    <a:pt x="1628632" y="242935"/>
                    <a:pt x="1474860" y="476364"/>
                    <a:pt x="1371457" y="845375"/>
                  </a:cubicBezTo>
                  <a:cubicBezTo>
                    <a:pt x="1510785" y="893390"/>
                    <a:pt x="1655544" y="953061"/>
                    <a:pt x="1802618" y="1024206"/>
                  </a:cubicBezTo>
                  <a:cubicBezTo>
                    <a:pt x="1948575" y="956462"/>
                    <a:pt x="2092393" y="899996"/>
                    <a:pt x="2231205" y="855254"/>
                  </a:cubicBezTo>
                  <a:cubicBezTo>
                    <a:pt x="2203972" y="756128"/>
                    <a:pt x="2173100" y="666602"/>
                    <a:pt x="2138735" y="588741"/>
                  </a:cubicBezTo>
                  <a:cubicBezTo>
                    <a:pt x="1989649" y="579063"/>
                    <a:pt x="1872207" y="454685"/>
                    <a:pt x="1872207" y="302877"/>
                  </a:cubicBezTo>
                  <a:lnTo>
                    <a:pt x="1876505" y="260249"/>
                  </a:lnTo>
                  <a:cubicBezTo>
                    <a:pt x="1851965" y="248332"/>
                    <a:pt x="1826288" y="242935"/>
                    <a:pt x="1800200" y="242935"/>
                  </a:cubicBezTo>
                  <a:close/>
                  <a:moveTo>
                    <a:pt x="1800200" y="0"/>
                  </a:moveTo>
                  <a:cubicBezTo>
                    <a:pt x="1869864" y="0"/>
                    <a:pt x="1937474" y="21500"/>
                    <a:pt x="2001400" y="62841"/>
                  </a:cubicBezTo>
                  <a:cubicBezTo>
                    <a:pt x="2046831" y="32440"/>
                    <a:pt x="2101480" y="14845"/>
                    <a:pt x="2160239" y="14845"/>
                  </a:cubicBezTo>
                  <a:cubicBezTo>
                    <a:pt x="2319315" y="14845"/>
                    <a:pt x="2448271" y="143801"/>
                    <a:pt x="2448271" y="302877"/>
                  </a:cubicBezTo>
                  <a:cubicBezTo>
                    <a:pt x="2448271" y="390874"/>
                    <a:pt x="2408810" y="469655"/>
                    <a:pt x="2345781" y="521503"/>
                  </a:cubicBezTo>
                  <a:cubicBezTo>
                    <a:pt x="2383927" y="603296"/>
                    <a:pt x="2417431" y="693947"/>
                    <a:pt x="2447297" y="791609"/>
                  </a:cubicBezTo>
                  <a:cubicBezTo>
                    <a:pt x="2970165" y="657950"/>
                    <a:pt x="3387629" y="699569"/>
                    <a:pt x="3526292" y="939741"/>
                  </a:cubicBezTo>
                  <a:cubicBezTo>
                    <a:pt x="3666393" y="1182403"/>
                    <a:pt x="3488654" y="1570199"/>
                    <a:pt x="3103466" y="1960424"/>
                  </a:cubicBezTo>
                  <a:cubicBezTo>
                    <a:pt x="3470949" y="2355583"/>
                    <a:pt x="3633606" y="2742288"/>
                    <a:pt x="3488732" y="2978761"/>
                  </a:cubicBezTo>
                  <a:cubicBezTo>
                    <a:pt x="3428277" y="3077440"/>
                    <a:pt x="3320191" y="3140292"/>
                    <a:pt x="3176550" y="3166836"/>
                  </a:cubicBezTo>
                  <a:cubicBezTo>
                    <a:pt x="3145985" y="3291955"/>
                    <a:pt x="3032902" y="3384376"/>
                    <a:pt x="2898232" y="3384376"/>
                  </a:cubicBezTo>
                  <a:cubicBezTo>
                    <a:pt x="2756837" y="3384376"/>
                    <a:pt x="2639238" y="3282493"/>
                    <a:pt x="2615411" y="3148031"/>
                  </a:cubicBezTo>
                  <a:cubicBezTo>
                    <a:pt x="2565981" y="3138986"/>
                    <a:pt x="2515458" y="3127210"/>
                    <a:pt x="2463844" y="3113602"/>
                  </a:cubicBezTo>
                  <a:cubicBezTo>
                    <a:pt x="2318011" y="3625660"/>
                    <a:pt x="2075098" y="3960440"/>
                    <a:pt x="1800200" y="3960440"/>
                  </a:cubicBezTo>
                  <a:cubicBezTo>
                    <a:pt x="1519205" y="3960440"/>
                    <a:pt x="1271629" y="3610643"/>
                    <a:pt x="1127186" y="3079228"/>
                  </a:cubicBezTo>
                  <a:cubicBezTo>
                    <a:pt x="627082" y="3198995"/>
                    <a:pt x="230836" y="3152724"/>
                    <a:pt x="96450" y="2919961"/>
                  </a:cubicBezTo>
                  <a:cubicBezTo>
                    <a:pt x="-40561" y="2682651"/>
                    <a:pt x="126404" y="2306537"/>
                    <a:pt x="494549" y="1925523"/>
                  </a:cubicBezTo>
                  <a:lnTo>
                    <a:pt x="373580" y="1785812"/>
                  </a:lnTo>
                  <a:cubicBezTo>
                    <a:pt x="346850" y="1795631"/>
                    <a:pt x="317974" y="1800200"/>
                    <a:pt x="288032" y="1800200"/>
                  </a:cubicBezTo>
                  <a:cubicBezTo>
                    <a:pt x="128956" y="1800200"/>
                    <a:pt x="0" y="1671244"/>
                    <a:pt x="0" y="1512168"/>
                  </a:cubicBezTo>
                  <a:cubicBezTo>
                    <a:pt x="0" y="1428111"/>
                    <a:pt x="36006" y="1352464"/>
                    <a:pt x="94065" y="1300493"/>
                  </a:cubicBezTo>
                  <a:cubicBezTo>
                    <a:pt x="43643" y="1149446"/>
                    <a:pt x="47337" y="1014823"/>
                    <a:pt x="111666" y="909822"/>
                  </a:cubicBezTo>
                  <a:cubicBezTo>
                    <a:pt x="253078" y="678998"/>
                    <a:pt x="655099" y="644207"/>
                    <a:pt x="1156926" y="780244"/>
                  </a:cubicBezTo>
                  <a:cubicBezTo>
                    <a:pt x="1303899" y="305876"/>
                    <a:pt x="1537438" y="0"/>
                    <a:pt x="18002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81" name="Rounded Rectangle 3">
              <a:extLst>
                <a:ext uri="{FF2B5EF4-FFF2-40B4-BE49-F238E27FC236}">
                  <a16:creationId xmlns:a16="http://schemas.microsoft.com/office/drawing/2014/main" xmlns="" id="{5A7A6012-697C-430A-95DC-ADA9C230DD95}"/>
                </a:ext>
              </a:extLst>
            </p:cNvPr>
            <p:cNvSpPr/>
            <p:nvPr/>
          </p:nvSpPr>
          <p:spPr>
            <a:xfrm>
              <a:off x="3936129" y="3514839"/>
              <a:ext cx="177627" cy="250432"/>
            </a:xfrm>
            <a:custGeom>
              <a:avLst/>
              <a:gdLst/>
              <a:ahLst/>
              <a:cxnLst/>
              <a:rect l="l" t="t" r="r" b="b"/>
              <a:pathLst>
                <a:path w="2808312" h="3959361">
                  <a:moveTo>
                    <a:pt x="1738109" y="1502623"/>
                  </a:moveTo>
                  <a:cubicBezTo>
                    <a:pt x="1698494" y="1505955"/>
                    <a:pt x="1662802" y="1532425"/>
                    <a:pt x="1649662" y="1572585"/>
                  </a:cubicBezTo>
                  <a:lnTo>
                    <a:pt x="1336420" y="2529999"/>
                  </a:lnTo>
                  <a:lnTo>
                    <a:pt x="1170819" y="1967482"/>
                  </a:lnTo>
                  <a:cubicBezTo>
                    <a:pt x="1169810" y="1964053"/>
                    <a:pt x="1168637" y="1960718"/>
                    <a:pt x="1165857" y="1958078"/>
                  </a:cubicBezTo>
                  <a:cubicBezTo>
                    <a:pt x="1162466" y="1917013"/>
                    <a:pt x="1133587" y="1880907"/>
                    <a:pt x="1091436" y="1869613"/>
                  </a:cubicBezTo>
                  <a:cubicBezTo>
                    <a:pt x="1037014" y="1855031"/>
                    <a:pt x="981075" y="1887327"/>
                    <a:pt x="966493" y="1941749"/>
                  </a:cubicBezTo>
                  <a:lnTo>
                    <a:pt x="813486" y="2512780"/>
                  </a:lnTo>
                  <a:lnTo>
                    <a:pt x="510833" y="2512781"/>
                  </a:lnTo>
                  <a:cubicBezTo>
                    <a:pt x="454492" y="2512781"/>
                    <a:pt x="408818" y="2558454"/>
                    <a:pt x="408818" y="2614795"/>
                  </a:cubicBezTo>
                  <a:cubicBezTo>
                    <a:pt x="408818" y="2671137"/>
                    <a:pt x="454492" y="2716811"/>
                    <a:pt x="510833" y="2716811"/>
                  </a:cubicBezTo>
                  <a:lnTo>
                    <a:pt x="844268" y="2716810"/>
                  </a:lnTo>
                  <a:cubicBezTo>
                    <a:pt x="869730" y="2716810"/>
                    <a:pt x="893013" y="2707482"/>
                    <a:pt x="910119" y="2691168"/>
                  </a:cubicBezTo>
                  <a:cubicBezTo>
                    <a:pt x="950467" y="2686878"/>
                    <a:pt x="985744" y="2658215"/>
                    <a:pt x="996885" y="2616640"/>
                  </a:cubicBezTo>
                  <a:lnTo>
                    <a:pt x="1069480" y="2345710"/>
                  </a:lnTo>
                  <a:lnTo>
                    <a:pt x="1221708" y="2862804"/>
                  </a:lnTo>
                  <a:cubicBezTo>
                    <a:pt x="1237619" y="2916852"/>
                    <a:pt x="1294332" y="2947769"/>
                    <a:pt x="1348381" y="2931857"/>
                  </a:cubicBezTo>
                  <a:cubicBezTo>
                    <a:pt x="1377289" y="2923346"/>
                    <a:pt x="1399580" y="2903162"/>
                    <a:pt x="1410808" y="2877564"/>
                  </a:cubicBezTo>
                  <a:cubicBezTo>
                    <a:pt x="1431400" y="2866427"/>
                    <a:pt x="1447266" y="2847340"/>
                    <a:pt x="1455104" y="2823380"/>
                  </a:cubicBezTo>
                  <a:lnTo>
                    <a:pt x="1737413" y="1960519"/>
                  </a:lnTo>
                  <a:lnTo>
                    <a:pt x="1896950" y="2555918"/>
                  </a:lnTo>
                  <a:cubicBezTo>
                    <a:pt x="1898423" y="2561416"/>
                    <a:pt x="1900318" y="2566688"/>
                    <a:pt x="1904388" y="2570895"/>
                  </a:cubicBezTo>
                  <a:lnTo>
                    <a:pt x="1902338" y="2581051"/>
                  </a:lnTo>
                  <a:cubicBezTo>
                    <a:pt x="1902338" y="2637392"/>
                    <a:pt x="1948013" y="2683065"/>
                    <a:pt x="2004353" y="2683065"/>
                  </a:cubicBezTo>
                  <a:lnTo>
                    <a:pt x="2360148" y="2683065"/>
                  </a:lnTo>
                  <a:cubicBezTo>
                    <a:pt x="2416490" y="2683066"/>
                    <a:pt x="2462164" y="2637391"/>
                    <a:pt x="2462164" y="2581050"/>
                  </a:cubicBezTo>
                  <a:cubicBezTo>
                    <a:pt x="2462163" y="2524710"/>
                    <a:pt x="2416489" y="2479036"/>
                    <a:pt x="2360148" y="2479036"/>
                  </a:cubicBezTo>
                  <a:lnTo>
                    <a:pt x="2087576" y="2479036"/>
                  </a:lnTo>
                  <a:lnTo>
                    <a:pt x="1853652" y="1606016"/>
                  </a:lnTo>
                  <a:cubicBezTo>
                    <a:pt x="1852530" y="1601831"/>
                    <a:pt x="1851164" y="1597776"/>
                    <a:pt x="1847944" y="1594527"/>
                  </a:cubicBezTo>
                  <a:cubicBezTo>
                    <a:pt x="1844394" y="1555407"/>
                    <a:pt x="1818065" y="1520347"/>
                    <a:pt x="1778342" y="1507351"/>
                  </a:cubicBezTo>
                  <a:cubicBezTo>
                    <a:pt x="1764955" y="1502970"/>
                    <a:pt x="1751315" y="1501511"/>
                    <a:pt x="1738109" y="1502623"/>
                  </a:cubicBezTo>
                  <a:close/>
                  <a:moveTo>
                    <a:pt x="526301" y="856060"/>
                  </a:moveTo>
                  <a:lnTo>
                    <a:pt x="2300267" y="856060"/>
                  </a:lnTo>
                  <a:cubicBezTo>
                    <a:pt x="2414458" y="856060"/>
                    <a:pt x="2507029" y="948631"/>
                    <a:pt x="2507029" y="1062822"/>
                  </a:cubicBezTo>
                  <a:lnTo>
                    <a:pt x="2507029" y="3433376"/>
                  </a:lnTo>
                  <a:cubicBezTo>
                    <a:pt x="2507029" y="3547567"/>
                    <a:pt x="2414458" y="3640138"/>
                    <a:pt x="2300267" y="3640138"/>
                  </a:cubicBezTo>
                  <a:lnTo>
                    <a:pt x="526301" y="3640138"/>
                  </a:lnTo>
                  <a:cubicBezTo>
                    <a:pt x="412110" y="3640138"/>
                    <a:pt x="319539" y="3547567"/>
                    <a:pt x="319539" y="3433376"/>
                  </a:cubicBezTo>
                  <a:lnTo>
                    <a:pt x="319539" y="1062822"/>
                  </a:lnTo>
                  <a:cubicBezTo>
                    <a:pt x="319539" y="948631"/>
                    <a:pt x="412110" y="856060"/>
                    <a:pt x="526301" y="856060"/>
                  </a:cubicBezTo>
                  <a:close/>
                  <a:moveTo>
                    <a:pt x="449756" y="735931"/>
                  </a:moveTo>
                  <a:cubicBezTo>
                    <a:pt x="325711" y="735931"/>
                    <a:pt x="225152" y="836490"/>
                    <a:pt x="225152" y="960535"/>
                  </a:cubicBezTo>
                  <a:lnTo>
                    <a:pt x="225152" y="3535663"/>
                  </a:lnTo>
                  <a:cubicBezTo>
                    <a:pt x="225152" y="3659708"/>
                    <a:pt x="325711" y="3760267"/>
                    <a:pt x="449756" y="3760267"/>
                  </a:cubicBezTo>
                  <a:lnTo>
                    <a:pt x="2376812" y="3760267"/>
                  </a:lnTo>
                  <a:cubicBezTo>
                    <a:pt x="2500857" y="3760267"/>
                    <a:pt x="2601416" y="3659708"/>
                    <a:pt x="2601416" y="3535663"/>
                  </a:cubicBezTo>
                  <a:lnTo>
                    <a:pt x="2601416" y="960535"/>
                  </a:lnTo>
                  <a:cubicBezTo>
                    <a:pt x="2601416" y="836490"/>
                    <a:pt x="2500857" y="735931"/>
                    <a:pt x="2376812" y="735931"/>
                  </a:cubicBezTo>
                  <a:close/>
                  <a:moveTo>
                    <a:pt x="1318649" y="0"/>
                  </a:moveTo>
                  <a:lnTo>
                    <a:pt x="1489663" y="0"/>
                  </a:lnTo>
                  <a:cubicBezTo>
                    <a:pt x="1561746" y="0"/>
                    <a:pt x="1620180" y="58434"/>
                    <a:pt x="1620180" y="130517"/>
                  </a:cubicBezTo>
                  <a:lnTo>
                    <a:pt x="1620180" y="344214"/>
                  </a:lnTo>
                  <a:lnTo>
                    <a:pt x="1795633" y="344214"/>
                  </a:lnTo>
                  <a:cubicBezTo>
                    <a:pt x="1809834" y="344214"/>
                    <a:pt x="1821347" y="355727"/>
                    <a:pt x="1821347" y="369928"/>
                  </a:cubicBezTo>
                  <a:lnTo>
                    <a:pt x="1821347" y="523106"/>
                  </a:lnTo>
                  <a:lnTo>
                    <a:pt x="1872208" y="523106"/>
                  </a:lnTo>
                  <a:lnTo>
                    <a:pt x="1872208" y="522399"/>
                  </a:lnTo>
                  <a:lnTo>
                    <a:pt x="2597408" y="522399"/>
                  </a:lnTo>
                  <a:cubicBezTo>
                    <a:pt x="2713887" y="522399"/>
                    <a:pt x="2808312" y="614377"/>
                    <a:pt x="2808312" y="727838"/>
                  </a:cubicBezTo>
                  <a:lnTo>
                    <a:pt x="2808312" y="3753922"/>
                  </a:lnTo>
                  <a:cubicBezTo>
                    <a:pt x="2808312" y="3867383"/>
                    <a:pt x="2713887" y="3959361"/>
                    <a:pt x="2597408" y="3959361"/>
                  </a:cubicBezTo>
                  <a:lnTo>
                    <a:pt x="210904" y="3959361"/>
                  </a:lnTo>
                  <a:cubicBezTo>
                    <a:pt x="94425" y="3959361"/>
                    <a:pt x="0" y="3867383"/>
                    <a:pt x="0" y="3753922"/>
                  </a:cubicBezTo>
                  <a:lnTo>
                    <a:pt x="0" y="727838"/>
                  </a:lnTo>
                  <a:cubicBezTo>
                    <a:pt x="0" y="614377"/>
                    <a:pt x="94425" y="522399"/>
                    <a:pt x="210904" y="522399"/>
                  </a:cubicBezTo>
                  <a:lnTo>
                    <a:pt x="936104" y="522399"/>
                  </a:lnTo>
                  <a:lnTo>
                    <a:pt x="936104" y="523106"/>
                  </a:lnTo>
                  <a:lnTo>
                    <a:pt x="986965" y="523106"/>
                  </a:lnTo>
                  <a:lnTo>
                    <a:pt x="986965" y="369928"/>
                  </a:lnTo>
                  <a:cubicBezTo>
                    <a:pt x="986965" y="355727"/>
                    <a:pt x="998478" y="344214"/>
                    <a:pt x="1012679" y="344214"/>
                  </a:cubicBezTo>
                  <a:lnTo>
                    <a:pt x="1188132" y="344214"/>
                  </a:lnTo>
                  <a:lnTo>
                    <a:pt x="1188132" y="130517"/>
                  </a:lnTo>
                  <a:cubicBezTo>
                    <a:pt x="1188132" y="58434"/>
                    <a:pt x="1246566" y="0"/>
                    <a:pt x="13186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2" name="Rounded Rectangle 3">
              <a:extLst>
                <a:ext uri="{FF2B5EF4-FFF2-40B4-BE49-F238E27FC236}">
                  <a16:creationId xmlns:a16="http://schemas.microsoft.com/office/drawing/2014/main" xmlns="" id="{479553F0-A846-46AC-8A4C-C5B3AB86E111}"/>
                </a:ext>
              </a:extLst>
            </p:cNvPr>
            <p:cNvSpPr/>
            <p:nvPr/>
          </p:nvSpPr>
          <p:spPr>
            <a:xfrm>
              <a:off x="1495186" y="3737340"/>
              <a:ext cx="159037" cy="250429"/>
            </a:xfrm>
            <a:custGeom>
              <a:avLst/>
              <a:gdLst/>
              <a:ahLst/>
              <a:cxnLst/>
              <a:rect l="l" t="t" r="r" b="b"/>
              <a:pathLst>
                <a:path w="2518668" h="3966044">
                  <a:moveTo>
                    <a:pt x="1247104" y="1675381"/>
                  </a:moveTo>
                  <a:cubicBezTo>
                    <a:pt x="1157133" y="1675381"/>
                    <a:pt x="1084196" y="1748460"/>
                    <a:pt x="1084196" y="1838607"/>
                  </a:cubicBezTo>
                  <a:lnTo>
                    <a:pt x="1084196" y="2052497"/>
                  </a:lnTo>
                  <a:lnTo>
                    <a:pt x="868740" y="2052497"/>
                  </a:lnTo>
                  <a:cubicBezTo>
                    <a:pt x="778769" y="2052497"/>
                    <a:pt x="705832" y="2125576"/>
                    <a:pt x="705832" y="2215723"/>
                  </a:cubicBezTo>
                  <a:lnTo>
                    <a:pt x="705832" y="2244204"/>
                  </a:lnTo>
                  <a:cubicBezTo>
                    <a:pt x="705832" y="2334351"/>
                    <a:pt x="778769" y="2407430"/>
                    <a:pt x="868740" y="2407430"/>
                  </a:cubicBezTo>
                  <a:lnTo>
                    <a:pt x="1084196" y="2407430"/>
                  </a:lnTo>
                  <a:lnTo>
                    <a:pt x="1084196" y="2621319"/>
                  </a:lnTo>
                  <a:cubicBezTo>
                    <a:pt x="1084196" y="2711466"/>
                    <a:pt x="1157133" y="2784545"/>
                    <a:pt x="1247104" y="2784545"/>
                  </a:cubicBezTo>
                  <a:lnTo>
                    <a:pt x="1275530" y="2784545"/>
                  </a:lnTo>
                  <a:cubicBezTo>
                    <a:pt x="1365501" y="2784545"/>
                    <a:pt x="1438438" y="2711466"/>
                    <a:pt x="1438438" y="2621319"/>
                  </a:cubicBezTo>
                  <a:lnTo>
                    <a:pt x="1438438" y="2407430"/>
                  </a:lnTo>
                  <a:lnTo>
                    <a:pt x="1649929" y="2407430"/>
                  </a:lnTo>
                  <a:cubicBezTo>
                    <a:pt x="1739900" y="2407430"/>
                    <a:pt x="1812837" y="2334351"/>
                    <a:pt x="1812837" y="2244204"/>
                  </a:cubicBezTo>
                  <a:lnTo>
                    <a:pt x="1812837" y="2215723"/>
                  </a:lnTo>
                  <a:cubicBezTo>
                    <a:pt x="1812837" y="2125576"/>
                    <a:pt x="1739900" y="2052497"/>
                    <a:pt x="1649929" y="2052497"/>
                  </a:cubicBezTo>
                  <a:lnTo>
                    <a:pt x="1438438" y="2052497"/>
                  </a:lnTo>
                  <a:lnTo>
                    <a:pt x="1438438" y="1838607"/>
                  </a:lnTo>
                  <a:cubicBezTo>
                    <a:pt x="1438438" y="1748460"/>
                    <a:pt x="1365501" y="1675381"/>
                    <a:pt x="1275530" y="1675381"/>
                  </a:cubicBezTo>
                  <a:close/>
                  <a:moveTo>
                    <a:pt x="598231" y="1304672"/>
                  </a:moveTo>
                  <a:lnTo>
                    <a:pt x="1916472" y="1304672"/>
                  </a:lnTo>
                  <a:lnTo>
                    <a:pt x="1916472" y="3157943"/>
                  </a:lnTo>
                  <a:lnTo>
                    <a:pt x="598231" y="3157943"/>
                  </a:lnTo>
                  <a:close/>
                  <a:moveTo>
                    <a:pt x="506487" y="1209418"/>
                  </a:moveTo>
                  <a:lnTo>
                    <a:pt x="506487" y="3250508"/>
                  </a:lnTo>
                  <a:lnTo>
                    <a:pt x="2012181" y="3250508"/>
                  </a:lnTo>
                  <a:lnTo>
                    <a:pt x="2012181" y="1209418"/>
                  </a:lnTo>
                  <a:close/>
                  <a:moveTo>
                    <a:pt x="419786" y="541629"/>
                  </a:moveTo>
                  <a:lnTo>
                    <a:pt x="2098882" y="541629"/>
                  </a:lnTo>
                  <a:cubicBezTo>
                    <a:pt x="2330723" y="541629"/>
                    <a:pt x="2518668" y="725826"/>
                    <a:pt x="2518668" y="953044"/>
                  </a:cubicBezTo>
                  <a:lnTo>
                    <a:pt x="2518668" y="3554629"/>
                  </a:lnTo>
                  <a:cubicBezTo>
                    <a:pt x="2518668" y="3781847"/>
                    <a:pt x="2330723" y="3966044"/>
                    <a:pt x="2098882" y="3966044"/>
                  </a:cubicBezTo>
                  <a:lnTo>
                    <a:pt x="419786" y="3966044"/>
                  </a:lnTo>
                  <a:cubicBezTo>
                    <a:pt x="187945" y="3966044"/>
                    <a:pt x="0" y="3781847"/>
                    <a:pt x="0" y="3554629"/>
                  </a:cubicBezTo>
                  <a:lnTo>
                    <a:pt x="0" y="953044"/>
                  </a:lnTo>
                  <a:cubicBezTo>
                    <a:pt x="0" y="725826"/>
                    <a:pt x="187945" y="541629"/>
                    <a:pt x="419786" y="541629"/>
                  </a:cubicBezTo>
                  <a:close/>
                  <a:moveTo>
                    <a:pt x="696920" y="0"/>
                  </a:moveTo>
                  <a:lnTo>
                    <a:pt x="1821748" y="0"/>
                  </a:lnTo>
                  <a:cubicBezTo>
                    <a:pt x="1869056" y="0"/>
                    <a:pt x="1907406" y="38350"/>
                    <a:pt x="1907406" y="85658"/>
                  </a:cubicBezTo>
                  <a:lnTo>
                    <a:pt x="1907406" y="346390"/>
                  </a:lnTo>
                  <a:cubicBezTo>
                    <a:pt x="1907406" y="393698"/>
                    <a:pt x="1869056" y="432048"/>
                    <a:pt x="1821748" y="432048"/>
                  </a:cubicBezTo>
                  <a:lnTo>
                    <a:pt x="696920" y="432048"/>
                  </a:lnTo>
                  <a:cubicBezTo>
                    <a:pt x="649612" y="432048"/>
                    <a:pt x="611262" y="393698"/>
                    <a:pt x="611262" y="346390"/>
                  </a:cubicBezTo>
                  <a:lnTo>
                    <a:pt x="611262" y="85658"/>
                  </a:lnTo>
                  <a:cubicBezTo>
                    <a:pt x="611262" y="38350"/>
                    <a:pt x="649612" y="0"/>
                    <a:pt x="6969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3" name="Oval 3">
              <a:extLst>
                <a:ext uri="{FF2B5EF4-FFF2-40B4-BE49-F238E27FC236}">
                  <a16:creationId xmlns:a16="http://schemas.microsoft.com/office/drawing/2014/main" xmlns="" id="{1EC8A384-DA93-462D-9691-574A8ECF33EF}"/>
                </a:ext>
              </a:extLst>
            </p:cNvPr>
            <p:cNvSpPr/>
            <p:nvPr/>
          </p:nvSpPr>
          <p:spPr>
            <a:xfrm>
              <a:off x="3924700" y="4602684"/>
              <a:ext cx="285148" cy="285148"/>
            </a:xfrm>
            <a:custGeom>
              <a:avLst/>
              <a:gdLst/>
              <a:ahLst/>
              <a:cxnLst/>
              <a:rect l="l" t="t" r="r" b="b"/>
              <a:pathLst>
                <a:path w="3888432" h="3888432">
                  <a:moveTo>
                    <a:pt x="2250798" y="578107"/>
                  </a:moveTo>
                  <a:lnTo>
                    <a:pt x="1637760" y="578107"/>
                  </a:lnTo>
                  <a:lnTo>
                    <a:pt x="1637760" y="1311063"/>
                  </a:lnTo>
                  <a:lnTo>
                    <a:pt x="1042560" y="895535"/>
                  </a:lnTo>
                  <a:lnTo>
                    <a:pt x="691636" y="1398197"/>
                  </a:lnTo>
                  <a:lnTo>
                    <a:pt x="1405184" y="1896345"/>
                  </a:lnTo>
                  <a:lnTo>
                    <a:pt x="665257" y="2393266"/>
                  </a:lnTo>
                  <a:lnTo>
                    <a:pt x="1007039" y="2902187"/>
                  </a:lnTo>
                  <a:lnTo>
                    <a:pt x="1637760" y="2478608"/>
                  </a:lnTo>
                  <a:lnTo>
                    <a:pt x="1637760" y="3234607"/>
                  </a:lnTo>
                  <a:lnTo>
                    <a:pt x="2250799" y="3234607"/>
                  </a:lnTo>
                  <a:lnTo>
                    <a:pt x="2250798" y="2486693"/>
                  </a:lnTo>
                  <a:lnTo>
                    <a:pt x="2869840" y="2918864"/>
                  </a:lnTo>
                  <a:lnTo>
                    <a:pt x="3220762" y="2416201"/>
                  </a:lnTo>
                  <a:lnTo>
                    <a:pt x="2490164" y="1906150"/>
                  </a:lnTo>
                  <a:lnTo>
                    <a:pt x="3212367" y="1421133"/>
                  </a:lnTo>
                  <a:lnTo>
                    <a:pt x="2870585" y="912211"/>
                  </a:lnTo>
                  <a:lnTo>
                    <a:pt x="2250798" y="1328447"/>
                  </a:lnTo>
                  <a:close/>
                  <a:moveTo>
                    <a:pt x="1944216" y="0"/>
                  </a:moveTo>
                  <a:cubicBezTo>
                    <a:pt x="3017977" y="0"/>
                    <a:pt x="3888432" y="870455"/>
                    <a:pt x="3888432" y="1944216"/>
                  </a:cubicBezTo>
                  <a:cubicBezTo>
                    <a:pt x="3888432" y="3017977"/>
                    <a:pt x="3017977" y="3888432"/>
                    <a:pt x="1944216" y="3888432"/>
                  </a:cubicBezTo>
                  <a:cubicBezTo>
                    <a:pt x="870455" y="3888432"/>
                    <a:pt x="0" y="3017977"/>
                    <a:pt x="0" y="1944216"/>
                  </a:cubicBezTo>
                  <a:cubicBezTo>
                    <a:pt x="0" y="870455"/>
                    <a:pt x="870455" y="0"/>
                    <a:pt x="1944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xmlns="" id="{DA77CFAA-A1F9-4B30-8F0B-AA2C713C4F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177" y="4477496"/>
              <a:ext cx="201833" cy="275951"/>
            </a:xfrm>
            <a:custGeom>
              <a:avLst/>
              <a:gdLst>
                <a:gd name="T0" fmla="*/ 313 w 2568"/>
                <a:gd name="T1" fmla="*/ 3691 h 3758"/>
                <a:gd name="T2" fmla="*/ 788 w 2568"/>
                <a:gd name="T3" fmla="*/ 2204 h 3758"/>
                <a:gd name="T4" fmla="*/ 1180 w 2568"/>
                <a:gd name="T5" fmla="*/ 2733 h 3758"/>
                <a:gd name="T6" fmla="*/ 760 w 2568"/>
                <a:gd name="T7" fmla="*/ 3231 h 3758"/>
                <a:gd name="T8" fmla="*/ 486 w 2568"/>
                <a:gd name="T9" fmla="*/ 3544 h 3758"/>
                <a:gd name="T10" fmla="*/ 342 w 2568"/>
                <a:gd name="T11" fmla="*/ 3669 h 3758"/>
                <a:gd name="T12" fmla="*/ 295 w 2568"/>
                <a:gd name="T13" fmla="*/ 3657 h 3758"/>
                <a:gd name="T14" fmla="*/ 220 w 2568"/>
                <a:gd name="T15" fmla="*/ 3529 h 3758"/>
                <a:gd name="T16" fmla="*/ 126 w 2568"/>
                <a:gd name="T17" fmla="*/ 3349 h 3758"/>
                <a:gd name="T18" fmla="*/ 40 w 2568"/>
                <a:gd name="T19" fmla="*/ 3153 h 3758"/>
                <a:gd name="T20" fmla="*/ 0 w 2568"/>
                <a:gd name="T21" fmla="*/ 2980 h 3758"/>
                <a:gd name="T22" fmla="*/ 49 w 2568"/>
                <a:gd name="T23" fmla="*/ 2911 h 3758"/>
                <a:gd name="T24" fmla="*/ 144 w 2568"/>
                <a:gd name="T25" fmla="*/ 2806 h 3758"/>
                <a:gd name="T26" fmla="*/ 1244 w 2568"/>
                <a:gd name="T27" fmla="*/ 0 h 3758"/>
                <a:gd name="T28" fmla="*/ 1560 w 2568"/>
                <a:gd name="T29" fmla="*/ 51 h 3758"/>
                <a:gd name="T30" fmla="*/ 1791 w 2568"/>
                <a:gd name="T31" fmla="*/ 193 h 3758"/>
                <a:gd name="T32" fmla="*/ 1957 w 2568"/>
                <a:gd name="T33" fmla="*/ 398 h 3758"/>
                <a:gd name="T34" fmla="*/ 2077 w 2568"/>
                <a:gd name="T35" fmla="*/ 642 h 3758"/>
                <a:gd name="T36" fmla="*/ 2153 w 2568"/>
                <a:gd name="T37" fmla="*/ 858 h 3758"/>
                <a:gd name="T38" fmla="*/ 2180 w 2568"/>
                <a:gd name="T39" fmla="*/ 1082 h 3758"/>
                <a:gd name="T40" fmla="*/ 2073 w 2568"/>
                <a:gd name="T41" fmla="*/ 1427 h 3758"/>
                <a:gd name="T42" fmla="*/ 1937 w 2568"/>
                <a:gd name="T43" fmla="*/ 1682 h 3758"/>
                <a:gd name="T44" fmla="*/ 1844 w 2568"/>
                <a:gd name="T45" fmla="*/ 1817 h 3758"/>
                <a:gd name="T46" fmla="*/ 1539 w 2568"/>
                <a:gd name="T47" fmla="*/ 1055 h 3758"/>
                <a:gd name="T48" fmla="*/ 1639 w 2568"/>
                <a:gd name="T49" fmla="*/ 811 h 3758"/>
                <a:gd name="T50" fmla="*/ 1442 w 2568"/>
                <a:gd name="T51" fmla="*/ 627 h 3758"/>
                <a:gd name="T52" fmla="*/ 1180 w 2568"/>
                <a:gd name="T53" fmla="*/ 606 h 3758"/>
                <a:gd name="T54" fmla="*/ 1028 w 2568"/>
                <a:gd name="T55" fmla="*/ 667 h 3758"/>
                <a:gd name="T56" fmla="*/ 953 w 2568"/>
                <a:gd name="T57" fmla="*/ 742 h 3758"/>
                <a:gd name="T58" fmla="*/ 931 w 2568"/>
                <a:gd name="T59" fmla="*/ 818 h 3758"/>
                <a:gd name="T60" fmla="*/ 968 w 2568"/>
                <a:gd name="T61" fmla="*/ 909 h 3758"/>
                <a:gd name="T62" fmla="*/ 1153 w 2568"/>
                <a:gd name="T63" fmla="*/ 1213 h 3758"/>
                <a:gd name="T64" fmla="*/ 1486 w 2568"/>
                <a:gd name="T65" fmla="*/ 1644 h 3758"/>
                <a:gd name="T66" fmla="*/ 2184 w 2568"/>
                <a:gd name="T67" fmla="*/ 2517 h 3758"/>
                <a:gd name="T68" fmla="*/ 2566 w 2568"/>
                <a:gd name="T69" fmla="*/ 3055 h 3758"/>
                <a:gd name="T70" fmla="*/ 2540 w 2568"/>
                <a:gd name="T71" fmla="*/ 3186 h 3758"/>
                <a:gd name="T72" fmla="*/ 2489 w 2568"/>
                <a:gd name="T73" fmla="*/ 3382 h 3758"/>
                <a:gd name="T74" fmla="*/ 2411 w 2568"/>
                <a:gd name="T75" fmla="*/ 3615 h 3758"/>
                <a:gd name="T76" fmla="*/ 2320 w 2568"/>
                <a:gd name="T77" fmla="*/ 3753 h 3758"/>
                <a:gd name="T78" fmla="*/ 2222 w 2568"/>
                <a:gd name="T79" fmla="*/ 3722 h 3758"/>
                <a:gd name="T80" fmla="*/ 2137 w 2568"/>
                <a:gd name="T81" fmla="*/ 3622 h 3758"/>
                <a:gd name="T82" fmla="*/ 1829 w 2568"/>
                <a:gd name="T83" fmla="*/ 3253 h 3758"/>
                <a:gd name="T84" fmla="*/ 1304 w 2568"/>
                <a:gd name="T85" fmla="*/ 2600 h 3758"/>
                <a:gd name="T86" fmla="*/ 824 w 2568"/>
                <a:gd name="T87" fmla="*/ 1957 h 3758"/>
                <a:gd name="T88" fmla="*/ 533 w 2568"/>
                <a:gd name="T89" fmla="*/ 1477 h 3758"/>
                <a:gd name="T90" fmla="*/ 433 w 2568"/>
                <a:gd name="T91" fmla="*/ 1195 h 3758"/>
                <a:gd name="T92" fmla="*/ 429 w 2568"/>
                <a:gd name="T93" fmla="*/ 880 h 3758"/>
                <a:gd name="T94" fmla="*/ 559 w 2568"/>
                <a:gd name="T95" fmla="*/ 524 h 3758"/>
                <a:gd name="T96" fmla="*/ 762 w 2568"/>
                <a:gd name="T97" fmla="*/ 231 h 3758"/>
                <a:gd name="T98" fmla="*/ 1006 w 2568"/>
                <a:gd name="T99" fmla="*/ 55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68" h="3758">
                  <a:moveTo>
                    <a:pt x="313" y="3691"/>
                  </a:moveTo>
                  <a:lnTo>
                    <a:pt x="315" y="3695"/>
                  </a:lnTo>
                  <a:lnTo>
                    <a:pt x="311" y="3693"/>
                  </a:lnTo>
                  <a:lnTo>
                    <a:pt x="313" y="3691"/>
                  </a:lnTo>
                  <a:close/>
                  <a:moveTo>
                    <a:pt x="711" y="2122"/>
                  </a:moveTo>
                  <a:lnTo>
                    <a:pt x="739" y="2142"/>
                  </a:lnTo>
                  <a:lnTo>
                    <a:pt x="764" y="2169"/>
                  </a:lnTo>
                  <a:lnTo>
                    <a:pt x="788" y="2204"/>
                  </a:lnTo>
                  <a:lnTo>
                    <a:pt x="809" y="2238"/>
                  </a:lnTo>
                  <a:lnTo>
                    <a:pt x="829" y="2271"/>
                  </a:lnTo>
                  <a:lnTo>
                    <a:pt x="848" y="2300"/>
                  </a:lnTo>
                  <a:lnTo>
                    <a:pt x="1180" y="2733"/>
                  </a:lnTo>
                  <a:lnTo>
                    <a:pt x="1080" y="2862"/>
                  </a:lnTo>
                  <a:lnTo>
                    <a:pt x="977" y="2987"/>
                  </a:lnTo>
                  <a:lnTo>
                    <a:pt x="868" y="3109"/>
                  </a:lnTo>
                  <a:lnTo>
                    <a:pt x="760" y="3231"/>
                  </a:lnTo>
                  <a:lnTo>
                    <a:pt x="651" y="3353"/>
                  </a:lnTo>
                  <a:lnTo>
                    <a:pt x="548" y="3477"/>
                  </a:lnTo>
                  <a:lnTo>
                    <a:pt x="520" y="3509"/>
                  </a:lnTo>
                  <a:lnTo>
                    <a:pt x="486" y="3544"/>
                  </a:lnTo>
                  <a:lnTo>
                    <a:pt x="451" y="3578"/>
                  </a:lnTo>
                  <a:lnTo>
                    <a:pt x="413" y="3611"/>
                  </a:lnTo>
                  <a:lnTo>
                    <a:pt x="377" y="3642"/>
                  </a:lnTo>
                  <a:lnTo>
                    <a:pt x="342" y="3669"/>
                  </a:lnTo>
                  <a:lnTo>
                    <a:pt x="313" y="3691"/>
                  </a:lnTo>
                  <a:lnTo>
                    <a:pt x="311" y="3689"/>
                  </a:lnTo>
                  <a:lnTo>
                    <a:pt x="306" y="3677"/>
                  </a:lnTo>
                  <a:lnTo>
                    <a:pt x="295" y="3657"/>
                  </a:lnTo>
                  <a:lnTo>
                    <a:pt x="280" y="3631"/>
                  </a:lnTo>
                  <a:lnTo>
                    <a:pt x="262" y="3602"/>
                  </a:lnTo>
                  <a:lnTo>
                    <a:pt x="242" y="3567"/>
                  </a:lnTo>
                  <a:lnTo>
                    <a:pt x="220" y="3529"/>
                  </a:lnTo>
                  <a:lnTo>
                    <a:pt x="197" y="3487"/>
                  </a:lnTo>
                  <a:lnTo>
                    <a:pt x="173" y="3444"/>
                  </a:lnTo>
                  <a:lnTo>
                    <a:pt x="149" y="3397"/>
                  </a:lnTo>
                  <a:lnTo>
                    <a:pt x="126" y="3349"/>
                  </a:lnTo>
                  <a:lnTo>
                    <a:pt x="102" y="3300"/>
                  </a:lnTo>
                  <a:lnTo>
                    <a:pt x="79" y="3251"/>
                  </a:lnTo>
                  <a:lnTo>
                    <a:pt x="59" y="3202"/>
                  </a:lnTo>
                  <a:lnTo>
                    <a:pt x="40" y="3153"/>
                  </a:lnTo>
                  <a:lnTo>
                    <a:pt x="24" y="3107"/>
                  </a:lnTo>
                  <a:lnTo>
                    <a:pt x="13" y="3062"/>
                  </a:lnTo>
                  <a:lnTo>
                    <a:pt x="4" y="3020"/>
                  </a:lnTo>
                  <a:lnTo>
                    <a:pt x="0" y="2980"/>
                  </a:lnTo>
                  <a:lnTo>
                    <a:pt x="4" y="2971"/>
                  </a:lnTo>
                  <a:lnTo>
                    <a:pt x="13" y="2955"/>
                  </a:lnTo>
                  <a:lnTo>
                    <a:pt x="29" y="2935"/>
                  </a:lnTo>
                  <a:lnTo>
                    <a:pt x="49" y="2911"/>
                  </a:lnTo>
                  <a:lnTo>
                    <a:pt x="71" y="2886"/>
                  </a:lnTo>
                  <a:lnTo>
                    <a:pt x="97" y="2858"/>
                  </a:lnTo>
                  <a:lnTo>
                    <a:pt x="120" y="2833"/>
                  </a:lnTo>
                  <a:lnTo>
                    <a:pt x="144" y="2806"/>
                  </a:lnTo>
                  <a:lnTo>
                    <a:pt x="166" y="2782"/>
                  </a:lnTo>
                  <a:lnTo>
                    <a:pt x="184" y="2762"/>
                  </a:lnTo>
                  <a:lnTo>
                    <a:pt x="711" y="2122"/>
                  </a:lnTo>
                  <a:close/>
                  <a:moveTo>
                    <a:pt x="1244" y="0"/>
                  </a:moveTo>
                  <a:lnTo>
                    <a:pt x="1333" y="4"/>
                  </a:lnTo>
                  <a:lnTo>
                    <a:pt x="1415" y="13"/>
                  </a:lnTo>
                  <a:lnTo>
                    <a:pt x="1491" y="29"/>
                  </a:lnTo>
                  <a:lnTo>
                    <a:pt x="1560" y="51"/>
                  </a:lnTo>
                  <a:lnTo>
                    <a:pt x="1626" y="78"/>
                  </a:lnTo>
                  <a:lnTo>
                    <a:pt x="1686" y="111"/>
                  </a:lnTo>
                  <a:lnTo>
                    <a:pt x="1740" y="149"/>
                  </a:lnTo>
                  <a:lnTo>
                    <a:pt x="1791" y="193"/>
                  </a:lnTo>
                  <a:lnTo>
                    <a:pt x="1839" y="238"/>
                  </a:lnTo>
                  <a:lnTo>
                    <a:pt x="1880" y="289"/>
                  </a:lnTo>
                  <a:lnTo>
                    <a:pt x="1920" y="342"/>
                  </a:lnTo>
                  <a:lnTo>
                    <a:pt x="1957" y="398"/>
                  </a:lnTo>
                  <a:lnTo>
                    <a:pt x="1989" y="457"/>
                  </a:lnTo>
                  <a:lnTo>
                    <a:pt x="2020" y="517"/>
                  </a:lnTo>
                  <a:lnTo>
                    <a:pt x="2049" y="578"/>
                  </a:lnTo>
                  <a:lnTo>
                    <a:pt x="2077" y="642"/>
                  </a:lnTo>
                  <a:lnTo>
                    <a:pt x="2097" y="693"/>
                  </a:lnTo>
                  <a:lnTo>
                    <a:pt x="2117" y="746"/>
                  </a:lnTo>
                  <a:lnTo>
                    <a:pt x="2135" y="802"/>
                  </a:lnTo>
                  <a:lnTo>
                    <a:pt x="2153" y="858"/>
                  </a:lnTo>
                  <a:lnTo>
                    <a:pt x="2166" y="917"/>
                  </a:lnTo>
                  <a:lnTo>
                    <a:pt x="2177" y="973"/>
                  </a:lnTo>
                  <a:lnTo>
                    <a:pt x="2180" y="1029"/>
                  </a:lnTo>
                  <a:lnTo>
                    <a:pt x="2180" y="1082"/>
                  </a:lnTo>
                  <a:lnTo>
                    <a:pt x="2171" y="1133"/>
                  </a:lnTo>
                  <a:lnTo>
                    <a:pt x="2144" y="1238"/>
                  </a:lnTo>
                  <a:lnTo>
                    <a:pt x="2111" y="1335"/>
                  </a:lnTo>
                  <a:lnTo>
                    <a:pt x="2073" y="1427"/>
                  </a:lnTo>
                  <a:lnTo>
                    <a:pt x="2029" y="1515"/>
                  </a:lnTo>
                  <a:lnTo>
                    <a:pt x="1984" y="1597"/>
                  </a:lnTo>
                  <a:lnTo>
                    <a:pt x="1960" y="1640"/>
                  </a:lnTo>
                  <a:lnTo>
                    <a:pt x="1937" y="1682"/>
                  </a:lnTo>
                  <a:lnTo>
                    <a:pt x="1911" y="1724"/>
                  </a:lnTo>
                  <a:lnTo>
                    <a:pt x="1884" y="1769"/>
                  </a:lnTo>
                  <a:lnTo>
                    <a:pt x="1851" y="1817"/>
                  </a:lnTo>
                  <a:lnTo>
                    <a:pt x="1844" y="1817"/>
                  </a:lnTo>
                  <a:lnTo>
                    <a:pt x="1404" y="1240"/>
                  </a:lnTo>
                  <a:lnTo>
                    <a:pt x="1449" y="1182"/>
                  </a:lnTo>
                  <a:lnTo>
                    <a:pt x="1495" y="1120"/>
                  </a:lnTo>
                  <a:lnTo>
                    <a:pt x="1539" y="1055"/>
                  </a:lnTo>
                  <a:lnTo>
                    <a:pt x="1579" y="987"/>
                  </a:lnTo>
                  <a:lnTo>
                    <a:pt x="1611" y="917"/>
                  </a:lnTo>
                  <a:lnTo>
                    <a:pt x="1626" y="862"/>
                  </a:lnTo>
                  <a:lnTo>
                    <a:pt x="1639" y="811"/>
                  </a:lnTo>
                  <a:lnTo>
                    <a:pt x="1651" y="757"/>
                  </a:lnTo>
                  <a:lnTo>
                    <a:pt x="1582" y="702"/>
                  </a:lnTo>
                  <a:lnTo>
                    <a:pt x="1511" y="658"/>
                  </a:lnTo>
                  <a:lnTo>
                    <a:pt x="1442" y="627"/>
                  </a:lnTo>
                  <a:lnTo>
                    <a:pt x="1375" y="607"/>
                  </a:lnTo>
                  <a:lnTo>
                    <a:pt x="1308" y="597"/>
                  </a:lnTo>
                  <a:lnTo>
                    <a:pt x="1244" y="597"/>
                  </a:lnTo>
                  <a:lnTo>
                    <a:pt x="1180" y="606"/>
                  </a:lnTo>
                  <a:lnTo>
                    <a:pt x="1119" y="622"/>
                  </a:lnTo>
                  <a:lnTo>
                    <a:pt x="1060" y="646"/>
                  </a:lnTo>
                  <a:lnTo>
                    <a:pt x="1046" y="653"/>
                  </a:lnTo>
                  <a:lnTo>
                    <a:pt x="1028" y="667"/>
                  </a:lnTo>
                  <a:lnTo>
                    <a:pt x="1009" y="684"/>
                  </a:lnTo>
                  <a:lnTo>
                    <a:pt x="989" y="704"/>
                  </a:lnTo>
                  <a:lnTo>
                    <a:pt x="969" y="724"/>
                  </a:lnTo>
                  <a:lnTo>
                    <a:pt x="953" y="742"/>
                  </a:lnTo>
                  <a:lnTo>
                    <a:pt x="940" y="760"/>
                  </a:lnTo>
                  <a:lnTo>
                    <a:pt x="931" y="773"/>
                  </a:lnTo>
                  <a:lnTo>
                    <a:pt x="928" y="795"/>
                  </a:lnTo>
                  <a:lnTo>
                    <a:pt x="931" y="818"/>
                  </a:lnTo>
                  <a:lnTo>
                    <a:pt x="940" y="844"/>
                  </a:lnTo>
                  <a:lnTo>
                    <a:pt x="949" y="869"/>
                  </a:lnTo>
                  <a:lnTo>
                    <a:pt x="960" y="891"/>
                  </a:lnTo>
                  <a:lnTo>
                    <a:pt x="968" y="909"/>
                  </a:lnTo>
                  <a:lnTo>
                    <a:pt x="1004" y="989"/>
                  </a:lnTo>
                  <a:lnTo>
                    <a:pt x="1049" y="1067"/>
                  </a:lnTo>
                  <a:lnTo>
                    <a:pt x="1100" y="1142"/>
                  </a:lnTo>
                  <a:lnTo>
                    <a:pt x="1153" y="1213"/>
                  </a:lnTo>
                  <a:lnTo>
                    <a:pt x="1209" y="1284"/>
                  </a:lnTo>
                  <a:lnTo>
                    <a:pt x="1264" y="1353"/>
                  </a:lnTo>
                  <a:lnTo>
                    <a:pt x="1317" y="1422"/>
                  </a:lnTo>
                  <a:lnTo>
                    <a:pt x="1486" y="1644"/>
                  </a:lnTo>
                  <a:lnTo>
                    <a:pt x="1659" y="1864"/>
                  </a:lnTo>
                  <a:lnTo>
                    <a:pt x="1835" y="2080"/>
                  </a:lnTo>
                  <a:lnTo>
                    <a:pt x="2011" y="2298"/>
                  </a:lnTo>
                  <a:lnTo>
                    <a:pt x="2184" y="2517"/>
                  </a:lnTo>
                  <a:lnTo>
                    <a:pt x="2557" y="2966"/>
                  </a:lnTo>
                  <a:lnTo>
                    <a:pt x="2564" y="2991"/>
                  </a:lnTo>
                  <a:lnTo>
                    <a:pt x="2568" y="3020"/>
                  </a:lnTo>
                  <a:lnTo>
                    <a:pt x="2566" y="3055"/>
                  </a:lnTo>
                  <a:lnTo>
                    <a:pt x="2560" y="3089"/>
                  </a:lnTo>
                  <a:lnTo>
                    <a:pt x="2555" y="3126"/>
                  </a:lnTo>
                  <a:lnTo>
                    <a:pt x="2546" y="3157"/>
                  </a:lnTo>
                  <a:lnTo>
                    <a:pt x="2540" y="3186"/>
                  </a:lnTo>
                  <a:lnTo>
                    <a:pt x="2531" y="3224"/>
                  </a:lnTo>
                  <a:lnTo>
                    <a:pt x="2520" y="3271"/>
                  </a:lnTo>
                  <a:lnTo>
                    <a:pt x="2506" y="3324"/>
                  </a:lnTo>
                  <a:lnTo>
                    <a:pt x="2489" y="3382"/>
                  </a:lnTo>
                  <a:lnTo>
                    <a:pt x="2473" y="3442"/>
                  </a:lnTo>
                  <a:lnTo>
                    <a:pt x="2453" y="3502"/>
                  </a:lnTo>
                  <a:lnTo>
                    <a:pt x="2433" y="3560"/>
                  </a:lnTo>
                  <a:lnTo>
                    <a:pt x="2411" y="3615"/>
                  </a:lnTo>
                  <a:lnTo>
                    <a:pt x="2389" y="3664"/>
                  </a:lnTo>
                  <a:lnTo>
                    <a:pt x="2368" y="3704"/>
                  </a:lnTo>
                  <a:lnTo>
                    <a:pt x="2344" y="3735"/>
                  </a:lnTo>
                  <a:lnTo>
                    <a:pt x="2320" y="3753"/>
                  </a:lnTo>
                  <a:lnTo>
                    <a:pt x="2297" y="3758"/>
                  </a:lnTo>
                  <a:lnTo>
                    <a:pt x="2273" y="3753"/>
                  </a:lnTo>
                  <a:lnTo>
                    <a:pt x="2248" y="3740"/>
                  </a:lnTo>
                  <a:lnTo>
                    <a:pt x="2222" y="3722"/>
                  </a:lnTo>
                  <a:lnTo>
                    <a:pt x="2199" y="3698"/>
                  </a:lnTo>
                  <a:lnTo>
                    <a:pt x="2177" y="3673"/>
                  </a:lnTo>
                  <a:lnTo>
                    <a:pt x="2155" y="3647"/>
                  </a:lnTo>
                  <a:lnTo>
                    <a:pt x="2137" y="3622"/>
                  </a:lnTo>
                  <a:lnTo>
                    <a:pt x="2120" y="3602"/>
                  </a:lnTo>
                  <a:lnTo>
                    <a:pt x="2108" y="3586"/>
                  </a:lnTo>
                  <a:lnTo>
                    <a:pt x="1971" y="3418"/>
                  </a:lnTo>
                  <a:lnTo>
                    <a:pt x="1829" y="3253"/>
                  </a:lnTo>
                  <a:lnTo>
                    <a:pt x="1689" y="3086"/>
                  </a:lnTo>
                  <a:lnTo>
                    <a:pt x="1551" y="2917"/>
                  </a:lnTo>
                  <a:lnTo>
                    <a:pt x="1428" y="2758"/>
                  </a:lnTo>
                  <a:lnTo>
                    <a:pt x="1304" y="2600"/>
                  </a:lnTo>
                  <a:lnTo>
                    <a:pt x="1180" y="2444"/>
                  </a:lnTo>
                  <a:lnTo>
                    <a:pt x="1059" y="2284"/>
                  </a:lnTo>
                  <a:lnTo>
                    <a:pt x="940" y="2122"/>
                  </a:lnTo>
                  <a:lnTo>
                    <a:pt x="824" y="1957"/>
                  </a:lnTo>
                  <a:lnTo>
                    <a:pt x="711" y="1786"/>
                  </a:lnTo>
                  <a:lnTo>
                    <a:pt x="604" y="1609"/>
                  </a:lnTo>
                  <a:lnTo>
                    <a:pt x="568" y="1544"/>
                  </a:lnTo>
                  <a:lnTo>
                    <a:pt x="533" y="1477"/>
                  </a:lnTo>
                  <a:lnTo>
                    <a:pt x="500" y="1409"/>
                  </a:lnTo>
                  <a:lnTo>
                    <a:pt x="473" y="1340"/>
                  </a:lnTo>
                  <a:lnTo>
                    <a:pt x="451" y="1267"/>
                  </a:lnTo>
                  <a:lnTo>
                    <a:pt x="433" y="1195"/>
                  </a:lnTo>
                  <a:lnTo>
                    <a:pt x="422" y="1120"/>
                  </a:lnTo>
                  <a:lnTo>
                    <a:pt x="417" y="1042"/>
                  </a:lnTo>
                  <a:lnTo>
                    <a:pt x="419" y="962"/>
                  </a:lnTo>
                  <a:lnTo>
                    <a:pt x="429" y="880"/>
                  </a:lnTo>
                  <a:lnTo>
                    <a:pt x="448" y="795"/>
                  </a:lnTo>
                  <a:lnTo>
                    <a:pt x="477" y="706"/>
                  </a:lnTo>
                  <a:lnTo>
                    <a:pt x="513" y="613"/>
                  </a:lnTo>
                  <a:lnTo>
                    <a:pt x="559" y="524"/>
                  </a:lnTo>
                  <a:lnTo>
                    <a:pt x="608" y="440"/>
                  </a:lnTo>
                  <a:lnTo>
                    <a:pt x="660" y="360"/>
                  </a:lnTo>
                  <a:lnTo>
                    <a:pt x="717" y="286"/>
                  </a:lnTo>
                  <a:lnTo>
                    <a:pt x="762" y="231"/>
                  </a:lnTo>
                  <a:lnTo>
                    <a:pt x="815" y="180"/>
                  </a:lnTo>
                  <a:lnTo>
                    <a:pt x="873" y="133"/>
                  </a:lnTo>
                  <a:lnTo>
                    <a:pt x="937" y="91"/>
                  </a:lnTo>
                  <a:lnTo>
                    <a:pt x="1006" y="55"/>
                  </a:lnTo>
                  <a:lnTo>
                    <a:pt x="1080" y="29"/>
                  </a:lnTo>
                  <a:lnTo>
                    <a:pt x="12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85" name="Oval 1">
              <a:extLst>
                <a:ext uri="{FF2B5EF4-FFF2-40B4-BE49-F238E27FC236}">
                  <a16:creationId xmlns:a16="http://schemas.microsoft.com/office/drawing/2014/main" xmlns="" id="{843AE437-0558-423B-AD82-2F71418B39D7}"/>
                </a:ext>
              </a:extLst>
            </p:cNvPr>
            <p:cNvSpPr/>
            <p:nvPr/>
          </p:nvSpPr>
          <p:spPr>
            <a:xfrm>
              <a:off x="817234" y="2821958"/>
              <a:ext cx="267719" cy="267718"/>
            </a:xfrm>
            <a:custGeom>
              <a:avLst/>
              <a:gdLst/>
              <a:ahLst/>
              <a:cxnLst/>
              <a:rect l="l" t="t" r="r" b="b"/>
              <a:pathLst>
                <a:path w="3848188" h="3848188">
                  <a:moveTo>
                    <a:pt x="1531053" y="504131"/>
                  </a:moveTo>
                  <a:lnTo>
                    <a:pt x="1531053" y="1481511"/>
                  </a:lnTo>
                  <a:lnTo>
                    <a:pt x="553673" y="1481511"/>
                  </a:lnTo>
                  <a:lnTo>
                    <a:pt x="553673" y="2263055"/>
                  </a:lnTo>
                  <a:lnTo>
                    <a:pt x="1531053" y="2263055"/>
                  </a:lnTo>
                  <a:lnTo>
                    <a:pt x="1531053" y="3240435"/>
                  </a:lnTo>
                  <a:lnTo>
                    <a:pt x="2312597" y="3240435"/>
                  </a:lnTo>
                  <a:lnTo>
                    <a:pt x="2312597" y="2263055"/>
                  </a:lnTo>
                  <a:lnTo>
                    <a:pt x="3289977" y="2263055"/>
                  </a:lnTo>
                  <a:lnTo>
                    <a:pt x="3289977" y="1481511"/>
                  </a:lnTo>
                  <a:lnTo>
                    <a:pt x="2312597" y="1481511"/>
                  </a:lnTo>
                  <a:lnTo>
                    <a:pt x="2312597" y="504131"/>
                  </a:lnTo>
                  <a:close/>
                  <a:moveTo>
                    <a:pt x="1924094" y="0"/>
                  </a:moveTo>
                  <a:cubicBezTo>
                    <a:pt x="2986742" y="0"/>
                    <a:pt x="3848188" y="861446"/>
                    <a:pt x="3848188" y="1924094"/>
                  </a:cubicBezTo>
                  <a:cubicBezTo>
                    <a:pt x="3848188" y="2986742"/>
                    <a:pt x="2986742" y="3848188"/>
                    <a:pt x="1924094" y="3848188"/>
                  </a:cubicBezTo>
                  <a:cubicBezTo>
                    <a:pt x="861446" y="3848188"/>
                    <a:pt x="0" y="2986742"/>
                    <a:pt x="0" y="1924094"/>
                  </a:cubicBezTo>
                  <a:cubicBezTo>
                    <a:pt x="0" y="861446"/>
                    <a:pt x="861446" y="0"/>
                    <a:pt x="19240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6" name="Rounded Rectangle 8">
              <a:extLst>
                <a:ext uri="{FF2B5EF4-FFF2-40B4-BE49-F238E27FC236}">
                  <a16:creationId xmlns:a16="http://schemas.microsoft.com/office/drawing/2014/main" xmlns="" id="{6C23D499-31DC-4B2A-9713-761CA75A59A7}"/>
                </a:ext>
              </a:extLst>
            </p:cNvPr>
            <p:cNvSpPr/>
            <p:nvPr/>
          </p:nvSpPr>
          <p:spPr>
            <a:xfrm>
              <a:off x="1172433" y="5068538"/>
              <a:ext cx="166255" cy="125447"/>
            </a:xfrm>
            <a:custGeom>
              <a:avLst/>
              <a:gdLst/>
              <a:ahLst/>
              <a:cxnLst/>
              <a:rect l="l" t="t" r="r" b="b"/>
              <a:pathLst>
                <a:path w="3960440" h="2988329">
                  <a:moveTo>
                    <a:pt x="1906134" y="1614050"/>
                  </a:moveTo>
                  <a:cubicBezTo>
                    <a:pt x="1848735" y="1614050"/>
                    <a:pt x="1802205" y="1659775"/>
                    <a:pt x="1802205" y="1716180"/>
                  </a:cubicBezTo>
                  <a:lnTo>
                    <a:pt x="1802205" y="1952130"/>
                  </a:lnTo>
                  <a:lnTo>
                    <a:pt x="1562097" y="1952130"/>
                  </a:lnTo>
                  <a:cubicBezTo>
                    <a:pt x="1504698" y="1952130"/>
                    <a:pt x="1458167" y="1997855"/>
                    <a:pt x="1458167" y="2054260"/>
                  </a:cubicBezTo>
                  <a:lnTo>
                    <a:pt x="1458167" y="2188080"/>
                  </a:lnTo>
                  <a:cubicBezTo>
                    <a:pt x="1458167" y="2244485"/>
                    <a:pt x="1504698" y="2290210"/>
                    <a:pt x="1562097" y="2290210"/>
                  </a:cubicBezTo>
                  <a:lnTo>
                    <a:pt x="1802205" y="2290210"/>
                  </a:lnTo>
                  <a:lnTo>
                    <a:pt x="1802205" y="2526160"/>
                  </a:lnTo>
                  <a:cubicBezTo>
                    <a:pt x="1802205" y="2582565"/>
                    <a:pt x="1848735" y="2628290"/>
                    <a:pt x="1906134" y="2628290"/>
                  </a:cubicBezTo>
                  <a:lnTo>
                    <a:pt x="2042312" y="2628290"/>
                  </a:lnTo>
                  <a:cubicBezTo>
                    <a:pt x="2099711" y="2628290"/>
                    <a:pt x="2146242" y="2582565"/>
                    <a:pt x="2146242" y="2526160"/>
                  </a:cubicBezTo>
                  <a:lnTo>
                    <a:pt x="2146242" y="2290210"/>
                  </a:lnTo>
                  <a:lnTo>
                    <a:pt x="2386349" y="2290210"/>
                  </a:lnTo>
                  <a:cubicBezTo>
                    <a:pt x="2443749" y="2290210"/>
                    <a:pt x="2490279" y="2244485"/>
                    <a:pt x="2490279" y="2188080"/>
                  </a:cubicBezTo>
                  <a:lnTo>
                    <a:pt x="2490279" y="2054260"/>
                  </a:lnTo>
                  <a:cubicBezTo>
                    <a:pt x="2490279" y="1997855"/>
                    <a:pt x="2443749" y="1952130"/>
                    <a:pt x="2386349" y="1952130"/>
                  </a:cubicBezTo>
                  <a:lnTo>
                    <a:pt x="2146242" y="1952130"/>
                  </a:lnTo>
                  <a:lnTo>
                    <a:pt x="2146242" y="1716180"/>
                  </a:lnTo>
                  <a:cubicBezTo>
                    <a:pt x="2146242" y="1659775"/>
                    <a:pt x="2099711" y="1614050"/>
                    <a:pt x="2042312" y="1614050"/>
                  </a:cubicBezTo>
                  <a:close/>
                  <a:moveTo>
                    <a:pt x="0" y="1368149"/>
                  </a:moveTo>
                  <a:lnTo>
                    <a:pt x="3960440" y="1368149"/>
                  </a:lnTo>
                  <a:lnTo>
                    <a:pt x="3960440" y="2489988"/>
                  </a:lnTo>
                  <a:cubicBezTo>
                    <a:pt x="3960440" y="2765214"/>
                    <a:pt x="3737325" y="2988329"/>
                    <a:pt x="3462099" y="2988329"/>
                  </a:cubicBezTo>
                  <a:lnTo>
                    <a:pt x="498341" y="2988329"/>
                  </a:lnTo>
                  <a:cubicBezTo>
                    <a:pt x="223115" y="2988329"/>
                    <a:pt x="0" y="2765214"/>
                    <a:pt x="0" y="2489988"/>
                  </a:cubicBezTo>
                  <a:close/>
                  <a:moveTo>
                    <a:pt x="1399199" y="277487"/>
                  </a:moveTo>
                  <a:cubicBezTo>
                    <a:pt x="1340514" y="277487"/>
                    <a:pt x="1292941" y="325060"/>
                    <a:pt x="1292941" y="383745"/>
                  </a:cubicBezTo>
                  <a:lnTo>
                    <a:pt x="1292941" y="684073"/>
                  </a:lnTo>
                  <a:lnTo>
                    <a:pt x="2667496" y="684073"/>
                  </a:lnTo>
                  <a:lnTo>
                    <a:pt x="2667496" y="383745"/>
                  </a:lnTo>
                  <a:cubicBezTo>
                    <a:pt x="2667496" y="325060"/>
                    <a:pt x="2619923" y="277487"/>
                    <a:pt x="2561238" y="277487"/>
                  </a:cubicBezTo>
                  <a:close/>
                  <a:moveTo>
                    <a:pt x="1139543" y="0"/>
                  </a:moveTo>
                  <a:lnTo>
                    <a:pt x="2820896" y="0"/>
                  </a:lnTo>
                  <a:cubicBezTo>
                    <a:pt x="2920320" y="0"/>
                    <a:pt x="3000919" y="80599"/>
                    <a:pt x="3000919" y="180023"/>
                  </a:cubicBezTo>
                  <a:lnTo>
                    <a:pt x="3000919" y="684073"/>
                  </a:lnTo>
                  <a:lnTo>
                    <a:pt x="3462099" y="684073"/>
                  </a:lnTo>
                  <a:cubicBezTo>
                    <a:pt x="3727111" y="684073"/>
                    <a:pt x="3943808" y="890935"/>
                    <a:pt x="3957387" y="1152125"/>
                  </a:cubicBezTo>
                  <a:lnTo>
                    <a:pt x="3053" y="1152125"/>
                  </a:lnTo>
                  <a:cubicBezTo>
                    <a:pt x="16632" y="890935"/>
                    <a:pt x="233329" y="684073"/>
                    <a:pt x="498341" y="684073"/>
                  </a:cubicBezTo>
                  <a:lnTo>
                    <a:pt x="959520" y="684073"/>
                  </a:lnTo>
                  <a:lnTo>
                    <a:pt x="959520" y="180023"/>
                  </a:lnTo>
                  <a:cubicBezTo>
                    <a:pt x="959520" y="80599"/>
                    <a:pt x="1040119" y="0"/>
                    <a:pt x="11395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Arial" pitchFamily="34" charset="0"/>
              </a:endParaRPr>
            </a:p>
          </p:txBody>
        </p:sp>
        <p:sp>
          <p:nvSpPr>
            <p:cNvPr id="87" name="Oval 19">
              <a:extLst>
                <a:ext uri="{FF2B5EF4-FFF2-40B4-BE49-F238E27FC236}">
                  <a16:creationId xmlns:a16="http://schemas.microsoft.com/office/drawing/2014/main" xmlns="" id="{BD2AC531-7D7D-4E2A-ACD3-719CA79789FB}"/>
                </a:ext>
              </a:extLst>
            </p:cNvPr>
            <p:cNvSpPr/>
            <p:nvPr/>
          </p:nvSpPr>
          <p:spPr>
            <a:xfrm rot="7840081">
              <a:off x="4121596" y="2427762"/>
              <a:ext cx="244303" cy="208398"/>
            </a:xfrm>
            <a:custGeom>
              <a:avLst/>
              <a:gdLst/>
              <a:ahLst/>
              <a:cxnLst/>
              <a:rect l="l" t="t" r="r" b="b"/>
              <a:pathLst>
                <a:path w="4290840" h="3660228">
                  <a:moveTo>
                    <a:pt x="2325835" y="1430901"/>
                  </a:moveTo>
                  <a:cubicBezTo>
                    <a:pt x="2336670" y="1441414"/>
                    <a:pt x="2351639" y="1447919"/>
                    <a:pt x="2368172" y="1447919"/>
                  </a:cubicBezTo>
                  <a:cubicBezTo>
                    <a:pt x="2401241" y="1447919"/>
                    <a:pt x="2428048" y="1421905"/>
                    <a:pt x="2428048" y="1389815"/>
                  </a:cubicBezTo>
                  <a:lnTo>
                    <a:pt x="2428048" y="290423"/>
                  </a:lnTo>
                  <a:cubicBezTo>
                    <a:pt x="2428048" y="258334"/>
                    <a:pt x="2401241" y="232319"/>
                    <a:pt x="2368173" y="232320"/>
                  </a:cubicBezTo>
                  <a:cubicBezTo>
                    <a:pt x="2335105" y="232319"/>
                    <a:pt x="2308298" y="258334"/>
                    <a:pt x="2308298" y="290424"/>
                  </a:cubicBezTo>
                  <a:lnTo>
                    <a:pt x="2308298" y="1389814"/>
                  </a:lnTo>
                  <a:cubicBezTo>
                    <a:pt x="2308297" y="1405860"/>
                    <a:pt x="2314999" y="1420385"/>
                    <a:pt x="2325835" y="1430901"/>
                  </a:cubicBezTo>
                  <a:close/>
                  <a:moveTo>
                    <a:pt x="1712446" y="1346642"/>
                  </a:moveTo>
                  <a:cubicBezTo>
                    <a:pt x="1591450" y="1204364"/>
                    <a:pt x="1518764" y="1021961"/>
                    <a:pt x="1518764" y="823084"/>
                  </a:cubicBezTo>
                  <a:cubicBezTo>
                    <a:pt x="1518764" y="368507"/>
                    <a:pt x="1898505" y="1"/>
                    <a:pt x="2366939" y="0"/>
                  </a:cubicBezTo>
                  <a:cubicBezTo>
                    <a:pt x="2835373" y="1"/>
                    <a:pt x="3215115" y="368508"/>
                    <a:pt x="3215114" y="823084"/>
                  </a:cubicBezTo>
                  <a:cubicBezTo>
                    <a:pt x="3215114" y="1277660"/>
                    <a:pt x="2835373" y="1646168"/>
                    <a:pt x="2366939" y="1646167"/>
                  </a:cubicBezTo>
                  <a:cubicBezTo>
                    <a:pt x="2132723" y="1646167"/>
                    <a:pt x="1920679" y="1554040"/>
                    <a:pt x="1767189" y="1405093"/>
                  </a:cubicBezTo>
                  <a:cubicBezTo>
                    <a:pt x="1748003" y="1386474"/>
                    <a:pt x="1729732" y="1366968"/>
                    <a:pt x="1712446" y="1346642"/>
                  </a:cubicBezTo>
                  <a:close/>
                  <a:moveTo>
                    <a:pt x="2442785" y="3276067"/>
                  </a:moveTo>
                  <a:cubicBezTo>
                    <a:pt x="2452539" y="3288725"/>
                    <a:pt x="2467121" y="3297661"/>
                    <a:pt x="2484220" y="3299876"/>
                  </a:cubicBezTo>
                  <a:lnTo>
                    <a:pt x="3567493" y="3440235"/>
                  </a:lnTo>
                  <a:cubicBezTo>
                    <a:pt x="3601691" y="3444665"/>
                    <a:pt x="3633005" y="3420535"/>
                    <a:pt x="3637436" y="3386337"/>
                  </a:cubicBezTo>
                  <a:lnTo>
                    <a:pt x="3638507" y="3378082"/>
                  </a:lnTo>
                  <a:cubicBezTo>
                    <a:pt x="3642938" y="3343884"/>
                    <a:pt x="3618808" y="3312570"/>
                    <a:pt x="3584610" y="3308139"/>
                  </a:cubicBezTo>
                  <a:cubicBezTo>
                    <a:pt x="3223518" y="3261353"/>
                    <a:pt x="2862428" y="3214566"/>
                    <a:pt x="2501336" y="3167780"/>
                  </a:cubicBezTo>
                  <a:cubicBezTo>
                    <a:pt x="2467138" y="3163349"/>
                    <a:pt x="2435824" y="3187479"/>
                    <a:pt x="2431392" y="3221677"/>
                  </a:cubicBezTo>
                  <a:lnTo>
                    <a:pt x="2430323" y="3229933"/>
                  </a:lnTo>
                  <a:cubicBezTo>
                    <a:pt x="2428107" y="3247032"/>
                    <a:pt x="2433032" y="3263410"/>
                    <a:pt x="2442785" y="3276067"/>
                  </a:cubicBezTo>
                  <a:close/>
                  <a:moveTo>
                    <a:pt x="2077965" y="3502921"/>
                  </a:moveTo>
                  <a:cubicBezTo>
                    <a:pt x="2211151" y="3366898"/>
                    <a:pt x="2317658" y="3113548"/>
                    <a:pt x="2352262" y="2815726"/>
                  </a:cubicBezTo>
                  <a:cubicBezTo>
                    <a:pt x="2386865" y="2517903"/>
                    <a:pt x="2341165" y="2247898"/>
                    <a:pt x="2242534" y="2086510"/>
                  </a:cubicBezTo>
                  <a:lnTo>
                    <a:pt x="3638641" y="2239266"/>
                  </a:lnTo>
                  <a:cubicBezTo>
                    <a:pt x="4041695" y="2283368"/>
                    <a:pt x="4331596" y="2636192"/>
                    <a:pt x="4286150" y="3027324"/>
                  </a:cubicBezTo>
                  <a:cubicBezTo>
                    <a:pt x="4240705" y="3418455"/>
                    <a:pt x="3877125" y="3699778"/>
                    <a:pt x="3474071" y="3655676"/>
                  </a:cubicBezTo>
                  <a:close/>
                  <a:moveTo>
                    <a:pt x="554154" y="3094005"/>
                  </a:moveTo>
                  <a:cubicBezTo>
                    <a:pt x="563899" y="3106651"/>
                    <a:pt x="578469" y="3115580"/>
                    <a:pt x="595552" y="3117793"/>
                  </a:cubicBezTo>
                  <a:lnTo>
                    <a:pt x="1844342" y="3279597"/>
                  </a:lnTo>
                  <a:cubicBezTo>
                    <a:pt x="1878509" y="3284024"/>
                    <a:pt x="1909796" y="3259914"/>
                    <a:pt x="1914223" y="3225747"/>
                  </a:cubicBezTo>
                  <a:lnTo>
                    <a:pt x="1915292" y="3217498"/>
                  </a:lnTo>
                  <a:cubicBezTo>
                    <a:pt x="1919719" y="3183330"/>
                    <a:pt x="1895610" y="3152043"/>
                    <a:pt x="1861442" y="3147616"/>
                  </a:cubicBezTo>
                  <a:lnTo>
                    <a:pt x="612653" y="2985812"/>
                  </a:lnTo>
                  <a:cubicBezTo>
                    <a:pt x="578485" y="2981385"/>
                    <a:pt x="547198" y="3005495"/>
                    <a:pt x="542771" y="3039662"/>
                  </a:cubicBezTo>
                  <a:lnTo>
                    <a:pt x="541702" y="3047911"/>
                  </a:lnTo>
                  <a:cubicBezTo>
                    <a:pt x="539489" y="3064995"/>
                    <a:pt x="544409" y="3081359"/>
                    <a:pt x="554154" y="3094005"/>
                  </a:cubicBezTo>
                  <a:close/>
                  <a:moveTo>
                    <a:pt x="160256" y="3083028"/>
                  </a:moveTo>
                  <a:cubicBezTo>
                    <a:pt x="43080" y="2940417"/>
                    <a:pt x="-18033" y="2754428"/>
                    <a:pt x="4690" y="2558864"/>
                  </a:cubicBezTo>
                  <a:cubicBezTo>
                    <a:pt x="50134" y="2167732"/>
                    <a:pt x="413715" y="1886409"/>
                    <a:pt x="816769" y="1930509"/>
                  </a:cubicBezTo>
                  <a:lnTo>
                    <a:pt x="2159669" y="2077444"/>
                  </a:lnTo>
                  <a:cubicBezTo>
                    <a:pt x="2252567" y="2248534"/>
                    <a:pt x="2291731" y="2517583"/>
                    <a:pt x="2258286" y="2805444"/>
                  </a:cubicBezTo>
                  <a:cubicBezTo>
                    <a:pt x="2224840" y="3093304"/>
                    <a:pt x="2124922" y="3347135"/>
                    <a:pt x="1995098" y="3493855"/>
                  </a:cubicBezTo>
                  <a:lnTo>
                    <a:pt x="652198" y="3346920"/>
                  </a:lnTo>
                  <a:cubicBezTo>
                    <a:pt x="450671" y="3324868"/>
                    <a:pt x="277431" y="3225638"/>
                    <a:pt x="160256" y="30830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Arial" pitchFamily="34" charset="0"/>
              </a:endParaRPr>
            </a:p>
          </p:txBody>
        </p:sp>
        <p:sp>
          <p:nvSpPr>
            <p:cNvPr id="88" name="Oval 7">
              <a:extLst>
                <a:ext uri="{FF2B5EF4-FFF2-40B4-BE49-F238E27FC236}">
                  <a16:creationId xmlns:a16="http://schemas.microsoft.com/office/drawing/2014/main" xmlns="" id="{7D534FBB-E95F-4218-8667-9DBF019D2F7D}"/>
                </a:ext>
              </a:extLst>
            </p:cNvPr>
            <p:cNvSpPr/>
            <p:nvPr/>
          </p:nvSpPr>
          <p:spPr>
            <a:xfrm>
              <a:off x="4536127" y="4516910"/>
              <a:ext cx="220820" cy="220820"/>
            </a:xfrm>
            <a:custGeom>
              <a:avLst/>
              <a:gdLst/>
              <a:ahLst/>
              <a:cxnLst/>
              <a:rect l="l" t="t" r="r" b="b"/>
              <a:pathLst>
                <a:path w="3816424" h="3816424">
                  <a:moveTo>
                    <a:pt x="2203186" y="2279595"/>
                  </a:moveTo>
                  <a:lnTo>
                    <a:pt x="2808192" y="3090048"/>
                  </a:lnTo>
                  <a:cubicBezTo>
                    <a:pt x="2335386" y="3450334"/>
                    <a:pt x="1671399" y="3501280"/>
                    <a:pt x="1136700" y="3171034"/>
                  </a:cubicBezTo>
                  <a:lnTo>
                    <a:pt x="1672341" y="2318238"/>
                  </a:lnTo>
                  <a:cubicBezTo>
                    <a:pt x="1741351" y="2359418"/>
                    <a:pt x="1822171" y="2381777"/>
                    <a:pt x="1908212" y="2381777"/>
                  </a:cubicBezTo>
                  <a:cubicBezTo>
                    <a:pt x="2019680" y="2381777"/>
                    <a:pt x="2122383" y="2344251"/>
                    <a:pt x="2203186" y="2279595"/>
                  </a:cubicBezTo>
                  <a:close/>
                  <a:moveTo>
                    <a:pt x="1908212" y="1559425"/>
                  </a:moveTo>
                  <a:lnTo>
                    <a:pt x="1980325" y="1567601"/>
                  </a:lnTo>
                  <a:lnTo>
                    <a:pt x="1993606" y="1571724"/>
                  </a:lnTo>
                  <a:cubicBezTo>
                    <a:pt x="2013982" y="1576081"/>
                    <a:pt x="2033279" y="1583438"/>
                    <a:pt x="2051568" y="1592606"/>
                  </a:cubicBezTo>
                  <a:cubicBezTo>
                    <a:pt x="2161269" y="1643381"/>
                    <a:pt x="2238178" y="1752249"/>
                    <a:pt x="2242946" y="1879728"/>
                  </a:cubicBezTo>
                  <a:lnTo>
                    <a:pt x="2244564" y="1895777"/>
                  </a:lnTo>
                  <a:lnTo>
                    <a:pt x="2235941" y="1969331"/>
                  </a:lnTo>
                  <a:lnTo>
                    <a:pt x="2229295" y="1990738"/>
                  </a:lnTo>
                  <a:lnTo>
                    <a:pt x="2212064" y="2037880"/>
                  </a:lnTo>
                  <a:lnTo>
                    <a:pt x="2201144" y="2057998"/>
                  </a:lnTo>
                  <a:lnTo>
                    <a:pt x="2172872" y="2101104"/>
                  </a:lnTo>
                  <a:lnTo>
                    <a:pt x="2162191" y="2114050"/>
                  </a:lnTo>
                  <a:lnTo>
                    <a:pt x="2113970" y="2160082"/>
                  </a:lnTo>
                  <a:cubicBezTo>
                    <a:pt x="2057823" y="2205648"/>
                    <a:pt x="1986110" y="2232129"/>
                    <a:pt x="1908212" y="2232129"/>
                  </a:cubicBezTo>
                  <a:cubicBezTo>
                    <a:pt x="1851319" y="2232129"/>
                    <a:pt x="1797724" y="2218004"/>
                    <a:pt x="1751478" y="2191687"/>
                  </a:cubicBezTo>
                  <a:lnTo>
                    <a:pt x="1683784" y="2144677"/>
                  </a:lnTo>
                  <a:lnTo>
                    <a:pt x="1679431" y="2141086"/>
                  </a:lnTo>
                  <a:lnTo>
                    <a:pt x="1625925" y="2077610"/>
                  </a:lnTo>
                  <a:lnTo>
                    <a:pt x="1622829" y="2071906"/>
                  </a:lnTo>
                  <a:lnTo>
                    <a:pt x="1591352" y="2004343"/>
                  </a:lnTo>
                  <a:lnTo>
                    <a:pt x="1586740" y="1989486"/>
                  </a:lnTo>
                  <a:cubicBezTo>
                    <a:pt x="1578347" y="1963748"/>
                    <a:pt x="1573981" y="1936424"/>
                    <a:pt x="1573114" y="1908212"/>
                  </a:cubicBezTo>
                  <a:lnTo>
                    <a:pt x="1571860" y="1895777"/>
                  </a:lnTo>
                  <a:cubicBezTo>
                    <a:pt x="1571860" y="1754345"/>
                    <a:pt x="1659153" y="1633301"/>
                    <a:pt x="1783001" y="1584084"/>
                  </a:cubicBezTo>
                  <a:lnTo>
                    <a:pt x="1842294" y="1566070"/>
                  </a:lnTo>
                  <a:close/>
                  <a:moveTo>
                    <a:pt x="1379953" y="541019"/>
                  </a:moveTo>
                  <a:lnTo>
                    <a:pt x="1729168" y="1444825"/>
                  </a:lnTo>
                  <a:cubicBezTo>
                    <a:pt x="1549201" y="1515335"/>
                    <a:pt x="1422212" y="1690726"/>
                    <a:pt x="1422212" y="1895777"/>
                  </a:cubicBezTo>
                  <a:cubicBezTo>
                    <a:pt x="1422212" y="1899944"/>
                    <a:pt x="1422265" y="1904098"/>
                    <a:pt x="1423466" y="1908212"/>
                  </a:cubicBezTo>
                  <a:lnTo>
                    <a:pt x="425946" y="1908212"/>
                  </a:lnTo>
                  <a:cubicBezTo>
                    <a:pt x="430668" y="1282139"/>
                    <a:pt x="825479" y="748981"/>
                    <a:pt x="1379953" y="541019"/>
                  </a:cubicBezTo>
                  <a:close/>
                  <a:moveTo>
                    <a:pt x="2470889" y="507356"/>
                  </a:moveTo>
                  <a:cubicBezTo>
                    <a:pt x="3027464" y="716106"/>
                    <a:pt x="3423770" y="1251284"/>
                    <a:pt x="3428510" y="1879728"/>
                  </a:cubicBezTo>
                  <a:lnTo>
                    <a:pt x="2392594" y="1879728"/>
                  </a:lnTo>
                  <a:cubicBezTo>
                    <a:pt x="2387735" y="1688621"/>
                    <a:pt x="2271236" y="1525440"/>
                    <a:pt x="2105708" y="1452487"/>
                  </a:cubicBezTo>
                  <a:close/>
                  <a:moveTo>
                    <a:pt x="1908212" y="190783"/>
                  </a:moveTo>
                  <a:cubicBezTo>
                    <a:pt x="959702" y="190783"/>
                    <a:pt x="190783" y="959702"/>
                    <a:pt x="190783" y="1908212"/>
                  </a:cubicBezTo>
                  <a:cubicBezTo>
                    <a:pt x="190783" y="2856722"/>
                    <a:pt x="959702" y="3625641"/>
                    <a:pt x="1908212" y="3625641"/>
                  </a:cubicBezTo>
                  <a:cubicBezTo>
                    <a:pt x="2856722" y="3625641"/>
                    <a:pt x="3625641" y="2856722"/>
                    <a:pt x="3625641" y="1908212"/>
                  </a:cubicBezTo>
                  <a:cubicBezTo>
                    <a:pt x="3625641" y="959702"/>
                    <a:pt x="2856722" y="190783"/>
                    <a:pt x="1908212" y="190783"/>
                  </a:cubicBezTo>
                  <a:close/>
                  <a:moveTo>
                    <a:pt x="1908212" y="0"/>
                  </a:moveTo>
                  <a:cubicBezTo>
                    <a:pt x="2962088" y="0"/>
                    <a:pt x="3816424" y="854336"/>
                    <a:pt x="3816424" y="1908212"/>
                  </a:cubicBezTo>
                  <a:cubicBezTo>
                    <a:pt x="3816424" y="2962088"/>
                    <a:pt x="2962088" y="3816424"/>
                    <a:pt x="1908212" y="3816424"/>
                  </a:cubicBezTo>
                  <a:cubicBezTo>
                    <a:pt x="854336" y="3816424"/>
                    <a:pt x="0" y="2962088"/>
                    <a:pt x="0" y="1908212"/>
                  </a:cubicBezTo>
                  <a:cubicBezTo>
                    <a:pt x="0" y="854336"/>
                    <a:pt x="854336" y="0"/>
                    <a:pt x="1908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9" name="Chord 1">
              <a:extLst>
                <a:ext uri="{FF2B5EF4-FFF2-40B4-BE49-F238E27FC236}">
                  <a16:creationId xmlns:a16="http://schemas.microsoft.com/office/drawing/2014/main" xmlns="" id="{3A2B5229-DD55-4540-BE8D-B0395EF5F164}"/>
                </a:ext>
              </a:extLst>
            </p:cNvPr>
            <p:cNvSpPr/>
            <p:nvPr/>
          </p:nvSpPr>
          <p:spPr>
            <a:xfrm rot="16200000">
              <a:off x="1516256" y="2258490"/>
              <a:ext cx="172697" cy="172906"/>
            </a:xfrm>
            <a:custGeom>
              <a:avLst/>
              <a:gdLst/>
              <a:ahLst/>
              <a:cxnLst/>
              <a:rect l="l" t="t" r="r" b="b"/>
              <a:pathLst>
                <a:path w="3967137" h="3971952">
                  <a:moveTo>
                    <a:pt x="261389" y="1091292"/>
                  </a:moveTo>
                  <a:lnTo>
                    <a:pt x="261389" y="2844253"/>
                  </a:lnTo>
                  <a:cubicBezTo>
                    <a:pt x="261389" y="2868314"/>
                    <a:pt x="241884" y="2887819"/>
                    <a:pt x="217823" y="2887819"/>
                  </a:cubicBezTo>
                  <a:lnTo>
                    <a:pt x="43566" y="2887819"/>
                  </a:lnTo>
                  <a:cubicBezTo>
                    <a:pt x="19505" y="2887819"/>
                    <a:pt x="0" y="2868314"/>
                    <a:pt x="0" y="2844253"/>
                  </a:cubicBezTo>
                  <a:lnTo>
                    <a:pt x="0" y="1091292"/>
                  </a:lnTo>
                  <a:cubicBezTo>
                    <a:pt x="0" y="1067231"/>
                    <a:pt x="19505" y="1047726"/>
                    <a:pt x="43566" y="1047726"/>
                  </a:cubicBezTo>
                  <a:lnTo>
                    <a:pt x="217823" y="1047726"/>
                  </a:lnTo>
                  <a:cubicBezTo>
                    <a:pt x="241884" y="1047726"/>
                    <a:pt x="261389" y="1067231"/>
                    <a:pt x="261389" y="1091292"/>
                  </a:cubicBezTo>
                  <a:close/>
                  <a:moveTo>
                    <a:pt x="1777362" y="1774668"/>
                  </a:moveTo>
                  <a:lnTo>
                    <a:pt x="1417254" y="1774668"/>
                  </a:lnTo>
                  <a:lnTo>
                    <a:pt x="1417254" y="1414560"/>
                  </a:lnTo>
                  <a:lnTo>
                    <a:pt x="1031046" y="1414560"/>
                  </a:lnTo>
                  <a:lnTo>
                    <a:pt x="1031046" y="1774668"/>
                  </a:lnTo>
                  <a:lnTo>
                    <a:pt x="670938" y="1774668"/>
                  </a:lnTo>
                  <a:lnTo>
                    <a:pt x="670938" y="2160876"/>
                  </a:lnTo>
                  <a:lnTo>
                    <a:pt x="1031046" y="2160876"/>
                  </a:lnTo>
                  <a:lnTo>
                    <a:pt x="1031046" y="2520984"/>
                  </a:lnTo>
                  <a:lnTo>
                    <a:pt x="1417254" y="2520984"/>
                  </a:lnTo>
                  <a:lnTo>
                    <a:pt x="1417254" y="2160876"/>
                  </a:lnTo>
                  <a:lnTo>
                    <a:pt x="1777362" y="2160876"/>
                  </a:lnTo>
                  <a:close/>
                  <a:moveTo>
                    <a:pt x="2067493" y="3788343"/>
                  </a:moveTo>
                  <a:cubicBezTo>
                    <a:pt x="1411863" y="3859754"/>
                    <a:pt x="774928" y="3530250"/>
                    <a:pt x="425251" y="2938765"/>
                  </a:cubicBezTo>
                  <a:lnTo>
                    <a:pt x="380806" y="2850254"/>
                  </a:lnTo>
                  <a:lnTo>
                    <a:pt x="380806" y="1084978"/>
                  </a:lnTo>
                  <a:cubicBezTo>
                    <a:pt x="391288" y="1056225"/>
                    <a:pt x="405914" y="1029780"/>
                    <a:pt x="421215" y="1003639"/>
                  </a:cubicBezTo>
                  <a:cubicBezTo>
                    <a:pt x="768423" y="410526"/>
                    <a:pt x="1403978" y="78047"/>
                    <a:pt x="2059899" y="146393"/>
                  </a:cubicBezTo>
                  <a:close/>
                  <a:moveTo>
                    <a:pt x="2442453" y="43566"/>
                  </a:moveTo>
                  <a:lnTo>
                    <a:pt x="2442453" y="3916873"/>
                  </a:lnTo>
                  <a:cubicBezTo>
                    <a:pt x="2442453" y="3940934"/>
                    <a:pt x="2422948" y="3960439"/>
                    <a:pt x="2398887" y="3960439"/>
                  </a:cubicBezTo>
                  <a:lnTo>
                    <a:pt x="2224630" y="3960439"/>
                  </a:lnTo>
                  <a:cubicBezTo>
                    <a:pt x="2200569" y="3960439"/>
                    <a:pt x="2181064" y="3940934"/>
                    <a:pt x="2181064" y="3916873"/>
                  </a:cubicBezTo>
                  <a:lnTo>
                    <a:pt x="2181064" y="43566"/>
                  </a:lnTo>
                  <a:cubicBezTo>
                    <a:pt x="2181064" y="19505"/>
                    <a:pt x="2200569" y="0"/>
                    <a:pt x="2224630" y="0"/>
                  </a:cubicBezTo>
                  <a:lnTo>
                    <a:pt x="2398887" y="0"/>
                  </a:lnTo>
                  <a:cubicBezTo>
                    <a:pt x="2422948" y="0"/>
                    <a:pt x="2442453" y="19505"/>
                    <a:pt x="2442453" y="43566"/>
                  </a:cubicBezTo>
                  <a:close/>
                  <a:moveTo>
                    <a:pt x="3576812" y="3233512"/>
                  </a:moveTo>
                  <a:cubicBezTo>
                    <a:pt x="3575162" y="3242191"/>
                    <a:pt x="3571784" y="3250690"/>
                    <a:pt x="3566575" y="3258503"/>
                  </a:cubicBezTo>
                  <a:lnTo>
                    <a:pt x="3324309" y="3621901"/>
                  </a:lnTo>
                  <a:cubicBezTo>
                    <a:pt x="3303474" y="3653154"/>
                    <a:pt x="3261248" y="3661599"/>
                    <a:pt x="3229996" y="3640764"/>
                  </a:cubicBezTo>
                  <a:lnTo>
                    <a:pt x="2586977" y="3212084"/>
                  </a:lnTo>
                  <a:lnTo>
                    <a:pt x="2586977" y="2523698"/>
                  </a:lnTo>
                  <a:lnTo>
                    <a:pt x="3547712" y="3164190"/>
                  </a:lnTo>
                  <a:cubicBezTo>
                    <a:pt x="3571151" y="3179816"/>
                    <a:pt x="3581762" y="3207474"/>
                    <a:pt x="3576812" y="3233512"/>
                  </a:cubicBezTo>
                  <a:close/>
                  <a:moveTo>
                    <a:pt x="3966131" y="3317297"/>
                  </a:moveTo>
                  <a:cubicBezTo>
                    <a:pt x="3968508" y="3328190"/>
                    <a:pt x="3966729" y="3339990"/>
                    <a:pt x="3960231" y="3350115"/>
                  </a:cubicBezTo>
                  <a:lnTo>
                    <a:pt x="3574032" y="3951911"/>
                  </a:lnTo>
                  <a:cubicBezTo>
                    <a:pt x="3561037" y="3972161"/>
                    <a:pt x="3534087" y="3978041"/>
                    <a:pt x="3513837" y="3965046"/>
                  </a:cubicBezTo>
                  <a:lnTo>
                    <a:pt x="3367182" y="3870931"/>
                  </a:lnTo>
                  <a:cubicBezTo>
                    <a:pt x="3346932" y="3857936"/>
                    <a:pt x="3341051" y="3830986"/>
                    <a:pt x="3354046" y="3810736"/>
                  </a:cubicBezTo>
                  <a:lnTo>
                    <a:pt x="3740245" y="3208940"/>
                  </a:lnTo>
                  <a:cubicBezTo>
                    <a:pt x="3753241" y="3188690"/>
                    <a:pt x="3780191" y="3182809"/>
                    <a:pt x="3800440" y="3195805"/>
                  </a:cubicBezTo>
                  <a:lnTo>
                    <a:pt x="3947096" y="3289920"/>
                  </a:lnTo>
                  <a:cubicBezTo>
                    <a:pt x="3957221" y="3296417"/>
                    <a:pt x="3963753" y="3306404"/>
                    <a:pt x="3966131" y="33172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0" name="Round Same Side Corner Rectangle 5">
              <a:extLst>
                <a:ext uri="{FF2B5EF4-FFF2-40B4-BE49-F238E27FC236}">
                  <a16:creationId xmlns:a16="http://schemas.microsoft.com/office/drawing/2014/main" xmlns="" id="{43C03EA2-0A23-4B35-90D1-9D373A29A660}"/>
                </a:ext>
              </a:extLst>
            </p:cNvPr>
            <p:cNvSpPr/>
            <p:nvPr/>
          </p:nvSpPr>
          <p:spPr>
            <a:xfrm>
              <a:off x="1382277" y="2707594"/>
              <a:ext cx="297343" cy="208745"/>
            </a:xfrm>
            <a:custGeom>
              <a:avLst/>
              <a:gdLst/>
              <a:ahLst/>
              <a:cxnLst/>
              <a:rect l="l" t="t" r="r" b="b"/>
              <a:pathLst>
                <a:path w="3934890" h="3325069">
                  <a:moveTo>
                    <a:pt x="3256955" y="2654903"/>
                  </a:moveTo>
                  <a:cubicBezTo>
                    <a:pt x="3442016" y="2654903"/>
                    <a:pt x="3592038" y="2804925"/>
                    <a:pt x="3592038" y="2989986"/>
                  </a:cubicBezTo>
                  <a:cubicBezTo>
                    <a:pt x="3592038" y="3175047"/>
                    <a:pt x="3442016" y="3325069"/>
                    <a:pt x="3256955" y="3325069"/>
                  </a:cubicBezTo>
                  <a:cubicBezTo>
                    <a:pt x="3071894" y="3325069"/>
                    <a:pt x="2921872" y="3175047"/>
                    <a:pt x="2921872" y="2989986"/>
                  </a:cubicBezTo>
                  <a:cubicBezTo>
                    <a:pt x="2921872" y="2804925"/>
                    <a:pt x="3071894" y="2654903"/>
                    <a:pt x="3256955" y="2654903"/>
                  </a:cubicBezTo>
                  <a:close/>
                  <a:moveTo>
                    <a:pt x="1163958" y="2654903"/>
                  </a:moveTo>
                  <a:cubicBezTo>
                    <a:pt x="1349019" y="2654903"/>
                    <a:pt x="1499041" y="2804925"/>
                    <a:pt x="1499041" y="2989986"/>
                  </a:cubicBezTo>
                  <a:cubicBezTo>
                    <a:pt x="1499041" y="3175047"/>
                    <a:pt x="1349019" y="3325069"/>
                    <a:pt x="1163958" y="3325069"/>
                  </a:cubicBezTo>
                  <a:cubicBezTo>
                    <a:pt x="978897" y="3325069"/>
                    <a:pt x="828875" y="3175047"/>
                    <a:pt x="828875" y="2989986"/>
                  </a:cubicBezTo>
                  <a:cubicBezTo>
                    <a:pt x="828875" y="2804925"/>
                    <a:pt x="978897" y="2654903"/>
                    <a:pt x="1163958" y="2654903"/>
                  </a:cubicBezTo>
                  <a:close/>
                  <a:moveTo>
                    <a:pt x="76162" y="2262658"/>
                  </a:moveTo>
                  <a:lnTo>
                    <a:pt x="3934890" y="2262658"/>
                  </a:lnTo>
                  <a:lnTo>
                    <a:pt x="3934890" y="2865907"/>
                  </a:lnTo>
                  <a:lnTo>
                    <a:pt x="3688794" y="2865907"/>
                  </a:lnTo>
                  <a:cubicBezTo>
                    <a:pt x="3630311" y="2683593"/>
                    <a:pt x="3458928" y="2552630"/>
                    <a:pt x="3256956" y="2552630"/>
                  </a:cubicBezTo>
                  <a:cubicBezTo>
                    <a:pt x="3054984" y="2552630"/>
                    <a:pt x="2883601" y="2683593"/>
                    <a:pt x="2825119" y="2865907"/>
                  </a:cubicBezTo>
                  <a:lnTo>
                    <a:pt x="1595797" y="2865907"/>
                  </a:lnTo>
                  <a:cubicBezTo>
                    <a:pt x="1537314" y="2683593"/>
                    <a:pt x="1365931" y="2552630"/>
                    <a:pt x="1163959" y="2552630"/>
                  </a:cubicBezTo>
                  <a:cubicBezTo>
                    <a:pt x="952624" y="2552630"/>
                    <a:pt x="774779" y="2696018"/>
                    <a:pt x="724237" y="2891307"/>
                  </a:cubicBezTo>
                  <a:lnTo>
                    <a:pt x="398213" y="2891307"/>
                  </a:lnTo>
                  <a:cubicBezTo>
                    <a:pt x="178286" y="2891307"/>
                    <a:pt x="0" y="2713021"/>
                    <a:pt x="0" y="2493094"/>
                  </a:cubicBezTo>
                  <a:lnTo>
                    <a:pt x="0" y="2267371"/>
                  </a:lnTo>
                  <a:lnTo>
                    <a:pt x="76162" y="2267371"/>
                  </a:lnTo>
                  <a:close/>
                  <a:moveTo>
                    <a:pt x="940438" y="986308"/>
                  </a:moveTo>
                  <a:cubicBezTo>
                    <a:pt x="831368" y="986308"/>
                    <a:pt x="742949" y="1041027"/>
                    <a:pt x="742949" y="1108525"/>
                  </a:cubicBezTo>
                  <a:lnTo>
                    <a:pt x="742949" y="1420858"/>
                  </a:lnTo>
                  <a:lnTo>
                    <a:pt x="1337996" y="1420858"/>
                  </a:lnTo>
                  <a:lnTo>
                    <a:pt x="1337996" y="986308"/>
                  </a:lnTo>
                  <a:close/>
                  <a:moveTo>
                    <a:pt x="2566126" y="947333"/>
                  </a:moveTo>
                  <a:cubicBezTo>
                    <a:pt x="2490968" y="947333"/>
                    <a:pt x="2430039" y="1008262"/>
                    <a:pt x="2430039" y="1083421"/>
                  </a:cubicBezTo>
                  <a:lnTo>
                    <a:pt x="2430039" y="1283715"/>
                  </a:lnTo>
                  <a:lnTo>
                    <a:pt x="2240561" y="1283715"/>
                  </a:lnTo>
                  <a:cubicBezTo>
                    <a:pt x="2165402" y="1283715"/>
                    <a:pt x="2104473" y="1344644"/>
                    <a:pt x="2104473" y="1419803"/>
                  </a:cubicBezTo>
                  <a:lnTo>
                    <a:pt x="2104473" y="1443548"/>
                  </a:lnTo>
                  <a:cubicBezTo>
                    <a:pt x="2104473" y="1518707"/>
                    <a:pt x="2165402" y="1579635"/>
                    <a:pt x="2240561" y="1579635"/>
                  </a:cubicBezTo>
                  <a:lnTo>
                    <a:pt x="2430039" y="1579635"/>
                  </a:lnTo>
                  <a:lnTo>
                    <a:pt x="2430039" y="1758296"/>
                  </a:lnTo>
                  <a:cubicBezTo>
                    <a:pt x="2430039" y="1833454"/>
                    <a:pt x="2490968" y="1894383"/>
                    <a:pt x="2566126" y="1894383"/>
                  </a:cubicBezTo>
                  <a:lnTo>
                    <a:pt x="2589871" y="1894383"/>
                  </a:lnTo>
                  <a:cubicBezTo>
                    <a:pt x="2665030" y="1894383"/>
                    <a:pt x="2725959" y="1833454"/>
                    <a:pt x="2725959" y="1758296"/>
                  </a:cubicBezTo>
                  <a:lnTo>
                    <a:pt x="2725959" y="1579635"/>
                  </a:lnTo>
                  <a:lnTo>
                    <a:pt x="2915437" y="1579635"/>
                  </a:lnTo>
                  <a:cubicBezTo>
                    <a:pt x="2990595" y="1579635"/>
                    <a:pt x="3051524" y="1518707"/>
                    <a:pt x="3051524" y="1443548"/>
                  </a:cubicBezTo>
                  <a:lnTo>
                    <a:pt x="3051524" y="1419803"/>
                  </a:lnTo>
                  <a:cubicBezTo>
                    <a:pt x="3051524" y="1344644"/>
                    <a:pt x="2990595" y="1283715"/>
                    <a:pt x="2915437" y="1283715"/>
                  </a:cubicBezTo>
                  <a:lnTo>
                    <a:pt x="2725959" y="1283715"/>
                  </a:lnTo>
                  <a:lnTo>
                    <a:pt x="2725959" y="1083421"/>
                  </a:lnTo>
                  <a:cubicBezTo>
                    <a:pt x="2725959" y="1008262"/>
                    <a:pt x="2665030" y="947333"/>
                    <a:pt x="2589871" y="947333"/>
                  </a:cubicBezTo>
                  <a:close/>
                  <a:moveTo>
                    <a:pt x="2175584" y="448446"/>
                  </a:moveTo>
                  <a:lnTo>
                    <a:pt x="2342436" y="448446"/>
                  </a:lnTo>
                  <a:cubicBezTo>
                    <a:pt x="2365949" y="448446"/>
                    <a:pt x="2385010" y="467507"/>
                    <a:pt x="2385010" y="491020"/>
                  </a:cubicBezTo>
                  <a:lnTo>
                    <a:pt x="2385010" y="513872"/>
                  </a:lnTo>
                  <a:cubicBezTo>
                    <a:pt x="2385010" y="537385"/>
                    <a:pt x="2365949" y="556446"/>
                    <a:pt x="2342436" y="556446"/>
                  </a:cubicBezTo>
                  <a:lnTo>
                    <a:pt x="2175584" y="556446"/>
                  </a:lnTo>
                  <a:cubicBezTo>
                    <a:pt x="2152071" y="556446"/>
                    <a:pt x="2133010" y="537385"/>
                    <a:pt x="2133010" y="513872"/>
                  </a:cubicBezTo>
                  <a:lnTo>
                    <a:pt x="2133010" y="491020"/>
                  </a:lnTo>
                  <a:cubicBezTo>
                    <a:pt x="2133010" y="467507"/>
                    <a:pt x="2152071" y="448446"/>
                    <a:pt x="2175584" y="448446"/>
                  </a:cubicBezTo>
                  <a:close/>
                  <a:moveTo>
                    <a:pt x="1313354" y="439278"/>
                  </a:moveTo>
                  <a:lnTo>
                    <a:pt x="1480043" y="446666"/>
                  </a:lnTo>
                  <a:cubicBezTo>
                    <a:pt x="1503533" y="447707"/>
                    <a:pt x="1521731" y="467594"/>
                    <a:pt x="1520690" y="491084"/>
                  </a:cubicBezTo>
                  <a:lnTo>
                    <a:pt x="1519678" y="513913"/>
                  </a:lnTo>
                  <a:cubicBezTo>
                    <a:pt x="1518636" y="537403"/>
                    <a:pt x="1498750" y="555601"/>
                    <a:pt x="1475260" y="554560"/>
                  </a:cubicBezTo>
                  <a:lnTo>
                    <a:pt x="1308572" y="547172"/>
                  </a:lnTo>
                  <a:cubicBezTo>
                    <a:pt x="1285082" y="546130"/>
                    <a:pt x="1266884" y="526244"/>
                    <a:pt x="1267925" y="502754"/>
                  </a:cubicBezTo>
                  <a:lnTo>
                    <a:pt x="1268937" y="479925"/>
                  </a:lnTo>
                  <a:cubicBezTo>
                    <a:pt x="1269978" y="456435"/>
                    <a:pt x="1289864" y="438236"/>
                    <a:pt x="1313354" y="439278"/>
                  </a:cubicBezTo>
                  <a:close/>
                  <a:moveTo>
                    <a:pt x="1782480" y="391192"/>
                  </a:moveTo>
                  <a:lnTo>
                    <a:pt x="1854488" y="391192"/>
                  </a:lnTo>
                  <a:cubicBezTo>
                    <a:pt x="1947917" y="391192"/>
                    <a:pt x="2023656" y="466931"/>
                    <a:pt x="2023656" y="560360"/>
                  </a:cubicBezTo>
                  <a:lnTo>
                    <a:pt x="2023656" y="721195"/>
                  </a:lnTo>
                  <a:lnTo>
                    <a:pt x="3934890" y="721195"/>
                  </a:lnTo>
                  <a:lnTo>
                    <a:pt x="3934890" y="2109731"/>
                  </a:lnTo>
                  <a:lnTo>
                    <a:pt x="14197" y="2109731"/>
                  </a:lnTo>
                  <a:lnTo>
                    <a:pt x="14197" y="2114574"/>
                  </a:lnTo>
                  <a:lnTo>
                    <a:pt x="0" y="2114574"/>
                  </a:lnTo>
                  <a:lnTo>
                    <a:pt x="0" y="1828455"/>
                  </a:lnTo>
                  <a:cubicBezTo>
                    <a:pt x="0" y="1608528"/>
                    <a:pt x="178286" y="1430242"/>
                    <a:pt x="398213" y="1430242"/>
                  </a:cubicBezTo>
                  <a:lnTo>
                    <a:pt x="519518" y="1430242"/>
                  </a:lnTo>
                  <a:lnTo>
                    <a:pt x="519518" y="977203"/>
                  </a:lnTo>
                  <a:cubicBezTo>
                    <a:pt x="519518" y="876538"/>
                    <a:pt x="601123" y="794933"/>
                    <a:pt x="701788" y="794933"/>
                  </a:cubicBezTo>
                  <a:lnTo>
                    <a:pt x="1349377" y="794933"/>
                  </a:lnTo>
                  <a:lnTo>
                    <a:pt x="1349377" y="721195"/>
                  </a:lnTo>
                  <a:lnTo>
                    <a:pt x="1613312" y="721195"/>
                  </a:lnTo>
                  <a:lnTo>
                    <a:pt x="1613312" y="560360"/>
                  </a:lnTo>
                  <a:cubicBezTo>
                    <a:pt x="1613312" y="466931"/>
                    <a:pt x="1689051" y="391192"/>
                    <a:pt x="1782480" y="391192"/>
                  </a:cubicBezTo>
                  <a:close/>
                  <a:moveTo>
                    <a:pt x="2217013" y="121841"/>
                  </a:moveTo>
                  <a:cubicBezTo>
                    <a:pt x="2228118" y="123263"/>
                    <a:pt x="2238680" y="128922"/>
                    <a:pt x="2246068" y="138480"/>
                  </a:cubicBezTo>
                  <a:lnTo>
                    <a:pt x="2260428" y="157060"/>
                  </a:lnTo>
                  <a:cubicBezTo>
                    <a:pt x="2275203" y="176176"/>
                    <a:pt x="2271684" y="203650"/>
                    <a:pt x="2252568" y="218425"/>
                  </a:cubicBezTo>
                  <a:lnTo>
                    <a:pt x="2122407" y="319028"/>
                  </a:lnTo>
                  <a:cubicBezTo>
                    <a:pt x="2103291" y="333803"/>
                    <a:pt x="2075817" y="330283"/>
                    <a:pt x="2061042" y="311168"/>
                  </a:cubicBezTo>
                  <a:lnTo>
                    <a:pt x="2046682" y="292588"/>
                  </a:lnTo>
                  <a:cubicBezTo>
                    <a:pt x="2031907" y="273472"/>
                    <a:pt x="2035426" y="245997"/>
                    <a:pt x="2054542" y="231223"/>
                  </a:cubicBezTo>
                  <a:lnTo>
                    <a:pt x="2184703" y="130620"/>
                  </a:lnTo>
                  <a:cubicBezTo>
                    <a:pt x="2194261" y="123232"/>
                    <a:pt x="2205908" y="120418"/>
                    <a:pt x="2217013" y="121841"/>
                  </a:cubicBezTo>
                  <a:close/>
                  <a:moveTo>
                    <a:pt x="1478016" y="112448"/>
                  </a:moveTo>
                  <a:cubicBezTo>
                    <a:pt x="1488894" y="113071"/>
                    <a:pt x="1499534" y="117844"/>
                    <a:pt x="1507358" y="126619"/>
                  </a:cubicBezTo>
                  <a:lnTo>
                    <a:pt x="1618401" y="251155"/>
                  </a:lnTo>
                  <a:cubicBezTo>
                    <a:pt x="1634050" y="268704"/>
                    <a:pt x="1632508" y="295617"/>
                    <a:pt x="1614958" y="311265"/>
                  </a:cubicBezTo>
                  <a:lnTo>
                    <a:pt x="1597902" y="326473"/>
                  </a:lnTo>
                  <a:cubicBezTo>
                    <a:pt x="1580352" y="342122"/>
                    <a:pt x="1553440" y="340580"/>
                    <a:pt x="1537792" y="323030"/>
                  </a:cubicBezTo>
                  <a:lnTo>
                    <a:pt x="1426749" y="198495"/>
                  </a:lnTo>
                  <a:cubicBezTo>
                    <a:pt x="1411101" y="180945"/>
                    <a:pt x="1412642" y="154033"/>
                    <a:pt x="1430192" y="138385"/>
                  </a:cubicBezTo>
                  <a:lnTo>
                    <a:pt x="1447248" y="123176"/>
                  </a:lnTo>
                  <a:cubicBezTo>
                    <a:pt x="1456023" y="115352"/>
                    <a:pt x="1467139" y="111825"/>
                    <a:pt x="1478016" y="112448"/>
                  </a:cubicBezTo>
                  <a:close/>
                  <a:moveTo>
                    <a:pt x="1837237" y="58"/>
                  </a:moveTo>
                  <a:lnTo>
                    <a:pt x="1861379" y="1283"/>
                  </a:lnTo>
                  <a:cubicBezTo>
                    <a:pt x="1886217" y="2543"/>
                    <a:pt x="1905332" y="23700"/>
                    <a:pt x="1904072" y="48538"/>
                  </a:cubicBezTo>
                  <a:lnTo>
                    <a:pt x="1895868" y="210266"/>
                  </a:lnTo>
                  <a:cubicBezTo>
                    <a:pt x="1894608" y="235105"/>
                    <a:pt x="1873451" y="254219"/>
                    <a:pt x="1848613" y="252959"/>
                  </a:cubicBezTo>
                  <a:lnTo>
                    <a:pt x="1824471" y="251735"/>
                  </a:lnTo>
                  <a:cubicBezTo>
                    <a:pt x="1799633" y="250475"/>
                    <a:pt x="1780518" y="229317"/>
                    <a:pt x="1781778" y="204479"/>
                  </a:cubicBezTo>
                  <a:lnTo>
                    <a:pt x="1789981" y="42751"/>
                  </a:lnTo>
                  <a:cubicBezTo>
                    <a:pt x="1791241" y="17913"/>
                    <a:pt x="1812399" y="-1201"/>
                    <a:pt x="1837237" y="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1" name="Oval 12287">
              <a:extLst>
                <a:ext uri="{FF2B5EF4-FFF2-40B4-BE49-F238E27FC236}">
                  <a16:creationId xmlns:a16="http://schemas.microsoft.com/office/drawing/2014/main" xmlns="" id="{4A7FF415-E227-4F00-8E4F-A43EB4007A6A}"/>
                </a:ext>
              </a:extLst>
            </p:cNvPr>
            <p:cNvSpPr/>
            <p:nvPr/>
          </p:nvSpPr>
          <p:spPr>
            <a:xfrm>
              <a:off x="2888784" y="2408881"/>
              <a:ext cx="237746" cy="236874"/>
            </a:xfrm>
            <a:custGeom>
              <a:avLst/>
              <a:gdLst/>
              <a:ahLst/>
              <a:cxnLst/>
              <a:rect l="l" t="t" r="r" b="b"/>
              <a:pathLst>
                <a:path w="3960440" h="3945921">
                  <a:moveTo>
                    <a:pt x="1598844" y="0"/>
                  </a:moveTo>
                  <a:cubicBezTo>
                    <a:pt x="1857342" y="0"/>
                    <a:pt x="2066896" y="209554"/>
                    <a:pt x="2066896" y="468052"/>
                  </a:cubicBezTo>
                  <a:cubicBezTo>
                    <a:pt x="2066896" y="646802"/>
                    <a:pt x="1966694" y="802149"/>
                    <a:pt x="1818364" y="879058"/>
                  </a:cubicBezTo>
                  <a:lnTo>
                    <a:pt x="1965948" y="1429850"/>
                  </a:lnTo>
                  <a:cubicBezTo>
                    <a:pt x="2234183" y="1439289"/>
                    <a:pt x="2449559" y="1654793"/>
                    <a:pt x="2458766" y="1923094"/>
                  </a:cubicBezTo>
                  <a:lnTo>
                    <a:pt x="3052787" y="2082261"/>
                  </a:lnTo>
                  <a:cubicBezTo>
                    <a:pt x="3115207" y="1899813"/>
                    <a:pt x="3288586" y="1769556"/>
                    <a:pt x="3492388" y="1769556"/>
                  </a:cubicBezTo>
                  <a:cubicBezTo>
                    <a:pt x="3750886" y="1769556"/>
                    <a:pt x="3960440" y="1979110"/>
                    <a:pt x="3960440" y="2237608"/>
                  </a:cubicBezTo>
                  <a:cubicBezTo>
                    <a:pt x="3960440" y="2496106"/>
                    <a:pt x="3750886" y="2705660"/>
                    <a:pt x="3492388" y="2705660"/>
                  </a:cubicBezTo>
                  <a:cubicBezTo>
                    <a:pt x="3255123" y="2705660"/>
                    <a:pt x="3059091" y="2529117"/>
                    <a:pt x="3030620" y="2299941"/>
                  </a:cubicBezTo>
                  <a:lnTo>
                    <a:pt x="2422827" y="2137084"/>
                  </a:lnTo>
                  <a:cubicBezTo>
                    <a:pt x="2374914" y="2257246"/>
                    <a:pt x="2282973" y="2354960"/>
                    <a:pt x="2166800" y="2410258"/>
                  </a:cubicBezTo>
                  <a:lnTo>
                    <a:pt x="2329067" y="3015847"/>
                  </a:lnTo>
                  <a:cubicBezTo>
                    <a:pt x="2559464" y="3043136"/>
                    <a:pt x="2737303" y="3239734"/>
                    <a:pt x="2737303" y="3477869"/>
                  </a:cubicBezTo>
                  <a:cubicBezTo>
                    <a:pt x="2737303" y="3736367"/>
                    <a:pt x="2527749" y="3945921"/>
                    <a:pt x="2269251" y="3945921"/>
                  </a:cubicBezTo>
                  <a:cubicBezTo>
                    <a:pt x="2010753" y="3945921"/>
                    <a:pt x="1801199" y="3736367"/>
                    <a:pt x="1801199" y="3477869"/>
                  </a:cubicBezTo>
                  <a:cubicBezTo>
                    <a:pt x="1801199" y="3274904"/>
                    <a:pt x="1930388" y="3102113"/>
                    <a:pt x="2111643" y="3038969"/>
                  </a:cubicBezTo>
                  <a:lnTo>
                    <a:pt x="1956503" y="2459980"/>
                  </a:lnTo>
                  <a:cubicBezTo>
                    <a:pt x="1952432" y="2460875"/>
                    <a:pt x="1948330" y="2460923"/>
                    <a:pt x="1944216" y="2460923"/>
                  </a:cubicBezTo>
                  <a:cubicBezTo>
                    <a:pt x="1742647" y="2460923"/>
                    <a:pt x="1568040" y="2345487"/>
                    <a:pt x="1484865" y="2176122"/>
                  </a:cubicBezTo>
                  <a:lnTo>
                    <a:pt x="930415" y="2324686"/>
                  </a:lnTo>
                  <a:cubicBezTo>
                    <a:pt x="904712" y="2556716"/>
                    <a:pt x="707355" y="2736304"/>
                    <a:pt x="468052" y="2736304"/>
                  </a:cubicBezTo>
                  <a:cubicBezTo>
                    <a:pt x="209554" y="2736304"/>
                    <a:pt x="0" y="2526750"/>
                    <a:pt x="0" y="2268252"/>
                  </a:cubicBezTo>
                  <a:cubicBezTo>
                    <a:pt x="0" y="2009754"/>
                    <a:pt x="209554" y="1800200"/>
                    <a:pt x="468052" y="1800200"/>
                  </a:cubicBezTo>
                  <a:cubicBezTo>
                    <a:pt x="669892" y="1800200"/>
                    <a:pt x="841893" y="1927961"/>
                    <a:pt x="906009" y="2107606"/>
                  </a:cubicBezTo>
                  <a:lnTo>
                    <a:pt x="1429897" y="1967231"/>
                  </a:lnTo>
                  <a:cubicBezTo>
                    <a:pt x="1427753" y="1959679"/>
                    <a:pt x="1427584" y="1952005"/>
                    <a:pt x="1427584" y="1944291"/>
                  </a:cubicBezTo>
                  <a:cubicBezTo>
                    <a:pt x="1427584" y="1727054"/>
                    <a:pt x="1561663" y="1541133"/>
                    <a:pt x="1751891" y="1465536"/>
                  </a:cubicBezTo>
                  <a:lnTo>
                    <a:pt x="1609736" y="935006"/>
                  </a:lnTo>
                  <a:cubicBezTo>
                    <a:pt x="1606130" y="936062"/>
                    <a:pt x="1602492" y="936104"/>
                    <a:pt x="1598844" y="936104"/>
                  </a:cubicBezTo>
                  <a:cubicBezTo>
                    <a:pt x="1340346" y="936104"/>
                    <a:pt x="1130792" y="726550"/>
                    <a:pt x="1130792" y="468052"/>
                  </a:cubicBezTo>
                  <a:cubicBezTo>
                    <a:pt x="1130792" y="209554"/>
                    <a:pt x="1340346" y="0"/>
                    <a:pt x="15988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2" name="Rounded Rectangle 8">
              <a:extLst>
                <a:ext uri="{FF2B5EF4-FFF2-40B4-BE49-F238E27FC236}">
                  <a16:creationId xmlns:a16="http://schemas.microsoft.com/office/drawing/2014/main" xmlns="" id="{1C6E4EA0-7AF0-4893-AAE2-930D3FD29865}"/>
                </a:ext>
              </a:extLst>
            </p:cNvPr>
            <p:cNvSpPr/>
            <p:nvPr/>
          </p:nvSpPr>
          <p:spPr>
            <a:xfrm>
              <a:off x="1927607" y="2313483"/>
              <a:ext cx="321786" cy="242802"/>
            </a:xfrm>
            <a:custGeom>
              <a:avLst/>
              <a:gdLst/>
              <a:ahLst/>
              <a:cxnLst/>
              <a:rect l="l" t="t" r="r" b="b"/>
              <a:pathLst>
                <a:path w="3960440" h="2988329">
                  <a:moveTo>
                    <a:pt x="1906134" y="1614050"/>
                  </a:moveTo>
                  <a:cubicBezTo>
                    <a:pt x="1848735" y="1614050"/>
                    <a:pt x="1802205" y="1659775"/>
                    <a:pt x="1802205" y="1716180"/>
                  </a:cubicBezTo>
                  <a:lnTo>
                    <a:pt x="1802205" y="1952130"/>
                  </a:lnTo>
                  <a:lnTo>
                    <a:pt x="1562097" y="1952130"/>
                  </a:lnTo>
                  <a:cubicBezTo>
                    <a:pt x="1504698" y="1952130"/>
                    <a:pt x="1458167" y="1997855"/>
                    <a:pt x="1458167" y="2054260"/>
                  </a:cubicBezTo>
                  <a:lnTo>
                    <a:pt x="1458167" y="2188080"/>
                  </a:lnTo>
                  <a:cubicBezTo>
                    <a:pt x="1458167" y="2244485"/>
                    <a:pt x="1504698" y="2290210"/>
                    <a:pt x="1562097" y="2290210"/>
                  </a:cubicBezTo>
                  <a:lnTo>
                    <a:pt x="1802205" y="2290210"/>
                  </a:lnTo>
                  <a:lnTo>
                    <a:pt x="1802205" y="2526160"/>
                  </a:lnTo>
                  <a:cubicBezTo>
                    <a:pt x="1802205" y="2582565"/>
                    <a:pt x="1848735" y="2628290"/>
                    <a:pt x="1906134" y="2628290"/>
                  </a:cubicBezTo>
                  <a:lnTo>
                    <a:pt x="2042312" y="2628290"/>
                  </a:lnTo>
                  <a:cubicBezTo>
                    <a:pt x="2099711" y="2628290"/>
                    <a:pt x="2146242" y="2582565"/>
                    <a:pt x="2146242" y="2526160"/>
                  </a:cubicBezTo>
                  <a:lnTo>
                    <a:pt x="2146242" y="2290210"/>
                  </a:lnTo>
                  <a:lnTo>
                    <a:pt x="2386349" y="2290210"/>
                  </a:lnTo>
                  <a:cubicBezTo>
                    <a:pt x="2443749" y="2290210"/>
                    <a:pt x="2490279" y="2244485"/>
                    <a:pt x="2490279" y="2188080"/>
                  </a:cubicBezTo>
                  <a:lnTo>
                    <a:pt x="2490279" y="2054260"/>
                  </a:lnTo>
                  <a:cubicBezTo>
                    <a:pt x="2490279" y="1997855"/>
                    <a:pt x="2443749" y="1952130"/>
                    <a:pt x="2386349" y="1952130"/>
                  </a:cubicBezTo>
                  <a:lnTo>
                    <a:pt x="2146242" y="1952130"/>
                  </a:lnTo>
                  <a:lnTo>
                    <a:pt x="2146242" y="1716180"/>
                  </a:lnTo>
                  <a:cubicBezTo>
                    <a:pt x="2146242" y="1659775"/>
                    <a:pt x="2099711" y="1614050"/>
                    <a:pt x="2042312" y="1614050"/>
                  </a:cubicBezTo>
                  <a:close/>
                  <a:moveTo>
                    <a:pt x="0" y="1368149"/>
                  </a:moveTo>
                  <a:lnTo>
                    <a:pt x="3960440" y="1368149"/>
                  </a:lnTo>
                  <a:lnTo>
                    <a:pt x="3960440" y="2489988"/>
                  </a:lnTo>
                  <a:cubicBezTo>
                    <a:pt x="3960440" y="2765214"/>
                    <a:pt x="3737325" y="2988329"/>
                    <a:pt x="3462099" y="2988329"/>
                  </a:cubicBezTo>
                  <a:lnTo>
                    <a:pt x="498341" y="2988329"/>
                  </a:lnTo>
                  <a:cubicBezTo>
                    <a:pt x="223115" y="2988329"/>
                    <a:pt x="0" y="2765214"/>
                    <a:pt x="0" y="2489988"/>
                  </a:cubicBezTo>
                  <a:close/>
                  <a:moveTo>
                    <a:pt x="1399199" y="277487"/>
                  </a:moveTo>
                  <a:cubicBezTo>
                    <a:pt x="1340514" y="277487"/>
                    <a:pt x="1292941" y="325060"/>
                    <a:pt x="1292941" y="383745"/>
                  </a:cubicBezTo>
                  <a:lnTo>
                    <a:pt x="1292941" y="684073"/>
                  </a:lnTo>
                  <a:lnTo>
                    <a:pt x="2667496" y="684073"/>
                  </a:lnTo>
                  <a:lnTo>
                    <a:pt x="2667496" y="383745"/>
                  </a:lnTo>
                  <a:cubicBezTo>
                    <a:pt x="2667496" y="325060"/>
                    <a:pt x="2619923" y="277487"/>
                    <a:pt x="2561238" y="277487"/>
                  </a:cubicBezTo>
                  <a:close/>
                  <a:moveTo>
                    <a:pt x="1139543" y="0"/>
                  </a:moveTo>
                  <a:lnTo>
                    <a:pt x="2820896" y="0"/>
                  </a:lnTo>
                  <a:cubicBezTo>
                    <a:pt x="2920320" y="0"/>
                    <a:pt x="3000919" y="80599"/>
                    <a:pt x="3000919" y="180023"/>
                  </a:cubicBezTo>
                  <a:lnTo>
                    <a:pt x="3000919" y="684073"/>
                  </a:lnTo>
                  <a:lnTo>
                    <a:pt x="3462099" y="684073"/>
                  </a:lnTo>
                  <a:cubicBezTo>
                    <a:pt x="3727111" y="684073"/>
                    <a:pt x="3943808" y="890935"/>
                    <a:pt x="3957387" y="1152125"/>
                  </a:cubicBezTo>
                  <a:lnTo>
                    <a:pt x="3053" y="1152125"/>
                  </a:lnTo>
                  <a:cubicBezTo>
                    <a:pt x="16632" y="890935"/>
                    <a:pt x="233329" y="684073"/>
                    <a:pt x="498341" y="684073"/>
                  </a:cubicBezTo>
                  <a:lnTo>
                    <a:pt x="959520" y="684073"/>
                  </a:lnTo>
                  <a:lnTo>
                    <a:pt x="959520" y="180023"/>
                  </a:lnTo>
                  <a:cubicBezTo>
                    <a:pt x="959520" y="80599"/>
                    <a:pt x="1040119" y="0"/>
                    <a:pt x="11395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cs typeface="Arial" pitchFamily="34" charset="0"/>
              </a:endParaRPr>
            </a:p>
          </p:txBody>
        </p:sp>
        <p:sp>
          <p:nvSpPr>
            <p:cNvPr id="93" name="Heart 3">
              <a:extLst>
                <a:ext uri="{FF2B5EF4-FFF2-40B4-BE49-F238E27FC236}">
                  <a16:creationId xmlns:a16="http://schemas.microsoft.com/office/drawing/2014/main" xmlns="" id="{C30A93BC-7724-4DCD-B297-025171BF4F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7642" y="3291161"/>
              <a:ext cx="321751" cy="291179"/>
            </a:xfrm>
            <a:custGeom>
              <a:avLst/>
              <a:gdLst/>
              <a:ahLst/>
              <a:cxnLst/>
              <a:rect l="l" t="t" r="r" b="b"/>
              <a:pathLst>
                <a:path w="3971393" h="3594045">
                  <a:moveTo>
                    <a:pt x="2284446" y="942229"/>
                  </a:moveTo>
                  <a:cubicBezTo>
                    <a:pt x="2231718" y="946666"/>
                    <a:pt x="2184212" y="981897"/>
                    <a:pt x="2166723" y="1035351"/>
                  </a:cubicBezTo>
                  <a:lnTo>
                    <a:pt x="1818705" y="2099054"/>
                  </a:lnTo>
                  <a:lnTo>
                    <a:pt x="1630896" y="1461099"/>
                  </a:lnTo>
                  <a:cubicBezTo>
                    <a:pt x="1625536" y="1442893"/>
                    <a:pt x="1616698" y="1426659"/>
                    <a:pt x="1605222" y="1412988"/>
                  </a:cubicBezTo>
                  <a:cubicBezTo>
                    <a:pt x="1592838" y="1372092"/>
                    <a:pt x="1559535" y="1339590"/>
                    <a:pt x="1515200" y="1327710"/>
                  </a:cubicBezTo>
                  <a:cubicBezTo>
                    <a:pt x="1442764" y="1308302"/>
                    <a:pt x="1368310" y="1351289"/>
                    <a:pt x="1348901" y="1423723"/>
                  </a:cubicBezTo>
                  <a:lnTo>
                    <a:pt x="1175574" y="2070589"/>
                  </a:lnTo>
                  <a:lnTo>
                    <a:pt x="887391" y="2070589"/>
                  </a:lnTo>
                  <a:cubicBezTo>
                    <a:pt x="812401" y="2070589"/>
                    <a:pt x="751610" y="2131382"/>
                    <a:pt x="751610" y="2206372"/>
                  </a:cubicBezTo>
                  <a:cubicBezTo>
                    <a:pt x="751609" y="2281361"/>
                    <a:pt x="812402" y="2342153"/>
                    <a:pt x="887391" y="2342154"/>
                  </a:cubicBezTo>
                  <a:lnTo>
                    <a:pt x="1266160" y="2342154"/>
                  </a:lnTo>
                  <a:cubicBezTo>
                    <a:pt x="1309243" y="2342153"/>
                    <a:pt x="1347639" y="2322088"/>
                    <a:pt x="1370869" y="2289485"/>
                  </a:cubicBezTo>
                  <a:cubicBezTo>
                    <a:pt x="1392914" y="2274134"/>
                    <a:pt x="1408463" y="2250677"/>
                    <a:pt x="1415910" y="2222885"/>
                  </a:cubicBezTo>
                  <a:lnTo>
                    <a:pt x="1490320" y="1945186"/>
                  </a:lnTo>
                  <a:lnTo>
                    <a:pt x="1661817" y="2527729"/>
                  </a:lnTo>
                  <a:cubicBezTo>
                    <a:pt x="1680716" y="2591927"/>
                    <a:pt x="1742866" y="2631605"/>
                    <a:pt x="1806849" y="2621696"/>
                  </a:cubicBezTo>
                  <a:cubicBezTo>
                    <a:pt x="1873057" y="2637495"/>
                    <a:pt x="1940784" y="2599243"/>
                    <a:pt x="1962449" y="2533025"/>
                  </a:cubicBezTo>
                  <a:lnTo>
                    <a:pt x="2291633" y="1526890"/>
                  </a:lnTo>
                  <a:lnTo>
                    <a:pt x="2478124" y="2222886"/>
                  </a:lnTo>
                  <a:cubicBezTo>
                    <a:pt x="2491725" y="2273643"/>
                    <a:pt x="2532355" y="2309941"/>
                    <a:pt x="2580723" y="2318869"/>
                  </a:cubicBezTo>
                  <a:cubicBezTo>
                    <a:pt x="2600453" y="2334375"/>
                    <a:pt x="2625460" y="2342152"/>
                    <a:pt x="2652283" y="2342153"/>
                  </a:cubicBezTo>
                  <a:lnTo>
                    <a:pt x="3058108" y="2342153"/>
                  </a:lnTo>
                  <a:cubicBezTo>
                    <a:pt x="3133099" y="2342153"/>
                    <a:pt x="3193891" y="2281360"/>
                    <a:pt x="3193891" y="2206371"/>
                  </a:cubicBezTo>
                  <a:cubicBezTo>
                    <a:pt x="3193890" y="2131381"/>
                    <a:pt x="3133099" y="2070589"/>
                    <a:pt x="3058108" y="2070588"/>
                  </a:cubicBezTo>
                  <a:lnTo>
                    <a:pt x="2718460" y="2070589"/>
                  </a:lnTo>
                  <a:lnTo>
                    <a:pt x="2455970" y="1090961"/>
                  </a:lnTo>
                  <a:cubicBezTo>
                    <a:pt x="2449895" y="1068289"/>
                    <a:pt x="2438427" y="1048501"/>
                    <a:pt x="2421928" y="1033927"/>
                  </a:cubicBezTo>
                  <a:cubicBezTo>
                    <a:pt x="2410672" y="994460"/>
                    <a:pt x="2379946" y="962248"/>
                    <a:pt x="2337996" y="948523"/>
                  </a:cubicBezTo>
                  <a:cubicBezTo>
                    <a:pt x="2320178" y="942693"/>
                    <a:pt x="2302022" y="940751"/>
                    <a:pt x="2284446" y="942229"/>
                  </a:cubicBezTo>
                  <a:close/>
                  <a:moveTo>
                    <a:pt x="941190" y="119"/>
                  </a:moveTo>
                  <a:cubicBezTo>
                    <a:pt x="1335246" y="6449"/>
                    <a:pt x="1754682" y="267656"/>
                    <a:pt x="1985697" y="864700"/>
                  </a:cubicBezTo>
                  <a:cubicBezTo>
                    <a:pt x="2807082" y="-1258124"/>
                    <a:pt x="6010484" y="864700"/>
                    <a:pt x="1985697" y="3594045"/>
                  </a:cubicBezTo>
                  <a:cubicBezTo>
                    <a:pt x="-907119" y="1632328"/>
                    <a:pt x="-65842" y="-16059"/>
                    <a:pt x="941190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Arial" pitchFamily="34" charset="0"/>
              </a:endParaRPr>
            </a:p>
          </p:txBody>
        </p:sp>
        <p:sp>
          <p:nvSpPr>
            <p:cNvPr id="94" name="Oval 19">
              <a:extLst>
                <a:ext uri="{FF2B5EF4-FFF2-40B4-BE49-F238E27FC236}">
                  <a16:creationId xmlns:a16="http://schemas.microsoft.com/office/drawing/2014/main" xmlns="" id="{3158314C-1090-4772-A068-FC61DE88E142}"/>
                </a:ext>
              </a:extLst>
            </p:cNvPr>
            <p:cNvSpPr/>
            <p:nvPr/>
          </p:nvSpPr>
          <p:spPr>
            <a:xfrm rot="7840081">
              <a:off x="4020982" y="2967011"/>
              <a:ext cx="322356" cy="274980"/>
            </a:xfrm>
            <a:custGeom>
              <a:avLst/>
              <a:gdLst/>
              <a:ahLst/>
              <a:cxnLst/>
              <a:rect l="l" t="t" r="r" b="b"/>
              <a:pathLst>
                <a:path w="4290840" h="3660228">
                  <a:moveTo>
                    <a:pt x="2325835" y="1430901"/>
                  </a:moveTo>
                  <a:cubicBezTo>
                    <a:pt x="2336670" y="1441414"/>
                    <a:pt x="2351639" y="1447919"/>
                    <a:pt x="2368172" y="1447919"/>
                  </a:cubicBezTo>
                  <a:cubicBezTo>
                    <a:pt x="2401241" y="1447919"/>
                    <a:pt x="2428048" y="1421905"/>
                    <a:pt x="2428048" y="1389815"/>
                  </a:cubicBezTo>
                  <a:lnTo>
                    <a:pt x="2428048" y="290423"/>
                  </a:lnTo>
                  <a:cubicBezTo>
                    <a:pt x="2428048" y="258334"/>
                    <a:pt x="2401241" y="232319"/>
                    <a:pt x="2368173" y="232320"/>
                  </a:cubicBezTo>
                  <a:cubicBezTo>
                    <a:pt x="2335105" y="232319"/>
                    <a:pt x="2308298" y="258334"/>
                    <a:pt x="2308298" y="290424"/>
                  </a:cubicBezTo>
                  <a:lnTo>
                    <a:pt x="2308298" y="1389814"/>
                  </a:lnTo>
                  <a:cubicBezTo>
                    <a:pt x="2308297" y="1405860"/>
                    <a:pt x="2314999" y="1420385"/>
                    <a:pt x="2325835" y="1430901"/>
                  </a:cubicBezTo>
                  <a:close/>
                  <a:moveTo>
                    <a:pt x="1712446" y="1346642"/>
                  </a:moveTo>
                  <a:cubicBezTo>
                    <a:pt x="1591450" y="1204364"/>
                    <a:pt x="1518764" y="1021961"/>
                    <a:pt x="1518764" y="823084"/>
                  </a:cubicBezTo>
                  <a:cubicBezTo>
                    <a:pt x="1518764" y="368507"/>
                    <a:pt x="1898505" y="1"/>
                    <a:pt x="2366939" y="0"/>
                  </a:cubicBezTo>
                  <a:cubicBezTo>
                    <a:pt x="2835373" y="1"/>
                    <a:pt x="3215115" y="368508"/>
                    <a:pt x="3215114" y="823084"/>
                  </a:cubicBezTo>
                  <a:cubicBezTo>
                    <a:pt x="3215114" y="1277660"/>
                    <a:pt x="2835373" y="1646168"/>
                    <a:pt x="2366939" y="1646167"/>
                  </a:cubicBezTo>
                  <a:cubicBezTo>
                    <a:pt x="2132723" y="1646167"/>
                    <a:pt x="1920679" y="1554040"/>
                    <a:pt x="1767189" y="1405093"/>
                  </a:cubicBezTo>
                  <a:cubicBezTo>
                    <a:pt x="1748003" y="1386474"/>
                    <a:pt x="1729732" y="1366968"/>
                    <a:pt x="1712446" y="1346642"/>
                  </a:cubicBezTo>
                  <a:close/>
                  <a:moveTo>
                    <a:pt x="2442785" y="3276067"/>
                  </a:moveTo>
                  <a:cubicBezTo>
                    <a:pt x="2452539" y="3288725"/>
                    <a:pt x="2467121" y="3297661"/>
                    <a:pt x="2484220" y="3299876"/>
                  </a:cubicBezTo>
                  <a:lnTo>
                    <a:pt x="3567493" y="3440235"/>
                  </a:lnTo>
                  <a:cubicBezTo>
                    <a:pt x="3601691" y="3444665"/>
                    <a:pt x="3633005" y="3420535"/>
                    <a:pt x="3637436" y="3386337"/>
                  </a:cubicBezTo>
                  <a:lnTo>
                    <a:pt x="3638507" y="3378082"/>
                  </a:lnTo>
                  <a:cubicBezTo>
                    <a:pt x="3642938" y="3343884"/>
                    <a:pt x="3618808" y="3312570"/>
                    <a:pt x="3584610" y="3308139"/>
                  </a:cubicBezTo>
                  <a:cubicBezTo>
                    <a:pt x="3223518" y="3261353"/>
                    <a:pt x="2862428" y="3214566"/>
                    <a:pt x="2501336" y="3167780"/>
                  </a:cubicBezTo>
                  <a:cubicBezTo>
                    <a:pt x="2467138" y="3163349"/>
                    <a:pt x="2435824" y="3187479"/>
                    <a:pt x="2431392" y="3221677"/>
                  </a:cubicBezTo>
                  <a:lnTo>
                    <a:pt x="2430323" y="3229933"/>
                  </a:lnTo>
                  <a:cubicBezTo>
                    <a:pt x="2428107" y="3247032"/>
                    <a:pt x="2433032" y="3263410"/>
                    <a:pt x="2442785" y="3276067"/>
                  </a:cubicBezTo>
                  <a:close/>
                  <a:moveTo>
                    <a:pt x="2077965" y="3502921"/>
                  </a:moveTo>
                  <a:cubicBezTo>
                    <a:pt x="2211151" y="3366898"/>
                    <a:pt x="2317658" y="3113548"/>
                    <a:pt x="2352262" y="2815726"/>
                  </a:cubicBezTo>
                  <a:cubicBezTo>
                    <a:pt x="2386865" y="2517903"/>
                    <a:pt x="2341165" y="2247898"/>
                    <a:pt x="2242534" y="2086510"/>
                  </a:cubicBezTo>
                  <a:lnTo>
                    <a:pt x="3638641" y="2239266"/>
                  </a:lnTo>
                  <a:cubicBezTo>
                    <a:pt x="4041695" y="2283368"/>
                    <a:pt x="4331596" y="2636192"/>
                    <a:pt x="4286150" y="3027324"/>
                  </a:cubicBezTo>
                  <a:cubicBezTo>
                    <a:pt x="4240705" y="3418455"/>
                    <a:pt x="3877125" y="3699778"/>
                    <a:pt x="3474071" y="3655676"/>
                  </a:cubicBezTo>
                  <a:close/>
                  <a:moveTo>
                    <a:pt x="554154" y="3094005"/>
                  </a:moveTo>
                  <a:cubicBezTo>
                    <a:pt x="563899" y="3106651"/>
                    <a:pt x="578469" y="3115580"/>
                    <a:pt x="595552" y="3117793"/>
                  </a:cubicBezTo>
                  <a:lnTo>
                    <a:pt x="1844342" y="3279597"/>
                  </a:lnTo>
                  <a:cubicBezTo>
                    <a:pt x="1878509" y="3284024"/>
                    <a:pt x="1909796" y="3259914"/>
                    <a:pt x="1914223" y="3225747"/>
                  </a:cubicBezTo>
                  <a:lnTo>
                    <a:pt x="1915292" y="3217498"/>
                  </a:lnTo>
                  <a:cubicBezTo>
                    <a:pt x="1919719" y="3183330"/>
                    <a:pt x="1895610" y="3152043"/>
                    <a:pt x="1861442" y="3147616"/>
                  </a:cubicBezTo>
                  <a:lnTo>
                    <a:pt x="612653" y="2985812"/>
                  </a:lnTo>
                  <a:cubicBezTo>
                    <a:pt x="578485" y="2981385"/>
                    <a:pt x="547198" y="3005495"/>
                    <a:pt x="542771" y="3039662"/>
                  </a:cubicBezTo>
                  <a:lnTo>
                    <a:pt x="541702" y="3047911"/>
                  </a:lnTo>
                  <a:cubicBezTo>
                    <a:pt x="539489" y="3064995"/>
                    <a:pt x="544409" y="3081359"/>
                    <a:pt x="554154" y="3094005"/>
                  </a:cubicBezTo>
                  <a:close/>
                  <a:moveTo>
                    <a:pt x="160256" y="3083028"/>
                  </a:moveTo>
                  <a:cubicBezTo>
                    <a:pt x="43080" y="2940417"/>
                    <a:pt x="-18033" y="2754428"/>
                    <a:pt x="4690" y="2558864"/>
                  </a:cubicBezTo>
                  <a:cubicBezTo>
                    <a:pt x="50134" y="2167732"/>
                    <a:pt x="413715" y="1886409"/>
                    <a:pt x="816769" y="1930509"/>
                  </a:cubicBezTo>
                  <a:lnTo>
                    <a:pt x="2159669" y="2077444"/>
                  </a:lnTo>
                  <a:cubicBezTo>
                    <a:pt x="2252567" y="2248534"/>
                    <a:pt x="2291731" y="2517583"/>
                    <a:pt x="2258286" y="2805444"/>
                  </a:cubicBezTo>
                  <a:cubicBezTo>
                    <a:pt x="2224840" y="3093304"/>
                    <a:pt x="2124922" y="3347135"/>
                    <a:pt x="1995098" y="3493855"/>
                  </a:cubicBezTo>
                  <a:lnTo>
                    <a:pt x="652198" y="3346920"/>
                  </a:lnTo>
                  <a:cubicBezTo>
                    <a:pt x="450671" y="3324868"/>
                    <a:pt x="277431" y="3225638"/>
                    <a:pt x="160256" y="30830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Arial" pitchFamily="34" charset="0"/>
              </a:endParaRPr>
            </a:p>
          </p:txBody>
        </p:sp>
        <p:sp>
          <p:nvSpPr>
            <p:cNvPr id="95" name="Rounded Rectangle 3">
              <a:extLst>
                <a:ext uri="{FF2B5EF4-FFF2-40B4-BE49-F238E27FC236}">
                  <a16:creationId xmlns:a16="http://schemas.microsoft.com/office/drawing/2014/main" xmlns="" id="{7986188D-5289-4813-8595-90494CFBC4BF}"/>
                </a:ext>
              </a:extLst>
            </p:cNvPr>
            <p:cNvSpPr/>
            <p:nvPr/>
          </p:nvSpPr>
          <p:spPr>
            <a:xfrm>
              <a:off x="3497944" y="3331140"/>
              <a:ext cx="221486" cy="308915"/>
            </a:xfrm>
            <a:custGeom>
              <a:avLst/>
              <a:gdLst/>
              <a:ahLst/>
              <a:cxnLst/>
              <a:rect l="l" t="t" r="r" b="b"/>
              <a:pathLst>
                <a:path w="2736304" h="3816424">
                  <a:moveTo>
                    <a:pt x="1992313" y="3204401"/>
                  </a:moveTo>
                  <a:lnTo>
                    <a:pt x="1992313" y="3485995"/>
                  </a:lnTo>
                  <a:lnTo>
                    <a:pt x="2294360" y="3485995"/>
                  </a:lnTo>
                  <a:cubicBezTo>
                    <a:pt x="2372120" y="3485995"/>
                    <a:pt x="2435157" y="3422958"/>
                    <a:pt x="2435157" y="3345198"/>
                  </a:cubicBezTo>
                  <a:cubicBezTo>
                    <a:pt x="2435157" y="3267438"/>
                    <a:pt x="2372120" y="3204401"/>
                    <a:pt x="2294360" y="3204401"/>
                  </a:cubicBezTo>
                  <a:close/>
                  <a:moveTo>
                    <a:pt x="721569" y="3204401"/>
                  </a:moveTo>
                  <a:lnTo>
                    <a:pt x="721569" y="3485995"/>
                  </a:lnTo>
                  <a:lnTo>
                    <a:pt x="1023616" y="3485995"/>
                  </a:lnTo>
                  <a:cubicBezTo>
                    <a:pt x="1101376" y="3485995"/>
                    <a:pt x="1164413" y="3422958"/>
                    <a:pt x="1164413" y="3345198"/>
                  </a:cubicBezTo>
                  <a:cubicBezTo>
                    <a:pt x="1164413" y="3267438"/>
                    <a:pt x="1101376" y="3204401"/>
                    <a:pt x="1023616" y="3204401"/>
                  </a:cubicBezTo>
                  <a:close/>
                  <a:moveTo>
                    <a:pt x="1717464" y="3154490"/>
                  </a:moveTo>
                  <a:lnTo>
                    <a:pt x="2289585" y="3154490"/>
                  </a:lnTo>
                  <a:cubicBezTo>
                    <a:pt x="2394910" y="3154490"/>
                    <a:pt x="2480292" y="3239872"/>
                    <a:pt x="2480292" y="3345197"/>
                  </a:cubicBezTo>
                  <a:cubicBezTo>
                    <a:pt x="2480292" y="3450522"/>
                    <a:pt x="2394910" y="3535904"/>
                    <a:pt x="2289585" y="3535904"/>
                  </a:cubicBezTo>
                  <a:lnTo>
                    <a:pt x="1717464" y="3535904"/>
                  </a:lnTo>
                  <a:cubicBezTo>
                    <a:pt x="1612139" y="3535904"/>
                    <a:pt x="1526757" y="3450522"/>
                    <a:pt x="1526757" y="3345197"/>
                  </a:cubicBezTo>
                  <a:cubicBezTo>
                    <a:pt x="1526757" y="3239872"/>
                    <a:pt x="1612139" y="3154490"/>
                    <a:pt x="1717464" y="3154490"/>
                  </a:cubicBezTo>
                  <a:close/>
                  <a:moveTo>
                    <a:pt x="446720" y="3154490"/>
                  </a:moveTo>
                  <a:lnTo>
                    <a:pt x="1018841" y="3154490"/>
                  </a:lnTo>
                  <a:cubicBezTo>
                    <a:pt x="1124166" y="3154490"/>
                    <a:pt x="1209548" y="3239872"/>
                    <a:pt x="1209548" y="3345197"/>
                  </a:cubicBezTo>
                  <a:cubicBezTo>
                    <a:pt x="1209548" y="3450522"/>
                    <a:pt x="1124166" y="3535904"/>
                    <a:pt x="1018841" y="3535904"/>
                  </a:cubicBezTo>
                  <a:lnTo>
                    <a:pt x="446720" y="3535904"/>
                  </a:lnTo>
                  <a:cubicBezTo>
                    <a:pt x="341395" y="3535904"/>
                    <a:pt x="256013" y="3450522"/>
                    <a:pt x="256013" y="3345197"/>
                  </a:cubicBezTo>
                  <a:cubicBezTo>
                    <a:pt x="256013" y="3239872"/>
                    <a:pt x="341395" y="3154490"/>
                    <a:pt x="446720" y="3154490"/>
                  </a:cubicBezTo>
                  <a:close/>
                  <a:moveTo>
                    <a:pt x="1992313" y="2629607"/>
                  </a:moveTo>
                  <a:lnTo>
                    <a:pt x="1992313" y="2911201"/>
                  </a:lnTo>
                  <a:lnTo>
                    <a:pt x="2294360" y="2911201"/>
                  </a:lnTo>
                  <a:cubicBezTo>
                    <a:pt x="2372120" y="2911201"/>
                    <a:pt x="2435157" y="2848164"/>
                    <a:pt x="2435157" y="2770404"/>
                  </a:cubicBezTo>
                  <a:cubicBezTo>
                    <a:pt x="2435157" y="2692644"/>
                    <a:pt x="2372120" y="2629607"/>
                    <a:pt x="2294360" y="2629607"/>
                  </a:cubicBezTo>
                  <a:close/>
                  <a:moveTo>
                    <a:pt x="721569" y="2629607"/>
                  </a:moveTo>
                  <a:lnTo>
                    <a:pt x="721569" y="2911201"/>
                  </a:lnTo>
                  <a:lnTo>
                    <a:pt x="1023616" y="2911201"/>
                  </a:lnTo>
                  <a:cubicBezTo>
                    <a:pt x="1101376" y="2911201"/>
                    <a:pt x="1164413" y="2848164"/>
                    <a:pt x="1164413" y="2770404"/>
                  </a:cubicBezTo>
                  <a:cubicBezTo>
                    <a:pt x="1164413" y="2692644"/>
                    <a:pt x="1101376" y="2629607"/>
                    <a:pt x="1023616" y="2629607"/>
                  </a:cubicBezTo>
                  <a:close/>
                  <a:moveTo>
                    <a:pt x="1717464" y="2579696"/>
                  </a:moveTo>
                  <a:lnTo>
                    <a:pt x="2289585" y="2579696"/>
                  </a:lnTo>
                  <a:cubicBezTo>
                    <a:pt x="2394910" y="2579696"/>
                    <a:pt x="2480292" y="2665078"/>
                    <a:pt x="2480292" y="2770403"/>
                  </a:cubicBezTo>
                  <a:cubicBezTo>
                    <a:pt x="2480292" y="2875728"/>
                    <a:pt x="2394910" y="2961110"/>
                    <a:pt x="2289585" y="2961110"/>
                  </a:cubicBezTo>
                  <a:lnTo>
                    <a:pt x="1717464" y="2961110"/>
                  </a:lnTo>
                  <a:cubicBezTo>
                    <a:pt x="1612139" y="2961110"/>
                    <a:pt x="1526757" y="2875728"/>
                    <a:pt x="1526757" y="2770403"/>
                  </a:cubicBezTo>
                  <a:cubicBezTo>
                    <a:pt x="1526757" y="2665078"/>
                    <a:pt x="1612139" y="2579696"/>
                    <a:pt x="1717464" y="2579696"/>
                  </a:cubicBezTo>
                  <a:close/>
                  <a:moveTo>
                    <a:pt x="446720" y="2579696"/>
                  </a:moveTo>
                  <a:lnTo>
                    <a:pt x="1018841" y="2579696"/>
                  </a:lnTo>
                  <a:cubicBezTo>
                    <a:pt x="1124166" y="2579696"/>
                    <a:pt x="1209548" y="2665078"/>
                    <a:pt x="1209548" y="2770403"/>
                  </a:cubicBezTo>
                  <a:cubicBezTo>
                    <a:pt x="1209548" y="2875728"/>
                    <a:pt x="1124166" y="2961110"/>
                    <a:pt x="1018841" y="2961110"/>
                  </a:cubicBezTo>
                  <a:lnTo>
                    <a:pt x="446720" y="2961110"/>
                  </a:lnTo>
                  <a:cubicBezTo>
                    <a:pt x="341395" y="2961110"/>
                    <a:pt x="256013" y="2875728"/>
                    <a:pt x="256013" y="2770403"/>
                  </a:cubicBezTo>
                  <a:cubicBezTo>
                    <a:pt x="256013" y="2665078"/>
                    <a:pt x="341395" y="2579696"/>
                    <a:pt x="446720" y="2579696"/>
                  </a:cubicBezTo>
                  <a:close/>
                  <a:moveTo>
                    <a:pt x="1992313" y="2054813"/>
                  </a:moveTo>
                  <a:lnTo>
                    <a:pt x="1992313" y="2336407"/>
                  </a:lnTo>
                  <a:lnTo>
                    <a:pt x="2294360" y="2336407"/>
                  </a:lnTo>
                  <a:cubicBezTo>
                    <a:pt x="2372120" y="2336407"/>
                    <a:pt x="2435157" y="2273370"/>
                    <a:pt x="2435157" y="2195610"/>
                  </a:cubicBezTo>
                  <a:cubicBezTo>
                    <a:pt x="2435157" y="2117850"/>
                    <a:pt x="2372120" y="2054813"/>
                    <a:pt x="2294360" y="2054813"/>
                  </a:cubicBezTo>
                  <a:close/>
                  <a:moveTo>
                    <a:pt x="721569" y="2054813"/>
                  </a:moveTo>
                  <a:lnTo>
                    <a:pt x="721569" y="2336407"/>
                  </a:lnTo>
                  <a:lnTo>
                    <a:pt x="1023616" y="2336407"/>
                  </a:lnTo>
                  <a:cubicBezTo>
                    <a:pt x="1101376" y="2336407"/>
                    <a:pt x="1164413" y="2273370"/>
                    <a:pt x="1164413" y="2195610"/>
                  </a:cubicBezTo>
                  <a:cubicBezTo>
                    <a:pt x="1164413" y="2117850"/>
                    <a:pt x="1101376" y="2054813"/>
                    <a:pt x="1023616" y="2054813"/>
                  </a:cubicBezTo>
                  <a:close/>
                  <a:moveTo>
                    <a:pt x="1717464" y="2004902"/>
                  </a:moveTo>
                  <a:lnTo>
                    <a:pt x="2289585" y="2004902"/>
                  </a:lnTo>
                  <a:cubicBezTo>
                    <a:pt x="2394910" y="2004902"/>
                    <a:pt x="2480292" y="2090284"/>
                    <a:pt x="2480292" y="2195609"/>
                  </a:cubicBezTo>
                  <a:cubicBezTo>
                    <a:pt x="2480292" y="2300934"/>
                    <a:pt x="2394910" y="2386316"/>
                    <a:pt x="2289585" y="2386316"/>
                  </a:cubicBezTo>
                  <a:lnTo>
                    <a:pt x="1717464" y="2386316"/>
                  </a:lnTo>
                  <a:cubicBezTo>
                    <a:pt x="1612139" y="2386316"/>
                    <a:pt x="1526757" y="2300934"/>
                    <a:pt x="1526757" y="2195609"/>
                  </a:cubicBezTo>
                  <a:cubicBezTo>
                    <a:pt x="1526757" y="2090284"/>
                    <a:pt x="1612139" y="2004902"/>
                    <a:pt x="1717464" y="2004902"/>
                  </a:cubicBezTo>
                  <a:close/>
                  <a:moveTo>
                    <a:pt x="446720" y="2004902"/>
                  </a:moveTo>
                  <a:lnTo>
                    <a:pt x="1018841" y="2004902"/>
                  </a:lnTo>
                  <a:cubicBezTo>
                    <a:pt x="1124166" y="2004902"/>
                    <a:pt x="1209548" y="2090284"/>
                    <a:pt x="1209548" y="2195609"/>
                  </a:cubicBezTo>
                  <a:cubicBezTo>
                    <a:pt x="1209548" y="2300934"/>
                    <a:pt x="1124166" y="2386316"/>
                    <a:pt x="1018841" y="2386316"/>
                  </a:cubicBezTo>
                  <a:lnTo>
                    <a:pt x="446720" y="2386316"/>
                  </a:lnTo>
                  <a:cubicBezTo>
                    <a:pt x="341395" y="2386316"/>
                    <a:pt x="256013" y="2300934"/>
                    <a:pt x="256013" y="2195609"/>
                  </a:cubicBezTo>
                  <a:cubicBezTo>
                    <a:pt x="256013" y="2090284"/>
                    <a:pt x="341395" y="2004902"/>
                    <a:pt x="446720" y="2004902"/>
                  </a:cubicBezTo>
                  <a:close/>
                  <a:moveTo>
                    <a:pt x="1992313" y="1480019"/>
                  </a:moveTo>
                  <a:lnTo>
                    <a:pt x="1992313" y="1761613"/>
                  </a:lnTo>
                  <a:lnTo>
                    <a:pt x="2294360" y="1761613"/>
                  </a:lnTo>
                  <a:cubicBezTo>
                    <a:pt x="2372120" y="1761613"/>
                    <a:pt x="2435157" y="1698576"/>
                    <a:pt x="2435157" y="1620816"/>
                  </a:cubicBezTo>
                  <a:cubicBezTo>
                    <a:pt x="2435157" y="1543056"/>
                    <a:pt x="2372120" y="1480019"/>
                    <a:pt x="2294360" y="1480019"/>
                  </a:cubicBezTo>
                  <a:close/>
                  <a:moveTo>
                    <a:pt x="721569" y="1480019"/>
                  </a:moveTo>
                  <a:lnTo>
                    <a:pt x="721569" y="1761613"/>
                  </a:lnTo>
                  <a:lnTo>
                    <a:pt x="1023616" y="1761613"/>
                  </a:lnTo>
                  <a:cubicBezTo>
                    <a:pt x="1101376" y="1761613"/>
                    <a:pt x="1164413" y="1698576"/>
                    <a:pt x="1164413" y="1620816"/>
                  </a:cubicBezTo>
                  <a:cubicBezTo>
                    <a:pt x="1164413" y="1543056"/>
                    <a:pt x="1101376" y="1480019"/>
                    <a:pt x="1023616" y="1480019"/>
                  </a:cubicBezTo>
                  <a:close/>
                  <a:moveTo>
                    <a:pt x="1717464" y="1430108"/>
                  </a:moveTo>
                  <a:lnTo>
                    <a:pt x="2289585" y="1430108"/>
                  </a:lnTo>
                  <a:cubicBezTo>
                    <a:pt x="2394910" y="1430108"/>
                    <a:pt x="2480292" y="1515490"/>
                    <a:pt x="2480292" y="1620815"/>
                  </a:cubicBezTo>
                  <a:cubicBezTo>
                    <a:pt x="2480292" y="1726140"/>
                    <a:pt x="2394910" y="1811522"/>
                    <a:pt x="2289585" y="1811522"/>
                  </a:cubicBezTo>
                  <a:lnTo>
                    <a:pt x="1717464" y="1811522"/>
                  </a:lnTo>
                  <a:cubicBezTo>
                    <a:pt x="1612139" y="1811522"/>
                    <a:pt x="1526757" y="1726140"/>
                    <a:pt x="1526757" y="1620815"/>
                  </a:cubicBezTo>
                  <a:cubicBezTo>
                    <a:pt x="1526757" y="1515490"/>
                    <a:pt x="1612139" y="1430108"/>
                    <a:pt x="1717464" y="1430108"/>
                  </a:cubicBezTo>
                  <a:close/>
                  <a:moveTo>
                    <a:pt x="446720" y="1430108"/>
                  </a:moveTo>
                  <a:lnTo>
                    <a:pt x="1018841" y="1430108"/>
                  </a:lnTo>
                  <a:cubicBezTo>
                    <a:pt x="1124166" y="1430108"/>
                    <a:pt x="1209548" y="1515490"/>
                    <a:pt x="1209548" y="1620815"/>
                  </a:cubicBezTo>
                  <a:cubicBezTo>
                    <a:pt x="1209548" y="1726140"/>
                    <a:pt x="1124166" y="1811522"/>
                    <a:pt x="1018841" y="1811522"/>
                  </a:cubicBezTo>
                  <a:lnTo>
                    <a:pt x="446720" y="1811522"/>
                  </a:lnTo>
                  <a:cubicBezTo>
                    <a:pt x="341395" y="1811522"/>
                    <a:pt x="256013" y="1726140"/>
                    <a:pt x="256013" y="1620815"/>
                  </a:cubicBezTo>
                  <a:cubicBezTo>
                    <a:pt x="256013" y="1515490"/>
                    <a:pt x="341395" y="1430108"/>
                    <a:pt x="446720" y="1430108"/>
                  </a:cubicBezTo>
                  <a:close/>
                  <a:moveTo>
                    <a:pt x="1992313" y="905225"/>
                  </a:moveTo>
                  <a:lnTo>
                    <a:pt x="1992313" y="1186819"/>
                  </a:lnTo>
                  <a:lnTo>
                    <a:pt x="2294360" y="1186819"/>
                  </a:lnTo>
                  <a:cubicBezTo>
                    <a:pt x="2372120" y="1186819"/>
                    <a:pt x="2435157" y="1123782"/>
                    <a:pt x="2435157" y="1046022"/>
                  </a:cubicBezTo>
                  <a:cubicBezTo>
                    <a:pt x="2435157" y="968262"/>
                    <a:pt x="2372120" y="905225"/>
                    <a:pt x="2294360" y="905225"/>
                  </a:cubicBezTo>
                  <a:close/>
                  <a:moveTo>
                    <a:pt x="721569" y="905225"/>
                  </a:moveTo>
                  <a:lnTo>
                    <a:pt x="721569" y="1186819"/>
                  </a:lnTo>
                  <a:lnTo>
                    <a:pt x="1023616" y="1186819"/>
                  </a:lnTo>
                  <a:cubicBezTo>
                    <a:pt x="1101376" y="1186819"/>
                    <a:pt x="1164413" y="1123782"/>
                    <a:pt x="1164413" y="1046022"/>
                  </a:cubicBezTo>
                  <a:cubicBezTo>
                    <a:pt x="1164413" y="968262"/>
                    <a:pt x="1101376" y="905225"/>
                    <a:pt x="1023616" y="905225"/>
                  </a:cubicBezTo>
                  <a:close/>
                  <a:moveTo>
                    <a:pt x="1717464" y="855314"/>
                  </a:moveTo>
                  <a:lnTo>
                    <a:pt x="2289585" y="855314"/>
                  </a:lnTo>
                  <a:cubicBezTo>
                    <a:pt x="2394910" y="855314"/>
                    <a:pt x="2480292" y="940696"/>
                    <a:pt x="2480292" y="1046021"/>
                  </a:cubicBezTo>
                  <a:cubicBezTo>
                    <a:pt x="2480292" y="1151346"/>
                    <a:pt x="2394910" y="1236728"/>
                    <a:pt x="2289585" y="1236728"/>
                  </a:cubicBezTo>
                  <a:lnTo>
                    <a:pt x="1717464" y="1236728"/>
                  </a:lnTo>
                  <a:cubicBezTo>
                    <a:pt x="1612139" y="1236728"/>
                    <a:pt x="1526757" y="1151346"/>
                    <a:pt x="1526757" y="1046021"/>
                  </a:cubicBezTo>
                  <a:cubicBezTo>
                    <a:pt x="1526757" y="940696"/>
                    <a:pt x="1612139" y="855314"/>
                    <a:pt x="1717464" y="855314"/>
                  </a:cubicBezTo>
                  <a:close/>
                  <a:moveTo>
                    <a:pt x="446720" y="855314"/>
                  </a:moveTo>
                  <a:lnTo>
                    <a:pt x="1018841" y="855314"/>
                  </a:lnTo>
                  <a:cubicBezTo>
                    <a:pt x="1124166" y="855314"/>
                    <a:pt x="1209548" y="940696"/>
                    <a:pt x="1209548" y="1046021"/>
                  </a:cubicBezTo>
                  <a:cubicBezTo>
                    <a:pt x="1209548" y="1151346"/>
                    <a:pt x="1124166" y="1236728"/>
                    <a:pt x="1018841" y="1236728"/>
                  </a:cubicBezTo>
                  <a:lnTo>
                    <a:pt x="446720" y="1236728"/>
                  </a:lnTo>
                  <a:cubicBezTo>
                    <a:pt x="341395" y="1236728"/>
                    <a:pt x="256013" y="1151346"/>
                    <a:pt x="256013" y="1046021"/>
                  </a:cubicBezTo>
                  <a:cubicBezTo>
                    <a:pt x="256013" y="940696"/>
                    <a:pt x="341395" y="855314"/>
                    <a:pt x="446720" y="855314"/>
                  </a:cubicBezTo>
                  <a:close/>
                  <a:moveTo>
                    <a:pt x="1992313" y="330431"/>
                  </a:moveTo>
                  <a:lnTo>
                    <a:pt x="1992313" y="612025"/>
                  </a:lnTo>
                  <a:lnTo>
                    <a:pt x="2294360" y="612025"/>
                  </a:lnTo>
                  <a:cubicBezTo>
                    <a:pt x="2372120" y="612025"/>
                    <a:pt x="2435157" y="548988"/>
                    <a:pt x="2435157" y="471228"/>
                  </a:cubicBezTo>
                  <a:cubicBezTo>
                    <a:pt x="2435157" y="393468"/>
                    <a:pt x="2372120" y="330431"/>
                    <a:pt x="2294360" y="330431"/>
                  </a:cubicBezTo>
                  <a:close/>
                  <a:moveTo>
                    <a:pt x="721569" y="330431"/>
                  </a:moveTo>
                  <a:lnTo>
                    <a:pt x="721569" y="612025"/>
                  </a:lnTo>
                  <a:lnTo>
                    <a:pt x="1023616" y="612025"/>
                  </a:lnTo>
                  <a:cubicBezTo>
                    <a:pt x="1101376" y="612025"/>
                    <a:pt x="1164413" y="548988"/>
                    <a:pt x="1164413" y="471228"/>
                  </a:cubicBezTo>
                  <a:cubicBezTo>
                    <a:pt x="1164413" y="393468"/>
                    <a:pt x="1101376" y="330431"/>
                    <a:pt x="1023616" y="330431"/>
                  </a:cubicBezTo>
                  <a:close/>
                  <a:moveTo>
                    <a:pt x="1717464" y="280520"/>
                  </a:moveTo>
                  <a:lnTo>
                    <a:pt x="2289585" y="280520"/>
                  </a:lnTo>
                  <a:cubicBezTo>
                    <a:pt x="2394910" y="280520"/>
                    <a:pt x="2480292" y="365902"/>
                    <a:pt x="2480292" y="471227"/>
                  </a:cubicBezTo>
                  <a:cubicBezTo>
                    <a:pt x="2480292" y="576552"/>
                    <a:pt x="2394910" y="661934"/>
                    <a:pt x="2289585" y="661934"/>
                  </a:cubicBezTo>
                  <a:lnTo>
                    <a:pt x="1717464" y="661934"/>
                  </a:lnTo>
                  <a:cubicBezTo>
                    <a:pt x="1612139" y="661934"/>
                    <a:pt x="1526757" y="576552"/>
                    <a:pt x="1526757" y="471227"/>
                  </a:cubicBezTo>
                  <a:cubicBezTo>
                    <a:pt x="1526757" y="365902"/>
                    <a:pt x="1612139" y="280520"/>
                    <a:pt x="1717464" y="280520"/>
                  </a:cubicBezTo>
                  <a:close/>
                  <a:moveTo>
                    <a:pt x="446720" y="280520"/>
                  </a:moveTo>
                  <a:lnTo>
                    <a:pt x="1018841" y="280520"/>
                  </a:lnTo>
                  <a:cubicBezTo>
                    <a:pt x="1124166" y="280520"/>
                    <a:pt x="1209548" y="365902"/>
                    <a:pt x="1209548" y="471227"/>
                  </a:cubicBezTo>
                  <a:cubicBezTo>
                    <a:pt x="1209548" y="576552"/>
                    <a:pt x="1124166" y="661934"/>
                    <a:pt x="1018841" y="661934"/>
                  </a:cubicBezTo>
                  <a:lnTo>
                    <a:pt x="446720" y="661934"/>
                  </a:lnTo>
                  <a:cubicBezTo>
                    <a:pt x="341395" y="661934"/>
                    <a:pt x="256013" y="576552"/>
                    <a:pt x="256013" y="471227"/>
                  </a:cubicBezTo>
                  <a:cubicBezTo>
                    <a:pt x="256013" y="365902"/>
                    <a:pt x="341395" y="280520"/>
                    <a:pt x="446720" y="280520"/>
                  </a:cubicBezTo>
                  <a:close/>
                  <a:moveTo>
                    <a:pt x="106105" y="100827"/>
                  </a:moveTo>
                  <a:lnTo>
                    <a:pt x="106105" y="3715597"/>
                  </a:lnTo>
                  <a:lnTo>
                    <a:pt x="2630200" y="3715597"/>
                  </a:lnTo>
                  <a:lnTo>
                    <a:pt x="2630200" y="100827"/>
                  </a:lnTo>
                  <a:close/>
                  <a:moveTo>
                    <a:pt x="107537" y="0"/>
                  </a:moveTo>
                  <a:lnTo>
                    <a:pt x="2628767" y="0"/>
                  </a:lnTo>
                  <a:cubicBezTo>
                    <a:pt x="2688158" y="0"/>
                    <a:pt x="2736304" y="45612"/>
                    <a:pt x="2736304" y="101877"/>
                  </a:cubicBezTo>
                  <a:lnTo>
                    <a:pt x="2736304" y="3714547"/>
                  </a:lnTo>
                  <a:cubicBezTo>
                    <a:pt x="2736304" y="3770812"/>
                    <a:pt x="2688158" y="3816424"/>
                    <a:pt x="2628767" y="3816424"/>
                  </a:cubicBezTo>
                  <a:lnTo>
                    <a:pt x="107537" y="3816424"/>
                  </a:lnTo>
                  <a:cubicBezTo>
                    <a:pt x="48146" y="3816424"/>
                    <a:pt x="0" y="3770812"/>
                    <a:pt x="0" y="3714547"/>
                  </a:cubicBezTo>
                  <a:lnTo>
                    <a:pt x="0" y="101877"/>
                  </a:lnTo>
                  <a:cubicBezTo>
                    <a:pt x="0" y="45612"/>
                    <a:pt x="48146" y="0"/>
                    <a:pt x="10753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6" name="Oval 7">
              <a:extLst>
                <a:ext uri="{FF2B5EF4-FFF2-40B4-BE49-F238E27FC236}">
                  <a16:creationId xmlns:a16="http://schemas.microsoft.com/office/drawing/2014/main" xmlns="" id="{3CCD3592-65A3-4D63-AE03-6B086BA63B06}"/>
                </a:ext>
              </a:extLst>
            </p:cNvPr>
            <p:cNvSpPr/>
            <p:nvPr/>
          </p:nvSpPr>
          <p:spPr>
            <a:xfrm>
              <a:off x="1252282" y="4541016"/>
              <a:ext cx="308743" cy="308743"/>
            </a:xfrm>
            <a:custGeom>
              <a:avLst/>
              <a:gdLst/>
              <a:ahLst/>
              <a:cxnLst/>
              <a:rect l="l" t="t" r="r" b="b"/>
              <a:pathLst>
                <a:path w="3816424" h="3816424">
                  <a:moveTo>
                    <a:pt x="2203186" y="2279595"/>
                  </a:moveTo>
                  <a:lnTo>
                    <a:pt x="2808192" y="3090048"/>
                  </a:lnTo>
                  <a:cubicBezTo>
                    <a:pt x="2335386" y="3450334"/>
                    <a:pt x="1671399" y="3501280"/>
                    <a:pt x="1136700" y="3171034"/>
                  </a:cubicBezTo>
                  <a:lnTo>
                    <a:pt x="1672341" y="2318238"/>
                  </a:lnTo>
                  <a:cubicBezTo>
                    <a:pt x="1741351" y="2359418"/>
                    <a:pt x="1822171" y="2381777"/>
                    <a:pt x="1908212" y="2381777"/>
                  </a:cubicBezTo>
                  <a:cubicBezTo>
                    <a:pt x="2019680" y="2381777"/>
                    <a:pt x="2122383" y="2344251"/>
                    <a:pt x="2203186" y="2279595"/>
                  </a:cubicBezTo>
                  <a:close/>
                  <a:moveTo>
                    <a:pt x="1908212" y="1559425"/>
                  </a:moveTo>
                  <a:lnTo>
                    <a:pt x="1980325" y="1567601"/>
                  </a:lnTo>
                  <a:lnTo>
                    <a:pt x="1993606" y="1571724"/>
                  </a:lnTo>
                  <a:cubicBezTo>
                    <a:pt x="2013982" y="1576081"/>
                    <a:pt x="2033279" y="1583438"/>
                    <a:pt x="2051568" y="1592606"/>
                  </a:cubicBezTo>
                  <a:cubicBezTo>
                    <a:pt x="2161269" y="1643381"/>
                    <a:pt x="2238178" y="1752249"/>
                    <a:pt x="2242946" y="1879728"/>
                  </a:cubicBezTo>
                  <a:lnTo>
                    <a:pt x="2244564" y="1895777"/>
                  </a:lnTo>
                  <a:lnTo>
                    <a:pt x="2235941" y="1969331"/>
                  </a:lnTo>
                  <a:lnTo>
                    <a:pt x="2229295" y="1990738"/>
                  </a:lnTo>
                  <a:lnTo>
                    <a:pt x="2212064" y="2037880"/>
                  </a:lnTo>
                  <a:lnTo>
                    <a:pt x="2201144" y="2057998"/>
                  </a:lnTo>
                  <a:lnTo>
                    <a:pt x="2172872" y="2101104"/>
                  </a:lnTo>
                  <a:lnTo>
                    <a:pt x="2162191" y="2114050"/>
                  </a:lnTo>
                  <a:lnTo>
                    <a:pt x="2113970" y="2160082"/>
                  </a:lnTo>
                  <a:cubicBezTo>
                    <a:pt x="2057823" y="2205648"/>
                    <a:pt x="1986110" y="2232129"/>
                    <a:pt x="1908212" y="2232129"/>
                  </a:cubicBezTo>
                  <a:cubicBezTo>
                    <a:pt x="1851319" y="2232129"/>
                    <a:pt x="1797724" y="2218004"/>
                    <a:pt x="1751478" y="2191687"/>
                  </a:cubicBezTo>
                  <a:lnTo>
                    <a:pt x="1683784" y="2144677"/>
                  </a:lnTo>
                  <a:lnTo>
                    <a:pt x="1679431" y="2141086"/>
                  </a:lnTo>
                  <a:lnTo>
                    <a:pt x="1625925" y="2077610"/>
                  </a:lnTo>
                  <a:lnTo>
                    <a:pt x="1622829" y="2071906"/>
                  </a:lnTo>
                  <a:lnTo>
                    <a:pt x="1591352" y="2004343"/>
                  </a:lnTo>
                  <a:lnTo>
                    <a:pt x="1586740" y="1989486"/>
                  </a:lnTo>
                  <a:cubicBezTo>
                    <a:pt x="1578347" y="1963748"/>
                    <a:pt x="1573981" y="1936424"/>
                    <a:pt x="1573114" y="1908212"/>
                  </a:cubicBezTo>
                  <a:lnTo>
                    <a:pt x="1571860" y="1895777"/>
                  </a:lnTo>
                  <a:cubicBezTo>
                    <a:pt x="1571860" y="1754345"/>
                    <a:pt x="1659153" y="1633301"/>
                    <a:pt x="1783001" y="1584084"/>
                  </a:cubicBezTo>
                  <a:lnTo>
                    <a:pt x="1842294" y="1566070"/>
                  </a:lnTo>
                  <a:close/>
                  <a:moveTo>
                    <a:pt x="1379953" y="541019"/>
                  </a:moveTo>
                  <a:lnTo>
                    <a:pt x="1729168" y="1444825"/>
                  </a:lnTo>
                  <a:cubicBezTo>
                    <a:pt x="1549201" y="1515335"/>
                    <a:pt x="1422212" y="1690726"/>
                    <a:pt x="1422212" y="1895777"/>
                  </a:cubicBezTo>
                  <a:cubicBezTo>
                    <a:pt x="1422212" y="1899944"/>
                    <a:pt x="1422265" y="1904098"/>
                    <a:pt x="1423466" y="1908212"/>
                  </a:cubicBezTo>
                  <a:lnTo>
                    <a:pt x="425946" y="1908212"/>
                  </a:lnTo>
                  <a:cubicBezTo>
                    <a:pt x="430668" y="1282139"/>
                    <a:pt x="825479" y="748981"/>
                    <a:pt x="1379953" y="541019"/>
                  </a:cubicBezTo>
                  <a:close/>
                  <a:moveTo>
                    <a:pt x="2470889" y="507356"/>
                  </a:moveTo>
                  <a:cubicBezTo>
                    <a:pt x="3027464" y="716106"/>
                    <a:pt x="3423770" y="1251284"/>
                    <a:pt x="3428510" y="1879728"/>
                  </a:cubicBezTo>
                  <a:lnTo>
                    <a:pt x="2392594" y="1879728"/>
                  </a:lnTo>
                  <a:cubicBezTo>
                    <a:pt x="2387735" y="1688621"/>
                    <a:pt x="2271236" y="1525440"/>
                    <a:pt x="2105708" y="1452487"/>
                  </a:cubicBezTo>
                  <a:close/>
                  <a:moveTo>
                    <a:pt x="1908212" y="190783"/>
                  </a:moveTo>
                  <a:cubicBezTo>
                    <a:pt x="959702" y="190783"/>
                    <a:pt x="190783" y="959702"/>
                    <a:pt x="190783" y="1908212"/>
                  </a:cubicBezTo>
                  <a:cubicBezTo>
                    <a:pt x="190783" y="2856722"/>
                    <a:pt x="959702" y="3625641"/>
                    <a:pt x="1908212" y="3625641"/>
                  </a:cubicBezTo>
                  <a:cubicBezTo>
                    <a:pt x="2856722" y="3625641"/>
                    <a:pt x="3625641" y="2856722"/>
                    <a:pt x="3625641" y="1908212"/>
                  </a:cubicBezTo>
                  <a:cubicBezTo>
                    <a:pt x="3625641" y="959702"/>
                    <a:pt x="2856722" y="190783"/>
                    <a:pt x="1908212" y="190783"/>
                  </a:cubicBezTo>
                  <a:close/>
                  <a:moveTo>
                    <a:pt x="1908212" y="0"/>
                  </a:moveTo>
                  <a:cubicBezTo>
                    <a:pt x="2962088" y="0"/>
                    <a:pt x="3816424" y="854336"/>
                    <a:pt x="3816424" y="1908212"/>
                  </a:cubicBezTo>
                  <a:cubicBezTo>
                    <a:pt x="3816424" y="2962088"/>
                    <a:pt x="2962088" y="3816424"/>
                    <a:pt x="1908212" y="3816424"/>
                  </a:cubicBezTo>
                  <a:cubicBezTo>
                    <a:pt x="854336" y="3816424"/>
                    <a:pt x="0" y="2962088"/>
                    <a:pt x="0" y="1908212"/>
                  </a:cubicBezTo>
                  <a:cubicBezTo>
                    <a:pt x="0" y="854336"/>
                    <a:pt x="854336" y="0"/>
                    <a:pt x="19082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7" name="Chord 1">
              <a:extLst>
                <a:ext uri="{FF2B5EF4-FFF2-40B4-BE49-F238E27FC236}">
                  <a16:creationId xmlns:a16="http://schemas.microsoft.com/office/drawing/2014/main" xmlns="" id="{1BB9AD17-6B74-419B-B753-C8BD8C3AE9AF}"/>
                </a:ext>
              </a:extLst>
            </p:cNvPr>
            <p:cNvSpPr/>
            <p:nvPr/>
          </p:nvSpPr>
          <p:spPr>
            <a:xfrm rot="16200000">
              <a:off x="917826" y="3236277"/>
              <a:ext cx="334253" cy="334659"/>
            </a:xfrm>
            <a:custGeom>
              <a:avLst/>
              <a:gdLst/>
              <a:ahLst/>
              <a:cxnLst/>
              <a:rect l="l" t="t" r="r" b="b"/>
              <a:pathLst>
                <a:path w="3967137" h="3971952">
                  <a:moveTo>
                    <a:pt x="261389" y="1091292"/>
                  </a:moveTo>
                  <a:lnTo>
                    <a:pt x="261389" y="2844253"/>
                  </a:lnTo>
                  <a:cubicBezTo>
                    <a:pt x="261389" y="2868314"/>
                    <a:pt x="241884" y="2887819"/>
                    <a:pt x="217823" y="2887819"/>
                  </a:cubicBezTo>
                  <a:lnTo>
                    <a:pt x="43566" y="2887819"/>
                  </a:lnTo>
                  <a:cubicBezTo>
                    <a:pt x="19505" y="2887819"/>
                    <a:pt x="0" y="2868314"/>
                    <a:pt x="0" y="2844253"/>
                  </a:cubicBezTo>
                  <a:lnTo>
                    <a:pt x="0" y="1091292"/>
                  </a:lnTo>
                  <a:cubicBezTo>
                    <a:pt x="0" y="1067231"/>
                    <a:pt x="19505" y="1047726"/>
                    <a:pt x="43566" y="1047726"/>
                  </a:cubicBezTo>
                  <a:lnTo>
                    <a:pt x="217823" y="1047726"/>
                  </a:lnTo>
                  <a:cubicBezTo>
                    <a:pt x="241884" y="1047726"/>
                    <a:pt x="261389" y="1067231"/>
                    <a:pt x="261389" y="1091292"/>
                  </a:cubicBezTo>
                  <a:close/>
                  <a:moveTo>
                    <a:pt x="1777362" y="1774668"/>
                  </a:moveTo>
                  <a:lnTo>
                    <a:pt x="1417254" y="1774668"/>
                  </a:lnTo>
                  <a:lnTo>
                    <a:pt x="1417254" y="1414560"/>
                  </a:lnTo>
                  <a:lnTo>
                    <a:pt x="1031046" y="1414560"/>
                  </a:lnTo>
                  <a:lnTo>
                    <a:pt x="1031046" y="1774668"/>
                  </a:lnTo>
                  <a:lnTo>
                    <a:pt x="670938" y="1774668"/>
                  </a:lnTo>
                  <a:lnTo>
                    <a:pt x="670938" y="2160876"/>
                  </a:lnTo>
                  <a:lnTo>
                    <a:pt x="1031046" y="2160876"/>
                  </a:lnTo>
                  <a:lnTo>
                    <a:pt x="1031046" y="2520984"/>
                  </a:lnTo>
                  <a:lnTo>
                    <a:pt x="1417254" y="2520984"/>
                  </a:lnTo>
                  <a:lnTo>
                    <a:pt x="1417254" y="2160876"/>
                  </a:lnTo>
                  <a:lnTo>
                    <a:pt x="1777362" y="2160876"/>
                  </a:lnTo>
                  <a:close/>
                  <a:moveTo>
                    <a:pt x="2067493" y="3788343"/>
                  </a:moveTo>
                  <a:cubicBezTo>
                    <a:pt x="1411863" y="3859754"/>
                    <a:pt x="774928" y="3530250"/>
                    <a:pt x="425251" y="2938765"/>
                  </a:cubicBezTo>
                  <a:lnTo>
                    <a:pt x="380806" y="2850254"/>
                  </a:lnTo>
                  <a:lnTo>
                    <a:pt x="380806" y="1084978"/>
                  </a:lnTo>
                  <a:cubicBezTo>
                    <a:pt x="391288" y="1056225"/>
                    <a:pt x="405914" y="1029780"/>
                    <a:pt x="421215" y="1003639"/>
                  </a:cubicBezTo>
                  <a:cubicBezTo>
                    <a:pt x="768423" y="410526"/>
                    <a:pt x="1403978" y="78047"/>
                    <a:pt x="2059899" y="146393"/>
                  </a:cubicBezTo>
                  <a:close/>
                  <a:moveTo>
                    <a:pt x="2442453" y="43566"/>
                  </a:moveTo>
                  <a:lnTo>
                    <a:pt x="2442453" y="3916873"/>
                  </a:lnTo>
                  <a:cubicBezTo>
                    <a:pt x="2442453" y="3940934"/>
                    <a:pt x="2422948" y="3960439"/>
                    <a:pt x="2398887" y="3960439"/>
                  </a:cubicBezTo>
                  <a:lnTo>
                    <a:pt x="2224630" y="3960439"/>
                  </a:lnTo>
                  <a:cubicBezTo>
                    <a:pt x="2200569" y="3960439"/>
                    <a:pt x="2181064" y="3940934"/>
                    <a:pt x="2181064" y="3916873"/>
                  </a:cubicBezTo>
                  <a:lnTo>
                    <a:pt x="2181064" y="43566"/>
                  </a:lnTo>
                  <a:cubicBezTo>
                    <a:pt x="2181064" y="19505"/>
                    <a:pt x="2200569" y="0"/>
                    <a:pt x="2224630" y="0"/>
                  </a:cubicBezTo>
                  <a:lnTo>
                    <a:pt x="2398887" y="0"/>
                  </a:lnTo>
                  <a:cubicBezTo>
                    <a:pt x="2422948" y="0"/>
                    <a:pt x="2442453" y="19505"/>
                    <a:pt x="2442453" y="43566"/>
                  </a:cubicBezTo>
                  <a:close/>
                  <a:moveTo>
                    <a:pt x="3576812" y="3233512"/>
                  </a:moveTo>
                  <a:cubicBezTo>
                    <a:pt x="3575162" y="3242191"/>
                    <a:pt x="3571784" y="3250690"/>
                    <a:pt x="3566575" y="3258503"/>
                  </a:cubicBezTo>
                  <a:lnTo>
                    <a:pt x="3324309" y="3621901"/>
                  </a:lnTo>
                  <a:cubicBezTo>
                    <a:pt x="3303474" y="3653154"/>
                    <a:pt x="3261248" y="3661599"/>
                    <a:pt x="3229996" y="3640764"/>
                  </a:cubicBezTo>
                  <a:lnTo>
                    <a:pt x="2586977" y="3212084"/>
                  </a:lnTo>
                  <a:lnTo>
                    <a:pt x="2586977" y="2523698"/>
                  </a:lnTo>
                  <a:lnTo>
                    <a:pt x="3547712" y="3164190"/>
                  </a:lnTo>
                  <a:cubicBezTo>
                    <a:pt x="3571151" y="3179816"/>
                    <a:pt x="3581762" y="3207474"/>
                    <a:pt x="3576812" y="3233512"/>
                  </a:cubicBezTo>
                  <a:close/>
                  <a:moveTo>
                    <a:pt x="3966131" y="3317297"/>
                  </a:moveTo>
                  <a:cubicBezTo>
                    <a:pt x="3968508" y="3328190"/>
                    <a:pt x="3966729" y="3339990"/>
                    <a:pt x="3960231" y="3350115"/>
                  </a:cubicBezTo>
                  <a:lnTo>
                    <a:pt x="3574032" y="3951911"/>
                  </a:lnTo>
                  <a:cubicBezTo>
                    <a:pt x="3561037" y="3972161"/>
                    <a:pt x="3534087" y="3978041"/>
                    <a:pt x="3513837" y="3965046"/>
                  </a:cubicBezTo>
                  <a:lnTo>
                    <a:pt x="3367182" y="3870931"/>
                  </a:lnTo>
                  <a:cubicBezTo>
                    <a:pt x="3346932" y="3857936"/>
                    <a:pt x="3341051" y="3830986"/>
                    <a:pt x="3354046" y="3810736"/>
                  </a:cubicBezTo>
                  <a:lnTo>
                    <a:pt x="3740245" y="3208940"/>
                  </a:lnTo>
                  <a:cubicBezTo>
                    <a:pt x="3753241" y="3188690"/>
                    <a:pt x="3780191" y="3182809"/>
                    <a:pt x="3800440" y="3195805"/>
                  </a:cubicBezTo>
                  <a:lnTo>
                    <a:pt x="3947096" y="3289920"/>
                  </a:lnTo>
                  <a:cubicBezTo>
                    <a:pt x="3957221" y="3296417"/>
                    <a:pt x="3963753" y="3306404"/>
                    <a:pt x="3966131" y="33172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8" name="Parallelogram 8">
              <a:extLst>
                <a:ext uri="{FF2B5EF4-FFF2-40B4-BE49-F238E27FC236}">
                  <a16:creationId xmlns:a16="http://schemas.microsoft.com/office/drawing/2014/main" xmlns="" id="{54DBA1AC-29E9-4C62-97FF-4C4A378D4B26}"/>
                </a:ext>
              </a:extLst>
            </p:cNvPr>
            <p:cNvSpPr/>
            <p:nvPr/>
          </p:nvSpPr>
          <p:spPr>
            <a:xfrm>
              <a:off x="3590641" y="2408881"/>
              <a:ext cx="335544" cy="204673"/>
            </a:xfrm>
            <a:custGeom>
              <a:avLst/>
              <a:gdLst/>
              <a:ahLst/>
              <a:cxnLst/>
              <a:rect l="l" t="t" r="r" b="b"/>
              <a:pathLst>
                <a:path w="3990895" h="3087182">
                  <a:moveTo>
                    <a:pt x="1740403" y="2573711"/>
                  </a:moveTo>
                  <a:cubicBezTo>
                    <a:pt x="1526257" y="2580937"/>
                    <a:pt x="1290256" y="2583516"/>
                    <a:pt x="1065139" y="2579843"/>
                  </a:cubicBezTo>
                  <a:lnTo>
                    <a:pt x="1065139" y="2871158"/>
                  </a:lnTo>
                  <a:lnTo>
                    <a:pt x="1740403" y="2871158"/>
                  </a:lnTo>
                  <a:close/>
                  <a:moveTo>
                    <a:pt x="3583963" y="1148535"/>
                  </a:moveTo>
                  <a:cubicBezTo>
                    <a:pt x="3442121" y="1148535"/>
                    <a:pt x="3324432" y="1262284"/>
                    <a:pt x="3303071" y="1411513"/>
                  </a:cubicBezTo>
                  <a:lnTo>
                    <a:pt x="3604802" y="1436594"/>
                  </a:lnTo>
                  <a:cubicBezTo>
                    <a:pt x="3607651" y="1483680"/>
                    <a:pt x="3627953" y="1483631"/>
                    <a:pt x="3630802" y="1530717"/>
                  </a:cubicBezTo>
                  <a:lnTo>
                    <a:pt x="3339635" y="1623071"/>
                  </a:lnTo>
                  <a:cubicBezTo>
                    <a:pt x="3388511" y="1715368"/>
                    <a:pt x="3479714" y="1776813"/>
                    <a:pt x="3583963" y="1776813"/>
                  </a:cubicBezTo>
                  <a:cubicBezTo>
                    <a:pt x="3741685" y="1776813"/>
                    <a:pt x="3869544" y="1636168"/>
                    <a:pt x="3869544" y="1462674"/>
                  </a:cubicBezTo>
                  <a:cubicBezTo>
                    <a:pt x="3869544" y="1289180"/>
                    <a:pt x="3741685" y="1148535"/>
                    <a:pt x="3583963" y="1148535"/>
                  </a:cubicBezTo>
                  <a:close/>
                  <a:moveTo>
                    <a:pt x="1942038" y="765538"/>
                  </a:moveTo>
                  <a:cubicBezTo>
                    <a:pt x="1858825" y="765538"/>
                    <a:pt x="1791368" y="832995"/>
                    <a:pt x="1791368" y="916208"/>
                  </a:cubicBezTo>
                  <a:lnTo>
                    <a:pt x="1791368" y="1175206"/>
                  </a:lnTo>
                  <a:lnTo>
                    <a:pt x="1596655" y="1175206"/>
                  </a:lnTo>
                  <a:cubicBezTo>
                    <a:pt x="1505121" y="1175206"/>
                    <a:pt x="1430918" y="1249409"/>
                    <a:pt x="1430918" y="1340943"/>
                  </a:cubicBezTo>
                  <a:lnTo>
                    <a:pt x="1430918" y="1369861"/>
                  </a:lnTo>
                  <a:cubicBezTo>
                    <a:pt x="1430918" y="1461395"/>
                    <a:pt x="1505121" y="1535598"/>
                    <a:pt x="1596655" y="1535598"/>
                  </a:cubicBezTo>
                  <a:lnTo>
                    <a:pt x="1791368" y="1535598"/>
                  </a:lnTo>
                  <a:lnTo>
                    <a:pt x="1791368" y="1768249"/>
                  </a:lnTo>
                  <a:cubicBezTo>
                    <a:pt x="1791368" y="1851462"/>
                    <a:pt x="1858825" y="1918919"/>
                    <a:pt x="1942038" y="1918919"/>
                  </a:cubicBezTo>
                  <a:lnTo>
                    <a:pt x="1968327" y="1918919"/>
                  </a:lnTo>
                  <a:cubicBezTo>
                    <a:pt x="2051540" y="1918919"/>
                    <a:pt x="2118997" y="1851462"/>
                    <a:pt x="2118997" y="1768249"/>
                  </a:cubicBezTo>
                  <a:lnTo>
                    <a:pt x="2118997" y="1535598"/>
                  </a:lnTo>
                  <a:lnTo>
                    <a:pt x="2313709" y="1535598"/>
                  </a:lnTo>
                  <a:cubicBezTo>
                    <a:pt x="2377432" y="1535598"/>
                    <a:pt x="2432756" y="1499636"/>
                    <a:pt x="2458635" y="1445923"/>
                  </a:cubicBezTo>
                  <a:lnTo>
                    <a:pt x="2460889" y="1424521"/>
                  </a:lnTo>
                  <a:lnTo>
                    <a:pt x="2465213" y="1420689"/>
                  </a:lnTo>
                  <a:lnTo>
                    <a:pt x="2471533" y="1306607"/>
                  </a:lnTo>
                  <a:cubicBezTo>
                    <a:pt x="2459663" y="1231205"/>
                    <a:pt x="2393226" y="1175206"/>
                    <a:pt x="2313709" y="1175206"/>
                  </a:cubicBezTo>
                  <a:lnTo>
                    <a:pt x="2118997" y="1175206"/>
                  </a:lnTo>
                  <a:lnTo>
                    <a:pt x="2118997" y="916208"/>
                  </a:lnTo>
                  <a:cubicBezTo>
                    <a:pt x="2118997" y="832995"/>
                    <a:pt x="2051540" y="765538"/>
                    <a:pt x="1968327" y="765538"/>
                  </a:cubicBezTo>
                  <a:close/>
                  <a:moveTo>
                    <a:pt x="1226605" y="630723"/>
                  </a:moveTo>
                  <a:cubicBezTo>
                    <a:pt x="838390" y="598973"/>
                    <a:pt x="590161" y="1384786"/>
                    <a:pt x="585832" y="1535598"/>
                  </a:cubicBezTo>
                  <a:lnTo>
                    <a:pt x="1226028" y="1522898"/>
                  </a:lnTo>
                  <a:cubicBezTo>
                    <a:pt x="1226221" y="1225506"/>
                    <a:pt x="1226412" y="928115"/>
                    <a:pt x="1226605" y="630723"/>
                  </a:cubicBezTo>
                  <a:close/>
                  <a:moveTo>
                    <a:pt x="1740403" y="0"/>
                  </a:moveTo>
                  <a:lnTo>
                    <a:pt x="1871327" y="0"/>
                  </a:lnTo>
                  <a:lnTo>
                    <a:pt x="1871327" y="90089"/>
                  </a:lnTo>
                  <a:lnTo>
                    <a:pt x="3425865" y="90089"/>
                  </a:lnTo>
                  <a:lnTo>
                    <a:pt x="3425865" y="270089"/>
                  </a:lnTo>
                  <a:lnTo>
                    <a:pt x="1871327" y="270089"/>
                  </a:lnTo>
                  <a:lnTo>
                    <a:pt x="1871327" y="427547"/>
                  </a:lnTo>
                  <a:cubicBezTo>
                    <a:pt x="2156809" y="438659"/>
                    <a:pt x="2415168" y="481953"/>
                    <a:pt x="2487431" y="551123"/>
                  </a:cubicBezTo>
                  <a:cubicBezTo>
                    <a:pt x="2638328" y="637553"/>
                    <a:pt x="2742817" y="987481"/>
                    <a:pt x="2780551" y="1368079"/>
                  </a:cubicBezTo>
                  <a:lnTo>
                    <a:pt x="3165273" y="1400059"/>
                  </a:lnTo>
                  <a:cubicBezTo>
                    <a:pt x="3190861" y="1176596"/>
                    <a:pt x="3364791" y="1004519"/>
                    <a:pt x="3575259" y="1004519"/>
                  </a:cubicBezTo>
                  <a:cubicBezTo>
                    <a:pt x="3804809" y="1004519"/>
                    <a:pt x="3990895" y="1209214"/>
                    <a:pt x="3990895" y="1461719"/>
                  </a:cubicBezTo>
                  <a:cubicBezTo>
                    <a:pt x="3990895" y="1714224"/>
                    <a:pt x="3804809" y="1918919"/>
                    <a:pt x="3575259" y="1918919"/>
                  </a:cubicBezTo>
                  <a:cubicBezTo>
                    <a:pt x="3412624" y="1918919"/>
                    <a:pt x="3271807" y="1816170"/>
                    <a:pt x="3205139" y="1665732"/>
                  </a:cubicBezTo>
                  <a:lnTo>
                    <a:pt x="2796520" y="1795340"/>
                  </a:lnTo>
                  <a:cubicBezTo>
                    <a:pt x="2783205" y="2186453"/>
                    <a:pt x="2688635" y="2514652"/>
                    <a:pt x="2490527" y="2506536"/>
                  </a:cubicBezTo>
                  <a:cubicBezTo>
                    <a:pt x="2438297" y="2531587"/>
                    <a:pt x="2205857" y="2554006"/>
                    <a:pt x="1904505" y="2567479"/>
                  </a:cubicBezTo>
                  <a:lnTo>
                    <a:pt x="1904505" y="2871158"/>
                  </a:lnTo>
                  <a:lnTo>
                    <a:pt x="2689643" y="2871158"/>
                  </a:lnTo>
                  <a:cubicBezTo>
                    <a:pt x="2749296" y="2871158"/>
                    <a:pt x="2797655" y="2919517"/>
                    <a:pt x="2797655" y="2979170"/>
                  </a:cubicBezTo>
                  <a:cubicBezTo>
                    <a:pt x="2797655" y="3038823"/>
                    <a:pt x="2749296" y="3087182"/>
                    <a:pt x="2689643" y="3087182"/>
                  </a:cubicBezTo>
                  <a:lnTo>
                    <a:pt x="457395" y="3087182"/>
                  </a:lnTo>
                  <a:lnTo>
                    <a:pt x="430555" y="3081994"/>
                  </a:lnTo>
                  <a:lnTo>
                    <a:pt x="427761" y="3087182"/>
                  </a:lnTo>
                  <a:lnTo>
                    <a:pt x="366119" y="3053981"/>
                  </a:lnTo>
                  <a:cubicBezTo>
                    <a:pt x="365594" y="3054050"/>
                    <a:pt x="365174" y="3053869"/>
                    <a:pt x="364754" y="3053685"/>
                  </a:cubicBezTo>
                  <a:lnTo>
                    <a:pt x="64754" y="2922467"/>
                  </a:lnTo>
                  <a:cubicBezTo>
                    <a:pt x="10101" y="2898562"/>
                    <a:pt x="-14826" y="2834876"/>
                    <a:pt x="9079" y="2780223"/>
                  </a:cubicBezTo>
                  <a:cubicBezTo>
                    <a:pt x="27008" y="2739232"/>
                    <a:pt x="67313" y="2714963"/>
                    <a:pt x="109402" y="2715476"/>
                  </a:cubicBezTo>
                  <a:cubicBezTo>
                    <a:pt x="123432" y="2715647"/>
                    <a:pt x="137660" y="2718571"/>
                    <a:pt x="151323" y="2724547"/>
                  </a:cubicBezTo>
                  <a:lnTo>
                    <a:pt x="439379" y="2850541"/>
                  </a:lnTo>
                  <a:lnTo>
                    <a:pt x="493513" y="2871158"/>
                  </a:lnTo>
                  <a:lnTo>
                    <a:pt x="921139" y="2871158"/>
                  </a:lnTo>
                  <a:lnTo>
                    <a:pt x="921139" y="2576699"/>
                  </a:lnTo>
                  <a:lnTo>
                    <a:pt x="936415" y="2576699"/>
                  </a:lnTo>
                  <a:cubicBezTo>
                    <a:pt x="497926" y="2565212"/>
                    <a:pt x="127915" y="2527380"/>
                    <a:pt x="86500" y="2449386"/>
                  </a:cubicBezTo>
                  <a:cubicBezTo>
                    <a:pt x="-44935" y="2322713"/>
                    <a:pt x="-80455" y="1751442"/>
                    <a:pt x="377076" y="1584573"/>
                  </a:cubicBezTo>
                  <a:cubicBezTo>
                    <a:pt x="427628" y="1274829"/>
                    <a:pt x="742960" y="651754"/>
                    <a:pt x="991911" y="524245"/>
                  </a:cubicBezTo>
                  <a:cubicBezTo>
                    <a:pt x="1112248" y="450334"/>
                    <a:pt x="1428043" y="418134"/>
                    <a:pt x="1740403" y="422848"/>
                  </a:cubicBezTo>
                  <a:lnTo>
                    <a:pt x="1740403" y="270089"/>
                  </a:lnTo>
                  <a:lnTo>
                    <a:pt x="185865" y="270089"/>
                  </a:lnTo>
                  <a:lnTo>
                    <a:pt x="185865" y="90089"/>
                  </a:lnTo>
                  <a:lnTo>
                    <a:pt x="1740403" y="900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9" name="Freeform 9">
              <a:extLst>
                <a:ext uri="{FF2B5EF4-FFF2-40B4-BE49-F238E27FC236}">
                  <a16:creationId xmlns:a16="http://schemas.microsoft.com/office/drawing/2014/main" xmlns="" id="{13557961-8613-4881-B917-9AB323B5D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756" y="3880714"/>
              <a:ext cx="279401" cy="284753"/>
            </a:xfrm>
            <a:custGeom>
              <a:avLst/>
              <a:gdLst>
                <a:gd name="T0" fmla="*/ 987 w 1776"/>
                <a:gd name="T1" fmla="*/ 23 h 1881"/>
                <a:gd name="T2" fmla="*/ 994 w 1776"/>
                <a:gd name="T3" fmla="*/ 296 h 1881"/>
                <a:gd name="T4" fmla="*/ 994 w 1776"/>
                <a:gd name="T5" fmla="*/ 612 h 1881"/>
                <a:gd name="T6" fmla="*/ 1071 w 1776"/>
                <a:gd name="T7" fmla="*/ 663 h 1881"/>
                <a:gd name="T8" fmla="*/ 1145 w 1776"/>
                <a:gd name="T9" fmla="*/ 580 h 1881"/>
                <a:gd name="T10" fmla="*/ 1252 w 1776"/>
                <a:gd name="T11" fmla="*/ 490 h 1881"/>
                <a:gd name="T12" fmla="*/ 1380 w 1776"/>
                <a:gd name="T13" fmla="*/ 556 h 1881"/>
                <a:gd name="T14" fmla="*/ 1527 w 1776"/>
                <a:gd name="T15" fmla="*/ 729 h 1881"/>
                <a:gd name="T16" fmla="*/ 1634 w 1776"/>
                <a:gd name="T17" fmla="*/ 956 h 1881"/>
                <a:gd name="T18" fmla="*/ 1722 w 1776"/>
                <a:gd name="T19" fmla="*/ 1294 h 1881"/>
                <a:gd name="T20" fmla="*/ 1771 w 1776"/>
                <a:gd name="T21" fmla="*/ 1549 h 1881"/>
                <a:gd name="T22" fmla="*/ 1767 w 1776"/>
                <a:gd name="T23" fmla="*/ 1734 h 1881"/>
                <a:gd name="T24" fmla="*/ 1694 w 1776"/>
                <a:gd name="T25" fmla="*/ 1860 h 1881"/>
                <a:gd name="T26" fmla="*/ 1591 w 1776"/>
                <a:gd name="T27" fmla="*/ 1854 h 1881"/>
                <a:gd name="T28" fmla="*/ 1462 w 1776"/>
                <a:gd name="T29" fmla="*/ 1781 h 1881"/>
                <a:gd name="T30" fmla="*/ 1362 w 1776"/>
                <a:gd name="T31" fmla="*/ 1707 h 1881"/>
                <a:gd name="T32" fmla="*/ 1212 w 1776"/>
                <a:gd name="T33" fmla="*/ 1605 h 1881"/>
                <a:gd name="T34" fmla="*/ 1031 w 1776"/>
                <a:gd name="T35" fmla="*/ 1500 h 1881"/>
                <a:gd name="T36" fmla="*/ 989 w 1776"/>
                <a:gd name="T37" fmla="*/ 1327 h 1881"/>
                <a:gd name="T38" fmla="*/ 1014 w 1776"/>
                <a:gd name="T39" fmla="*/ 1176 h 1881"/>
                <a:gd name="T40" fmla="*/ 989 w 1776"/>
                <a:gd name="T41" fmla="*/ 1036 h 1881"/>
                <a:gd name="T42" fmla="*/ 1034 w 1776"/>
                <a:gd name="T43" fmla="*/ 858 h 1881"/>
                <a:gd name="T44" fmla="*/ 1009 w 1776"/>
                <a:gd name="T45" fmla="*/ 776 h 1881"/>
                <a:gd name="T46" fmla="*/ 891 w 1776"/>
                <a:gd name="T47" fmla="*/ 720 h 1881"/>
                <a:gd name="T48" fmla="*/ 787 w 1776"/>
                <a:gd name="T49" fmla="*/ 770 h 1881"/>
                <a:gd name="T50" fmla="*/ 740 w 1776"/>
                <a:gd name="T51" fmla="*/ 874 h 1881"/>
                <a:gd name="T52" fmla="*/ 778 w 1776"/>
                <a:gd name="T53" fmla="*/ 1021 h 1881"/>
                <a:gd name="T54" fmla="*/ 754 w 1776"/>
                <a:gd name="T55" fmla="*/ 1149 h 1881"/>
                <a:gd name="T56" fmla="*/ 767 w 1776"/>
                <a:gd name="T57" fmla="*/ 1292 h 1881"/>
                <a:gd name="T58" fmla="*/ 783 w 1776"/>
                <a:gd name="T59" fmla="*/ 1432 h 1881"/>
                <a:gd name="T60" fmla="*/ 540 w 1776"/>
                <a:gd name="T61" fmla="*/ 1621 h 1881"/>
                <a:gd name="T62" fmla="*/ 371 w 1776"/>
                <a:gd name="T63" fmla="*/ 1736 h 1881"/>
                <a:gd name="T64" fmla="*/ 252 w 1776"/>
                <a:gd name="T65" fmla="*/ 1827 h 1881"/>
                <a:gd name="T66" fmla="*/ 143 w 1776"/>
                <a:gd name="T67" fmla="*/ 1881 h 1881"/>
                <a:gd name="T68" fmla="*/ 47 w 1776"/>
                <a:gd name="T69" fmla="*/ 1832 h 1881"/>
                <a:gd name="T70" fmla="*/ 3 w 1776"/>
                <a:gd name="T71" fmla="*/ 1690 h 1881"/>
                <a:gd name="T72" fmla="*/ 5 w 1776"/>
                <a:gd name="T73" fmla="*/ 1512 h 1881"/>
                <a:gd name="T74" fmla="*/ 47 w 1776"/>
                <a:gd name="T75" fmla="*/ 1285 h 1881"/>
                <a:gd name="T76" fmla="*/ 162 w 1776"/>
                <a:gd name="T77" fmla="*/ 912 h 1881"/>
                <a:gd name="T78" fmla="*/ 311 w 1776"/>
                <a:gd name="T79" fmla="*/ 656 h 1881"/>
                <a:gd name="T80" fmla="*/ 378 w 1776"/>
                <a:gd name="T81" fmla="*/ 563 h 1881"/>
                <a:gd name="T82" fmla="*/ 471 w 1776"/>
                <a:gd name="T83" fmla="*/ 492 h 1881"/>
                <a:gd name="T84" fmla="*/ 582 w 1776"/>
                <a:gd name="T85" fmla="*/ 538 h 1881"/>
                <a:gd name="T86" fmla="*/ 638 w 1776"/>
                <a:gd name="T87" fmla="*/ 660 h 1881"/>
                <a:gd name="T88" fmla="*/ 674 w 1776"/>
                <a:gd name="T89" fmla="*/ 716 h 1881"/>
                <a:gd name="T90" fmla="*/ 694 w 1776"/>
                <a:gd name="T91" fmla="*/ 690 h 1881"/>
                <a:gd name="T92" fmla="*/ 774 w 1776"/>
                <a:gd name="T93" fmla="*/ 632 h 1881"/>
                <a:gd name="T94" fmla="*/ 816 w 1776"/>
                <a:gd name="T95" fmla="*/ 461 h 1881"/>
                <a:gd name="T96" fmla="*/ 811 w 1776"/>
                <a:gd name="T97" fmla="*/ 185 h 1881"/>
                <a:gd name="T98" fmla="*/ 829 w 1776"/>
                <a:gd name="T99" fmla="*/ 16 h 1881"/>
                <a:gd name="T100" fmla="*/ 914 w 1776"/>
                <a:gd name="T101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76" h="1881">
                  <a:moveTo>
                    <a:pt x="914" y="0"/>
                  </a:moveTo>
                  <a:lnTo>
                    <a:pt x="940" y="3"/>
                  </a:lnTo>
                  <a:lnTo>
                    <a:pt x="965" y="10"/>
                  </a:lnTo>
                  <a:lnTo>
                    <a:pt x="987" y="23"/>
                  </a:lnTo>
                  <a:lnTo>
                    <a:pt x="991" y="81"/>
                  </a:lnTo>
                  <a:lnTo>
                    <a:pt x="994" y="147"/>
                  </a:lnTo>
                  <a:lnTo>
                    <a:pt x="994" y="220"/>
                  </a:lnTo>
                  <a:lnTo>
                    <a:pt x="994" y="296"/>
                  </a:lnTo>
                  <a:lnTo>
                    <a:pt x="994" y="376"/>
                  </a:lnTo>
                  <a:lnTo>
                    <a:pt x="994" y="458"/>
                  </a:lnTo>
                  <a:lnTo>
                    <a:pt x="994" y="536"/>
                  </a:lnTo>
                  <a:lnTo>
                    <a:pt x="994" y="612"/>
                  </a:lnTo>
                  <a:lnTo>
                    <a:pt x="1020" y="629"/>
                  </a:lnTo>
                  <a:lnTo>
                    <a:pt x="1040" y="641"/>
                  </a:lnTo>
                  <a:lnTo>
                    <a:pt x="1056" y="652"/>
                  </a:lnTo>
                  <a:lnTo>
                    <a:pt x="1071" y="663"/>
                  </a:lnTo>
                  <a:lnTo>
                    <a:pt x="1085" y="674"/>
                  </a:lnTo>
                  <a:lnTo>
                    <a:pt x="1100" y="689"/>
                  </a:lnTo>
                  <a:lnTo>
                    <a:pt x="1122" y="629"/>
                  </a:lnTo>
                  <a:lnTo>
                    <a:pt x="1145" y="580"/>
                  </a:lnTo>
                  <a:lnTo>
                    <a:pt x="1171" y="543"/>
                  </a:lnTo>
                  <a:lnTo>
                    <a:pt x="1196" y="516"/>
                  </a:lnTo>
                  <a:lnTo>
                    <a:pt x="1223" y="498"/>
                  </a:lnTo>
                  <a:lnTo>
                    <a:pt x="1252" y="490"/>
                  </a:lnTo>
                  <a:lnTo>
                    <a:pt x="1282" y="494"/>
                  </a:lnTo>
                  <a:lnTo>
                    <a:pt x="1314" y="505"/>
                  </a:lnTo>
                  <a:lnTo>
                    <a:pt x="1345" y="525"/>
                  </a:lnTo>
                  <a:lnTo>
                    <a:pt x="1380" y="556"/>
                  </a:lnTo>
                  <a:lnTo>
                    <a:pt x="1414" y="594"/>
                  </a:lnTo>
                  <a:lnTo>
                    <a:pt x="1451" y="640"/>
                  </a:lnTo>
                  <a:lnTo>
                    <a:pt x="1491" y="683"/>
                  </a:lnTo>
                  <a:lnTo>
                    <a:pt x="1527" y="729"/>
                  </a:lnTo>
                  <a:lnTo>
                    <a:pt x="1558" y="778"/>
                  </a:lnTo>
                  <a:lnTo>
                    <a:pt x="1585" y="832"/>
                  </a:lnTo>
                  <a:lnTo>
                    <a:pt x="1611" y="890"/>
                  </a:lnTo>
                  <a:lnTo>
                    <a:pt x="1634" y="956"/>
                  </a:lnTo>
                  <a:lnTo>
                    <a:pt x="1656" y="1027"/>
                  </a:lnTo>
                  <a:lnTo>
                    <a:pt x="1678" y="1107"/>
                  </a:lnTo>
                  <a:lnTo>
                    <a:pt x="1700" y="1196"/>
                  </a:lnTo>
                  <a:lnTo>
                    <a:pt x="1722" y="1294"/>
                  </a:lnTo>
                  <a:lnTo>
                    <a:pt x="1747" y="1403"/>
                  </a:lnTo>
                  <a:lnTo>
                    <a:pt x="1756" y="1450"/>
                  </a:lnTo>
                  <a:lnTo>
                    <a:pt x="1765" y="1500"/>
                  </a:lnTo>
                  <a:lnTo>
                    <a:pt x="1771" y="1549"/>
                  </a:lnTo>
                  <a:lnTo>
                    <a:pt x="1774" y="1598"/>
                  </a:lnTo>
                  <a:lnTo>
                    <a:pt x="1776" y="1645"/>
                  </a:lnTo>
                  <a:lnTo>
                    <a:pt x="1774" y="1690"/>
                  </a:lnTo>
                  <a:lnTo>
                    <a:pt x="1767" y="1734"/>
                  </a:lnTo>
                  <a:lnTo>
                    <a:pt x="1756" y="1774"/>
                  </a:lnTo>
                  <a:lnTo>
                    <a:pt x="1742" y="1809"/>
                  </a:lnTo>
                  <a:lnTo>
                    <a:pt x="1722" y="1838"/>
                  </a:lnTo>
                  <a:lnTo>
                    <a:pt x="1694" y="1860"/>
                  </a:lnTo>
                  <a:lnTo>
                    <a:pt x="1674" y="1869"/>
                  </a:lnTo>
                  <a:lnTo>
                    <a:pt x="1649" y="1869"/>
                  </a:lnTo>
                  <a:lnTo>
                    <a:pt x="1622" y="1863"/>
                  </a:lnTo>
                  <a:lnTo>
                    <a:pt x="1591" y="1854"/>
                  </a:lnTo>
                  <a:lnTo>
                    <a:pt x="1558" y="1840"/>
                  </a:lnTo>
                  <a:lnTo>
                    <a:pt x="1527" y="1821"/>
                  </a:lnTo>
                  <a:lnTo>
                    <a:pt x="1494" y="1801"/>
                  </a:lnTo>
                  <a:lnTo>
                    <a:pt x="1462" y="1781"/>
                  </a:lnTo>
                  <a:lnTo>
                    <a:pt x="1432" y="1760"/>
                  </a:lnTo>
                  <a:lnTo>
                    <a:pt x="1405" y="1740"/>
                  </a:lnTo>
                  <a:lnTo>
                    <a:pt x="1382" y="1723"/>
                  </a:lnTo>
                  <a:lnTo>
                    <a:pt x="1362" y="1707"/>
                  </a:lnTo>
                  <a:lnTo>
                    <a:pt x="1347" y="1696"/>
                  </a:lnTo>
                  <a:lnTo>
                    <a:pt x="1305" y="1663"/>
                  </a:lnTo>
                  <a:lnTo>
                    <a:pt x="1260" y="1632"/>
                  </a:lnTo>
                  <a:lnTo>
                    <a:pt x="1212" y="1605"/>
                  </a:lnTo>
                  <a:lnTo>
                    <a:pt x="1163" y="1580"/>
                  </a:lnTo>
                  <a:lnTo>
                    <a:pt x="1114" y="1554"/>
                  </a:lnTo>
                  <a:lnTo>
                    <a:pt x="1071" y="1527"/>
                  </a:lnTo>
                  <a:lnTo>
                    <a:pt x="1031" y="1500"/>
                  </a:lnTo>
                  <a:lnTo>
                    <a:pt x="1000" y="1469"/>
                  </a:lnTo>
                  <a:lnTo>
                    <a:pt x="987" y="1420"/>
                  </a:lnTo>
                  <a:lnTo>
                    <a:pt x="985" y="1372"/>
                  </a:lnTo>
                  <a:lnTo>
                    <a:pt x="989" y="1327"/>
                  </a:lnTo>
                  <a:lnTo>
                    <a:pt x="996" y="1285"/>
                  </a:lnTo>
                  <a:lnTo>
                    <a:pt x="1003" y="1247"/>
                  </a:lnTo>
                  <a:lnTo>
                    <a:pt x="1011" y="1212"/>
                  </a:lnTo>
                  <a:lnTo>
                    <a:pt x="1014" y="1176"/>
                  </a:lnTo>
                  <a:lnTo>
                    <a:pt x="1009" y="1143"/>
                  </a:lnTo>
                  <a:lnTo>
                    <a:pt x="1002" y="1114"/>
                  </a:lnTo>
                  <a:lnTo>
                    <a:pt x="994" y="1089"/>
                  </a:lnTo>
                  <a:lnTo>
                    <a:pt x="989" y="1036"/>
                  </a:lnTo>
                  <a:lnTo>
                    <a:pt x="992" y="985"/>
                  </a:lnTo>
                  <a:lnTo>
                    <a:pt x="1003" y="938"/>
                  </a:lnTo>
                  <a:lnTo>
                    <a:pt x="1018" y="896"/>
                  </a:lnTo>
                  <a:lnTo>
                    <a:pt x="1034" y="858"/>
                  </a:lnTo>
                  <a:lnTo>
                    <a:pt x="1051" y="825"/>
                  </a:lnTo>
                  <a:lnTo>
                    <a:pt x="1040" y="810"/>
                  </a:lnTo>
                  <a:lnTo>
                    <a:pt x="1025" y="794"/>
                  </a:lnTo>
                  <a:lnTo>
                    <a:pt x="1009" y="776"/>
                  </a:lnTo>
                  <a:lnTo>
                    <a:pt x="989" y="758"/>
                  </a:lnTo>
                  <a:lnTo>
                    <a:pt x="963" y="743"/>
                  </a:lnTo>
                  <a:lnTo>
                    <a:pt x="931" y="729"/>
                  </a:lnTo>
                  <a:lnTo>
                    <a:pt x="891" y="720"/>
                  </a:lnTo>
                  <a:lnTo>
                    <a:pt x="856" y="732"/>
                  </a:lnTo>
                  <a:lnTo>
                    <a:pt x="829" y="743"/>
                  </a:lnTo>
                  <a:lnTo>
                    <a:pt x="805" y="756"/>
                  </a:lnTo>
                  <a:lnTo>
                    <a:pt x="787" y="770"/>
                  </a:lnTo>
                  <a:lnTo>
                    <a:pt x="769" y="789"/>
                  </a:lnTo>
                  <a:lnTo>
                    <a:pt x="751" y="810"/>
                  </a:lnTo>
                  <a:lnTo>
                    <a:pt x="727" y="840"/>
                  </a:lnTo>
                  <a:lnTo>
                    <a:pt x="740" y="874"/>
                  </a:lnTo>
                  <a:lnTo>
                    <a:pt x="752" y="909"/>
                  </a:lnTo>
                  <a:lnTo>
                    <a:pt x="765" y="945"/>
                  </a:lnTo>
                  <a:lnTo>
                    <a:pt x="774" y="983"/>
                  </a:lnTo>
                  <a:lnTo>
                    <a:pt x="778" y="1021"/>
                  </a:lnTo>
                  <a:lnTo>
                    <a:pt x="776" y="1056"/>
                  </a:lnTo>
                  <a:lnTo>
                    <a:pt x="769" y="1089"/>
                  </a:lnTo>
                  <a:lnTo>
                    <a:pt x="762" y="1120"/>
                  </a:lnTo>
                  <a:lnTo>
                    <a:pt x="754" y="1149"/>
                  </a:lnTo>
                  <a:lnTo>
                    <a:pt x="752" y="1183"/>
                  </a:lnTo>
                  <a:lnTo>
                    <a:pt x="754" y="1220"/>
                  </a:lnTo>
                  <a:lnTo>
                    <a:pt x="760" y="1256"/>
                  </a:lnTo>
                  <a:lnTo>
                    <a:pt x="767" y="1292"/>
                  </a:lnTo>
                  <a:lnTo>
                    <a:pt x="774" y="1330"/>
                  </a:lnTo>
                  <a:lnTo>
                    <a:pt x="782" y="1365"/>
                  </a:lnTo>
                  <a:lnTo>
                    <a:pt x="785" y="1400"/>
                  </a:lnTo>
                  <a:lnTo>
                    <a:pt x="783" y="1432"/>
                  </a:lnTo>
                  <a:lnTo>
                    <a:pt x="774" y="1461"/>
                  </a:lnTo>
                  <a:lnTo>
                    <a:pt x="760" y="1489"/>
                  </a:lnTo>
                  <a:lnTo>
                    <a:pt x="651" y="1556"/>
                  </a:lnTo>
                  <a:lnTo>
                    <a:pt x="540" y="1621"/>
                  </a:lnTo>
                  <a:lnTo>
                    <a:pt x="431" y="1689"/>
                  </a:lnTo>
                  <a:lnTo>
                    <a:pt x="416" y="1700"/>
                  </a:lnTo>
                  <a:lnTo>
                    <a:pt x="396" y="1716"/>
                  </a:lnTo>
                  <a:lnTo>
                    <a:pt x="371" y="1736"/>
                  </a:lnTo>
                  <a:lnTo>
                    <a:pt x="343" y="1758"/>
                  </a:lnTo>
                  <a:lnTo>
                    <a:pt x="314" y="1781"/>
                  </a:lnTo>
                  <a:lnTo>
                    <a:pt x="283" y="1805"/>
                  </a:lnTo>
                  <a:lnTo>
                    <a:pt x="252" y="1827"/>
                  </a:lnTo>
                  <a:lnTo>
                    <a:pt x="222" y="1847"/>
                  </a:lnTo>
                  <a:lnTo>
                    <a:pt x="192" y="1863"/>
                  </a:lnTo>
                  <a:lnTo>
                    <a:pt x="167" y="1874"/>
                  </a:lnTo>
                  <a:lnTo>
                    <a:pt x="143" y="1881"/>
                  </a:lnTo>
                  <a:lnTo>
                    <a:pt x="123" y="1880"/>
                  </a:lnTo>
                  <a:lnTo>
                    <a:pt x="92" y="1872"/>
                  </a:lnTo>
                  <a:lnTo>
                    <a:pt x="69" y="1856"/>
                  </a:lnTo>
                  <a:lnTo>
                    <a:pt x="47" y="1832"/>
                  </a:lnTo>
                  <a:lnTo>
                    <a:pt x="31" y="1803"/>
                  </a:lnTo>
                  <a:lnTo>
                    <a:pt x="18" y="1769"/>
                  </a:lnTo>
                  <a:lnTo>
                    <a:pt x="9" y="1730"/>
                  </a:lnTo>
                  <a:lnTo>
                    <a:pt x="3" y="1690"/>
                  </a:lnTo>
                  <a:lnTo>
                    <a:pt x="0" y="1647"/>
                  </a:lnTo>
                  <a:lnTo>
                    <a:pt x="0" y="1601"/>
                  </a:lnTo>
                  <a:lnTo>
                    <a:pt x="2" y="1558"/>
                  </a:lnTo>
                  <a:lnTo>
                    <a:pt x="5" y="1512"/>
                  </a:lnTo>
                  <a:lnTo>
                    <a:pt x="9" y="1470"/>
                  </a:lnTo>
                  <a:lnTo>
                    <a:pt x="16" y="1429"/>
                  </a:lnTo>
                  <a:lnTo>
                    <a:pt x="23" y="1392"/>
                  </a:lnTo>
                  <a:lnTo>
                    <a:pt x="47" y="1285"/>
                  </a:lnTo>
                  <a:lnTo>
                    <a:pt x="72" y="1183"/>
                  </a:lnTo>
                  <a:lnTo>
                    <a:pt x="100" y="1087"/>
                  </a:lnTo>
                  <a:lnTo>
                    <a:pt x="129" y="996"/>
                  </a:lnTo>
                  <a:lnTo>
                    <a:pt x="162" y="912"/>
                  </a:lnTo>
                  <a:lnTo>
                    <a:pt x="194" y="834"/>
                  </a:lnTo>
                  <a:lnTo>
                    <a:pt x="231" y="767"/>
                  </a:lnTo>
                  <a:lnTo>
                    <a:pt x="269" y="707"/>
                  </a:lnTo>
                  <a:lnTo>
                    <a:pt x="311" y="656"/>
                  </a:lnTo>
                  <a:lnTo>
                    <a:pt x="327" y="634"/>
                  </a:lnTo>
                  <a:lnTo>
                    <a:pt x="343" y="610"/>
                  </a:lnTo>
                  <a:lnTo>
                    <a:pt x="360" y="587"/>
                  </a:lnTo>
                  <a:lnTo>
                    <a:pt x="378" y="563"/>
                  </a:lnTo>
                  <a:lnTo>
                    <a:pt x="398" y="541"/>
                  </a:lnTo>
                  <a:lnTo>
                    <a:pt x="420" y="521"/>
                  </a:lnTo>
                  <a:lnTo>
                    <a:pt x="443" y="505"/>
                  </a:lnTo>
                  <a:lnTo>
                    <a:pt x="471" y="492"/>
                  </a:lnTo>
                  <a:lnTo>
                    <a:pt x="502" y="487"/>
                  </a:lnTo>
                  <a:lnTo>
                    <a:pt x="534" y="489"/>
                  </a:lnTo>
                  <a:lnTo>
                    <a:pt x="562" y="510"/>
                  </a:lnTo>
                  <a:lnTo>
                    <a:pt x="582" y="538"/>
                  </a:lnTo>
                  <a:lnTo>
                    <a:pt x="596" y="567"/>
                  </a:lnTo>
                  <a:lnTo>
                    <a:pt x="611" y="598"/>
                  </a:lnTo>
                  <a:lnTo>
                    <a:pt x="623" y="629"/>
                  </a:lnTo>
                  <a:lnTo>
                    <a:pt x="638" y="660"/>
                  </a:lnTo>
                  <a:lnTo>
                    <a:pt x="654" y="689"/>
                  </a:lnTo>
                  <a:lnTo>
                    <a:pt x="672" y="712"/>
                  </a:lnTo>
                  <a:lnTo>
                    <a:pt x="671" y="716"/>
                  </a:lnTo>
                  <a:lnTo>
                    <a:pt x="674" y="716"/>
                  </a:lnTo>
                  <a:lnTo>
                    <a:pt x="672" y="712"/>
                  </a:lnTo>
                  <a:lnTo>
                    <a:pt x="672" y="710"/>
                  </a:lnTo>
                  <a:lnTo>
                    <a:pt x="682" y="701"/>
                  </a:lnTo>
                  <a:lnTo>
                    <a:pt x="694" y="690"/>
                  </a:lnTo>
                  <a:lnTo>
                    <a:pt x="711" y="676"/>
                  </a:lnTo>
                  <a:lnTo>
                    <a:pt x="731" y="661"/>
                  </a:lnTo>
                  <a:lnTo>
                    <a:pt x="752" y="645"/>
                  </a:lnTo>
                  <a:lnTo>
                    <a:pt x="774" y="632"/>
                  </a:lnTo>
                  <a:lnTo>
                    <a:pt x="796" y="620"/>
                  </a:lnTo>
                  <a:lnTo>
                    <a:pt x="814" y="612"/>
                  </a:lnTo>
                  <a:lnTo>
                    <a:pt x="816" y="534"/>
                  </a:lnTo>
                  <a:lnTo>
                    <a:pt x="816" y="461"/>
                  </a:lnTo>
                  <a:lnTo>
                    <a:pt x="814" y="394"/>
                  </a:lnTo>
                  <a:lnTo>
                    <a:pt x="812" y="327"/>
                  </a:lnTo>
                  <a:lnTo>
                    <a:pt x="812" y="258"/>
                  </a:lnTo>
                  <a:lnTo>
                    <a:pt x="811" y="185"/>
                  </a:lnTo>
                  <a:lnTo>
                    <a:pt x="812" y="107"/>
                  </a:lnTo>
                  <a:lnTo>
                    <a:pt x="814" y="20"/>
                  </a:lnTo>
                  <a:lnTo>
                    <a:pt x="818" y="20"/>
                  </a:lnTo>
                  <a:lnTo>
                    <a:pt x="829" y="16"/>
                  </a:lnTo>
                  <a:lnTo>
                    <a:pt x="845" y="10"/>
                  </a:lnTo>
                  <a:lnTo>
                    <a:pt x="865" y="5"/>
                  </a:lnTo>
                  <a:lnTo>
                    <a:pt x="889" y="1"/>
                  </a:lnTo>
                  <a:lnTo>
                    <a:pt x="9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00" name="Freeform 9">
              <a:extLst>
                <a:ext uri="{FF2B5EF4-FFF2-40B4-BE49-F238E27FC236}">
                  <a16:creationId xmlns:a16="http://schemas.microsoft.com/office/drawing/2014/main" xmlns="" id="{96B0F449-1AE1-49CF-9F42-7FCED712D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19750" y="4520771"/>
              <a:ext cx="208265" cy="292993"/>
            </a:xfrm>
            <a:custGeom>
              <a:avLst/>
              <a:gdLst>
                <a:gd name="T0" fmla="*/ 2311 w 2753"/>
                <a:gd name="T1" fmla="*/ 580 h 3873"/>
                <a:gd name="T2" fmla="*/ 2433 w 2753"/>
                <a:gd name="T3" fmla="*/ 735 h 3873"/>
                <a:gd name="T4" fmla="*/ 2415 w 2753"/>
                <a:gd name="T5" fmla="*/ 948 h 3873"/>
                <a:gd name="T6" fmla="*/ 2253 w 2753"/>
                <a:gd name="T7" fmla="*/ 1073 h 3873"/>
                <a:gd name="T8" fmla="*/ 2037 w 2753"/>
                <a:gd name="T9" fmla="*/ 1138 h 3873"/>
                <a:gd name="T10" fmla="*/ 1946 w 2753"/>
                <a:gd name="T11" fmla="*/ 1260 h 3873"/>
                <a:gd name="T12" fmla="*/ 2039 w 2753"/>
                <a:gd name="T13" fmla="*/ 1346 h 3873"/>
                <a:gd name="T14" fmla="*/ 2400 w 2753"/>
                <a:gd name="T15" fmla="*/ 1671 h 3873"/>
                <a:gd name="T16" fmla="*/ 2649 w 2753"/>
                <a:gd name="T17" fmla="*/ 2118 h 3873"/>
                <a:gd name="T18" fmla="*/ 2746 w 2753"/>
                <a:gd name="T19" fmla="*/ 2586 h 3873"/>
                <a:gd name="T20" fmla="*/ 2739 w 2753"/>
                <a:gd name="T21" fmla="*/ 3028 h 3873"/>
                <a:gd name="T22" fmla="*/ 2671 w 2753"/>
                <a:gd name="T23" fmla="*/ 3397 h 3873"/>
                <a:gd name="T24" fmla="*/ 2597 w 2753"/>
                <a:gd name="T25" fmla="*/ 3648 h 3873"/>
                <a:gd name="T26" fmla="*/ 2533 w 2753"/>
                <a:gd name="T27" fmla="*/ 3764 h 3873"/>
                <a:gd name="T28" fmla="*/ 2319 w 2753"/>
                <a:gd name="T29" fmla="*/ 3855 h 3873"/>
                <a:gd name="T30" fmla="*/ 1959 w 2753"/>
                <a:gd name="T31" fmla="*/ 3868 h 3873"/>
                <a:gd name="T32" fmla="*/ 1531 w 2753"/>
                <a:gd name="T33" fmla="*/ 3768 h 3873"/>
                <a:gd name="T34" fmla="*/ 1146 w 2753"/>
                <a:gd name="T35" fmla="*/ 3597 h 3873"/>
                <a:gd name="T36" fmla="*/ 846 w 2753"/>
                <a:gd name="T37" fmla="*/ 3420 h 3873"/>
                <a:gd name="T38" fmla="*/ 669 w 2753"/>
                <a:gd name="T39" fmla="*/ 3297 h 3873"/>
                <a:gd name="T40" fmla="*/ 562 w 2753"/>
                <a:gd name="T41" fmla="*/ 3206 h 3873"/>
                <a:gd name="T42" fmla="*/ 189 w 2753"/>
                <a:gd name="T43" fmla="*/ 2718 h 3873"/>
                <a:gd name="T44" fmla="*/ 0 w 2753"/>
                <a:gd name="T45" fmla="*/ 2148 h 3873"/>
                <a:gd name="T46" fmla="*/ 79 w 2753"/>
                <a:gd name="T47" fmla="*/ 1729 h 3873"/>
                <a:gd name="T48" fmla="*/ 217 w 2753"/>
                <a:gd name="T49" fmla="*/ 1491 h 3873"/>
                <a:gd name="T50" fmla="*/ 319 w 2753"/>
                <a:gd name="T51" fmla="*/ 1380 h 3873"/>
                <a:gd name="T52" fmla="*/ 368 w 2753"/>
                <a:gd name="T53" fmla="*/ 1135 h 3873"/>
                <a:gd name="T54" fmla="*/ 353 w 2753"/>
                <a:gd name="T55" fmla="*/ 831 h 3873"/>
                <a:gd name="T56" fmla="*/ 384 w 2753"/>
                <a:gd name="T57" fmla="*/ 675 h 3873"/>
                <a:gd name="T58" fmla="*/ 559 w 2753"/>
                <a:gd name="T59" fmla="*/ 591 h 3873"/>
                <a:gd name="T60" fmla="*/ 699 w 2753"/>
                <a:gd name="T61" fmla="*/ 664 h 3873"/>
                <a:gd name="T62" fmla="*/ 769 w 2753"/>
                <a:gd name="T63" fmla="*/ 866 h 3873"/>
                <a:gd name="T64" fmla="*/ 791 w 2753"/>
                <a:gd name="T65" fmla="*/ 1115 h 3873"/>
                <a:gd name="T66" fmla="*/ 1008 w 2753"/>
                <a:gd name="T67" fmla="*/ 1053 h 3873"/>
                <a:gd name="T68" fmla="*/ 1433 w 2753"/>
                <a:gd name="T69" fmla="*/ 700 h 3873"/>
                <a:gd name="T70" fmla="*/ 1737 w 2753"/>
                <a:gd name="T71" fmla="*/ 600 h 3873"/>
                <a:gd name="T72" fmla="*/ 2062 w 2753"/>
                <a:gd name="T73" fmla="*/ 557 h 3873"/>
                <a:gd name="T74" fmla="*/ 1277 w 2753"/>
                <a:gd name="T75" fmla="*/ 18 h 3873"/>
                <a:gd name="T76" fmla="*/ 1315 w 2753"/>
                <a:gd name="T77" fmla="*/ 111 h 3873"/>
                <a:gd name="T78" fmla="*/ 1329 w 2753"/>
                <a:gd name="T79" fmla="*/ 229 h 3873"/>
                <a:gd name="T80" fmla="*/ 1389 w 2753"/>
                <a:gd name="T81" fmla="*/ 278 h 3873"/>
                <a:gd name="T82" fmla="*/ 1471 w 2753"/>
                <a:gd name="T83" fmla="*/ 138 h 3873"/>
                <a:gd name="T84" fmla="*/ 1600 w 2753"/>
                <a:gd name="T85" fmla="*/ 22 h 3873"/>
                <a:gd name="T86" fmla="*/ 1671 w 2753"/>
                <a:gd name="T87" fmla="*/ 108 h 3873"/>
                <a:gd name="T88" fmla="*/ 1649 w 2753"/>
                <a:gd name="T89" fmla="*/ 249 h 3873"/>
                <a:gd name="T90" fmla="*/ 1666 w 2753"/>
                <a:gd name="T91" fmla="*/ 408 h 3873"/>
                <a:gd name="T92" fmla="*/ 1775 w 2753"/>
                <a:gd name="T93" fmla="*/ 511 h 3873"/>
                <a:gd name="T94" fmla="*/ 1529 w 2753"/>
                <a:gd name="T95" fmla="*/ 580 h 3873"/>
                <a:gd name="T96" fmla="*/ 1239 w 2753"/>
                <a:gd name="T97" fmla="*/ 735 h 3873"/>
                <a:gd name="T98" fmla="*/ 995 w 2753"/>
                <a:gd name="T99" fmla="*/ 958 h 3873"/>
                <a:gd name="T100" fmla="*/ 871 w 2753"/>
                <a:gd name="T101" fmla="*/ 1124 h 3873"/>
                <a:gd name="T102" fmla="*/ 855 w 2753"/>
                <a:gd name="T103" fmla="*/ 1100 h 3873"/>
                <a:gd name="T104" fmla="*/ 826 w 2753"/>
                <a:gd name="T105" fmla="*/ 798 h 3873"/>
                <a:gd name="T106" fmla="*/ 837 w 2753"/>
                <a:gd name="T107" fmla="*/ 658 h 3873"/>
                <a:gd name="T108" fmla="*/ 897 w 2753"/>
                <a:gd name="T109" fmla="*/ 555 h 3873"/>
                <a:gd name="T110" fmla="*/ 704 w 2753"/>
                <a:gd name="T111" fmla="*/ 437 h 3873"/>
                <a:gd name="T112" fmla="*/ 609 w 2753"/>
                <a:gd name="T113" fmla="*/ 320 h 3873"/>
                <a:gd name="T114" fmla="*/ 691 w 2753"/>
                <a:gd name="T115" fmla="*/ 206 h 3873"/>
                <a:gd name="T116" fmla="*/ 886 w 2753"/>
                <a:gd name="T117" fmla="*/ 251 h 3873"/>
                <a:gd name="T118" fmla="*/ 1144 w 2753"/>
                <a:gd name="T119" fmla="*/ 375 h 3873"/>
                <a:gd name="T120" fmla="*/ 1115 w 2753"/>
                <a:gd name="T121" fmla="*/ 189 h 3873"/>
                <a:gd name="T122" fmla="*/ 1120 w 2753"/>
                <a:gd name="T123" fmla="*/ 38 h 3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3" h="3873">
                  <a:moveTo>
                    <a:pt x="2122" y="555"/>
                  </a:moveTo>
                  <a:lnTo>
                    <a:pt x="2180" y="557"/>
                  </a:lnTo>
                  <a:lnTo>
                    <a:pt x="2231" y="560"/>
                  </a:lnTo>
                  <a:lnTo>
                    <a:pt x="2275" y="568"/>
                  </a:lnTo>
                  <a:lnTo>
                    <a:pt x="2311" y="580"/>
                  </a:lnTo>
                  <a:lnTo>
                    <a:pt x="2346" y="598"/>
                  </a:lnTo>
                  <a:lnTo>
                    <a:pt x="2375" y="626"/>
                  </a:lnTo>
                  <a:lnTo>
                    <a:pt x="2399" y="658"/>
                  </a:lnTo>
                  <a:lnTo>
                    <a:pt x="2419" y="695"/>
                  </a:lnTo>
                  <a:lnTo>
                    <a:pt x="2433" y="735"/>
                  </a:lnTo>
                  <a:lnTo>
                    <a:pt x="2442" y="777"/>
                  </a:lnTo>
                  <a:lnTo>
                    <a:pt x="2444" y="820"/>
                  </a:lnTo>
                  <a:lnTo>
                    <a:pt x="2440" y="864"/>
                  </a:lnTo>
                  <a:lnTo>
                    <a:pt x="2431" y="908"/>
                  </a:lnTo>
                  <a:lnTo>
                    <a:pt x="2415" y="948"/>
                  </a:lnTo>
                  <a:lnTo>
                    <a:pt x="2391" y="984"/>
                  </a:lnTo>
                  <a:lnTo>
                    <a:pt x="2364" y="1013"/>
                  </a:lnTo>
                  <a:lnTo>
                    <a:pt x="2331" y="1037"/>
                  </a:lnTo>
                  <a:lnTo>
                    <a:pt x="2293" y="1057"/>
                  </a:lnTo>
                  <a:lnTo>
                    <a:pt x="2253" y="1073"/>
                  </a:lnTo>
                  <a:lnTo>
                    <a:pt x="2211" y="1086"/>
                  </a:lnTo>
                  <a:lnTo>
                    <a:pt x="2166" y="1098"/>
                  </a:lnTo>
                  <a:lnTo>
                    <a:pt x="2122" y="1111"/>
                  </a:lnTo>
                  <a:lnTo>
                    <a:pt x="2079" y="1124"/>
                  </a:lnTo>
                  <a:lnTo>
                    <a:pt x="2037" y="1138"/>
                  </a:lnTo>
                  <a:lnTo>
                    <a:pt x="1999" y="1157"/>
                  </a:lnTo>
                  <a:lnTo>
                    <a:pt x="1962" y="1178"/>
                  </a:lnTo>
                  <a:lnTo>
                    <a:pt x="1931" y="1204"/>
                  </a:lnTo>
                  <a:lnTo>
                    <a:pt x="1935" y="1235"/>
                  </a:lnTo>
                  <a:lnTo>
                    <a:pt x="1946" y="1260"/>
                  </a:lnTo>
                  <a:lnTo>
                    <a:pt x="1959" y="1282"/>
                  </a:lnTo>
                  <a:lnTo>
                    <a:pt x="1977" y="1302"/>
                  </a:lnTo>
                  <a:lnTo>
                    <a:pt x="1997" y="1318"/>
                  </a:lnTo>
                  <a:lnTo>
                    <a:pt x="2019" y="1333"/>
                  </a:lnTo>
                  <a:lnTo>
                    <a:pt x="2039" y="1346"/>
                  </a:lnTo>
                  <a:lnTo>
                    <a:pt x="2060" y="1360"/>
                  </a:lnTo>
                  <a:lnTo>
                    <a:pt x="2159" y="1433"/>
                  </a:lnTo>
                  <a:lnTo>
                    <a:pt x="2248" y="1509"/>
                  </a:lnTo>
                  <a:lnTo>
                    <a:pt x="2328" y="1588"/>
                  </a:lnTo>
                  <a:lnTo>
                    <a:pt x="2400" y="1671"/>
                  </a:lnTo>
                  <a:lnTo>
                    <a:pt x="2464" y="1757"/>
                  </a:lnTo>
                  <a:lnTo>
                    <a:pt x="2522" y="1844"/>
                  </a:lnTo>
                  <a:lnTo>
                    <a:pt x="2571" y="1933"/>
                  </a:lnTo>
                  <a:lnTo>
                    <a:pt x="2613" y="2026"/>
                  </a:lnTo>
                  <a:lnTo>
                    <a:pt x="2649" y="2118"/>
                  </a:lnTo>
                  <a:lnTo>
                    <a:pt x="2679" y="2211"/>
                  </a:lnTo>
                  <a:lnTo>
                    <a:pt x="2704" y="2304"/>
                  </a:lnTo>
                  <a:lnTo>
                    <a:pt x="2722" y="2398"/>
                  </a:lnTo>
                  <a:lnTo>
                    <a:pt x="2737" y="2493"/>
                  </a:lnTo>
                  <a:lnTo>
                    <a:pt x="2746" y="2586"/>
                  </a:lnTo>
                  <a:lnTo>
                    <a:pt x="2751" y="2677"/>
                  </a:lnTo>
                  <a:lnTo>
                    <a:pt x="2753" y="2768"/>
                  </a:lnTo>
                  <a:lnTo>
                    <a:pt x="2751" y="2857"/>
                  </a:lnTo>
                  <a:lnTo>
                    <a:pt x="2746" y="2942"/>
                  </a:lnTo>
                  <a:lnTo>
                    <a:pt x="2739" y="3028"/>
                  </a:lnTo>
                  <a:lnTo>
                    <a:pt x="2728" y="3108"/>
                  </a:lnTo>
                  <a:lnTo>
                    <a:pt x="2715" y="3186"/>
                  </a:lnTo>
                  <a:lnTo>
                    <a:pt x="2702" y="3260"/>
                  </a:lnTo>
                  <a:lnTo>
                    <a:pt x="2688" y="3331"/>
                  </a:lnTo>
                  <a:lnTo>
                    <a:pt x="2671" y="3397"/>
                  </a:lnTo>
                  <a:lnTo>
                    <a:pt x="2657" y="3458"/>
                  </a:lnTo>
                  <a:lnTo>
                    <a:pt x="2640" y="3515"/>
                  </a:lnTo>
                  <a:lnTo>
                    <a:pt x="2624" y="3564"/>
                  </a:lnTo>
                  <a:lnTo>
                    <a:pt x="2609" y="3609"/>
                  </a:lnTo>
                  <a:lnTo>
                    <a:pt x="2597" y="3648"/>
                  </a:lnTo>
                  <a:lnTo>
                    <a:pt x="2584" y="3680"/>
                  </a:lnTo>
                  <a:lnTo>
                    <a:pt x="2573" y="3704"/>
                  </a:lnTo>
                  <a:lnTo>
                    <a:pt x="2566" y="3722"/>
                  </a:lnTo>
                  <a:lnTo>
                    <a:pt x="2560" y="3733"/>
                  </a:lnTo>
                  <a:lnTo>
                    <a:pt x="2533" y="3764"/>
                  </a:lnTo>
                  <a:lnTo>
                    <a:pt x="2499" y="3789"/>
                  </a:lnTo>
                  <a:lnTo>
                    <a:pt x="2459" y="3811"/>
                  </a:lnTo>
                  <a:lnTo>
                    <a:pt x="2415" y="3829"/>
                  </a:lnTo>
                  <a:lnTo>
                    <a:pt x="2368" y="3844"/>
                  </a:lnTo>
                  <a:lnTo>
                    <a:pt x="2319" y="3855"/>
                  </a:lnTo>
                  <a:lnTo>
                    <a:pt x="2269" y="3862"/>
                  </a:lnTo>
                  <a:lnTo>
                    <a:pt x="2220" y="3868"/>
                  </a:lnTo>
                  <a:lnTo>
                    <a:pt x="2133" y="3873"/>
                  </a:lnTo>
                  <a:lnTo>
                    <a:pt x="2046" y="3873"/>
                  </a:lnTo>
                  <a:lnTo>
                    <a:pt x="1959" y="3868"/>
                  </a:lnTo>
                  <a:lnTo>
                    <a:pt x="1871" y="3855"/>
                  </a:lnTo>
                  <a:lnTo>
                    <a:pt x="1784" y="3838"/>
                  </a:lnTo>
                  <a:lnTo>
                    <a:pt x="1699" y="3818"/>
                  </a:lnTo>
                  <a:lnTo>
                    <a:pt x="1613" y="3795"/>
                  </a:lnTo>
                  <a:lnTo>
                    <a:pt x="1531" y="3768"/>
                  </a:lnTo>
                  <a:lnTo>
                    <a:pt x="1449" y="3737"/>
                  </a:lnTo>
                  <a:lnTo>
                    <a:pt x="1369" y="3704"/>
                  </a:lnTo>
                  <a:lnTo>
                    <a:pt x="1293" y="3669"/>
                  </a:lnTo>
                  <a:lnTo>
                    <a:pt x="1219" y="3635"/>
                  </a:lnTo>
                  <a:lnTo>
                    <a:pt x="1146" y="3597"/>
                  </a:lnTo>
                  <a:lnTo>
                    <a:pt x="1079" y="3560"/>
                  </a:lnTo>
                  <a:lnTo>
                    <a:pt x="1015" y="3524"/>
                  </a:lnTo>
                  <a:lnTo>
                    <a:pt x="953" y="3488"/>
                  </a:lnTo>
                  <a:lnTo>
                    <a:pt x="899" y="3453"/>
                  </a:lnTo>
                  <a:lnTo>
                    <a:pt x="846" y="3420"/>
                  </a:lnTo>
                  <a:lnTo>
                    <a:pt x="800" y="3389"/>
                  </a:lnTo>
                  <a:lnTo>
                    <a:pt x="759" y="3360"/>
                  </a:lnTo>
                  <a:lnTo>
                    <a:pt x="722" y="3335"/>
                  </a:lnTo>
                  <a:lnTo>
                    <a:pt x="693" y="3313"/>
                  </a:lnTo>
                  <a:lnTo>
                    <a:pt x="669" y="3297"/>
                  </a:lnTo>
                  <a:lnTo>
                    <a:pt x="653" y="3284"/>
                  </a:lnTo>
                  <a:lnTo>
                    <a:pt x="642" y="3275"/>
                  </a:lnTo>
                  <a:lnTo>
                    <a:pt x="640" y="3273"/>
                  </a:lnTo>
                  <a:lnTo>
                    <a:pt x="644" y="3277"/>
                  </a:lnTo>
                  <a:lnTo>
                    <a:pt x="562" y="3206"/>
                  </a:lnTo>
                  <a:lnTo>
                    <a:pt x="482" y="3124"/>
                  </a:lnTo>
                  <a:lnTo>
                    <a:pt x="402" y="3033"/>
                  </a:lnTo>
                  <a:lnTo>
                    <a:pt x="326" y="2935"/>
                  </a:lnTo>
                  <a:lnTo>
                    <a:pt x="255" y="2829"/>
                  </a:lnTo>
                  <a:lnTo>
                    <a:pt x="189" y="2718"/>
                  </a:lnTo>
                  <a:lnTo>
                    <a:pt x="131" y="2604"/>
                  </a:lnTo>
                  <a:lnTo>
                    <a:pt x="82" y="2484"/>
                  </a:lnTo>
                  <a:lnTo>
                    <a:pt x="40" y="2362"/>
                  </a:lnTo>
                  <a:lnTo>
                    <a:pt x="11" y="2240"/>
                  </a:lnTo>
                  <a:lnTo>
                    <a:pt x="0" y="2148"/>
                  </a:lnTo>
                  <a:lnTo>
                    <a:pt x="0" y="2057"/>
                  </a:lnTo>
                  <a:lnTo>
                    <a:pt x="9" y="1969"/>
                  </a:lnTo>
                  <a:lnTo>
                    <a:pt x="26" y="1886"/>
                  </a:lnTo>
                  <a:lnTo>
                    <a:pt x="51" y="1804"/>
                  </a:lnTo>
                  <a:lnTo>
                    <a:pt x="79" y="1729"/>
                  </a:lnTo>
                  <a:lnTo>
                    <a:pt x="111" y="1658"/>
                  </a:lnTo>
                  <a:lnTo>
                    <a:pt x="146" y="1595"/>
                  </a:lnTo>
                  <a:lnTo>
                    <a:pt x="180" y="1537"/>
                  </a:lnTo>
                  <a:lnTo>
                    <a:pt x="197" y="1513"/>
                  </a:lnTo>
                  <a:lnTo>
                    <a:pt x="217" y="1491"/>
                  </a:lnTo>
                  <a:lnTo>
                    <a:pt x="237" y="1471"/>
                  </a:lnTo>
                  <a:lnTo>
                    <a:pt x="259" y="1451"/>
                  </a:lnTo>
                  <a:lnTo>
                    <a:pt x="279" y="1429"/>
                  </a:lnTo>
                  <a:lnTo>
                    <a:pt x="300" y="1406"/>
                  </a:lnTo>
                  <a:lnTo>
                    <a:pt x="319" y="1380"/>
                  </a:lnTo>
                  <a:lnTo>
                    <a:pt x="335" y="1349"/>
                  </a:lnTo>
                  <a:lnTo>
                    <a:pt x="349" y="1313"/>
                  </a:lnTo>
                  <a:lnTo>
                    <a:pt x="359" y="1269"/>
                  </a:lnTo>
                  <a:lnTo>
                    <a:pt x="364" y="1220"/>
                  </a:lnTo>
                  <a:lnTo>
                    <a:pt x="368" y="1135"/>
                  </a:lnTo>
                  <a:lnTo>
                    <a:pt x="366" y="1058"/>
                  </a:lnTo>
                  <a:lnTo>
                    <a:pt x="364" y="989"/>
                  </a:lnTo>
                  <a:lnTo>
                    <a:pt x="360" y="929"/>
                  </a:lnTo>
                  <a:lnTo>
                    <a:pt x="357" y="877"/>
                  </a:lnTo>
                  <a:lnTo>
                    <a:pt x="353" y="831"/>
                  </a:lnTo>
                  <a:lnTo>
                    <a:pt x="353" y="789"/>
                  </a:lnTo>
                  <a:lnTo>
                    <a:pt x="355" y="755"/>
                  </a:lnTo>
                  <a:lnTo>
                    <a:pt x="359" y="724"/>
                  </a:lnTo>
                  <a:lnTo>
                    <a:pt x="369" y="698"/>
                  </a:lnTo>
                  <a:lnTo>
                    <a:pt x="384" y="675"/>
                  </a:lnTo>
                  <a:lnTo>
                    <a:pt x="406" y="653"/>
                  </a:lnTo>
                  <a:lnTo>
                    <a:pt x="435" y="635"/>
                  </a:lnTo>
                  <a:lnTo>
                    <a:pt x="473" y="617"/>
                  </a:lnTo>
                  <a:lnTo>
                    <a:pt x="520" y="600"/>
                  </a:lnTo>
                  <a:lnTo>
                    <a:pt x="559" y="591"/>
                  </a:lnTo>
                  <a:lnTo>
                    <a:pt x="593" y="591"/>
                  </a:lnTo>
                  <a:lnTo>
                    <a:pt x="624" y="598"/>
                  </a:lnTo>
                  <a:lnTo>
                    <a:pt x="651" y="615"/>
                  </a:lnTo>
                  <a:lnTo>
                    <a:pt x="677" y="635"/>
                  </a:lnTo>
                  <a:lnTo>
                    <a:pt x="699" y="664"/>
                  </a:lnTo>
                  <a:lnTo>
                    <a:pt x="717" y="697"/>
                  </a:lnTo>
                  <a:lnTo>
                    <a:pt x="733" y="733"/>
                  </a:lnTo>
                  <a:lnTo>
                    <a:pt x="748" y="775"/>
                  </a:lnTo>
                  <a:lnTo>
                    <a:pt x="760" y="818"/>
                  </a:lnTo>
                  <a:lnTo>
                    <a:pt x="769" y="866"/>
                  </a:lnTo>
                  <a:lnTo>
                    <a:pt x="777" y="915"/>
                  </a:lnTo>
                  <a:lnTo>
                    <a:pt x="782" y="964"/>
                  </a:lnTo>
                  <a:lnTo>
                    <a:pt x="788" y="1015"/>
                  </a:lnTo>
                  <a:lnTo>
                    <a:pt x="789" y="1066"/>
                  </a:lnTo>
                  <a:lnTo>
                    <a:pt x="791" y="1115"/>
                  </a:lnTo>
                  <a:lnTo>
                    <a:pt x="791" y="1164"/>
                  </a:lnTo>
                  <a:lnTo>
                    <a:pt x="791" y="1420"/>
                  </a:lnTo>
                  <a:lnTo>
                    <a:pt x="884" y="1224"/>
                  </a:lnTo>
                  <a:lnTo>
                    <a:pt x="942" y="1137"/>
                  </a:lnTo>
                  <a:lnTo>
                    <a:pt x="1008" y="1053"/>
                  </a:lnTo>
                  <a:lnTo>
                    <a:pt x="1080" y="969"/>
                  </a:lnTo>
                  <a:lnTo>
                    <a:pt x="1160" y="893"/>
                  </a:lnTo>
                  <a:lnTo>
                    <a:pt x="1248" y="820"/>
                  </a:lnTo>
                  <a:lnTo>
                    <a:pt x="1339" y="757"/>
                  </a:lnTo>
                  <a:lnTo>
                    <a:pt x="1433" y="700"/>
                  </a:lnTo>
                  <a:lnTo>
                    <a:pt x="1531" y="657"/>
                  </a:lnTo>
                  <a:lnTo>
                    <a:pt x="1573" y="642"/>
                  </a:lnTo>
                  <a:lnTo>
                    <a:pt x="1622" y="628"/>
                  </a:lnTo>
                  <a:lnTo>
                    <a:pt x="1679" y="613"/>
                  </a:lnTo>
                  <a:lnTo>
                    <a:pt x="1737" y="600"/>
                  </a:lnTo>
                  <a:lnTo>
                    <a:pt x="1800" y="588"/>
                  </a:lnTo>
                  <a:lnTo>
                    <a:pt x="1866" y="577"/>
                  </a:lnTo>
                  <a:lnTo>
                    <a:pt x="1931" y="568"/>
                  </a:lnTo>
                  <a:lnTo>
                    <a:pt x="1999" y="562"/>
                  </a:lnTo>
                  <a:lnTo>
                    <a:pt x="2062" y="557"/>
                  </a:lnTo>
                  <a:lnTo>
                    <a:pt x="2122" y="555"/>
                  </a:lnTo>
                  <a:close/>
                  <a:moveTo>
                    <a:pt x="1200" y="0"/>
                  </a:moveTo>
                  <a:lnTo>
                    <a:pt x="1231" y="2"/>
                  </a:lnTo>
                  <a:lnTo>
                    <a:pt x="1257" y="8"/>
                  </a:lnTo>
                  <a:lnTo>
                    <a:pt x="1277" y="18"/>
                  </a:lnTo>
                  <a:lnTo>
                    <a:pt x="1291" y="31"/>
                  </a:lnTo>
                  <a:lnTo>
                    <a:pt x="1300" y="48"/>
                  </a:lnTo>
                  <a:lnTo>
                    <a:pt x="1308" y="68"/>
                  </a:lnTo>
                  <a:lnTo>
                    <a:pt x="1311" y="89"/>
                  </a:lnTo>
                  <a:lnTo>
                    <a:pt x="1315" y="111"/>
                  </a:lnTo>
                  <a:lnTo>
                    <a:pt x="1315" y="137"/>
                  </a:lnTo>
                  <a:lnTo>
                    <a:pt x="1317" y="160"/>
                  </a:lnTo>
                  <a:lnTo>
                    <a:pt x="1320" y="186"/>
                  </a:lnTo>
                  <a:lnTo>
                    <a:pt x="1324" y="208"/>
                  </a:lnTo>
                  <a:lnTo>
                    <a:pt x="1329" y="229"/>
                  </a:lnTo>
                  <a:lnTo>
                    <a:pt x="1339" y="249"/>
                  </a:lnTo>
                  <a:lnTo>
                    <a:pt x="1349" y="266"/>
                  </a:lnTo>
                  <a:lnTo>
                    <a:pt x="1364" y="278"/>
                  </a:lnTo>
                  <a:lnTo>
                    <a:pt x="1375" y="278"/>
                  </a:lnTo>
                  <a:lnTo>
                    <a:pt x="1389" y="278"/>
                  </a:lnTo>
                  <a:lnTo>
                    <a:pt x="1400" y="280"/>
                  </a:lnTo>
                  <a:lnTo>
                    <a:pt x="1420" y="246"/>
                  </a:lnTo>
                  <a:lnTo>
                    <a:pt x="1439" y="209"/>
                  </a:lnTo>
                  <a:lnTo>
                    <a:pt x="1455" y="173"/>
                  </a:lnTo>
                  <a:lnTo>
                    <a:pt x="1471" y="138"/>
                  </a:lnTo>
                  <a:lnTo>
                    <a:pt x="1489" y="104"/>
                  </a:lnTo>
                  <a:lnTo>
                    <a:pt x="1511" y="71"/>
                  </a:lnTo>
                  <a:lnTo>
                    <a:pt x="1537" y="42"/>
                  </a:lnTo>
                  <a:lnTo>
                    <a:pt x="1568" y="18"/>
                  </a:lnTo>
                  <a:lnTo>
                    <a:pt x="1600" y="22"/>
                  </a:lnTo>
                  <a:lnTo>
                    <a:pt x="1626" y="29"/>
                  </a:lnTo>
                  <a:lnTo>
                    <a:pt x="1646" y="44"/>
                  </a:lnTo>
                  <a:lnTo>
                    <a:pt x="1659" y="62"/>
                  </a:lnTo>
                  <a:lnTo>
                    <a:pt x="1668" y="82"/>
                  </a:lnTo>
                  <a:lnTo>
                    <a:pt x="1671" y="108"/>
                  </a:lnTo>
                  <a:lnTo>
                    <a:pt x="1673" y="133"/>
                  </a:lnTo>
                  <a:lnTo>
                    <a:pt x="1669" y="162"/>
                  </a:lnTo>
                  <a:lnTo>
                    <a:pt x="1664" y="191"/>
                  </a:lnTo>
                  <a:lnTo>
                    <a:pt x="1657" y="220"/>
                  </a:lnTo>
                  <a:lnTo>
                    <a:pt x="1649" y="249"/>
                  </a:lnTo>
                  <a:lnTo>
                    <a:pt x="1640" y="278"/>
                  </a:lnTo>
                  <a:lnTo>
                    <a:pt x="1633" y="304"/>
                  </a:lnTo>
                  <a:lnTo>
                    <a:pt x="1626" y="329"/>
                  </a:lnTo>
                  <a:lnTo>
                    <a:pt x="1620" y="349"/>
                  </a:lnTo>
                  <a:lnTo>
                    <a:pt x="1666" y="408"/>
                  </a:lnTo>
                  <a:lnTo>
                    <a:pt x="1717" y="458"/>
                  </a:lnTo>
                  <a:lnTo>
                    <a:pt x="1771" y="502"/>
                  </a:lnTo>
                  <a:lnTo>
                    <a:pt x="1773" y="504"/>
                  </a:lnTo>
                  <a:lnTo>
                    <a:pt x="1773" y="508"/>
                  </a:lnTo>
                  <a:lnTo>
                    <a:pt x="1775" y="511"/>
                  </a:lnTo>
                  <a:lnTo>
                    <a:pt x="1775" y="515"/>
                  </a:lnTo>
                  <a:lnTo>
                    <a:pt x="1777" y="517"/>
                  </a:lnTo>
                  <a:lnTo>
                    <a:pt x="1686" y="535"/>
                  </a:lnTo>
                  <a:lnTo>
                    <a:pt x="1604" y="557"/>
                  </a:lnTo>
                  <a:lnTo>
                    <a:pt x="1529" y="580"/>
                  </a:lnTo>
                  <a:lnTo>
                    <a:pt x="1462" y="606"/>
                  </a:lnTo>
                  <a:lnTo>
                    <a:pt x="1400" y="635"/>
                  </a:lnTo>
                  <a:lnTo>
                    <a:pt x="1342" y="666"/>
                  </a:lnTo>
                  <a:lnTo>
                    <a:pt x="1289" y="700"/>
                  </a:lnTo>
                  <a:lnTo>
                    <a:pt x="1239" y="735"/>
                  </a:lnTo>
                  <a:lnTo>
                    <a:pt x="1189" y="773"/>
                  </a:lnTo>
                  <a:lnTo>
                    <a:pt x="1140" y="813"/>
                  </a:lnTo>
                  <a:lnTo>
                    <a:pt x="1091" y="857"/>
                  </a:lnTo>
                  <a:lnTo>
                    <a:pt x="1039" y="908"/>
                  </a:lnTo>
                  <a:lnTo>
                    <a:pt x="995" y="958"/>
                  </a:lnTo>
                  <a:lnTo>
                    <a:pt x="955" y="1009"/>
                  </a:lnTo>
                  <a:lnTo>
                    <a:pt x="919" y="1060"/>
                  </a:lnTo>
                  <a:lnTo>
                    <a:pt x="880" y="1111"/>
                  </a:lnTo>
                  <a:lnTo>
                    <a:pt x="877" y="1115"/>
                  </a:lnTo>
                  <a:lnTo>
                    <a:pt x="871" y="1124"/>
                  </a:lnTo>
                  <a:lnTo>
                    <a:pt x="866" y="1135"/>
                  </a:lnTo>
                  <a:lnTo>
                    <a:pt x="860" y="1146"/>
                  </a:lnTo>
                  <a:lnTo>
                    <a:pt x="855" y="1153"/>
                  </a:lnTo>
                  <a:lnTo>
                    <a:pt x="851" y="1157"/>
                  </a:lnTo>
                  <a:lnTo>
                    <a:pt x="855" y="1100"/>
                  </a:lnTo>
                  <a:lnTo>
                    <a:pt x="855" y="1038"/>
                  </a:lnTo>
                  <a:lnTo>
                    <a:pt x="851" y="977"/>
                  </a:lnTo>
                  <a:lnTo>
                    <a:pt x="844" y="913"/>
                  </a:lnTo>
                  <a:lnTo>
                    <a:pt x="835" y="853"/>
                  </a:lnTo>
                  <a:lnTo>
                    <a:pt x="826" y="798"/>
                  </a:lnTo>
                  <a:lnTo>
                    <a:pt x="813" y="751"/>
                  </a:lnTo>
                  <a:lnTo>
                    <a:pt x="800" y="713"/>
                  </a:lnTo>
                  <a:lnTo>
                    <a:pt x="809" y="698"/>
                  </a:lnTo>
                  <a:lnTo>
                    <a:pt x="822" y="678"/>
                  </a:lnTo>
                  <a:lnTo>
                    <a:pt x="837" y="658"/>
                  </a:lnTo>
                  <a:lnTo>
                    <a:pt x="853" y="637"/>
                  </a:lnTo>
                  <a:lnTo>
                    <a:pt x="869" y="615"/>
                  </a:lnTo>
                  <a:lnTo>
                    <a:pt x="882" y="593"/>
                  </a:lnTo>
                  <a:lnTo>
                    <a:pt x="891" y="573"/>
                  </a:lnTo>
                  <a:lnTo>
                    <a:pt x="897" y="555"/>
                  </a:lnTo>
                  <a:lnTo>
                    <a:pt x="897" y="540"/>
                  </a:lnTo>
                  <a:lnTo>
                    <a:pt x="840" y="511"/>
                  </a:lnTo>
                  <a:lnTo>
                    <a:pt x="788" y="484"/>
                  </a:lnTo>
                  <a:lnTo>
                    <a:pt x="742" y="460"/>
                  </a:lnTo>
                  <a:lnTo>
                    <a:pt x="704" y="437"/>
                  </a:lnTo>
                  <a:lnTo>
                    <a:pt x="669" y="415"/>
                  </a:lnTo>
                  <a:lnTo>
                    <a:pt x="644" y="393"/>
                  </a:lnTo>
                  <a:lnTo>
                    <a:pt x="624" y="371"/>
                  </a:lnTo>
                  <a:lnTo>
                    <a:pt x="613" y="348"/>
                  </a:lnTo>
                  <a:lnTo>
                    <a:pt x="609" y="320"/>
                  </a:lnTo>
                  <a:lnTo>
                    <a:pt x="615" y="291"/>
                  </a:lnTo>
                  <a:lnTo>
                    <a:pt x="628" y="258"/>
                  </a:lnTo>
                  <a:lnTo>
                    <a:pt x="646" y="233"/>
                  </a:lnTo>
                  <a:lnTo>
                    <a:pt x="666" y="215"/>
                  </a:lnTo>
                  <a:lnTo>
                    <a:pt x="691" y="206"/>
                  </a:lnTo>
                  <a:lnTo>
                    <a:pt x="720" y="202"/>
                  </a:lnTo>
                  <a:lnTo>
                    <a:pt x="755" y="206"/>
                  </a:lnTo>
                  <a:lnTo>
                    <a:pt x="793" y="215"/>
                  </a:lnTo>
                  <a:lnTo>
                    <a:pt x="837" y="231"/>
                  </a:lnTo>
                  <a:lnTo>
                    <a:pt x="886" y="251"/>
                  </a:lnTo>
                  <a:lnTo>
                    <a:pt x="940" y="277"/>
                  </a:lnTo>
                  <a:lnTo>
                    <a:pt x="1000" y="308"/>
                  </a:lnTo>
                  <a:lnTo>
                    <a:pt x="1066" y="340"/>
                  </a:lnTo>
                  <a:lnTo>
                    <a:pt x="1137" y="378"/>
                  </a:lnTo>
                  <a:lnTo>
                    <a:pt x="1144" y="375"/>
                  </a:lnTo>
                  <a:lnTo>
                    <a:pt x="1142" y="338"/>
                  </a:lnTo>
                  <a:lnTo>
                    <a:pt x="1137" y="302"/>
                  </a:lnTo>
                  <a:lnTo>
                    <a:pt x="1129" y="264"/>
                  </a:lnTo>
                  <a:lnTo>
                    <a:pt x="1122" y="228"/>
                  </a:lnTo>
                  <a:lnTo>
                    <a:pt x="1115" y="189"/>
                  </a:lnTo>
                  <a:lnTo>
                    <a:pt x="1109" y="155"/>
                  </a:lnTo>
                  <a:lnTo>
                    <a:pt x="1106" y="120"/>
                  </a:lnTo>
                  <a:lnTo>
                    <a:pt x="1106" y="89"/>
                  </a:lnTo>
                  <a:lnTo>
                    <a:pt x="1111" y="62"/>
                  </a:lnTo>
                  <a:lnTo>
                    <a:pt x="1120" y="38"/>
                  </a:lnTo>
                  <a:lnTo>
                    <a:pt x="1137" y="18"/>
                  </a:lnTo>
                  <a:lnTo>
                    <a:pt x="1160" y="4"/>
                  </a:lnTo>
                  <a:lnTo>
                    <a:pt x="12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xmlns="" id="{06BB1B45-FD43-4E7A-A617-FE01AF102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998" y="4045078"/>
              <a:ext cx="332376" cy="241270"/>
            </a:xfrm>
            <a:custGeom>
              <a:avLst/>
              <a:gdLst>
                <a:gd name="T0" fmla="*/ 1418 w 1846"/>
                <a:gd name="T1" fmla="*/ 21 h 1340"/>
                <a:gd name="T2" fmla="*/ 1609 w 1846"/>
                <a:gd name="T3" fmla="*/ 47 h 1340"/>
                <a:gd name="T4" fmla="*/ 1771 w 1846"/>
                <a:gd name="T5" fmla="*/ 100 h 1340"/>
                <a:gd name="T6" fmla="*/ 1840 w 1846"/>
                <a:gd name="T7" fmla="*/ 191 h 1340"/>
                <a:gd name="T8" fmla="*/ 1787 w 1846"/>
                <a:gd name="T9" fmla="*/ 294 h 1340"/>
                <a:gd name="T10" fmla="*/ 1673 w 1846"/>
                <a:gd name="T11" fmla="*/ 385 h 1340"/>
                <a:gd name="T12" fmla="*/ 1560 w 1846"/>
                <a:gd name="T13" fmla="*/ 447 h 1340"/>
                <a:gd name="T14" fmla="*/ 1462 w 1846"/>
                <a:gd name="T15" fmla="*/ 498 h 1340"/>
                <a:gd name="T16" fmla="*/ 1380 w 1846"/>
                <a:gd name="T17" fmla="*/ 565 h 1340"/>
                <a:gd name="T18" fmla="*/ 1289 w 1846"/>
                <a:gd name="T19" fmla="*/ 605 h 1340"/>
                <a:gd name="T20" fmla="*/ 1198 w 1846"/>
                <a:gd name="T21" fmla="*/ 596 h 1340"/>
                <a:gd name="T22" fmla="*/ 1140 w 1846"/>
                <a:gd name="T23" fmla="*/ 527 h 1340"/>
                <a:gd name="T24" fmla="*/ 1107 w 1846"/>
                <a:gd name="T25" fmla="*/ 447 h 1340"/>
                <a:gd name="T26" fmla="*/ 1091 w 1846"/>
                <a:gd name="T27" fmla="*/ 371 h 1340"/>
                <a:gd name="T28" fmla="*/ 1091 w 1846"/>
                <a:gd name="T29" fmla="*/ 232 h 1340"/>
                <a:gd name="T30" fmla="*/ 1106 w 1846"/>
                <a:gd name="T31" fmla="*/ 129 h 1340"/>
                <a:gd name="T32" fmla="*/ 1138 w 1846"/>
                <a:gd name="T33" fmla="*/ 80 h 1340"/>
                <a:gd name="T34" fmla="*/ 1213 w 1846"/>
                <a:gd name="T35" fmla="*/ 32 h 1340"/>
                <a:gd name="T36" fmla="*/ 606 w 1846"/>
                <a:gd name="T37" fmla="*/ 0 h 1340"/>
                <a:gd name="T38" fmla="*/ 749 w 1846"/>
                <a:gd name="T39" fmla="*/ 9 h 1340"/>
                <a:gd name="T40" fmla="*/ 882 w 1846"/>
                <a:gd name="T41" fmla="*/ 45 h 1340"/>
                <a:gd name="T42" fmla="*/ 978 w 1846"/>
                <a:gd name="T43" fmla="*/ 111 h 1340"/>
                <a:gd name="T44" fmla="*/ 1018 w 1846"/>
                <a:gd name="T45" fmla="*/ 229 h 1340"/>
                <a:gd name="T46" fmla="*/ 1018 w 1846"/>
                <a:gd name="T47" fmla="*/ 401 h 1340"/>
                <a:gd name="T48" fmla="*/ 1049 w 1846"/>
                <a:gd name="T49" fmla="*/ 511 h 1340"/>
                <a:gd name="T50" fmla="*/ 1086 w 1846"/>
                <a:gd name="T51" fmla="*/ 600 h 1340"/>
                <a:gd name="T52" fmla="*/ 1071 w 1846"/>
                <a:gd name="T53" fmla="*/ 678 h 1340"/>
                <a:gd name="T54" fmla="*/ 1029 w 1846"/>
                <a:gd name="T55" fmla="*/ 731 h 1340"/>
                <a:gd name="T56" fmla="*/ 940 w 1846"/>
                <a:gd name="T57" fmla="*/ 807 h 1340"/>
                <a:gd name="T58" fmla="*/ 780 w 1846"/>
                <a:gd name="T59" fmla="*/ 907 h 1340"/>
                <a:gd name="T60" fmla="*/ 658 w 1846"/>
                <a:gd name="T61" fmla="*/ 1016 h 1340"/>
                <a:gd name="T62" fmla="*/ 564 w 1846"/>
                <a:gd name="T63" fmla="*/ 1147 h 1340"/>
                <a:gd name="T64" fmla="*/ 458 w 1846"/>
                <a:gd name="T65" fmla="*/ 1252 h 1340"/>
                <a:gd name="T66" fmla="*/ 344 w 1846"/>
                <a:gd name="T67" fmla="*/ 1320 h 1340"/>
                <a:gd name="T68" fmla="*/ 246 w 1846"/>
                <a:gd name="T69" fmla="*/ 1340 h 1340"/>
                <a:gd name="T70" fmla="*/ 169 w 1846"/>
                <a:gd name="T71" fmla="*/ 1287 h 1340"/>
                <a:gd name="T72" fmla="*/ 93 w 1846"/>
                <a:gd name="T73" fmla="*/ 1156 h 1340"/>
                <a:gd name="T74" fmla="*/ 33 w 1846"/>
                <a:gd name="T75" fmla="*/ 974 h 1340"/>
                <a:gd name="T76" fmla="*/ 2 w 1846"/>
                <a:gd name="T77" fmla="*/ 760 h 1340"/>
                <a:gd name="T78" fmla="*/ 11 w 1846"/>
                <a:gd name="T79" fmla="*/ 540 h 1340"/>
                <a:gd name="T80" fmla="*/ 77 w 1846"/>
                <a:gd name="T81" fmla="*/ 332 h 1340"/>
                <a:gd name="T82" fmla="*/ 211 w 1846"/>
                <a:gd name="T83" fmla="*/ 161 h 1340"/>
                <a:gd name="T84" fmla="*/ 364 w 1846"/>
                <a:gd name="T85" fmla="*/ 60 h 1340"/>
                <a:gd name="T86" fmla="*/ 509 w 1846"/>
                <a:gd name="T87" fmla="*/ 16 h 1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46" h="1340">
                  <a:moveTo>
                    <a:pt x="1289" y="20"/>
                  </a:moveTo>
                  <a:lnTo>
                    <a:pt x="1353" y="20"/>
                  </a:lnTo>
                  <a:lnTo>
                    <a:pt x="1418" y="21"/>
                  </a:lnTo>
                  <a:lnTo>
                    <a:pt x="1484" y="27"/>
                  </a:lnTo>
                  <a:lnTo>
                    <a:pt x="1547" y="36"/>
                  </a:lnTo>
                  <a:lnTo>
                    <a:pt x="1609" y="47"/>
                  </a:lnTo>
                  <a:lnTo>
                    <a:pt x="1669" y="61"/>
                  </a:lnTo>
                  <a:lnTo>
                    <a:pt x="1722" y="78"/>
                  </a:lnTo>
                  <a:lnTo>
                    <a:pt x="1771" y="100"/>
                  </a:lnTo>
                  <a:lnTo>
                    <a:pt x="1813" y="123"/>
                  </a:lnTo>
                  <a:lnTo>
                    <a:pt x="1846" y="151"/>
                  </a:lnTo>
                  <a:lnTo>
                    <a:pt x="1840" y="191"/>
                  </a:lnTo>
                  <a:lnTo>
                    <a:pt x="1827" y="229"/>
                  </a:lnTo>
                  <a:lnTo>
                    <a:pt x="1809" y="263"/>
                  </a:lnTo>
                  <a:lnTo>
                    <a:pt x="1787" y="294"/>
                  </a:lnTo>
                  <a:lnTo>
                    <a:pt x="1762" y="320"/>
                  </a:lnTo>
                  <a:lnTo>
                    <a:pt x="1717" y="356"/>
                  </a:lnTo>
                  <a:lnTo>
                    <a:pt x="1673" y="385"/>
                  </a:lnTo>
                  <a:lnTo>
                    <a:pt x="1633" y="409"/>
                  </a:lnTo>
                  <a:lnTo>
                    <a:pt x="1595" y="429"/>
                  </a:lnTo>
                  <a:lnTo>
                    <a:pt x="1560" y="447"/>
                  </a:lnTo>
                  <a:lnTo>
                    <a:pt x="1526" y="463"/>
                  </a:lnTo>
                  <a:lnTo>
                    <a:pt x="1493" y="480"/>
                  </a:lnTo>
                  <a:lnTo>
                    <a:pt x="1462" y="498"/>
                  </a:lnTo>
                  <a:lnTo>
                    <a:pt x="1431" y="520"/>
                  </a:lnTo>
                  <a:lnTo>
                    <a:pt x="1402" y="547"/>
                  </a:lnTo>
                  <a:lnTo>
                    <a:pt x="1380" y="565"/>
                  </a:lnTo>
                  <a:lnTo>
                    <a:pt x="1353" y="581"/>
                  </a:lnTo>
                  <a:lnTo>
                    <a:pt x="1322" y="594"/>
                  </a:lnTo>
                  <a:lnTo>
                    <a:pt x="1289" y="605"/>
                  </a:lnTo>
                  <a:lnTo>
                    <a:pt x="1257" y="609"/>
                  </a:lnTo>
                  <a:lnTo>
                    <a:pt x="1226" y="605"/>
                  </a:lnTo>
                  <a:lnTo>
                    <a:pt x="1198" y="596"/>
                  </a:lnTo>
                  <a:lnTo>
                    <a:pt x="1177" y="578"/>
                  </a:lnTo>
                  <a:lnTo>
                    <a:pt x="1157" y="554"/>
                  </a:lnTo>
                  <a:lnTo>
                    <a:pt x="1140" y="527"/>
                  </a:lnTo>
                  <a:lnTo>
                    <a:pt x="1126" y="498"/>
                  </a:lnTo>
                  <a:lnTo>
                    <a:pt x="1115" y="471"/>
                  </a:lnTo>
                  <a:lnTo>
                    <a:pt x="1107" y="447"/>
                  </a:lnTo>
                  <a:lnTo>
                    <a:pt x="1102" y="431"/>
                  </a:lnTo>
                  <a:lnTo>
                    <a:pt x="1097" y="405"/>
                  </a:lnTo>
                  <a:lnTo>
                    <a:pt x="1091" y="371"/>
                  </a:lnTo>
                  <a:lnTo>
                    <a:pt x="1089" y="327"/>
                  </a:lnTo>
                  <a:lnTo>
                    <a:pt x="1089" y="281"/>
                  </a:lnTo>
                  <a:lnTo>
                    <a:pt x="1091" y="232"/>
                  </a:lnTo>
                  <a:lnTo>
                    <a:pt x="1095" y="183"/>
                  </a:lnTo>
                  <a:lnTo>
                    <a:pt x="1102" y="140"/>
                  </a:lnTo>
                  <a:lnTo>
                    <a:pt x="1106" y="129"/>
                  </a:lnTo>
                  <a:lnTo>
                    <a:pt x="1113" y="114"/>
                  </a:lnTo>
                  <a:lnTo>
                    <a:pt x="1124" y="98"/>
                  </a:lnTo>
                  <a:lnTo>
                    <a:pt x="1138" y="80"/>
                  </a:lnTo>
                  <a:lnTo>
                    <a:pt x="1158" y="63"/>
                  </a:lnTo>
                  <a:lnTo>
                    <a:pt x="1184" y="47"/>
                  </a:lnTo>
                  <a:lnTo>
                    <a:pt x="1213" y="32"/>
                  </a:lnTo>
                  <a:lnTo>
                    <a:pt x="1249" y="23"/>
                  </a:lnTo>
                  <a:lnTo>
                    <a:pt x="1289" y="20"/>
                  </a:lnTo>
                  <a:close/>
                  <a:moveTo>
                    <a:pt x="606" y="0"/>
                  </a:moveTo>
                  <a:lnTo>
                    <a:pt x="653" y="0"/>
                  </a:lnTo>
                  <a:lnTo>
                    <a:pt x="702" y="3"/>
                  </a:lnTo>
                  <a:lnTo>
                    <a:pt x="749" y="9"/>
                  </a:lnTo>
                  <a:lnTo>
                    <a:pt x="797" y="18"/>
                  </a:lnTo>
                  <a:lnTo>
                    <a:pt x="840" y="31"/>
                  </a:lnTo>
                  <a:lnTo>
                    <a:pt x="882" y="45"/>
                  </a:lnTo>
                  <a:lnTo>
                    <a:pt x="918" y="63"/>
                  </a:lnTo>
                  <a:lnTo>
                    <a:pt x="951" y="85"/>
                  </a:lnTo>
                  <a:lnTo>
                    <a:pt x="978" y="111"/>
                  </a:lnTo>
                  <a:lnTo>
                    <a:pt x="998" y="138"/>
                  </a:lnTo>
                  <a:lnTo>
                    <a:pt x="1009" y="171"/>
                  </a:lnTo>
                  <a:lnTo>
                    <a:pt x="1018" y="229"/>
                  </a:lnTo>
                  <a:lnTo>
                    <a:pt x="1020" y="289"/>
                  </a:lnTo>
                  <a:lnTo>
                    <a:pt x="1018" y="345"/>
                  </a:lnTo>
                  <a:lnTo>
                    <a:pt x="1018" y="401"/>
                  </a:lnTo>
                  <a:lnTo>
                    <a:pt x="1026" y="456"/>
                  </a:lnTo>
                  <a:lnTo>
                    <a:pt x="1035" y="481"/>
                  </a:lnTo>
                  <a:lnTo>
                    <a:pt x="1049" y="511"/>
                  </a:lnTo>
                  <a:lnTo>
                    <a:pt x="1064" y="540"/>
                  </a:lnTo>
                  <a:lnTo>
                    <a:pt x="1077" y="569"/>
                  </a:lnTo>
                  <a:lnTo>
                    <a:pt x="1086" y="600"/>
                  </a:lnTo>
                  <a:lnTo>
                    <a:pt x="1087" y="631"/>
                  </a:lnTo>
                  <a:lnTo>
                    <a:pt x="1078" y="663"/>
                  </a:lnTo>
                  <a:lnTo>
                    <a:pt x="1071" y="678"/>
                  </a:lnTo>
                  <a:lnTo>
                    <a:pt x="1060" y="694"/>
                  </a:lnTo>
                  <a:lnTo>
                    <a:pt x="1047" y="712"/>
                  </a:lnTo>
                  <a:lnTo>
                    <a:pt x="1029" y="731"/>
                  </a:lnTo>
                  <a:lnTo>
                    <a:pt x="1007" y="754"/>
                  </a:lnTo>
                  <a:lnTo>
                    <a:pt x="977" y="778"/>
                  </a:lnTo>
                  <a:lnTo>
                    <a:pt x="940" y="807"/>
                  </a:lnTo>
                  <a:lnTo>
                    <a:pt x="895" y="840"/>
                  </a:lnTo>
                  <a:lnTo>
                    <a:pt x="833" y="874"/>
                  </a:lnTo>
                  <a:lnTo>
                    <a:pt x="780" y="907"/>
                  </a:lnTo>
                  <a:lnTo>
                    <a:pt x="735" y="941"/>
                  </a:lnTo>
                  <a:lnTo>
                    <a:pt x="695" y="978"/>
                  </a:lnTo>
                  <a:lnTo>
                    <a:pt x="658" y="1016"/>
                  </a:lnTo>
                  <a:lnTo>
                    <a:pt x="624" y="1060"/>
                  </a:lnTo>
                  <a:lnTo>
                    <a:pt x="589" y="1107"/>
                  </a:lnTo>
                  <a:lnTo>
                    <a:pt x="564" y="1147"/>
                  </a:lnTo>
                  <a:lnTo>
                    <a:pt x="531" y="1185"/>
                  </a:lnTo>
                  <a:lnTo>
                    <a:pt x="497" y="1221"/>
                  </a:lnTo>
                  <a:lnTo>
                    <a:pt x="458" y="1252"/>
                  </a:lnTo>
                  <a:lnTo>
                    <a:pt x="420" y="1280"/>
                  </a:lnTo>
                  <a:lnTo>
                    <a:pt x="382" y="1303"/>
                  </a:lnTo>
                  <a:lnTo>
                    <a:pt x="344" y="1320"/>
                  </a:lnTo>
                  <a:lnTo>
                    <a:pt x="307" y="1332"/>
                  </a:lnTo>
                  <a:lnTo>
                    <a:pt x="275" y="1340"/>
                  </a:lnTo>
                  <a:lnTo>
                    <a:pt x="246" y="1340"/>
                  </a:lnTo>
                  <a:lnTo>
                    <a:pt x="220" y="1331"/>
                  </a:lnTo>
                  <a:lnTo>
                    <a:pt x="195" y="1314"/>
                  </a:lnTo>
                  <a:lnTo>
                    <a:pt x="169" y="1287"/>
                  </a:lnTo>
                  <a:lnTo>
                    <a:pt x="144" y="1251"/>
                  </a:lnTo>
                  <a:lnTo>
                    <a:pt x="118" y="1207"/>
                  </a:lnTo>
                  <a:lnTo>
                    <a:pt x="93" y="1156"/>
                  </a:lnTo>
                  <a:lnTo>
                    <a:pt x="71" y="1100"/>
                  </a:lnTo>
                  <a:lnTo>
                    <a:pt x="51" y="1040"/>
                  </a:lnTo>
                  <a:lnTo>
                    <a:pt x="33" y="974"/>
                  </a:lnTo>
                  <a:lnTo>
                    <a:pt x="18" y="905"/>
                  </a:lnTo>
                  <a:lnTo>
                    <a:pt x="7" y="832"/>
                  </a:lnTo>
                  <a:lnTo>
                    <a:pt x="2" y="760"/>
                  </a:lnTo>
                  <a:lnTo>
                    <a:pt x="0" y="687"/>
                  </a:lnTo>
                  <a:lnTo>
                    <a:pt x="4" y="612"/>
                  </a:lnTo>
                  <a:lnTo>
                    <a:pt x="11" y="540"/>
                  </a:lnTo>
                  <a:lnTo>
                    <a:pt x="27" y="467"/>
                  </a:lnTo>
                  <a:lnTo>
                    <a:pt x="49" y="398"/>
                  </a:lnTo>
                  <a:lnTo>
                    <a:pt x="77" y="332"/>
                  </a:lnTo>
                  <a:lnTo>
                    <a:pt x="113" y="271"/>
                  </a:lnTo>
                  <a:lnTo>
                    <a:pt x="158" y="214"/>
                  </a:lnTo>
                  <a:lnTo>
                    <a:pt x="211" y="161"/>
                  </a:lnTo>
                  <a:lnTo>
                    <a:pt x="264" y="120"/>
                  </a:lnTo>
                  <a:lnTo>
                    <a:pt x="313" y="85"/>
                  </a:lnTo>
                  <a:lnTo>
                    <a:pt x="364" y="60"/>
                  </a:lnTo>
                  <a:lnTo>
                    <a:pt x="413" y="41"/>
                  </a:lnTo>
                  <a:lnTo>
                    <a:pt x="460" y="27"/>
                  </a:lnTo>
                  <a:lnTo>
                    <a:pt x="509" y="16"/>
                  </a:lnTo>
                  <a:lnTo>
                    <a:pt x="558" y="7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02" name="Oval 6">
              <a:extLst>
                <a:ext uri="{FF2B5EF4-FFF2-40B4-BE49-F238E27FC236}">
                  <a16:creationId xmlns:a16="http://schemas.microsoft.com/office/drawing/2014/main" xmlns="" id="{79E52866-59FC-43CE-A9FB-0B7A75DB3C34}"/>
                </a:ext>
              </a:extLst>
            </p:cNvPr>
            <p:cNvSpPr/>
            <p:nvPr/>
          </p:nvSpPr>
          <p:spPr>
            <a:xfrm>
              <a:off x="2797340" y="1818721"/>
              <a:ext cx="259162" cy="285364"/>
            </a:xfrm>
            <a:custGeom>
              <a:avLst/>
              <a:gdLst/>
              <a:ahLst/>
              <a:cxnLst/>
              <a:rect l="l" t="t" r="r" b="b"/>
              <a:pathLst>
                <a:path w="3596792" h="3960440">
                  <a:moveTo>
                    <a:pt x="1094942" y="2061441"/>
                  </a:moveTo>
                  <a:lnTo>
                    <a:pt x="1094942" y="2457943"/>
                  </a:lnTo>
                  <a:lnTo>
                    <a:pt x="698440" y="2457943"/>
                  </a:lnTo>
                  <a:lnTo>
                    <a:pt x="698440" y="2867371"/>
                  </a:lnTo>
                  <a:lnTo>
                    <a:pt x="1094942" y="2867371"/>
                  </a:lnTo>
                  <a:lnTo>
                    <a:pt x="1094942" y="3263873"/>
                  </a:lnTo>
                  <a:lnTo>
                    <a:pt x="1504370" y="3263873"/>
                  </a:lnTo>
                  <a:lnTo>
                    <a:pt x="1504370" y="2867371"/>
                  </a:lnTo>
                  <a:lnTo>
                    <a:pt x="1900872" y="2867371"/>
                  </a:lnTo>
                  <a:lnTo>
                    <a:pt x="1900872" y="2457943"/>
                  </a:lnTo>
                  <a:lnTo>
                    <a:pt x="1504370" y="2457943"/>
                  </a:lnTo>
                  <a:lnTo>
                    <a:pt x="1504370" y="2061441"/>
                  </a:lnTo>
                  <a:close/>
                  <a:moveTo>
                    <a:pt x="2799823" y="26785"/>
                  </a:moveTo>
                  <a:lnTo>
                    <a:pt x="3448872" y="1190236"/>
                  </a:lnTo>
                  <a:cubicBezTo>
                    <a:pt x="3542508" y="1318796"/>
                    <a:pt x="3596792" y="1477271"/>
                    <a:pt x="3596792" y="1648425"/>
                  </a:cubicBezTo>
                  <a:cubicBezTo>
                    <a:pt x="3596792" y="2085883"/>
                    <a:pt x="3242162" y="2440513"/>
                    <a:pt x="2804704" y="2440513"/>
                  </a:cubicBezTo>
                  <a:lnTo>
                    <a:pt x="2774283" y="2438977"/>
                  </a:lnTo>
                  <a:cubicBezTo>
                    <a:pt x="2737083" y="2264385"/>
                    <a:pt x="2663682" y="2103273"/>
                    <a:pt x="2561997" y="1963663"/>
                  </a:cubicBezTo>
                  <a:lnTo>
                    <a:pt x="2140652" y="1208381"/>
                  </a:lnTo>
                  <a:close/>
                  <a:moveTo>
                    <a:pt x="1291647" y="0"/>
                  </a:moveTo>
                  <a:lnTo>
                    <a:pt x="2356605" y="1908989"/>
                  </a:lnTo>
                  <a:cubicBezTo>
                    <a:pt x="2510243" y="2119929"/>
                    <a:pt x="2599312" y="2379955"/>
                    <a:pt x="2599312" y="2660784"/>
                  </a:cubicBezTo>
                  <a:cubicBezTo>
                    <a:pt x="2599312" y="3378564"/>
                    <a:pt x="2017436" y="3960440"/>
                    <a:pt x="1299656" y="3960440"/>
                  </a:cubicBezTo>
                  <a:cubicBezTo>
                    <a:pt x="581876" y="3960440"/>
                    <a:pt x="0" y="3378564"/>
                    <a:pt x="0" y="2660784"/>
                  </a:cubicBezTo>
                  <a:cubicBezTo>
                    <a:pt x="0" y="2462086"/>
                    <a:pt x="44590" y="2273803"/>
                    <a:pt x="125671" y="2106038"/>
                  </a:cubicBezTo>
                  <a:lnTo>
                    <a:pt x="116762" y="2106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3" name="Freeform 9">
              <a:extLst>
                <a:ext uri="{FF2B5EF4-FFF2-40B4-BE49-F238E27FC236}">
                  <a16:creationId xmlns:a16="http://schemas.microsoft.com/office/drawing/2014/main" xmlns="" id="{BC41BD4C-A9F6-4FF9-A298-E6508DE50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587" y="5090868"/>
              <a:ext cx="301384" cy="308630"/>
            </a:xfrm>
            <a:custGeom>
              <a:avLst/>
              <a:gdLst>
                <a:gd name="T0" fmla="*/ 1754 w 3785"/>
                <a:gd name="T1" fmla="*/ 114 h 3876"/>
                <a:gd name="T2" fmla="*/ 1771 w 3785"/>
                <a:gd name="T3" fmla="*/ 367 h 3876"/>
                <a:gd name="T4" fmla="*/ 1818 w 3785"/>
                <a:gd name="T5" fmla="*/ 614 h 3876"/>
                <a:gd name="T6" fmla="*/ 1902 w 3785"/>
                <a:gd name="T7" fmla="*/ 796 h 3876"/>
                <a:gd name="T8" fmla="*/ 2038 w 3785"/>
                <a:gd name="T9" fmla="*/ 858 h 3876"/>
                <a:gd name="T10" fmla="*/ 2180 w 3785"/>
                <a:gd name="T11" fmla="*/ 802 h 3876"/>
                <a:gd name="T12" fmla="*/ 2320 w 3785"/>
                <a:gd name="T13" fmla="*/ 722 h 3876"/>
                <a:gd name="T14" fmla="*/ 2609 w 3785"/>
                <a:gd name="T15" fmla="*/ 640 h 3876"/>
                <a:gd name="T16" fmla="*/ 2954 w 3785"/>
                <a:gd name="T17" fmla="*/ 674 h 3876"/>
                <a:gd name="T18" fmla="*/ 3298 w 3785"/>
                <a:gd name="T19" fmla="*/ 856 h 3876"/>
                <a:gd name="T20" fmla="*/ 3556 w 3785"/>
                <a:gd name="T21" fmla="*/ 1133 h 3876"/>
                <a:gd name="T22" fmla="*/ 3704 w 3785"/>
                <a:gd name="T23" fmla="*/ 1473 h 3876"/>
                <a:gd name="T24" fmla="*/ 3776 w 3785"/>
                <a:gd name="T25" fmla="*/ 1871 h 3876"/>
                <a:gd name="T26" fmla="*/ 3771 w 3785"/>
                <a:gd name="T27" fmla="*/ 2284 h 3876"/>
                <a:gd name="T28" fmla="*/ 3674 w 3785"/>
                <a:gd name="T29" fmla="*/ 2671 h 3876"/>
                <a:gd name="T30" fmla="*/ 3467 w 3785"/>
                <a:gd name="T31" fmla="*/ 3049 h 3876"/>
                <a:gd name="T32" fmla="*/ 3198 w 3785"/>
                <a:gd name="T33" fmla="*/ 3334 h 3876"/>
                <a:gd name="T34" fmla="*/ 2900 w 3785"/>
                <a:gd name="T35" fmla="*/ 3536 h 3876"/>
                <a:gd name="T36" fmla="*/ 2609 w 3785"/>
                <a:gd name="T37" fmla="*/ 3667 h 3876"/>
                <a:gd name="T38" fmla="*/ 2300 w 3785"/>
                <a:gd name="T39" fmla="*/ 3738 h 3876"/>
                <a:gd name="T40" fmla="*/ 1933 w 3785"/>
                <a:gd name="T41" fmla="*/ 3720 h 3876"/>
                <a:gd name="T42" fmla="*/ 1602 w 3785"/>
                <a:gd name="T43" fmla="*/ 3634 h 3876"/>
                <a:gd name="T44" fmla="*/ 1262 w 3785"/>
                <a:gd name="T45" fmla="*/ 3469 h 3876"/>
                <a:gd name="T46" fmla="*/ 913 w 3785"/>
                <a:gd name="T47" fmla="*/ 3256 h 3876"/>
                <a:gd name="T48" fmla="*/ 842 w 3785"/>
                <a:gd name="T49" fmla="*/ 3214 h 3876"/>
                <a:gd name="T50" fmla="*/ 753 w 3785"/>
                <a:gd name="T51" fmla="*/ 3174 h 3876"/>
                <a:gd name="T52" fmla="*/ 658 w 3785"/>
                <a:gd name="T53" fmla="*/ 3164 h 3876"/>
                <a:gd name="T54" fmla="*/ 571 w 3785"/>
                <a:gd name="T55" fmla="*/ 3213 h 3876"/>
                <a:gd name="T56" fmla="*/ 504 w 3785"/>
                <a:gd name="T57" fmla="*/ 3347 h 3876"/>
                <a:gd name="T58" fmla="*/ 467 w 3785"/>
                <a:gd name="T59" fmla="*/ 3596 h 3876"/>
                <a:gd name="T60" fmla="*/ 382 w 3785"/>
                <a:gd name="T61" fmla="*/ 3873 h 3876"/>
                <a:gd name="T62" fmla="*/ 16 w 3785"/>
                <a:gd name="T63" fmla="*/ 3869 h 3876"/>
                <a:gd name="T64" fmla="*/ 2 w 3785"/>
                <a:gd name="T65" fmla="*/ 3682 h 3876"/>
                <a:gd name="T66" fmla="*/ 9 w 3785"/>
                <a:gd name="T67" fmla="*/ 3413 h 3876"/>
                <a:gd name="T68" fmla="*/ 64 w 3785"/>
                <a:gd name="T69" fmla="*/ 3125 h 3876"/>
                <a:gd name="T70" fmla="*/ 182 w 3785"/>
                <a:gd name="T71" fmla="*/ 2867 h 3876"/>
                <a:gd name="T72" fmla="*/ 382 w 3785"/>
                <a:gd name="T73" fmla="*/ 2689 h 3876"/>
                <a:gd name="T74" fmla="*/ 556 w 3785"/>
                <a:gd name="T75" fmla="*/ 2647 h 3876"/>
                <a:gd name="T76" fmla="*/ 714 w 3785"/>
                <a:gd name="T77" fmla="*/ 2684 h 3876"/>
                <a:gd name="T78" fmla="*/ 971 w 3785"/>
                <a:gd name="T79" fmla="*/ 2734 h 3876"/>
                <a:gd name="T80" fmla="*/ 1387 w 3785"/>
                <a:gd name="T81" fmla="*/ 2694 h 3876"/>
                <a:gd name="T82" fmla="*/ 1711 w 3785"/>
                <a:gd name="T83" fmla="*/ 2527 h 3876"/>
                <a:gd name="T84" fmla="*/ 1909 w 3785"/>
                <a:gd name="T85" fmla="*/ 2273 h 3876"/>
                <a:gd name="T86" fmla="*/ 1973 w 3785"/>
                <a:gd name="T87" fmla="*/ 1993 h 3876"/>
                <a:gd name="T88" fmla="*/ 1916 w 3785"/>
                <a:gd name="T89" fmla="*/ 1658 h 3876"/>
                <a:gd name="T90" fmla="*/ 1760 w 3785"/>
                <a:gd name="T91" fmla="*/ 1404 h 3876"/>
                <a:gd name="T92" fmla="*/ 1564 w 3785"/>
                <a:gd name="T93" fmla="*/ 1238 h 3876"/>
                <a:gd name="T94" fmla="*/ 1387 w 3785"/>
                <a:gd name="T95" fmla="*/ 1056 h 3876"/>
                <a:gd name="T96" fmla="*/ 1300 w 3785"/>
                <a:gd name="T97" fmla="*/ 807 h 3876"/>
                <a:gd name="T98" fmla="*/ 1260 w 3785"/>
                <a:gd name="T99" fmla="*/ 585 h 3876"/>
                <a:gd name="T100" fmla="*/ 1251 w 3785"/>
                <a:gd name="T101" fmla="*/ 485 h 3876"/>
                <a:gd name="T102" fmla="*/ 1236 w 3785"/>
                <a:gd name="T103" fmla="*/ 293 h 3876"/>
                <a:gd name="T104" fmla="*/ 1236 w 3785"/>
                <a:gd name="T105" fmla="*/ 85 h 3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85" h="3876">
                  <a:moveTo>
                    <a:pt x="1245" y="0"/>
                  </a:moveTo>
                  <a:lnTo>
                    <a:pt x="1753" y="4"/>
                  </a:lnTo>
                  <a:lnTo>
                    <a:pt x="1753" y="56"/>
                  </a:lnTo>
                  <a:lnTo>
                    <a:pt x="1754" y="114"/>
                  </a:lnTo>
                  <a:lnTo>
                    <a:pt x="1756" y="174"/>
                  </a:lnTo>
                  <a:lnTo>
                    <a:pt x="1760" y="238"/>
                  </a:lnTo>
                  <a:lnTo>
                    <a:pt x="1765" y="302"/>
                  </a:lnTo>
                  <a:lnTo>
                    <a:pt x="1771" y="367"/>
                  </a:lnTo>
                  <a:lnTo>
                    <a:pt x="1780" y="433"/>
                  </a:lnTo>
                  <a:lnTo>
                    <a:pt x="1791" y="494"/>
                  </a:lnTo>
                  <a:lnTo>
                    <a:pt x="1804" y="556"/>
                  </a:lnTo>
                  <a:lnTo>
                    <a:pt x="1818" y="614"/>
                  </a:lnTo>
                  <a:lnTo>
                    <a:pt x="1836" y="669"/>
                  </a:lnTo>
                  <a:lnTo>
                    <a:pt x="1854" y="718"/>
                  </a:lnTo>
                  <a:lnTo>
                    <a:pt x="1878" y="760"/>
                  </a:lnTo>
                  <a:lnTo>
                    <a:pt x="1902" y="796"/>
                  </a:lnTo>
                  <a:lnTo>
                    <a:pt x="1931" y="825"/>
                  </a:lnTo>
                  <a:lnTo>
                    <a:pt x="1962" y="844"/>
                  </a:lnTo>
                  <a:lnTo>
                    <a:pt x="2000" y="856"/>
                  </a:lnTo>
                  <a:lnTo>
                    <a:pt x="2038" y="858"/>
                  </a:lnTo>
                  <a:lnTo>
                    <a:pt x="2076" y="851"/>
                  </a:lnTo>
                  <a:lnTo>
                    <a:pt x="2113" y="838"/>
                  </a:lnTo>
                  <a:lnTo>
                    <a:pt x="2147" y="822"/>
                  </a:lnTo>
                  <a:lnTo>
                    <a:pt x="2180" y="802"/>
                  </a:lnTo>
                  <a:lnTo>
                    <a:pt x="2211" y="782"/>
                  </a:lnTo>
                  <a:lnTo>
                    <a:pt x="2240" y="764"/>
                  </a:lnTo>
                  <a:lnTo>
                    <a:pt x="2265" y="747"/>
                  </a:lnTo>
                  <a:lnTo>
                    <a:pt x="2320" y="722"/>
                  </a:lnTo>
                  <a:lnTo>
                    <a:pt x="2384" y="696"/>
                  </a:lnTo>
                  <a:lnTo>
                    <a:pt x="2454" y="673"/>
                  </a:lnTo>
                  <a:lnTo>
                    <a:pt x="2531" y="653"/>
                  </a:lnTo>
                  <a:lnTo>
                    <a:pt x="2609" y="640"/>
                  </a:lnTo>
                  <a:lnTo>
                    <a:pt x="2693" y="633"/>
                  </a:lnTo>
                  <a:lnTo>
                    <a:pt x="2774" y="636"/>
                  </a:lnTo>
                  <a:lnTo>
                    <a:pt x="2856" y="649"/>
                  </a:lnTo>
                  <a:lnTo>
                    <a:pt x="2954" y="674"/>
                  </a:lnTo>
                  <a:lnTo>
                    <a:pt x="3047" y="709"/>
                  </a:lnTo>
                  <a:lnTo>
                    <a:pt x="3136" y="751"/>
                  </a:lnTo>
                  <a:lnTo>
                    <a:pt x="3220" y="800"/>
                  </a:lnTo>
                  <a:lnTo>
                    <a:pt x="3298" y="856"/>
                  </a:lnTo>
                  <a:lnTo>
                    <a:pt x="3373" y="918"/>
                  </a:lnTo>
                  <a:lnTo>
                    <a:pt x="3440" y="985"/>
                  </a:lnTo>
                  <a:lnTo>
                    <a:pt x="3502" y="1056"/>
                  </a:lnTo>
                  <a:lnTo>
                    <a:pt x="3556" y="1133"/>
                  </a:lnTo>
                  <a:lnTo>
                    <a:pt x="3604" y="1213"/>
                  </a:lnTo>
                  <a:lnTo>
                    <a:pt x="3645" y="1296"/>
                  </a:lnTo>
                  <a:lnTo>
                    <a:pt x="3678" y="1384"/>
                  </a:lnTo>
                  <a:lnTo>
                    <a:pt x="3704" y="1473"/>
                  </a:lnTo>
                  <a:lnTo>
                    <a:pt x="3724" y="1567"/>
                  </a:lnTo>
                  <a:lnTo>
                    <a:pt x="3744" y="1665"/>
                  </a:lnTo>
                  <a:lnTo>
                    <a:pt x="3762" y="1769"/>
                  </a:lnTo>
                  <a:lnTo>
                    <a:pt x="3776" y="1871"/>
                  </a:lnTo>
                  <a:lnTo>
                    <a:pt x="3784" y="1974"/>
                  </a:lnTo>
                  <a:lnTo>
                    <a:pt x="3785" y="2078"/>
                  </a:lnTo>
                  <a:lnTo>
                    <a:pt x="3780" y="2182"/>
                  </a:lnTo>
                  <a:lnTo>
                    <a:pt x="3771" y="2284"/>
                  </a:lnTo>
                  <a:lnTo>
                    <a:pt x="3756" y="2380"/>
                  </a:lnTo>
                  <a:lnTo>
                    <a:pt x="3736" y="2473"/>
                  </a:lnTo>
                  <a:lnTo>
                    <a:pt x="3713" y="2560"/>
                  </a:lnTo>
                  <a:lnTo>
                    <a:pt x="3674" y="2671"/>
                  </a:lnTo>
                  <a:lnTo>
                    <a:pt x="3631" y="2774"/>
                  </a:lnTo>
                  <a:lnTo>
                    <a:pt x="3582" y="2873"/>
                  </a:lnTo>
                  <a:lnTo>
                    <a:pt x="3527" y="2964"/>
                  </a:lnTo>
                  <a:lnTo>
                    <a:pt x="3467" y="3049"/>
                  </a:lnTo>
                  <a:lnTo>
                    <a:pt x="3404" y="3129"/>
                  </a:lnTo>
                  <a:lnTo>
                    <a:pt x="3338" y="3204"/>
                  </a:lnTo>
                  <a:lnTo>
                    <a:pt x="3269" y="3271"/>
                  </a:lnTo>
                  <a:lnTo>
                    <a:pt x="3198" y="3334"/>
                  </a:lnTo>
                  <a:lnTo>
                    <a:pt x="3124" y="3393"/>
                  </a:lnTo>
                  <a:lnTo>
                    <a:pt x="3049" y="3445"/>
                  </a:lnTo>
                  <a:lnTo>
                    <a:pt x="2974" y="3493"/>
                  </a:lnTo>
                  <a:lnTo>
                    <a:pt x="2900" y="3536"/>
                  </a:lnTo>
                  <a:lnTo>
                    <a:pt x="2825" y="3576"/>
                  </a:lnTo>
                  <a:lnTo>
                    <a:pt x="2751" y="3611"/>
                  </a:lnTo>
                  <a:lnTo>
                    <a:pt x="2680" y="3640"/>
                  </a:lnTo>
                  <a:lnTo>
                    <a:pt x="2609" y="3667"/>
                  </a:lnTo>
                  <a:lnTo>
                    <a:pt x="2542" y="3689"/>
                  </a:lnTo>
                  <a:lnTo>
                    <a:pt x="2476" y="3709"/>
                  </a:lnTo>
                  <a:lnTo>
                    <a:pt x="2391" y="3727"/>
                  </a:lnTo>
                  <a:lnTo>
                    <a:pt x="2300" y="3738"/>
                  </a:lnTo>
                  <a:lnTo>
                    <a:pt x="2209" y="3742"/>
                  </a:lnTo>
                  <a:lnTo>
                    <a:pt x="2116" y="3740"/>
                  </a:lnTo>
                  <a:lnTo>
                    <a:pt x="2025" y="3733"/>
                  </a:lnTo>
                  <a:lnTo>
                    <a:pt x="1933" y="3720"/>
                  </a:lnTo>
                  <a:lnTo>
                    <a:pt x="1845" y="3704"/>
                  </a:lnTo>
                  <a:lnTo>
                    <a:pt x="1760" y="3682"/>
                  </a:lnTo>
                  <a:lnTo>
                    <a:pt x="1678" y="3660"/>
                  </a:lnTo>
                  <a:lnTo>
                    <a:pt x="1602" y="3634"/>
                  </a:lnTo>
                  <a:lnTo>
                    <a:pt x="1533" y="3607"/>
                  </a:lnTo>
                  <a:lnTo>
                    <a:pt x="1438" y="3565"/>
                  </a:lnTo>
                  <a:lnTo>
                    <a:pt x="1347" y="3518"/>
                  </a:lnTo>
                  <a:lnTo>
                    <a:pt x="1262" y="3469"/>
                  </a:lnTo>
                  <a:lnTo>
                    <a:pt x="1176" y="3416"/>
                  </a:lnTo>
                  <a:lnTo>
                    <a:pt x="1093" y="3364"/>
                  </a:lnTo>
                  <a:lnTo>
                    <a:pt x="1005" y="3309"/>
                  </a:lnTo>
                  <a:lnTo>
                    <a:pt x="913" y="3256"/>
                  </a:lnTo>
                  <a:lnTo>
                    <a:pt x="898" y="3247"/>
                  </a:lnTo>
                  <a:lnTo>
                    <a:pt x="880" y="3236"/>
                  </a:lnTo>
                  <a:lnTo>
                    <a:pt x="862" y="3225"/>
                  </a:lnTo>
                  <a:lnTo>
                    <a:pt x="842" y="3214"/>
                  </a:lnTo>
                  <a:lnTo>
                    <a:pt x="820" y="3204"/>
                  </a:lnTo>
                  <a:lnTo>
                    <a:pt x="798" y="3193"/>
                  </a:lnTo>
                  <a:lnTo>
                    <a:pt x="776" y="3184"/>
                  </a:lnTo>
                  <a:lnTo>
                    <a:pt x="753" y="3174"/>
                  </a:lnTo>
                  <a:lnTo>
                    <a:pt x="729" y="3167"/>
                  </a:lnTo>
                  <a:lnTo>
                    <a:pt x="705" y="3164"/>
                  </a:lnTo>
                  <a:lnTo>
                    <a:pt x="682" y="3162"/>
                  </a:lnTo>
                  <a:lnTo>
                    <a:pt x="658" y="3164"/>
                  </a:lnTo>
                  <a:lnTo>
                    <a:pt x="636" y="3169"/>
                  </a:lnTo>
                  <a:lnTo>
                    <a:pt x="613" y="3178"/>
                  </a:lnTo>
                  <a:lnTo>
                    <a:pt x="591" y="3193"/>
                  </a:lnTo>
                  <a:lnTo>
                    <a:pt x="571" y="3213"/>
                  </a:lnTo>
                  <a:lnTo>
                    <a:pt x="553" y="3236"/>
                  </a:lnTo>
                  <a:lnTo>
                    <a:pt x="534" y="3267"/>
                  </a:lnTo>
                  <a:lnTo>
                    <a:pt x="518" y="3304"/>
                  </a:lnTo>
                  <a:lnTo>
                    <a:pt x="504" y="3347"/>
                  </a:lnTo>
                  <a:lnTo>
                    <a:pt x="491" y="3396"/>
                  </a:lnTo>
                  <a:lnTo>
                    <a:pt x="482" y="3454"/>
                  </a:lnTo>
                  <a:lnTo>
                    <a:pt x="473" y="3522"/>
                  </a:lnTo>
                  <a:lnTo>
                    <a:pt x="467" y="3596"/>
                  </a:lnTo>
                  <a:lnTo>
                    <a:pt x="465" y="3680"/>
                  </a:lnTo>
                  <a:lnTo>
                    <a:pt x="465" y="3773"/>
                  </a:lnTo>
                  <a:lnTo>
                    <a:pt x="469" y="3876"/>
                  </a:lnTo>
                  <a:lnTo>
                    <a:pt x="382" y="3873"/>
                  </a:lnTo>
                  <a:lnTo>
                    <a:pt x="291" y="3865"/>
                  </a:lnTo>
                  <a:lnTo>
                    <a:pt x="200" y="3862"/>
                  </a:lnTo>
                  <a:lnTo>
                    <a:pt x="107" y="3862"/>
                  </a:lnTo>
                  <a:lnTo>
                    <a:pt x="16" y="3869"/>
                  </a:lnTo>
                  <a:lnTo>
                    <a:pt x="16" y="3840"/>
                  </a:lnTo>
                  <a:lnTo>
                    <a:pt x="11" y="3793"/>
                  </a:lnTo>
                  <a:lnTo>
                    <a:pt x="5" y="3740"/>
                  </a:lnTo>
                  <a:lnTo>
                    <a:pt x="2" y="3682"/>
                  </a:lnTo>
                  <a:lnTo>
                    <a:pt x="0" y="3618"/>
                  </a:lnTo>
                  <a:lnTo>
                    <a:pt x="0" y="3553"/>
                  </a:lnTo>
                  <a:lnTo>
                    <a:pt x="4" y="3484"/>
                  </a:lnTo>
                  <a:lnTo>
                    <a:pt x="9" y="3413"/>
                  </a:lnTo>
                  <a:lnTo>
                    <a:pt x="16" y="3342"/>
                  </a:lnTo>
                  <a:lnTo>
                    <a:pt x="29" y="3269"/>
                  </a:lnTo>
                  <a:lnTo>
                    <a:pt x="44" y="3196"/>
                  </a:lnTo>
                  <a:lnTo>
                    <a:pt x="64" y="3125"/>
                  </a:lnTo>
                  <a:lnTo>
                    <a:pt x="85" y="3056"/>
                  </a:lnTo>
                  <a:lnTo>
                    <a:pt x="113" y="2989"/>
                  </a:lnTo>
                  <a:lnTo>
                    <a:pt x="145" y="2925"/>
                  </a:lnTo>
                  <a:lnTo>
                    <a:pt x="182" y="2867"/>
                  </a:lnTo>
                  <a:lnTo>
                    <a:pt x="224" y="2813"/>
                  </a:lnTo>
                  <a:lnTo>
                    <a:pt x="271" y="2765"/>
                  </a:lnTo>
                  <a:lnTo>
                    <a:pt x="324" y="2724"/>
                  </a:lnTo>
                  <a:lnTo>
                    <a:pt x="382" y="2689"/>
                  </a:lnTo>
                  <a:lnTo>
                    <a:pt x="429" y="2667"/>
                  </a:lnTo>
                  <a:lnTo>
                    <a:pt x="474" y="2654"/>
                  </a:lnTo>
                  <a:lnTo>
                    <a:pt x="516" y="2649"/>
                  </a:lnTo>
                  <a:lnTo>
                    <a:pt x="556" y="2647"/>
                  </a:lnTo>
                  <a:lnTo>
                    <a:pt x="594" y="2653"/>
                  </a:lnTo>
                  <a:lnTo>
                    <a:pt x="633" y="2662"/>
                  </a:lnTo>
                  <a:lnTo>
                    <a:pt x="673" y="2673"/>
                  </a:lnTo>
                  <a:lnTo>
                    <a:pt x="714" y="2684"/>
                  </a:lnTo>
                  <a:lnTo>
                    <a:pt x="758" y="2698"/>
                  </a:lnTo>
                  <a:lnTo>
                    <a:pt x="805" y="2709"/>
                  </a:lnTo>
                  <a:lnTo>
                    <a:pt x="856" y="2720"/>
                  </a:lnTo>
                  <a:lnTo>
                    <a:pt x="971" y="2734"/>
                  </a:lnTo>
                  <a:lnTo>
                    <a:pt x="1082" y="2738"/>
                  </a:lnTo>
                  <a:lnTo>
                    <a:pt x="1189" y="2733"/>
                  </a:lnTo>
                  <a:lnTo>
                    <a:pt x="1291" y="2718"/>
                  </a:lnTo>
                  <a:lnTo>
                    <a:pt x="1387" y="2694"/>
                  </a:lnTo>
                  <a:lnTo>
                    <a:pt x="1478" y="2664"/>
                  </a:lnTo>
                  <a:lnTo>
                    <a:pt x="1562" y="2625"/>
                  </a:lnTo>
                  <a:lnTo>
                    <a:pt x="1640" y="2580"/>
                  </a:lnTo>
                  <a:lnTo>
                    <a:pt x="1711" y="2527"/>
                  </a:lnTo>
                  <a:lnTo>
                    <a:pt x="1773" y="2471"/>
                  </a:lnTo>
                  <a:lnTo>
                    <a:pt x="1827" y="2409"/>
                  </a:lnTo>
                  <a:lnTo>
                    <a:pt x="1873" y="2342"/>
                  </a:lnTo>
                  <a:lnTo>
                    <a:pt x="1909" y="2273"/>
                  </a:lnTo>
                  <a:lnTo>
                    <a:pt x="1931" y="2213"/>
                  </a:lnTo>
                  <a:lnTo>
                    <a:pt x="1947" y="2149"/>
                  </a:lnTo>
                  <a:lnTo>
                    <a:pt x="1962" y="2084"/>
                  </a:lnTo>
                  <a:lnTo>
                    <a:pt x="1973" y="1993"/>
                  </a:lnTo>
                  <a:lnTo>
                    <a:pt x="1971" y="1904"/>
                  </a:lnTo>
                  <a:lnTo>
                    <a:pt x="1962" y="1818"/>
                  </a:lnTo>
                  <a:lnTo>
                    <a:pt x="1942" y="1736"/>
                  </a:lnTo>
                  <a:lnTo>
                    <a:pt x="1916" y="1658"/>
                  </a:lnTo>
                  <a:lnTo>
                    <a:pt x="1884" y="1585"/>
                  </a:lnTo>
                  <a:lnTo>
                    <a:pt x="1845" y="1518"/>
                  </a:lnTo>
                  <a:lnTo>
                    <a:pt x="1804" y="1458"/>
                  </a:lnTo>
                  <a:lnTo>
                    <a:pt x="1760" y="1404"/>
                  </a:lnTo>
                  <a:lnTo>
                    <a:pt x="1714" y="1356"/>
                  </a:lnTo>
                  <a:lnTo>
                    <a:pt x="1669" y="1316"/>
                  </a:lnTo>
                  <a:lnTo>
                    <a:pt x="1618" y="1278"/>
                  </a:lnTo>
                  <a:lnTo>
                    <a:pt x="1564" y="1238"/>
                  </a:lnTo>
                  <a:lnTo>
                    <a:pt x="1513" y="1198"/>
                  </a:lnTo>
                  <a:lnTo>
                    <a:pt x="1464" y="1156"/>
                  </a:lnTo>
                  <a:lnTo>
                    <a:pt x="1422" y="1107"/>
                  </a:lnTo>
                  <a:lnTo>
                    <a:pt x="1387" y="1056"/>
                  </a:lnTo>
                  <a:lnTo>
                    <a:pt x="1358" y="1000"/>
                  </a:lnTo>
                  <a:lnTo>
                    <a:pt x="1334" y="938"/>
                  </a:lnTo>
                  <a:lnTo>
                    <a:pt x="1316" y="874"/>
                  </a:lnTo>
                  <a:lnTo>
                    <a:pt x="1300" y="807"/>
                  </a:lnTo>
                  <a:lnTo>
                    <a:pt x="1285" y="736"/>
                  </a:lnTo>
                  <a:lnTo>
                    <a:pt x="1273" y="664"/>
                  </a:lnTo>
                  <a:lnTo>
                    <a:pt x="1262" y="589"/>
                  </a:lnTo>
                  <a:lnTo>
                    <a:pt x="1260" y="585"/>
                  </a:lnTo>
                  <a:lnTo>
                    <a:pt x="1258" y="574"/>
                  </a:lnTo>
                  <a:lnTo>
                    <a:pt x="1256" y="553"/>
                  </a:lnTo>
                  <a:lnTo>
                    <a:pt x="1253" y="522"/>
                  </a:lnTo>
                  <a:lnTo>
                    <a:pt x="1251" y="485"/>
                  </a:lnTo>
                  <a:lnTo>
                    <a:pt x="1247" y="442"/>
                  </a:lnTo>
                  <a:lnTo>
                    <a:pt x="1244" y="394"/>
                  </a:lnTo>
                  <a:lnTo>
                    <a:pt x="1240" y="345"/>
                  </a:lnTo>
                  <a:lnTo>
                    <a:pt x="1236" y="293"/>
                  </a:lnTo>
                  <a:lnTo>
                    <a:pt x="1234" y="238"/>
                  </a:lnTo>
                  <a:lnTo>
                    <a:pt x="1234" y="185"/>
                  </a:lnTo>
                  <a:lnTo>
                    <a:pt x="1234" y="134"/>
                  </a:lnTo>
                  <a:lnTo>
                    <a:pt x="1236" y="85"/>
                  </a:lnTo>
                  <a:lnTo>
                    <a:pt x="1240" y="40"/>
                  </a:lnTo>
                  <a:lnTo>
                    <a:pt x="124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xmlns="" id="{71149AA9-0C68-49DE-87DA-ABDAF662F926}"/>
                </a:ext>
              </a:extLst>
            </p:cNvPr>
            <p:cNvGrpSpPr/>
            <p:nvPr/>
          </p:nvGrpSpPr>
          <p:grpSpPr>
            <a:xfrm>
              <a:off x="2366005" y="3022075"/>
              <a:ext cx="314098" cy="369980"/>
              <a:chOff x="2754918" y="2379520"/>
              <a:chExt cx="3810000" cy="4487863"/>
            </a:xfrm>
            <a:solidFill>
              <a:srgbClr val="AFD740"/>
            </a:solidFill>
          </p:grpSpPr>
          <p:sp>
            <p:nvSpPr>
              <p:cNvPr id="109" name="Freeform 9">
                <a:extLst>
                  <a:ext uri="{FF2B5EF4-FFF2-40B4-BE49-F238E27FC236}">
                    <a16:creationId xmlns:a16="http://schemas.microsoft.com/office/drawing/2014/main" xmlns="" id="{C098BB41-EBEF-4A1E-8F10-D97276E03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489" y="3046268"/>
                <a:ext cx="2666996" cy="3301999"/>
              </a:xfrm>
              <a:custGeom>
                <a:avLst/>
                <a:gdLst>
                  <a:gd name="T0" fmla="*/ 1055 w 1680"/>
                  <a:gd name="T1" fmla="*/ 9 h 2080"/>
                  <a:gd name="T2" fmla="*/ 1079 w 1680"/>
                  <a:gd name="T3" fmla="*/ 72 h 2080"/>
                  <a:gd name="T4" fmla="*/ 971 w 1680"/>
                  <a:gd name="T5" fmla="*/ 145 h 2080"/>
                  <a:gd name="T6" fmla="*/ 920 w 1680"/>
                  <a:gd name="T7" fmla="*/ 243 h 2080"/>
                  <a:gd name="T8" fmla="*/ 897 w 1680"/>
                  <a:gd name="T9" fmla="*/ 371 h 2080"/>
                  <a:gd name="T10" fmla="*/ 828 w 1680"/>
                  <a:gd name="T11" fmla="*/ 503 h 2080"/>
                  <a:gd name="T12" fmla="*/ 737 w 1680"/>
                  <a:gd name="T13" fmla="*/ 540 h 2080"/>
                  <a:gd name="T14" fmla="*/ 633 w 1680"/>
                  <a:gd name="T15" fmla="*/ 567 h 2080"/>
                  <a:gd name="T16" fmla="*/ 590 w 1680"/>
                  <a:gd name="T17" fmla="*/ 636 h 2080"/>
                  <a:gd name="T18" fmla="*/ 610 w 1680"/>
                  <a:gd name="T19" fmla="*/ 749 h 2080"/>
                  <a:gd name="T20" fmla="*/ 657 w 1680"/>
                  <a:gd name="T21" fmla="*/ 856 h 2080"/>
                  <a:gd name="T22" fmla="*/ 735 w 1680"/>
                  <a:gd name="T23" fmla="*/ 994 h 2080"/>
                  <a:gd name="T24" fmla="*/ 890 w 1680"/>
                  <a:gd name="T25" fmla="*/ 903 h 2080"/>
                  <a:gd name="T26" fmla="*/ 1070 w 1680"/>
                  <a:gd name="T27" fmla="*/ 876 h 2080"/>
                  <a:gd name="T28" fmla="*/ 1171 w 1680"/>
                  <a:gd name="T29" fmla="*/ 887 h 2080"/>
                  <a:gd name="T30" fmla="*/ 1231 w 1680"/>
                  <a:gd name="T31" fmla="*/ 889 h 2080"/>
                  <a:gd name="T32" fmla="*/ 1282 w 1680"/>
                  <a:gd name="T33" fmla="*/ 845 h 2080"/>
                  <a:gd name="T34" fmla="*/ 1353 w 1680"/>
                  <a:gd name="T35" fmla="*/ 880 h 2080"/>
                  <a:gd name="T36" fmla="*/ 1320 w 1680"/>
                  <a:gd name="T37" fmla="*/ 956 h 2080"/>
                  <a:gd name="T38" fmla="*/ 1208 w 1680"/>
                  <a:gd name="T39" fmla="*/ 989 h 2080"/>
                  <a:gd name="T40" fmla="*/ 1073 w 1680"/>
                  <a:gd name="T41" fmla="*/ 994 h 2080"/>
                  <a:gd name="T42" fmla="*/ 942 w 1680"/>
                  <a:gd name="T43" fmla="*/ 1001 h 2080"/>
                  <a:gd name="T44" fmla="*/ 831 w 1680"/>
                  <a:gd name="T45" fmla="*/ 1092 h 2080"/>
                  <a:gd name="T46" fmla="*/ 782 w 1680"/>
                  <a:gd name="T47" fmla="*/ 1225 h 2080"/>
                  <a:gd name="T48" fmla="*/ 835 w 1680"/>
                  <a:gd name="T49" fmla="*/ 1323 h 2080"/>
                  <a:gd name="T50" fmla="*/ 1048 w 1680"/>
                  <a:gd name="T51" fmla="*/ 1136 h 2080"/>
                  <a:gd name="T52" fmla="*/ 1248 w 1680"/>
                  <a:gd name="T53" fmla="*/ 1100 h 2080"/>
                  <a:gd name="T54" fmla="*/ 1413 w 1680"/>
                  <a:gd name="T55" fmla="*/ 1147 h 2080"/>
                  <a:gd name="T56" fmla="*/ 1520 w 1680"/>
                  <a:gd name="T57" fmla="*/ 1216 h 2080"/>
                  <a:gd name="T58" fmla="*/ 1597 w 1680"/>
                  <a:gd name="T59" fmla="*/ 1309 h 2080"/>
                  <a:gd name="T60" fmla="*/ 1680 w 1680"/>
                  <a:gd name="T61" fmla="*/ 1591 h 2080"/>
                  <a:gd name="T62" fmla="*/ 1611 w 1680"/>
                  <a:gd name="T63" fmla="*/ 1841 h 2080"/>
                  <a:gd name="T64" fmla="*/ 1420 w 1680"/>
                  <a:gd name="T65" fmla="*/ 2020 h 2080"/>
                  <a:gd name="T66" fmla="*/ 1164 w 1680"/>
                  <a:gd name="T67" fmla="*/ 2080 h 2080"/>
                  <a:gd name="T68" fmla="*/ 966 w 1680"/>
                  <a:gd name="T69" fmla="*/ 2007 h 2080"/>
                  <a:gd name="T70" fmla="*/ 820 w 1680"/>
                  <a:gd name="T71" fmla="*/ 1856 h 2080"/>
                  <a:gd name="T72" fmla="*/ 726 w 1680"/>
                  <a:gd name="T73" fmla="*/ 1694 h 2080"/>
                  <a:gd name="T74" fmla="*/ 630 w 1680"/>
                  <a:gd name="T75" fmla="*/ 1563 h 2080"/>
                  <a:gd name="T76" fmla="*/ 475 w 1680"/>
                  <a:gd name="T77" fmla="*/ 1471 h 2080"/>
                  <a:gd name="T78" fmla="*/ 308 w 1680"/>
                  <a:gd name="T79" fmla="*/ 1323 h 2080"/>
                  <a:gd name="T80" fmla="*/ 135 w 1680"/>
                  <a:gd name="T81" fmla="*/ 1076 h 2080"/>
                  <a:gd name="T82" fmla="*/ 20 w 1680"/>
                  <a:gd name="T83" fmla="*/ 778 h 2080"/>
                  <a:gd name="T84" fmla="*/ 19 w 1680"/>
                  <a:gd name="T85" fmla="*/ 472 h 2080"/>
                  <a:gd name="T86" fmla="*/ 135 w 1680"/>
                  <a:gd name="T87" fmla="*/ 263 h 2080"/>
                  <a:gd name="T88" fmla="*/ 306 w 1680"/>
                  <a:gd name="T89" fmla="*/ 185 h 2080"/>
                  <a:gd name="T90" fmla="*/ 502 w 1680"/>
                  <a:gd name="T91" fmla="*/ 200 h 2080"/>
                  <a:gd name="T92" fmla="*/ 620 w 1680"/>
                  <a:gd name="T93" fmla="*/ 251 h 2080"/>
                  <a:gd name="T94" fmla="*/ 731 w 1680"/>
                  <a:gd name="T95" fmla="*/ 249 h 2080"/>
                  <a:gd name="T96" fmla="*/ 780 w 1680"/>
                  <a:gd name="T97" fmla="*/ 174 h 2080"/>
                  <a:gd name="T98" fmla="*/ 828 w 1680"/>
                  <a:gd name="T99" fmla="*/ 89 h 2080"/>
                  <a:gd name="T100" fmla="*/ 879 w 1680"/>
                  <a:gd name="T101" fmla="*/ 36 h 2080"/>
                  <a:gd name="T102" fmla="*/ 962 w 1680"/>
                  <a:gd name="T103" fmla="*/ 1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80" h="2080">
                    <a:moveTo>
                      <a:pt x="1002" y="0"/>
                    </a:moveTo>
                    <a:lnTo>
                      <a:pt x="1020" y="1"/>
                    </a:lnTo>
                    <a:lnTo>
                      <a:pt x="1039" y="3"/>
                    </a:lnTo>
                    <a:lnTo>
                      <a:pt x="1055" y="9"/>
                    </a:lnTo>
                    <a:lnTo>
                      <a:pt x="1068" y="18"/>
                    </a:lnTo>
                    <a:lnTo>
                      <a:pt x="1077" y="31"/>
                    </a:lnTo>
                    <a:lnTo>
                      <a:pt x="1080" y="49"/>
                    </a:lnTo>
                    <a:lnTo>
                      <a:pt x="1079" y="72"/>
                    </a:lnTo>
                    <a:lnTo>
                      <a:pt x="1071" y="103"/>
                    </a:lnTo>
                    <a:lnTo>
                      <a:pt x="1030" y="114"/>
                    </a:lnTo>
                    <a:lnTo>
                      <a:pt x="997" y="127"/>
                    </a:lnTo>
                    <a:lnTo>
                      <a:pt x="971" y="145"/>
                    </a:lnTo>
                    <a:lnTo>
                      <a:pt x="951" y="167"/>
                    </a:lnTo>
                    <a:lnTo>
                      <a:pt x="937" y="191"/>
                    </a:lnTo>
                    <a:lnTo>
                      <a:pt x="928" y="216"/>
                    </a:lnTo>
                    <a:lnTo>
                      <a:pt x="920" y="243"/>
                    </a:lnTo>
                    <a:lnTo>
                      <a:pt x="915" y="274"/>
                    </a:lnTo>
                    <a:lnTo>
                      <a:pt x="910" y="305"/>
                    </a:lnTo>
                    <a:lnTo>
                      <a:pt x="904" y="336"/>
                    </a:lnTo>
                    <a:lnTo>
                      <a:pt x="897" y="371"/>
                    </a:lnTo>
                    <a:lnTo>
                      <a:pt x="886" y="403"/>
                    </a:lnTo>
                    <a:lnTo>
                      <a:pt x="871" y="438"/>
                    </a:lnTo>
                    <a:lnTo>
                      <a:pt x="853" y="471"/>
                    </a:lnTo>
                    <a:lnTo>
                      <a:pt x="828" y="503"/>
                    </a:lnTo>
                    <a:lnTo>
                      <a:pt x="811" y="516"/>
                    </a:lnTo>
                    <a:lnTo>
                      <a:pt x="790" y="525"/>
                    </a:lnTo>
                    <a:lnTo>
                      <a:pt x="764" y="532"/>
                    </a:lnTo>
                    <a:lnTo>
                      <a:pt x="737" y="540"/>
                    </a:lnTo>
                    <a:lnTo>
                      <a:pt x="710" y="545"/>
                    </a:lnTo>
                    <a:lnTo>
                      <a:pt x="682" y="551"/>
                    </a:lnTo>
                    <a:lnTo>
                      <a:pt x="657" y="558"/>
                    </a:lnTo>
                    <a:lnTo>
                      <a:pt x="633" y="567"/>
                    </a:lnTo>
                    <a:lnTo>
                      <a:pt x="615" y="578"/>
                    </a:lnTo>
                    <a:lnTo>
                      <a:pt x="602" y="596"/>
                    </a:lnTo>
                    <a:lnTo>
                      <a:pt x="593" y="614"/>
                    </a:lnTo>
                    <a:lnTo>
                      <a:pt x="590" y="636"/>
                    </a:lnTo>
                    <a:lnTo>
                      <a:pt x="590" y="663"/>
                    </a:lnTo>
                    <a:lnTo>
                      <a:pt x="595" y="691"/>
                    </a:lnTo>
                    <a:lnTo>
                      <a:pt x="600" y="720"/>
                    </a:lnTo>
                    <a:lnTo>
                      <a:pt x="610" y="749"/>
                    </a:lnTo>
                    <a:lnTo>
                      <a:pt x="619" y="774"/>
                    </a:lnTo>
                    <a:lnTo>
                      <a:pt x="628" y="798"/>
                    </a:lnTo>
                    <a:lnTo>
                      <a:pt x="635" y="816"/>
                    </a:lnTo>
                    <a:lnTo>
                      <a:pt x="657" y="856"/>
                    </a:lnTo>
                    <a:lnTo>
                      <a:pt x="677" y="892"/>
                    </a:lnTo>
                    <a:lnTo>
                      <a:pt x="697" y="923"/>
                    </a:lnTo>
                    <a:lnTo>
                      <a:pt x="717" y="958"/>
                    </a:lnTo>
                    <a:lnTo>
                      <a:pt x="735" y="994"/>
                    </a:lnTo>
                    <a:lnTo>
                      <a:pt x="751" y="994"/>
                    </a:lnTo>
                    <a:lnTo>
                      <a:pt x="795" y="956"/>
                    </a:lnTo>
                    <a:lnTo>
                      <a:pt x="840" y="927"/>
                    </a:lnTo>
                    <a:lnTo>
                      <a:pt x="890" y="903"/>
                    </a:lnTo>
                    <a:lnTo>
                      <a:pt x="937" y="889"/>
                    </a:lnTo>
                    <a:lnTo>
                      <a:pt x="984" y="880"/>
                    </a:lnTo>
                    <a:lnTo>
                      <a:pt x="1028" y="876"/>
                    </a:lnTo>
                    <a:lnTo>
                      <a:pt x="1070" y="876"/>
                    </a:lnTo>
                    <a:lnTo>
                      <a:pt x="1106" y="878"/>
                    </a:lnTo>
                    <a:lnTo>
                      <a:pt x="1135" y="880"/>
                    </a:lnTo>
                    <a:lnTo>
                      <a:pt x="1157" y="883"/>
                    </a:lnTo>
                    <a:lnTo>
                      <a:pt x="1171" y="887"/>
                    </a:lnTo>
                    <a:lnTo>
                      <a:pt x="1175" y="887"/>
                    </a:lnTo>
                    <a:lnTo>
                      <a:pt x="1199" y="894"/>
                    </a:lnTo>
                    <a:lnTo>
                      <a:pt x="1217" y="894"/>
                    </a:lnTo>
                    <a:lnTo>
                      <a:pt x="1231" y="889"/>
                    </a:lnTo>
                    <a:lnTo>
                      <a:pt x="1244" y="881"/>
                    </a:lnTo>
                    <a:lnTo>
                      <a:pt x="1255" y="871"/>
                    </a:lnTo>
                    <a:lnTo>
                      <a:pt x="1268" y="858"/>
                    </a:lnTo>
                    <a:lnTo>
                      <a:pt x="1282" y="845"/>
                    </a:lnTo>
                    <a:lnTo>
                      <a:pt x="1300" y="832"/>
                    </a:lnTo>
                    <a:lnTo>
                      <a:pt x="1322" y="823"/>
                    </a:lnTo>
                    <a:lnTo>
                      <a:pt x="1342" y="854"/>
                    </a:lnTo>
                    <a:lnTo>
                      <a:pt x="1353" y="880"/>
                    </a:lnTo>
                    <a:lnTo>
                      <a:pt x="1355" y="903"/>
                    </a:lnTo>
                    <a:lnTo>
                      <a:pt x="1350" y="923"/>
                    </a:lnTo>
                    <a:lnTo>
                      <a:pt x="1339" y="941"/>
                    </a:lnTo>
                    <a:lnTo>
                      <a:pt x="1320" y="956"/>
                    </a:lnTo>
                    <a:lnTo>
                      <a:pt x="1297" y="967"/>
                    </a:lnTo>
                    <a:lnTo>
                      <a:pt x="1271" y="976"/>
                    </a:lnTo>
                    <a:lnTo>
                      <a:pt x="1240" y="983"/>
                    </a:lnTo>
                    <a:lnTo>
                      <a:pt x="1208" y="989"/>
                    </a:lnTo>
                    <a:lnTo>
                      <a:pt x="1175" y="992"/>
                    </a:lnTo>
                    <a:lnTo>
                      <a:pt x="1140" y="994"/>
                    </a:lnTo>
                    <a:lnTo>
                      <a:pt x="1106" y="994"/>
                    </a:lnTo>
                    <a:lnTo>
                      <a:pt x="1073" y="994"/>
                    </a:lnTo>
                    <a:lnTo>
                      <a:pt x="1042" y="992"/>
                    </a:lnTo>
                    <a:lnTo>
                      <a:pt x="1015" y="991"/>
                    </a:lnTo>
                    <a:lnTo>
                      <a:pt x="977" y="992"/>
                    </a:lnTo>
                    <a:lnTo>
                      <a:pt x="942" y="1001"/>
                    </a:lnTo>
                    <a:lnTo>
                      <a:pt x="910" y="1016"/>
                    </a:lnTo>
                    <a:lnTo>
                      <a:pt x="880" y="1038"/>
                    </a:lnTo>
                    <a:lnTo>
                      <a:pt x="853" y="1063"/>
                    </a:lnTo>
                    <a:lnTo>
                      <a:pt x="831" y="1092"/>
                    </a:lnTo>
                    <a:lnTo>
                      <a:pt x="811" y="1123"/>
                    </a:lnTo>
                    <a:lnTo>
                      <a:pt x="795" y="1156"/>
                    </a:lnTo>
                    <a:lnTo>
                      <a:pt x="784" y="1191"/>
                    </a:lnTo>
                    <a:lnTo>
                      <a:pt x="782" y="1225"/>
                    </a:lnTo>
                    <a:lnTo>
                      <a:pt x="786" y="1258"/>
                    </a:lnTo>
                    <a:lnTo>
                      <a:pt x="797" y="1291"/>
                    </a:lnTo>
                    <a:lnTo>
                      <a:pt x="811" y="1320"/>
                    </a:lnTo>
                    <a:lnTo>
                      <a:pt x="835" y="1323"/>
                    </a:lnTo>
                    <a:lnTo>
                      <a:pt x="888" y="1258"/>
                    </a:lnTo>
                    <a:lnTo>
                      <a:pt x="942" y="1207"/>
                    </a:lnTo>
                    <a:lnTo>
                      <a:pt x="995" y="1165"/>
                    </a:lnTo>
                    <a:lnTo>
                      <a:pt x="1048" y="1136"/>
                    </a:lnTo>
                    <a:lnTo>
                      <a:pt x="1100" y="1114"/>
                    </a:lnTo>
                    <a:lnTo>
                      <a:pt x="1151" y="1101"/>
                    </a:lnTo>
                    <a:lnTo>
                      <a:pt x="1200" y="1098"/>
                    </a:lnTo>
                    <a:lnTo>
                      <a:pt x="1248" y="1100"/>
                    </a:lnTo>
                    <a:lnTo>
                      <a:pt x="1293" y="1105"/>
                    </a:lnTo>
                    <a:lnTo>
                      <a:pt x="1337" y="1116"/>
                    </a:lnTo>
                    <a:lnTo>
                      <a:pt x="1377" y="1131"/>
                    </a:lnTo>
                    <a:lnTo>
                      <a:pt x="1413" y="1147"/>
                    </a:lnTo>
                    <a:lnTo>
                      <a:pt x="1446" y="1165"/>
                    </a:lnTo>
                    <a:lnTo>
                      <a:pt x="1475" y="1183"/>
                    </a:lnTo>
                    <a:lnTo>
                      <a:pt x="1500" y="1200"/>
                    </a:lnTo>
                    <a:lnTo>
                      <a:pt x="1520" y="1216"/>
                    </a:lnTo>
                    <a:lnTo>
                      <a:pt x="1535" y="1227"/>
                    </a:lnTo>
                    <a:lnTo>
                      <a:pt x="1544" y="1236"/>
                    </a:lnTo>
                    <a:lnTo>
                      <a:pt x="1548" y="1240"/>
                    </a:lnTo>
                    <a:lnTo>
                      <a:pt x="1597" y="1309"/>
                    </a:lnTo>
                    <a:lnTo>
                      <a:pt x="1635" y="1380"/>
                    </a:lnTo>
                    <a:lnTo>
                      <a:pt x="1660" y="1452"/>
                    </a:lnTo>
                    <a:lnTo>
                      <a:pt x="1675" y="1521"/>
                    </a:lnTo>
                    <a:lnTo>
                      <a:pt x="1680" y="1591"/>
                    </a:lnTo>
                    <a:lnTo>
                      <a:pt x="1677" y="1658"/>
                    </a:lnTo>
                    <a:lnTo>
                      <a:pt x="1662" y="1723"/>
                    </a:lnTo>
                    <a:lnTo>
                      <a:pt x="1640" y="1785"/>
                    </a:lnTo>
                    <a:lnTo>
                      <a:pt x="1611" y="1841"/>
                    </a:lnTo>
                    <a:lnTo>
                      <a:pt x="1573" y="1894"/>
                    </a:lnTo>
                    <a:lnTo>
                      <a:pt x="1528" y="1943"/>
                    </a:lnTo>
                    <a:lnTo>
                      <a:pt x="1479" y="1985"/>
                    </a:lnTo>
                    <a:lnTo>
                      <a:pt x="1420" y="2020"/>
                    </a:lnTo>
                    <a:lnTo>
                      <a:pt x="1360" y="2047"/>
                    </a:lnTo>
                    <a:lnTo>
                      <a:pt x="1293" y="2067"/>
                    </a:lnTo>
                    <a:lnTo>
                      <a:pt x="1222" y="2080"/>
                    </a:lnTo>
                    <a:lnTo>
                      <a:pt x="1164" y="2080"/>
                    </a:lnTo>
                    <a:lnTo>
                      <a:pt x="1110" y="2072"/>
                    </a:lnTo>
                    <a:lnTo>
                      <a:pt x="1059" y="2056"/>
                    </a:lnTo>
                    <a:lnTo>
                      <a:pt x="1011" y="2034"/>
                    </a:lnTo>
                    <a:lnTo>
                      <a:pt x="966" y="2007"/>
                    </a:lnTo>
                    <a:lnTo>
                      <a:pt x="924" y="1972"/>
                    </a:lnTo>
                    <a:lnTo>
                      <a:pt x="886" y="1936"/>
                    </a:lnTo>
                    <a:lnTo>
                      <a:pt x="851" y="1896"/>
                    </a:lnTo>
                    <a:lnTo>
                      <a:pt x="820" y="1856"/>
                    </a:lnTo>
                    <a:lnTo>
                      <a:pt x="793" y="1814"/>
                    </a:lnTo>
                    <a:lnTo>
                      <a:pt x="768" y="1772"/>
                    </a:lnTo>
                    <a:lnTo>
                      <a:pt x="746" y="1732"/>
                    </a:lnTo>
                    <a:lnTo>
                      <a:pt x="726" y="1694"/>
                    </a:lnTo>
                    <a:lnTo>
                      <a:pt x="711" y="1660"/>
                    </a:lnTo>
                    <a:lnTo>
                      <a:pt x="690" y="1623"/>
                    </a:lnTo>
                    <a:lnTo>
                      <a:pt x="662" y="1591"/>
                    </a:lnTo>
                    <a:lnTo>
                      <a:pt x="630" y="1563"/>
                    </a:lnTo>
                    <a:lnTo>
                      <a:pt x="591" y="1540"/>
                    </a:lnTo>
                    <a:lnTo>
                      <a:pt x="553" y="1516"/>
                    </a:lnTo>
                    <a:lnTo>
                      <a:pt x="513" y="1494"/>
                    </a:lnTo>
                    <a:lnTo>
                      <a:pt x="475" y="1471"/>
                    </a:lnTo>
                    <a:lnTo>
                      <a:pt x="439" y="1447"/>
                    </a:lnTo>
                    <a:lnTo>
                      <a:pt x="397" y="1412"/>
                    </a:lnTo>
                    <a:lnTo>
                      <a:pt x="351" y="1371"/>
                    </a:lnTo>
                    <a:lnTo>
                      <a:pt x="308" y="1323"/>
                    </a:lnTo>
                    <a:lnTo>
                      <a:pt x="262" y="1269"/>
                    </a:lnTo>
                    <a:lnTo>
                      <a:pt x="217" y="1209"/>
                    </a:lnTo>
                    <a:lnTo>
                      <a:pt x="175" y="1145"/>
                    </a:lnTo>
                    <a:lnTo>
                      <a:pt x="135" y="1076"/>
                    </a:lnTo>
                    <a:lnTo>
                      <a:pt x="99" y="1005"/>
                    </a:lnTo>
                    <a:lnTo>
                      <a:pt x="66" y="931"/>
                    </a:lnTo>
                    <a:lnTo>
                      <a:pt x="40" y="856"/>
                    </a:lnTo>
                    <a:lnTo>
                      <a:pt x="20" y="778"/>
                    </a:lnTo>
                    <a:lnTo>
                      <a:pt x="6" y="701"/>
                    </a:lnTo>
                    <a:lnTo>
                      <a:pt x="0" y="623"/>
                    </a:lnTo>
                    <a:lnTo>
                      <a:pt x="6" y="547"/>
                    </a:lnTo>
                    <a:lnTo>
                      <a:pt x="19" y="472"/>
                    </a:lnTo>
                    <a:lnTo>
                      <a:pt x="42" y="400"/>
                    </a:lnTo>
                    <a:lnTo>
                      <a:pt x="70" y="347"/>
                    </a:lnTo>
                    <a:lnTo>
                      <a:pt x="100" y="301"/>
                    </a:lnTo>
                    <a:lnTo>
                      <a:pt x="135" y="263"/>
                    </a:lnTo>
                    <a:lnTo>
                      <a:pt x="173" y="234"/>
                    </a:lnTo>
                    <a:lnTo>
                      <a:pt x="215" y="211"/>
                    </a:lnTo>
                    <a:lnTo>
                      <a:pt x="260" y="194"/>
                    </a:lnTo>
                    <a:lnTo>
                      <a:pt x="306" y="185"/>
                    </a:lnTo>
                    <a:lnTo>
                      <a:pt x="355" y="180"/>
                    </a:lnTo>
                    <a:lnTo>
                      <a:pt x="404" y="181"/>
                    </a:lnTo>
                    <a:lnTo>
                      <a:pt x="453" y="187"/>
                    </a:lnTo>
                    <a:lnTo>
                      <a:pt x="502" y="200"/>
                    </a:lnTo>
                    <a:lnTo>
                      <a:pt x="551" y="214"/>
                    </a:lnTo>
                    <a:lnTo>
                      <a:pt x="571" y="225"/>
                    </a:lnTo>
                    <a:lnTo>
                      <a:pt x="595" y="238"/>
                    </a:lnTo>
                    <a:lnTo>
                      <a:pt x="620" y="251"/>
                    </a:lnTo>
                    <a:lnTo>
                      <a:pt x="648" y="260"/>
                    </a:lnTo>
                    <a:lnTo>
                      <a:pt x="679" y="263"/>
                    </a:lnTo>
                    <a:lnTo>
                      <a:pt x="711" y="260"/>
                    </a:lnTo>
                    <a:lnTo>
                      <a:pt x="731" y="249"/>
                    </a:lnTo>
                    <a:lnTo>
                      <a:pt x="748" y="234"/>
                    </a:lnTo>
                    <a:lnTo>
                      <a:pt x="760" y="216"/>
                    </a:lnTo>
                    <a:lnTo>
                      <a:pt x="771" y="196"/>
                    </a:lnTo>
                    <a:lnTo>
                      <a:pt x="780" y="174"/>
                    </a:lnTo>
                    <a:lnTo>
                      <a:pt x="790" y="152"/>
                    </a:lnTo>
                    <a:lnTo>
                      <a:pt x="800" y="131"/>
                    </a:lnTo>
                    <a:lnTo>
                      <a:pt x="811" y="111"/>
                    </a:lnTo>
                    <a:lnTo>
                      <a:pt x="828" y="89"/>
                    </a:lnTo>
                    <a:lnTo>
                      <a:pt x="840" y="71"/>
                    </a:lnTo>
                    <a:lnTo>
                      <a:pt x="853" y="56"/>
                    </a:lnTo>
                    <a:lnTo>
                      <a:pt x="864" y="45"/>
                    </a:lnTo>
                    <a:lnTo>
                      <a:pt x="879" y="36"/>
                    </a:lnTo>
                    <a:lnTo>
                      <a:pt x="895" y="27"/>
                    </a:lnTo>
                    <a:lnTo>
                      <a:pt x="915" y="16"/>
                    </a:lnTo>
                    <a:lnTo>
                      <a:pt x="942" y="3"/>
                    </a:lnTo>
                    <a:lnTo>
                      <a:pt x="962" y="1"/>
                    </a:lnTo>
                    <a:lnTo>
                      <a:pt x="982" y="1"/>
                    </a:lnTo>
                    <a:lnTo>
                      <a:pt x="100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/>
              </a:p>
            </p:txBody>
          </p:sp>
          <p:sp>
            <p:nvSpPr>
              <p:cNvPr id="110" name="Freeform 12">
                <a:extLst>
                  <a:ext uri="{FF2B5EF4-FFF2-40B4-BE49-F238E27FC236}">
                    <a16:creationId xmlns:a16="http://schemas.microsoft.com/office/drawing/2014/main" xmlns="" id="{900ECEBA-6C90-49C0-B1BF-912B16EBA0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54918" y="2379520"/>
                <a:ext cx="3810000" cy="4487863"/>
              </a:xfrm>
              <a:custGeom>
                <a:avLst/>
                <a:gdLst>
                  <a:gd name="T0" fmla="*/ 644 w 2400"/>
                  <a:gd name="T1" fmla="*/ 165 h 2827"/>
                  <a:gd name="T2" fmla="*/ 357 w 2400"/>
                  <a:gd name="T3" fmla="*/ 360 h 2827"/>
                  <a:gd name="T4" fmla="*/ 173 w 2400"/>
                  <a:gd name="T5" fmla="*/ 661 h 2827"/>
                  <a:gd name="T6" fmla="*/ 98 w 2400"/>
                  <a:gd name="T7" fmla="*/ 1038 h 2827"/>
                  <a:gd name="T8" fmla="*/ 140 w 2400"/>
                  <a:gd name="T9" fmla="*/ 1454 h 2827"/>
                  <a:gd name="T10" fmla="*/ 300 w 2400"/>
                  <a:gd name="T11" fmla="*/ 1881 h 2827"/>
                  <a:gd name="T12" fmla="*/ 578 w 2400"/>
                  <a:gd name="T13" fmla="*/ 2274 h 2827"/>
                  <a:gd name="T14" fmla="*/ 922 w 2400"/>
                  <a:gd name="T15" fmla="*/ 2549 h 2827"/>
                  <a:gd name="T16" fmla="*/ 1295 w 2400"/>
                  <a:gd name="T17" fmla="*/ 2689 h 2827"/>
                  <a:gd name="T18" fmla="*/ 1664 w 2400"/>
                  <a:gd name="T19" fmla="*/ 2681 h 2827"/>
                  <a:gd name="T20" fmla="*/ 1978 w 2400"/>
                  <a:gd name="T21" fmla="*/ 2516 h 2827"/>
                  <a:gd name="T22" fmla="*/ 2189 w 2400"/>
                  <a:gd name="T23" fmla="*/ 2238 h 2827"/>
                  <a:gd name="T24" fmla="*/ 2291 w 2400"/>
                  <a:gd name="T25" fmla="*/ 1878 h 2827"/>
                  <a:gd name="T26" fmla="*/ 2280 w 2400"/>
                  <a:gd name="T27" fmla="*/ 1469 h 2827"/>
                  <a:gd name="T28" fmla="*/ 2149 w 2400"/>
                  <a:gd name="T29" fmla="*/ 1040 h 2827"/>
                  <a:gd name="T30" fmla="*/ 2051 w 2400"/>
                  <a:gd name="T31" fmla="*/ 960 h 2827"/>
                  <a:gd name="T32" fmla="*/ 1940 w 2400"/>
                  <a:gd name="T33" fmla="*/ 1049 h 2827"/>
                  <a:gd name="T34" fmla="*/ 1773 w 2400"/>
                  <a:gd name="T35" fmla="*/ 1071 h 2827"/>
                  <a:gd name="T36" fmla="*/ 1482 w 2400"/>
                  <a:gd name="T37" fmla="*/ 1025 h 2827"/>
                  <a:gd name="T38" fmla="*/ 1288 w 2400"/>
                  <a:gd name="T39" fmla="*/ 1023 h 2827"/>
                  <a:gd name="T40" fmla="*/ 1129 w 2400"/>
                  <a:gd name="T41" fmla="*/ 1067 h 2827"/>
                  <a:gd name="T42" fmla="*/ 991 w 2400"/>
                  <a:gd name="T43" fmla="*/ 1134 h 2827"/>
                  <a:gd name="T44" fmla="*/ 906 w 2400"/>
                  <a:gd name="T45" fmla="*/ 1181 h 2827"/>
                  <a:gd name="T46" fmla="*/ 900 w 2400"/>
                  <a:gd name="T47" fmla="*/ 1107 h 2827"/>
                  <a:gd name="T48" fmla="*/ 1022 w 2400"/>
                  <a:gd name="T49" fmla="*/ 1032 h 2827"/>
                  <a:gd name="T50" fmla="*/ 1266 w 2400"/>
                  <a:gd name="T51" fmla="*/ 945 h 2827"/>
                  <a:gd name="T52" fmla="*/ 1538 w 2400"/>
                  <a:gd name="T53" fmla="*/ 949 h 2827"/>
                  <a:gd name="T54" fmla="*/ 1786 w 2400"/>
                  <a:gd name="T55" fmla="*/ 994 h 2827"/>
                  <a:gd name="T56" fmla="*/ 1942 w 2400"/>
                  <a:gd name="T57" fmla="*/ 949 h 2827"/>
                  <a:gd name="T58" fmla="*/ 2044 w 2400"/>
                  <a:gd name="T59" fmla="*/ 838 h 2827"/>
                  <a:gd name="T60" fmla="*/ 1764 w 2400"/>
                  <a:gd name="T61" fmla="*/ 487 h 2827"/>
                  <a:gd name="T62" fmla="*/ 1431 w 2400"/>
                  <a:gd name="T63" fmla="*/ 243 h 2827"/>
                  <a:gd name="T64" fmla="*/ 1077 w 2400"/>
                  <a:gd name="T65" fmla="*/ 121 h 2827"/>
                  <a:gd name="T66" fmla="*/ 968 w 2400"/>
                  <a:gd name="T67" fmla="*/ 1 h 2827"/>
                  <a:gd name="T68" fmla="*/ 1355 w 2400"/>
                  <a:gd name="T69" fmla="*/ 96 h 2827"/>
                  <a:gd name="T70" fmla="*/ 1726 w 2400"/>
                  <a:gd name="T71" fmla="*/ 327 h 2827"/>
                  <a:gd name="T72" fmla="*/ 2048 w 2400"/>
                  <a:gd name="T73" fmla="*/ 680 h 2827"/>
                  <a:gd name="T74" fmla="*/ 2280 w 2400"/>
                  <a:gd name="T75" fmla="*/ 1118 h 2827"/>
                  <a:gd name="T76" fmla="*/ 2389 w 2400"/>
                  <a:gd name="T77" fmla="*/ 1560 h 2827"/>
                  <a:gd name="T78" fmla="*/ 2384 w 2400"/>
                  <a:gd name="T79" fmla="*/ 1980 h 2827"/>
                  <a:gd name="T80" fmla="*/ 2268 w 2400"/>
                  <a:gd name="T81" fmla="*/ 2345 h 2827"/>
                  <a:gd name="T82" fmla="*/ 2044 w 2400"/>
                  <a:gd name="T83" fmla="*/ 2629 h 2827"/>
                  <a:gd name="T84" fmla="*/ 1717 w 2400"/>
                  <a:gd name="T85" fmla="*/ 2798 h 2827"/>
                  <a:gd name="T86" fmla="*/ 1338 w 2400"/>
                  <a:gd name="T87" fmla="*/ 2816 h 2827"/>
                  <a:gd name="T88" fmla="*/ 951 w 2400"/>
                  <a:gd name="T89" fmla="*/ 2685 h 2827"/>
                  <a:gd name="T90" fmla="*/ 589 w 2400"/>
                  <a:gd name="T91" fmla="*/ 2421 h 2827"/>
                  <a:gd name="T92" fmla="*/ 286 w 2400"/>
                  <a:gd name="T93" fmla="*/ 2041 h 2827"/>
                  <a:gd name="T94" fmla="*/ 84 w 2400"/>
                  <a:gd name="T95" fmla="*/ 1598 h 2827"/>
                  <a:gd name="T96" fmla="*/ 4 w 2400"/>
                  <a:gd name="T97" fmla="*/ 1158 h 2827"/>
                  <a:gd name="T98" fmla="*/ 37 w 2400"/>
                  <a:gd name="T99" fmla="*/ 751 h 2827"/>
                  <a:gd name="T100" fmla="*/ 180 w 2400"/>
                  <a:gd name="T101" fmla="*/ 401 h 2827"/>
                  <a:gd name="T102" fmla="*/ 429 w 2400"/>
                  <a:gd name="T103" fmla="*/ 143 h 2827"/>
                  <a:gd name="T104" fmla="*/ 777 w 2400"/>
                  <a:gd name="T105" fmla="*/ 9 h 2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00" h="2827">
                    <a:moveTo>
                      <a:pt x="898" y="112"/>
                    </a:moveTo>
                    <a:lnTo>
                      <a:pt x="811" y="120"/>
                    </a:lnTo>
                    <a:lnTo>
                      <a:pt x="726" y="138"/>
                    </a:lnTo>
                    <a:lnTo>
                      <a:pt x="644" y="165"/>
                    </a:lnTo>
                    <a:lnTo>
                      <a:pt x="564" y="201"/>
                    </a:lnTo>
                    <a:lnTo>
                      <a:pt x="488" y="247"/>
                    </a:lnTo>
                    <a:lnTo>
                      <a:pt x="418" y="300"/>
                    </a:lnTo>
                    <a:lnTo>
                      <a:pt x="357" y="360"/>
                    </a:lnTo>
                    <a:lnTo>
                      <a:pt x="300" y="427"/>
                    </a:lnTo>
                    <a:lnTo>
                      <a:pt x="251" y="500"/>
                    </a:lnTo>
                    <a:lnTo>
                      <a:pt x="209" y="578"/>
                    </a:lnTo>
                    <a:lnTo>
                      <a:pt x="173" y="661"/>
                    </a:lnTo>
                    <a:lnTo>
                      <a:pt x="144" y="749"/>
                    </a:lnTo>
                    <a:lnTo>
                      <a:pt x="122" y="841"/>
                    </a:lnTo>
                    <a:lnTo>
                      <a:pt x="108" y="938"/>
                    </a:lnTo>
                    <a:lnTo>
                      <a:pt x="98" y="1038"/>
                    </a:lnTo>
                    <a:lnTo>
                      <a:pt x="98" y="1140"/>
                    </a:lnTo>
                    <a:lnTo>
                      <a:pt x="106" y="1243"/>
                    </a:lnTo>
                    <a:lnTo>
                      <a:pt x="118" y="1349"/>
                    </a:lnTo>
                    <a:lnTo>
                      <a:pt x="140" y="1454"/>
                    </a:lnTo>
                    <a:lnTo>
                      <a:pt x="169" y="1561"/>
                    </a:lnTo>
                    <a:lnTo>
                      <a:pt x="204" y="1669"/>
                    </a:lnTo>
                    <a:lnTo>
                      <a:pt x="249" y="1776"/>
                    </a:lnTo>
                    <a:lnTo>
                      <a:pt x="300" y="1881"/>
                    </a:lnTo>
                    <a:lnTo>
                      <a:pt x="362" y="1991"/>
                    </a:lnTo>
                    <a:lnTo>
                      <a:pt x="429" y="2091"/>
                    </a:lnTo>
                    <a:lnTo>
                      <a:pt x="502" y="2185"/>
                    </a:lnTo>
                    <a:lnTo>
                      <a:pt x="578" y="2274"/>
                    </a:lnTo>
                    <a:lnTo>
                      <a:pt x="660" y="2354"/>
                    </a:lnTo>
                    <a:lnTo>
                      <a:pt x="744" y="2427"/>
                    </a:lnTo>
                    <a:lnTo>
                      <a:pt x="831" y="2491"/>
                    </a:lnTo>
                    <a:lnTo>
                      <a:pt x="922" y="2549"/>
                    </a:lnTo>
                    <a:lnTo>
                      <a:pt x="1013" y="2596"/>
                    </a:lnTo>
                    <a:lnTo>
                      <a:pt x="1106" y="2636"/>
                    </a:lnTo>
                    <a:lnTo>
                      <a:pt x="1200" y="2667"/>
                    </a:lnTo>
                    <a:lnTo>
                      <a:pt x="1295" y="2689"/>
                    </a:lnTo>
                    <a:lnTo>
                      <a:pt x="1389" y="2701"/>
                    </a:lnTo>
                    <a:lnTo>
                      <a:pt x="1482" y="2705"/>
                    </a:lnTo>
                    <a:lnTo>
                      <a:pt x="1573" y="2698"/>
                    </a:lnTo>
                    <a:lnTo>
                      <a:pt x="1664" y="2681"/>
                    </a:lnTo>
                    <a:lnTo>
                      <a:pt x="1751" y="2654"/>
                    </a:lnTo>
                    <a:lnTo>
                      <a:pt x="1835" y="2616"/>
                    </a:lnTo>
                    <a:lnTo>
                      <a:pt x="1911" y="2571"/>
                    </a:lnTo>
                    <a:lnTo>
                      <a:pt x="1978" y="2516"/>
                    </a:lnTo>
                    <a:lnTo>
                      <a:pt x="2042" y="2456"/>
                    </a:lnTo>
                    <a:lnTo>
                      <a:pt x="2098" y="2391"/>
                    </a:lnTo>
                    <a:lnTo>
                      <a:pt x="2148" y="2318"/>
                    </a:lnTo>
                    <a:lnTo>
                      <a:pt x="2189" y="2238"/>
                    </a:lnTo>
                    <a:lnTo>
                      <a:pt x="2226" y="2154"/>
                    </a:lnTo>
                    <a:lnTo>
                      <a:pt x="2255" y="2067"/>
                    </a:lnTo>
                    <a:lnTo>
                      <a:pt x="2277" y="1974"/>
                    </a:lnTo>
                    <a:lnTo>
                      <a:pt x="2291" y="1878"/>
                    </a:lnTo>
                    <a:lnTo>
                      <a:pt x="2298" y="1780"/>
                    </a:lnTo>
                    <a:lnTo>
                      <a:pt x="2300" y="1678"/>
                    </a:lnTo>
                    <a:lnTo>
                      <a:pt x="2293" y="1574"/>
                    </a:lnTo>
                    <a:lnTo>
                      <a:pt x="2280" y="1469"/>
                    </a:lnTo>
                    <a:lnTo>
                      <a:pt x="2258" y="1361"/>
                    </a:lnTo>
                    <a:lnTo>
                      <a:pt x="2229" y="1254"/>
                    </a:lnTo>
                    <a:lnTo>
                      <a:pt x="2193" y="1147"/>
                    </a:lnTo>
                    <a:lnTo>
                      <a:pt x="2149" y="1040"/>
                    </a:lnTo>
                    <a:lnTo>
                      <a:pt x="2098" y="934"/>
                    </a:lnTo>
                    <a:lnTo>
                      <a:pt x="2086" y="911"/>
                    </a:lnTo>
                    <a:lnTo>
                      <a:pt x="2069" y="934"/>
                    </a:lnTo>
                    <a:lnTo>
                      <a:pt x="2051" y="960"/>
                    </a:lnTo>
                    <a:lnTo>
                      <a:pt x="2028" y="983"/>
                    </a:lnTo>
                    <a:lnTo>
                      <a:pt x="2002" y="1007"/>
                    </a:lnTo>
                    <a:lnTo>
                      <a:pt x="1973" y="1029"/>
                    </a:lnTo>
                    <a:lnTo>
                      <a:pt x="1940" y="1049"/>
                    </a:lnTo>
                    <a:lnTo>
                      <a:pt x="1904" y="1063"/>
                    </a:lnTo>
                    <a:lnTo>
                      <a:pt x="1864" y="1072"/>
                    </a:lnTo>
                    <a:lnTo>
                      <a:pt x="1820" y="1076"/>
                    </a:lnTo>
                    <a:lnTo>
                      <a:pt x="1773" y="1071"/>
                    </a:lnTo>
                    <a:lnTo>
                      <a:pt x="1686" y="1056"/>
                    </a:lnTo>
                    <a:lnTo>
                      <a:pt x="1609" y="1043"/>
                    </a:lnTo>
                    <a:lnTo>
                      <a:pt x="1542" y="1034"/>
                    </a:lnTo>
                    <a:lnTo>
                      <a:pt x="1482" y="1025"/>
                    </a:lnTo>
                    <a:lnTo>
                      <a:pt x="1429" y="1020"/>
                    </a:lnTo>
                    <a:lnTo>
                      <a:pt x="1378" y="1018"/>
                    </a:lnTo>
                    <a:lnTo>
                      <a:pt x="1333" y="1018"/>
                    </a:lnTo>
                    <a:lnTo>
                      <a:pt x="1288" y="1023"/>
                    </a:lnTo>
                    <a:lnTo>
                      <a:pt x="1244" y="1031"/>
                    </a:lnTo>
                    <a:lnTo>
                      <a:pt x="1197" y="1043"/>
                    </a:lnTo>
                    <a:lnTo>
                      <a:pt x="1164" y="1054"/>
                    </a:lnTo>
                    <a:lnTo>
                      <a:pt x="1129" y="1067"/>
                    </a:lnTo>
                    <a:lnTo>
                      <a:pt x="1093" y="1083"/>
                    </a:lnTo>
                    <a:lnTo>
                      <a:pt x="1058" y="1100"/>
                    </a:lnTo>
                    <a:lnTo>
                      <a:pt x="1024" y="1118"/>
                    </a:lnTo>
                    <a:lnTo>
                      <a:pt x="991" y="1134"/>
                    </a:lnTo>
                    <a:lnTo>
                      <a:pt x="962" y="1149"/>
                    </a:lnTo>
                    <a:lnTo>
                      <a:pt x="937" y="1163"/>
                    </a:lnTo>
                    <a:lnTo>
                      <a:pt x="918" y="1174"/>
                    </a:lnTo>
                    <a:lnTo>
                      <a:pt x="906" y="1181"/>
                    </a:lnTo>
                    <a:lnTo>
                      <a:pt x="900" y="1183"/>
                    </a:lnTo>
                    <a:lnTo>
                      <a:pt x="886" y="1120"/>
                    </a:lnTo>
                    <a:lnTo>
                      <a:pt x="889" y="1116"/>
                    </a:lnTo>
                    <a:lnTo>
                      <a:pt x="900" y="1107"/>
                    </a:lnTo>
                    <a:lnTo>
                      <a:pt x="918" y="1094"/>
                    </a:lnTo>
                    <a:lnTo>
                      <a:pt x="946" y="1076"/>
                    </a:lnTo>
                    <a:lnTo>
                      <a:pt x="980" y="1056"/>
                    </a:lnTo>
                    <a:lnTo>
                      <a:pt x="1022" y="1032"/>
                    </a:lnTo>
                    <a:lnTo>
                      <a:pt x="1071" y="1009"/>
                    </a:lnTo>
                    <a:lnTo>
                      <a:pt x="1128" y="985"/>
                    </a:lnTo>
                    <a:lnTo>
                      <a:pt x="1193" y="963"/>
                    </a:lnTo>
                    <a:lnTo>
                      <a:pt x="1266" y="945"/>
                    </a:lnTo>
                    <a:lnTo>
                      <a:pt x="1337" y="936"/>
                    </a:lnTo>
                    <a:lnTo>
                      <a:pt x="1406" y="934"/>
                    </a:lnTo>
                    <a:lnTo>
                      <a:pt x="1473" y="940"/>
                    </a:lnTo>
                    <a:lnTo>
                      <a:pt x="1538" y="949"/>
                    </a:lnTo>
                    <a:lnTo>
                      <a:pt x="1602" y="960"/>
                    </a:lnTo>
                    <a:lnTo>
                      <a:pt x="1666" y="972"/>
                    </a:lnTo>
                    <a:lnTo>
                      <a:pt x="1726" y="985"/>
                    </a:lnTo>
                    <a:lnTo>
                      <a:pt x="1786" y="994"/>
                    </a:lnTo>
                    <a:lnTo>
                      <a:pt x="1828" y="996"/>
                    </a:lnTo>
                    <a:lnTo>
                      <a:pt x="1869" y="987"/>
                    </a:lnTo>
                    <a:lnTo>
                      <a:pt x="1908" y="971"/>
                    </a:lnTo>
                    <a:lnTo>
                      <a:pt x="1942" y="949"/>
                    </a:lnTo>
                    <a:lnTo>
                      <a:pt x="1973" y="923"/>
                    </a:lnTo>
                    <a:lnTo>
                      <a:pt x="2000" y="894"/>
                    </a:lnTo>
                    <a:lnTo>
                      <a:pt x="2024" y="865"/>
                    </a:lnTo>
                    <a:lnTo>
                      <a:pt x="2044" y="838"/>
                    </a:lnTo>
                    <a:lnTo>
                      <a:pt x="1980" y="741"/>
                    </a:lnTo>
                    <a:lnTo>
                      <a:pt x="1913" y="651"/>
                    </a:lnTo>
                    <a:lnTo>
                      <a:pt x="1840" y="565"/>
                    </a:lnTo>
                    <a:lnTo>
                      <a:pt x="1764" y="487"/>
                    </a:lnTo>
                    <a:lnTo>
                      <a:pt x="1686" y="416"/>
                    </a:lnTo>
                    <a:lnTo>
                      <a:pt x="1602" y="351"/>
                    </a:lnTo>
                    <a:lnTo>
                      <a:pt x="1518" y="292"/>
                    </a:lnTo>
                    <a:lnTo>
                      <a:pt x="1431" y="243"/>
                    </a:lnTo>
                    <a:lnTo>
                      <a:pt x="1344" y="201"/>
                    </a:lnTo>
                    <a:lnTo>
                      <a:pt x="1255" y="167"/>
                    </a:lnTo>
                    <a:lnTo>
                      <a:pt x="1166" y="140"/>
                    </a:lnTo>
                    <a:lnTo>
                      <a:pt x="1077" y="121"/>
                    </a:lnTo>
                    <a:lnTo>
                      <a:pt x="986" y="112"/>
                    </a:lnTo>
                    <a:lnTo>
                      <a:pt x="898" y="112"/>
                    </a:lnTo>
                    <a:close/>
                    <a:moveTo>
                      <a:pt x="871" y="0"/>
                    </a:moveTo>
                    <a:lnTo>
                      <a:pt x="968" y="1"/>
                    </a:lnTo>
                    <a:lnTo>
                      <a:pt x="1064" y="11"/>
                    </a:lnTo>
                    <a:lnTo>
                      <a:pt x="1162" y="31"/>
                    </a:lnTo>
                    <a:lnTo>
                      <a:pt x="1258" y="58"/>
                    </a:lnTo>
                    <a:lnTo>
                      <a:pt x="1355" y="96"/>
                    </a:lnTo>
                    <a:lnTo>
                      <a:pt x="1451" y="141"/>
                    </a:lnTo>
                    <a:lnTo>
                      <a:pt x="1544" y="196"/>
                    </a:lnTo>
                    <a:lnTo>
                      <a:pt x="1637" y="258"/>
                    </a:lnTo>
                    <a:lnTo>
                      <a:pt x="1726" y="327"/>
                    </a:lnTo>
                    <a:lnTo>
                      <a:pt x="1813" y="405"/>
                    </a:lnTo>
                    <a:lnTo>
                      <a:pt x="1895" y="489"/>
                    </a:lnTo>
                    <a:lnTo>
                      <a:pt x="1973" y="581"/>
                    </a:lnTo>
                    <a:lnTo>
                      <a:pt x="2048" y="680"/>
                    </a:lnTo>
                    <a:lnTo>
                      <a:pt x="2117" y="785"/>
                    </a:lnTo>
                    <a:lnTo>
                      <a:pt x="2180" y="898"/>
                    </a:lnTo>
                    <a:lnTo>
                      <a:pt x="2233" y="1007"/>
                    </a:lnTo>
                    <a:lnTo>
                      <a:pt x="2280" y="1118"/>
                    </a:lnTo>
                    <a:lnTo>
                      <a:pt x="2318" y="1229"/>
                    </a:lnTo>
                    <a:lnTo>
                      <a:pt x="2349" y="1340"/>
                    </a:lnTo>
                    <a:lnTo>
                      <a:pt x="2373" y="1451"/>
                    </a:lnTo>
                    <a:lnTo>
                      <a:pt x="2389" y="1560"/>
                    </a:lnTo>
                    <a:lnTo>
                      <a:pt x="2398" y="1667"/>
                    </a:lnTo>
                    <a:lnTo>
                      <a:pt x="2400" y="1774"/>
                    </a:lnTo>
                    <a:lnTo>
                      <a:pt x="2397" y="1878"/>
                    </a:lnTo>
                    <a:lnTo>
                      <a:pt x="2384" y="1980"/>
                    </a:lnTo>
                    <a:lnTo>
                      <a:pt x="2364" y="2076"/>
                    </a:lnTo>
                    <a:lnTo>
                      <a:pt x="2338" y="2171"/>
                    </a:lnTo>
                    <a:lnTo>
                      <a:pt x="2306" y="2260"/>
                    </a:lnTo>
                    <a:lnTo>
                      <a:pt x="2268" y="2345"/>
                    </a:lnTo>
                    <a:lnTo>
                      <a:pt x="2220" y="2425"/>
                    </a:lnTo>
                    <a:lnTo>
                      <a:pt x="2169" y="2500"/>
                    </a:lnTo>
                    <a:lnTo>
                      <a:pt x="2109" y="2567"/>
                    </a:lnTo>
                    <a:lnTo>
                      <a:pt x="2044" y="2629"/>
                    </a:lnTo>
                    <a:lnTo>
                      <a:pt x="1973" y="2683"/>
                    </a:lnTo>
                    <a:lnTo>
                      <a:pt x="1895" y="2729"/>
                    </a:lnTo>
                    <a:lnTo>
                      <a:pt x="1808" y="2769"/>
                    </a:lnTo>
                    <a:lnTo>
                      <a:pt x="1717" y="2798"/>
                    </a:lnTo>
                    <a:lnTo>
                      <a:pt x="1626" y="2818"/>
                    </a:lnTo>
                    <a:lnTo>
                      <a:pt x="1531" y="2827"/>
                    </a:lnTo>
                    <a:lnTo>
                      <a:pt x="1435" y="2825"/>
                    </a:lnTo>
                    <a:lnTo>
                      <a:pt x="1338" y="2816"/>
                    </a:lnTo>
                    <a:lnTo>
                      <a:pt x="1240" y="2796"/>
                    </a:lnTo>
                    <a:lnTo>
                      <a:pt x="1144" y="2767"/>
                    </a:lnTo>
                    <a:lnTo>
                      <a:pt x="1048" y="2731"/>
                    </a:lnTo>
                    <a:lnTo>
                      <a:pt x="951" y="2685"/>
                    </a:lnTo>
                    <a:lnTo>
                      <a:pt x="857" y="2631"/>
                    </a:lnTo>
                    <a:lnTo>
                      <a:pt x="766" y="2569"/>
                    </a:lnTo>
                    <a:lnTo>
                      <a:pt x="677" y="2500"/>
                    </a:lnTo>
                    <a:lnTo>
                      <a:pt x="589" y="2421"/>
                    </a:lnTo>
                    <a:lnTo>
                      <a:pt x="508" y="2336"/>
                    </a:lnTo>
                    <a:lnTo>
                      <a:pt x="428" y="2245"/>
                    </a:lnTo>
                    <a:lnTo>
                      <a:pt x="355" y="2147"/>
                    </a:lnTo>
                    <a:lnTo>
                      <a:pt x="286" y="2041"/>
                    </a:lnTo>
                    <a:lnTo>
                      <a:pt x="222" y="1929"/>
                    </a:lnTo>
                    <a:lnTo>
                      <a:pt x="168" y="1820"/>
                    </a:lnTo>
                    <a:lnTo>
                      <a:pt x="122" y="1709"/>
                    </a:lnTo>
                    <a:lnTo>
                      <a:pt x="84" y="1598"/>
                    </a:lnTo>
                    <a:lnTo>
                      <a:pt x="53" y="1487"/>
                    </a:lnTo>
                    <a:lnTo>
                      <a:pt x="29" y="1376"/>
                    </a:lnTo>
                    <a:lnTo>
                      <a:pt x="13" y="1267"/>
                    </a:lnTo>
                    <a:lnTo>
                      <a:pt x="4" y="1158"/>
                    </a:lnTo>
                    <a:lnTo>
                      <a:pt x="0" y="1052"/>
                    </a:lnTo>
                    <a:lnTo>
                      <a:pt x="6" y="949"/>
                    </a:lnTo>
                    <a:lnTo>
                      <a:pt x="18" y="847"/>
                    </a:lnTo>
                    <a:lnTo>
                      <a:pt x="37" y="751"/>
                    </a:lnTo>
                    <a:lnTo>
                      <a:pt x="64" y="656"/>
                    </a:lnTo>
                    <a:lnTo>
                      <a:pt x="95" y="567"/>
                    </a:lnTo>
                    <a:lnTo>
                      <a:pt x="135" y="481"/>
                    </a:lnTo>
                    <a:lnTo>
                      <a:pt x="180" y="401"/>
                    </a:lnTo>
                    <a:lnTo>
                      <a:pt x="233" y="327"/>
                    </a:lnTo>
                    <a:lnTo>
                      <a:pt x="293" y="260"/>
                    </a:lnTo>
                    <a:lnTo>
                      <a:pt x="358" y="198"/>
                    </a:lnTo>
                    <a:lnTo>
                      <a:pt x="429" y="143"/>
                    </a:lnTo>
                    <a:lnTo>
                      <a:pt x="508" y="98"/>
                    </a:lnTo>
                    <a:lnTo>
                      <a:pt x="595" y="58"/>
                    </a:lnTo>
                    <a:lnTo>
                      <a:pt x="684" y="29"/>
                    </a:lnTo>
                    <a:lnTo>
                      <a:pt x="777" y="9"/>
                    </a:lnTo>
                    <a:lnTo>
                      <a:pt x="8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 dirty="0"/>
              </a:p>
            </p:txBody>
          </p:sp>
        </p:grpSp>
        <p:sp>
          <p:nvSpPr>
            <p:cNvPr id="105" name="Oval 6">
              <a:extLst>
                <a:ext uri="{FF2B5EF4-FFF2-40B4-BE49-F238E27FC236}">
                  <a16:creationId xmlns:a16="http://schemas.microsoft.com/office/drawing/2014/main" xmlns="" id="{BC562E11-00FB-4355-8507-28C923350412}"/>
                </a:ext>
              </a:extLst>
            </p:cNvPr>
            <p:cNvSpPr/>
            <p:nvPr/>
          </p:nvSpPr>
          <p:spPr>
            <a:xfrm>
              <a:off x="2426978" y="2396417"/>
              <a:ext cx="290377" cy="319735"/>
            </a:xfrm>
            <a:custGeom>
              <a:avLst/>
              <a:gdLst/>
              <a:ahLst/>
              <a:cxnLst/>
              <a:rect l="l" t="t" r="r" b="b"/>
              <a:pathLst>
                <a:path w="3596792" h="3960440">
                  <a:moveTo>
                    <a:pt x="1094942" y="2061441"/>
                  </a:moveTo>
                  <a:lnTo>
                    <a:pt x="1094942" y="2457943"/>
                  </a:lnTo>
                  <a:lnTo>
                    <a:pt x="698440" y="2457943"/>
                  </a:lnTo>
                  <a:lnTo>
                    <a:pt x="698440" y="2867371"/>
                  </a:lnTo>
                  <a:lnTo>
                    <a:pt x="1094942" y="2867371"/>
                  </a:lnTo>
                  <a:lnTo>
                    <a:pt x="1094942" y="3263873"/>
                  </a:lnTo>
                  <a:lnTo>
                    <a:pt x="1504370" y="3263873"/>
                  </a:lnTo>
                  <a:lnTo>
                    <a:pt x="1504370" y="2867371"/>
                  </a:lnTo>
                  <a:lnTo>
                    <a:pt x="1900872" y="2867371"/>
                  </a:lnTo>
                  <a:lnTo>
                    <a:pt x="1900872" y="2457943"/>
                  </a:lnTo>
                  <a:lnTo>
                    <a:pt x="1504370" y="2457943"/>
                  </a:lnTo>
                  <a:lnTo>
                    <a:pt x="1504370" y="2061441"/>
                  </a:lnTo>
                  <a:close/>
                  <a:moveTo>
                    <a:pt x="2799823" y="26785"/>
                  </a:moveTo>
                  <a:lnTo>
                    <a:pt x="3448872" y="1190236"/>
                  </a:lnTo>
                  <a:cubicBezTo>
                    <a:pt x="3542508" y="1318796"/>
                    <a:pt x="3596792" y="1477271"/>
                    <a:pt x="3596792" y="1648425"/>
                  </a:cubicBezTo>
                  <a:cubicBezTo>
                    <a:pt x="3596792" y="2085883"/>
                    <a:pt x="3242162" y="2440513"/>
                    <a:pt x="2804704" y="2440513"/>
                  </a:cubicBezTo>
                  <a:lnTo>
                    <a:pt x="2774283" y="2438977"/>
                  </a:lnTo>
                  <a:cubicBezTo>
                    <a:pt x="2737083" y="2264385"/>
                    <a:pt x="2663682" y="2103273"/>
                    <a:pt x="2561997" y="1963663"/>
                  </a:cubicBezTo>
                  <a:lnTo>
                    <a:pt x="2140652" y="1208381"/>
                  </a:lnTo>
                  <a:close/>
                  <a:moveTo>
                    <a:pt x="1291647" y="0"/>
                  </a:moveTo>
                  <a:lnTo>
                    <a:pt x="2356605" y="1908989"/>
                  </a:lnTo>
                  <a:cubicBezTo>
                    <a:pt x="2510243" y="2119929"/>
                    <a:pt x="2599312" y="2379955"/>
                    <a:pt x="2599312" y="2660784"/>
                  </a:cubicBezTo>
                  <a:cubicBezTo>
                    <a:pt x="2599312" y="3378564"/>
                    <a:pt x="2017436" y="3960440"/>
                    <a:pt x="1299656" y="3960440"/>
                  </a:cubicBezTo>
                  <a:cubicBezTo>
                    <a:pt x="581876" y="3960440"/>
                    <a:pt x="0" y="3378564"/>
                    <a:pt x="0" y="2660784"/>
                  </a:cubicBezTo>
                  <a:cubicBezTo>
                    <a:pt x="0" y="2462086"/>
                    <a:pt x="44590" y="2273803"/>
                    <a:pt x="125671" y="2106038"/>
                  </a:cubicBezTo>
                  <a:lnTo>
                    <a:pt x="116762" y="21060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xmlns="" id="{4616C5AC-4CEA-44BD-B576-DB22D73A0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948" y="4132170"/>
              <a:ext cx="237413" cy="308133"/>
            </a:xfrm>
            <a:custGeom>
              <a:avLst/>
              <a:gdLst>
                <a:gd name="T0" fmla="*/ 536 w 1882"/>
                <a:gd name="T1" fmla="*/ 10 h 2443"/>
                <a:gd name="T2" fmla="*/ 642 w 1882"/>
                <a:gd name="T3" fmla="*/ 32 h 2443"/>
                <a:gd name="T4" fmla="*/ 821 w 1882"/>
                <a:gd name="T5" fmla="*/ 80 h 2443"/>
                <a:gd name="T6" fmla="*/ 1054 w 1882"/>
                <a:gd name="T7" fmla="*/ 87 h 2443"/>
                <a:gd name="T8" fmla="*/ 1196 w 1882"/>
                <a:gd name="T9" fmla="*/ 59 h 2443"/>
                <a:gd name="T10" fmla="*/ 1321 w 1882"/>
                <a:gd name="T11" fmla="*/ 24 h 2443"/>
                <a:gd name="T12" fmla="*/ 1495 w 1882"/>
                <a:gd name="T13" fmla="*/ 8 h 2443"/>
                <a:gd name="T14" fmla="*/ 1566 w 1882"/>
                <a:gd name="T15" fmla="*/ 20 h 2443"/>
                <a:gd name="T16" fmla="*/ 1705 w 1882"/>
                <a:gd name="T17" fmla="*/ 69 h 2443"/>
                <a:gd name="T18" fmla="*/ 1811 w 1882"/>
                <a:gd name="T19" fmla="*/ 201 h 2443"/>
                <a:gd name="T20" fmla="*/ 1864 w 1882"/>
                <a:gd name="T21" fmla="*/ 359 h 2443"/>
                <a:gd name="T22" fmla="*/ 1881 w 1882"/>
                <a:gd name="T23" fmla="*/ 493 h 2443"/>
                <a:gd name="T24" fmla="*/ 1882 w 1882"/>
                <a:gd name="T25" fmla="*/ 550 h 2443"/>
                <a:gd name="T26" fmla="*/ 1842 w 1882"/>
                <a:gd name="T27" fmla="*/ 801 h 2443"/>
                <a:gd name="T28" fmla="*/ 1802 w 1882"/>
                <a:gd name="T29" fmla="*/ 923 h 2443"/>
                <a:gd name="T30" fmla="*/ 1727 w 1882"/>
                <a:gd name="T31" fmla="*/ 1080 h 2443"/>
                <a:gd name="T32" fmla="*/ 1661 w 1882"/>
                <a:gd name="T33" fmla="*/ 1268 h 2443"/>
                <a:gd name="T34" fmla="*/ 1644 w 1882"/>
                <a:gd name="T35" fmla="*/ 1341 h 2443"/>
                <a:gd name="T36" fmla="*/ 1636 w 1882"/>
                <a:gd name="T37" fmla="*/ 1465 h 2443"/>
                <a:gd name="T38" fmla="*/ 1614 w 1882"/>
                <a:gd name="T39" fmla="*/ 1657 h 2443"/>
                <a:gd name="T40" fmla="*/ 1567 w 1882"/>
                <a:gd name="T41" fmla="*/ 1913 h 2443"/>
                <a:gd name="T42" fmla="*/ 1526 w 1882"/>
                <a:gd name="T43" fmla="*/ 2084 h 2443"/>
                <a:gd name="T44" fmla="*/ 1493 w 1882"/>
                <a:gd name="T45" fmla="*/ 2189 h 2443"/>
                <a:gd name="T46" fmla="*/ 1400 w 1882"/>
                <a:gd name="T47" fmla="*/ 2375 h 2443"/>
                <a:gd name="T48" fmla="*/ 1327 w 1882"/>
                <a:gd name="T49" fmla="*/ 2438 h 2443"/>
                <a:gd name="T50" fmla="*/ 1287 w 1882"/>
                <a:gd name="T51" fmla="*/ 2441 h 2443"/>
                <a:gd name="T52" fmla="*/ 1243 w 1882"/>
                <a:gd name="T53" fmla="*/ 2407 h 2443"/>
                <a:gd name="T54" fmla="*/ 1201 w 1882"/>
                <a:gd name="T55" fmla="*/ 2280 h 2443"/>
                <a:gd name="T56" fmla="*/ 1180 w 1882"/>
                <a:gd name="T57" fmla="*/ 2148 h 2443"/>
                <a:gd name="T58" fmla="*/ 1174 w 1882"/>
                <a:gd name="T59" fmla="*/ 2039 h 2443"/>
                <a:gd name="T60" fmla="*/ 1152 w 1882"/>
                <a:gd name="T61" fmla="*/ 1785 h 2443"/>
                <a:gd name="T62" fmla="*/ 1125 w 1882"/>
                <a:gd name="T63" fmla="*/ 1654 h 2443"/>
                <a:gd name="T64" fmla="*/ 1089 w 1882"/>
                <a:gd name="T65" fmla="*/ 1553 h 2443"/>
                <a:gd name="T66" fmla="*/ 1008 w 1882"/>
                <a:gd name="T67" fmla="*/ 1480 h 2443"/>
                <a:gd name="T68" fmla="*/ 945 w 1882"/>
                <a:gd name="T69" fmla="*/ 1464 h 2443"/>
                <a:gd name="T70" fmla="*/ 860 w 1882"/>
                <a:gd name="T71" fmla="*/ 1476 h 2443"/>
                <a:gd name="T72" fmla="*/ 785 w 1882"/>
                <a:gd name="T73" fmla="*/ 1545 h 2443"/>
                <a:gd name="T74" fmla="*/ 761 w 1882"/>
                <a:gd name="T75" fmla="*/ 1600 h 2443"/>
                <a:gd name="T76" fmla="*/ 736 w 1882"/>
                <a:gd name="T77" fmla="*/ 1692 h 2443"/>
                <a:gd name="T78" fmla="*/ 711 w 1882"/>
                <a:gd name="T79" fmla="*/ 1877 h 2443"/>
                <a:gd name="T80" fmla="*/ 695 w 1882"/>
                <a:gd name="T81" fmla="*/ 2046 h 2443"/>
                <a:gd name="T82" fmla="*/ 690 w 1882"/>
                <a:gd name="T83" fmla="*/ 2157 h 2443"/>
                <a:gd name="T84" fmla="*/ 657 w 1882"/>
                <a:gd name="T85" fmla="*/ 2345 h 2443"/>
                <a:gd name="T86" fmla="*/ 613 w 1882"/>
                <a:gd name="T87" fmla="*/ 2424 h 2443"/>
                <a:gd name="T88" fmla="*/ 592 w 1882"/>
                <a:gd name="T89" fmla="*/ 2439 h 2443"/>
                <a:gd name="T90" fmla="*/ 481 w 1882"/>
                <a:gd name="T91" fmla="*/ 2389 h 2443"/>
                <a:gd name="T92" fmla="*/ 415 w 1882"/>
                <a:gd name="T93" fmla="*/ 2278 h 2443"/>
                <a:gd name="T94" fmla="*/ 392 w 1882"/>
                <a:gd name="T95" fmla="*/ 2217 h 2443"/>
                <a:gd name="T96" fmla="*/ 332 w 1882"/>
                <a:gd name="T97" fmla="*/ 2029 h 2443"/>
                <a:gd name="T98" fmla="*/ 286 w 1882"/>
                <a:gd name="T99" fmla="*/ 1821 h 2443"/>
                <a:gd name="T100" fmla="*/ 259 w 1882"/>
                <a:gd name="T101" fmla="*/ 1671 h 2443"/>
                <a:gd name="T102" fmla="*/ 240 w 1882"/>
                <a:gd name="T103" fmla="*/ 1555 h 2443"/>
                <a:gd name="T104" fmla="*/ 229 w 1882"/>
                <a:gd name="T105" fmla="*/ 1385 h 2443"/>
                <a:gd name="T106" fmla="*/ 218 w 1882"/>
                <a:gd name="T107" fmla="*/ 1279 h 2443"/>
                <a:gd name="T108" fmla="*/ 158 w 1882"/>
                <a:gd name="T109" fmla="*/ 1075 h 2443"/>
                <a:gd name="T110" fmla="*/ 131 w 1882"/>
                <a:gd name="T111" fmla="*/ 1004 h 2443"/>
                <a:gd name="T112" fmla="*/ 29 w 1882"/>
                <a:gd name="T113" fmla="*/ 722 h 2443"/>
                <a:gd name="T114" fmla="*/ 1 w 1882"/>
                <a:gd name="T115" fmla="*/ 565 h 2443"/>
                <a:gd name="T116" fmla="*/ 10 w 1882"/>
                <a:gd name="T117" fmla="*/ 393 h 2443"/>
                <a:gd name="T118" fmla="*/ 69 w 1882"/>
                <a:gd name="T119" fmla="*/ 212 h 2443"/>
                <a:gd name="T120" fmla="*/ 137 w 1882"/>
                <a:gd name="T121" fmla="*/ 118 h 2443"/>
                <a:gd name="T122" fmla="*/ 184 w 1882"/>
                <a:gd name="T123" fmla="*/ 71 h 2443"/>
                <a:gd name="T124" fmla="*/ 336 w 1882"/>
                <a:gd name="T125" fmla="*/ 6 h 2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82" h="2443">
                  <a:moveTo>
                    <a:pt x="405" y="0"/>
                  </a:moveTo>
                  <a:lnTo>
                    <a:pt x="440" y="0"/>
                  </a:lnTo>
                  <a:lnTo>
                    <a:pt x="473" y="2"/>
                  </a:lnTo>
                  <a:lnTo>
                    <a:pt x="506" y="6"/>
                  </a:lnTo>
                  <a:lnTo>
                    <a:pt x="536" y="10"/>
                  </a:lnTo>
                  <a:lnTo>
                    <a:pt x="564" y="14"/>
                  </a:lnTo>
                  <a:lnTo>
                    <a:pt x="589" y="20"/>
                  </a:lnTo>
                  <a:lnTo>
                    <a:pt x="611" y="24"/>
                  </a:lnTo>
                  <a:lnTo>
                    <a:pt x="628" y="29"/>
                  </a:lnTo>
                  <a:lnTo>
                    <a:pt x="642" y="32"/>
                  </a:lnTo>
                  <a:lnTo>
                    <a:pt x="650" y="35"/>
                  </a:lnTo>
                  <a:lnTo>
                    <a:pt x="654" y="35"/>
                  </a:lnTo>
                  <a:lnTo>
                    <a:pt x="711" y="55"/>
                  </a:lnTo>
                  <a:lnTo>
                    <a:pt x="766" y="69"/>
                  </a:lnTo>
                  <a:lnTo>
                    <a:pt x="821" y="80"/>
                  </a:lnTo>
                  <a:lnTo>
                    <a:pt x="873" y="87"/>
                  </a:lnTo>
                  <a:lnTo>
                    <a:pt x="922" y="90"/>
                  </a:lnTo>
                  <a:lnTo>
                    <a:pt x="969" y="91"/>
                  </a:lnTo>
                  <a:lnTo>
                    <a:pt x="1013" y="90"/>
                  </a:lnTo>
                  <a:lnTo>
                    <a:pt x="1054" y="87"/>
                  </a:lnTo>
                  <a:lnTo>
                    <a:pt x="1091" y="82"/>
                  </a:lnTo>
                  <a:lnTo>
                    <a:pt x="1124" y="77"/>
                  </a:lnTo>
                  <a:lnTo>
                    <a:pt x="1152" y="70"/>
                  </a:lnTo>
                  <a:lnTo>
                    <a:pt x="1176" y="65"/>
                  </a:lnTo>
                  <a:lnTo>
                    <a:pt x="1196" y="59"/>
                  </a:lnTo>
                  <a:lnTo>
                    <a:pt x="1210" y="55"/>
                  </a:lnTo>
                  <a:lnTo>
                    <a:pt x="1219" y="52"/>
                  </a:lnTo>
                  <a:lnTo>
                    <a:pt x="1221" y="50"/>
                  </a:lnTo>
                  <a:lnTo>
                    <a:pt x="1274" y="36"/>
                  </a:lnTo>
                  <a:lnTo>
                    <a:pt x="1321" y="24"/>
                  </a:lnTo>
                  <a:lnTo>
                    <a:pt x="1365" y="17"/>
                  </a:lnTo>
                  <a:lnTo>
                    <a:pt x="1404" y="11"/>
                  </a:lnTo>
                  <a:lnTo>
                    <a:pt x="1438" y="9"/>
                  </a:lnTo>
                  <a:lnTo>
                    <a:pt x="1469" y="8"/>
                  </a:lnTo>
                  <a:lnTo>
                    <a:pt x="1495" y="8"/>
                  </a:lnTo>
                  <a:lnTo>
                    <a:pt x="1517" y="10"/>
                  </a:lnTo>
                  <a:lnTo>
                    <a:pt x="1536" y="12"/>
                  </a:lnTo>
                  <a:lnTo>
                    <a:pt x="1550" y="15"/>
                  </a:lnTo>
                  <a:lnTo>
                    <a:pt x="1560" y="18"/>
                  </a:lnTo>
                  <a:lnTo>
                    <a:pt x="1566" y="20"/>
                  </a:lnTo>
                  <a:lnTo>
                    <a:pt x="1568" y="20"/>
                  </a:lnTo>
                  <a:lnTo>
                    <a:pt x="1607" y="26"/>
                  </a:lnTo>
                  <a:lnTo>
                    <a:pt x="1642" y="36"/>
                  </a:lnTo>
                  <a:lnTo>
                    <a:pt x="1675" y="52"/>
                  </a:lnTo>
                  <a:lnTo>
                    <a:pt x="1705" y="69"/>
                  </a:lnTo>
                  <a:lnTo>
                    <a:pt x="1731" y="91"/>
                  </a:lnTo>
                  <a:lnTo>
                    <a:pt x="1755" y="115"/>
                  </a:lnTo>
                  <a:lnTo>
                    <a:pt x="1776" y="141"/>
                  </a:lnTo>
                  <a:lnTo>
                    <a:pt x="1795" y="170"/>
                  </a:lnTo>
                  <a:lnTo>
                    <a:pt x="1811" y="201"/>
                  </a:lnTo>
                  <a:lnTo>
                    <a:pt x="1825" y="231"/>
                  </a:lnTo>
                  <a:lnTo>
                    <a:pt x="1837" y="263"/>
                  </a:lnTo>
                  <a:lnTo>
                    <a:pt x="1848" y="296"/>
                  </a:lnTo>
                  <a:lnTo>
                    <a:pt x="1856" y="328"/>
                  </a:lnTo>
                  <a:lnTo>
                    <a:pt x="1864" y="359"/>
                  </a:lnTo>
                  <a:lnTo>
                    <a:pt x="1869" y="390"/>
                  </a:lnTo>
                  <a:lnTo>
                    <a:pt x="1874" y="419"/>
                  </a:lnTo>
                  <a:lnTo>
                    <a:pt x="1877" y="446"/>
                  </a:lnTo>
                  <a:lnTo>
                    <a:pt x="1879" y="471"/>
                  </a:lnTo>
                  <a:lnTo>
                    <a:pt x="1881" y="493"/>
                  </a:lnTo>
                  <a:lnTo>
                    <a:pt x="1882" y="513"/>
                  </a:lnTo>
                  <a:lnTo>
                    <a:pt x="1882" y="528"/>
                  </a:lnTo>
                  <a:lnTo>
                    <a:pt x="1882" y="540"/>
                  </a:lnTo>
                  <a:lnTo>
                    <a:pt x="1882" y="548"/>
                  </a:lnTo>
                  <a:lnTo>
                    <a:pt x="1882" y="550"/>
                  </a:lnTo>
                  <a:lnTo>
                    <a:pt x="1877" y="610"/>
                  </a:lnTo>
                  <a:lnTo>
                    <a:pt x="1869" y="665"/>
                  </a:lnTo>
                  <a:lnTo>
                    <a:pt x="1860" y="716"/>
                  </a:lnTo>
                  <a:lnTo>
                    <a:pt x="1852" y="762"/>
                  </a:lnTo>
                  <a:lnTo>
                    <a:pt x="1842" y="801"/>
                  </a:lnTo>
                  <a:lnTo>
                    <a:pt x="1833" y="836"/>
                  </a:lnTo>
                  <a:lnTo>
                    <a:pt x="1823" y="866"/>
                  </a:lnTo>
                  <a:lnTo>
                    <a:pt x="1815" y="890"/>
                  </a:lnTo>
                  <a:lnTo>
                    <a:pt x="1808" y="910"/>
                  </a:lnTo>
                  <a:lnTo>
                    <a:pt x="1802" y="923"/>
                  </a:lnTo>
                  <a:lnTo>
                    <a:pt x="1799" y="931"/>
                  </a:lnTo>
                  <a:lnTo>
                    <a:pt x="1798" y="934"/>
                  </a:lnTo>
                  <a:lnTo>
                    <a:pt x="1772" y="985"/>
                  </a:lnTo>
                  <a:lnTo>
                    <a:pt x="1747" y="1033"/>
                  </a:lnTo>
                  <a:lnTo>
                    <a:pt x="1727" y="1080"/>
                  </a:lnTo>
                  <a:lnTo>
                    <a:pt x="1709" y="1124"/>
                  </a:lnTo>
                  <a:lnTo>
                    <a:pt x="1694" y="1166"/>
                  </a:lnTo>
                  <a:lnTo>
                    <a:pt x="1681" y="1203"/>
                  </a:lnTo>
                  <a:lnTo>
                    <a:pt x="1670" y="1237"/>
                  </a:lnTo>
                  <a:lnTo>
                    <a:pt x="1661" y="1268"/>
                  </a:lnTo>
                  <a:lnTo>
                    <a:pt x="1654" y="1293"/>
                  </a:lnTo>
                  <a:lnTo>
                    <a:pt x="1650" y="1314"/>
                  </a:lnTo>
                  <a:lnTo>
                    <a:pt x="1647" y="1328"/>
                  </a:lnTo>
                  <a:lnTo>
                    <a:pt x="1644" y="1338"/>
                  </a:lnTo>
                  <a:lnTo>
                    <a:pt x="1644" y="1341"/>
                  </a:lnTo>
                  <a:lnTo>
                    <a:pt x="1640" y="1373"/>
                  </a:lnTo>
                  <a:lnTo>
                    <a:pt x="1637" y="1403"/>
                  </a:lnTo>
                  <a:lnTo>
                    <a:pt x="1636" y="1428"/>
                  </a:lnTo>
                  <a:lnTo>
                    <a:pt x="1636" y="1449"/>
                  </a:lnTo>
                  <a:lnTo>
                    <a:pt x="1636" y="1465"/>
                  </a:lnTo>
                  <a:lnTo>
                    <a:pt x="1637" y="1476"/>
                  </a:lnTo>
                  <a:lnTo>
                    <a:pt x="1637" y="1479"/>
                  </a:lnTo>
                  <a:lnTo>
                    <a:pt x="1630" y="1540"/>
                  </a:lnTo>
                  <a:lnTo>
                    <a:pt x="1623" y="1600"/>
                  </a:lnTo>
                  <a:lnTo>
                    <a:pt x="1614" y="1657"/>
                  </a:lnTo>
                  <a:lnTo>
                    <a:pt x="1605" y="1714"/>
                  </a:lnTo>
                  <a:lnTo>
                    <a:pt x="1595" y="1768"/>
                  </a:lnTo>
                  <a:lnTo>
                    <a:pt x="1585" y="1819"/>
                  </a:lnTo>
                  <a:lnTo>
                    <a:pt x="1575" y="1868"/>
                  </a:lnTo>
                  <a:lnTo>
                    <a:pt x="1567" y="1913"/>
                  </a:lnTo>
                  <a:lnTo>
                    <a:pt x="1557" y="1956"/>
                  </a:lnTo>
                  <a:lnTo>
                    <a:pt x="1548" y="1994"/>
                  </a:lnTo>
                  <a:lnTo>
                    <a:pt x="1540" y="2029"/>
                  </a:lnTo>
                  <a:lnTo>
                    <a:pt x="1533" y="2059"/>
                  </a:lnTo>
                  <a:lnTo>
                    <a:pt x="1526" y="2084"/>
                  </a:lnTo>
                  <a:lnTo>
                    <a:pt x="1521" y="2105"/>
                  </a:lnTo>
                  <a:lnTo>
                    <a:pt x="1517" y="2120"/>
                  </a:lnTo>
                  <a:lnTo>
                    <a:pt x="1514" y="2129"/>
                  </a:lnTo>
                  <a:lnTo>
                    <a:pt x="1514" y="2132"/>
                  </a:lnTo>
                  <a:lnTo>
                    <a:pt x="1493" y="2189"/>
                  </a:lnTo>
                  <a:lnTo>
                    <a:pt x="1473" y="2240"/>
                  </a:lnTo>
                  <a:lnTo>
                    <a:pt x="1455" y="2283"/>
                  </a:lnTo>
                  <a:lnTo>
                    <a:pt x="1435" y="2319"/>
                  </a:lnTo>
                  <a:lnTo>
                    <a:pt x="1418" y="2349"/>
                  </a:lnTo>
                  <a:lnTo>
                    <a:pt x="1400" y="2375"/>
                  </a:lnTo>
                  <a:lnTo>
                    <a:pt x="1384" y="2395"/>
                  </a:lnTo>
                  <a:lnTo>
                    <a:pt x="1367" y="2412"/>
                  </a:lnTo>
                  <a:lnTo>
                    <a:pt x="1353" y="2424"/>
                  </a:lnTo>
                  <a:lnTo>
                    <a:pt x="1340" y="2433"/>
                  </a:lnTo>
                  <a:lnTo>
                    <a:pt x="1327" y="2438"/>
                  </a:lnTo>
                  <a:lnTo>
                    <a:pt x="1316" y="2441"/>
                  </a:lnTo>
                  <a:lnTo>
                    <a:pt x="1307" y="2443"/>
                  </a:lnTo>
                  <a:lnTo>
                    <a:pt x="1298" y="2443"/>
                  </a:lnTo>
                  <a:lnTo>
                    <a:pt x="1291" y="2443"/>
                  </a:lnTo>
                  <a:lnTo>
                    <a:pt x="1287" y="2441"/>
                  </a:lnTo>
                  <a:lnTo>
                    <a:pt x="1284" y="2440"/>
                  </a:lnTo>
                  <a:lnTo>
                    <a:pt x="1283" y="2439"/>
                  </a:lnTo>
                  <a:lnTo>
                    <a:pt x="1268" y="2434"/>
                  </a:lnTo>
                  <a:lnTo>
                    <a:pt x="1255" y="2423"/>
                  </a:lnTo>
                  <a:lnTo>
                    <a:pt x="1243" y="2407"/>
                  </a:lnTo>
                  <a:lnTo>
                    <a:pt x="1232" y="2388"/>
                  </a:lnTo>
                  <a:lnTo>
                    <a:pt x="1224" y="2364"/>
                  </a:lnTo>
                  <a:lnTo>
                    <a:pt x="1215" y="2337"/>
                  </a:lnTo>
                  <a:lnTo>
                    <a:pt x="1207" y="2310"/>
                  </a:lnTo>
                  <a:lnTo>
                    <a:pt x="1201" y="2280"/>
                  </a:lnTo>
                  <a:lnTo>
                    <a:pt x="1194" y="2252"/>
                  </a:lnTo>
                  <a:lnTo>
                    <a:pt x="1190" y="2222"/>
                  </a:lnTo>
                  <a:lnTo>
                    <a:pt x="1185" y="2195"/>
                  </a:lnTo>
                  <a:lnTo>
                    <a:pt x="1182" y="2170"/>
                  </a:lnTo>
                  <a:lnTo>
                    <a:pt x="1180" y="2148"/>
                  </a:lnTo>
                  <a:lnTo>
                    <a:pt x="1177" y="2128"/>
                  </a:lnTo>
                  <a:lnTo>
                    <a:pt x="1176" y="2114"/>
                  </a:lnTo>
                  <a:lnTo>
                    <a:pt x="1175" y="2105"/>
                  </a:lnTo>
                  <a:lnTo>
                    <a:pt x="1175" y="2102"/>
                  </a:lnTo>
                  <a:lnTo>
                    <a:pt x="1174" y="2039"/>
                  </a:lnTo>
                  <a:lnTo>
                    <a:pt x="1172" y="1980"/>
                  </a:lnTo>
                  <a:lnTo>
                    <a:pt x="1169" y="1925"/>
                  </a:lnTo>
                  <a:lnTo>
                    <a:pt x="1163" y="1874"/>
                  </a:lnTo>
                  <a:lnTo>
                    <a:pt x="1158" y="1828"/>
                  </a:lnTo>
                  <a:lnTo>
                    <a:pt x="1152" y="1785"/>
                  </a:lnTo>
                  <a:lnTo>
                    <a:pt x="1146" y="1749"/>
                  </a:lnTo>
                  <a:lnTo>
                    <a:pt x="1139" y="1716"/>
                  </a:lnTo>
                  <a:lnTo>
                    <a:pt x="1134" y="1690"/>
                  </a:lnTo>
                  <a:lnTo>
                    <a:pt x="1129" y="1669"/>
                  </a:lnTo>
                  <a:lnTo>
                    <a:pt x="1125" y="1654"/>
                  </a:lnTo>
                  <a:lnTo>
                    <a:pt x="1123" y="1644"/>
                  </a:lnTo>
                  <a:lnTo>
                    <a:pt x="1122" y="1640"/>
                  </a:lnTo>
                  <a:lnTo>
                    <a:pt x="1113" y="1606"/>
                  </a:lnTo>
                  <a:lnTo>
                    <a:pt x="1102" y="1578"/>
                  </a:lnTo>
                  <a:lnTo>
                    <a:pt x="1089" y="1553"/>
                  </a:lnTo>
                  <a:lnTo>
                    <a:pt x="1074" y="1532"/>
                  </a:lnTo>
                  <a:lnTo>
                    <a:pt x="1058" y="1514"/>
                  </a:lnTo>
                  <a:lnTo>
                    <a:pt x="1042" y="1500"/>
                  </a:lnTo>
                  <a:lnTo>
                    <a:pt x="1024" y="1489"/>
                  </a:lnTo>
                  <a:lnTo>
                    <a:pt x="1008" y="1480"/>
                  </a:lnTo>
                  <a:lnTo>
                    <a:pt x="992" y="1474"/>
                  </a:lnTo>
                  <a:lnTo>
                    <a:pt x="977" y="1469"/>
                  </a:lnTo>
                  <a:lnTo>
                    <a:pt x="964" y="1466"/>
                  </a:lnTo>
                  <a:lnTo>
                    <a:pt x="953" y="1465"/>
                  </a:lnTo>
                  <a:lnTo>
                    <a:pt x="945" y="1464"/>
                  </a:lnTo>
                  <a:lnTo>
                    <a:pt x="940" y="1464"/>
                  </a:lnTo>
                  <a:lnTo>
                    <a:pt x="937" y="1464"/>
                  </a:lnTo>
                  <a:lnTo>
                    <a:pt x="908" y="1464"/>
                  </a:lnTo>
                  <a:lnTo>
                    <a:pt x="883" y="1468"/>
                  </a:lnTo>
                  <a:lnTo>
                    <a:pt x="860" y="1476"/>
                  </a:lnTo>
                  <a:lnTo>
                    <a:pt x="840" y="1487"/>
                  </a:lnTo>
                  <a:lnTo>
                    <a:pt x="822" y="1500"/>
                  </a:lnTo>
                  <a:lnTo>
                    <a:pt x="808" y="1514"/>
                  </a:lnTo>
                  <a:lnTo>
                    <a:pt x="795" y="1530"/>
                  </a:lnTo>
                  <a:lnTo>
                    <a:pt x="785" y="1545"/>
                  </a:lnTo>
                  <a:lnTo>
                    <a:pt x="777" y="1559"/>
                  </a:lnTo>
                  <a:lnTo>
                    <a:pt x="771" y="1574"/>
                  </a:lnTo>
                  <a:lnTo>
                    <a:pt x="766" y="1585"/>
                  </a:lnTo>
                  <a:lnTo>
                    <a:pt x="763" y="1594"/>
                  </a:lnTo>
                  <a:lnTo>
                    <a:pt x="761" y="1600"/>
                  </a:lnTo>
                  <a:lnTo>
                    <a:pt x="761" y="1602"/>
                  </a:lnTo>
                  <a:lnTo>
                    <a:pt x="754" y="1616"/>
                  </a:lnTo>
                  <a:lnTo>
                    <a:pt x="748" y="1637"/>
                  </a:lnTo>
                  <a:lnTo>
                    <a:pt x="741" y="1662"/>
                  </a:lnTo>
                  <a:lnTo>
                    <a:pt x="736" y="1692"/>
                  </a:lnTo>
                  <a:lnTo>
                    <a:pt x="730" y="1726"/>
                  </a:lnTo>
                  <a:lnTo>
                    <a:pt x="725" y="1761"/>
                  </a:lnTo>
                  <a:lnTo>
                    <a:pt x="719" y="1799"/>
                  </a:lnTo>
                  <a:lnTo>
                    <a:pt x="715" y="1838"/>
                  </a:lnTo>
                  <a:lnTo>
                    <a:pt x="711" y="1877"/>
                  </a:lnTo>
                  <a:lnTo>
                    <a:pt x="707" y="1915"/>
                  </a:lnTo>
                  <a:lnTo>
                    <a:pt x="704" y="1953"/>
                  </a:lnTo>
                  <a:lnTo>
                    <a:pt x="701" y="1987"/>
                  </a:lnTo>
                  <a:lnTo>
                    <a:pt x="697" y="2018"/>
                  </a:lnTo>
                  <a:lnTo>
                    <a:pt x="695" y="2046"/>
                  </a:lnTo>
                  <a:lnTo>
                    <a:pt x="694" y="2069"/>
                  </a:lnTo>
                  <a:lnTo>
                    <a:pt x="693" y="2086"/>
                  </a:lnTo>
                  <a:lnTo>
                    <a:pt x="692" y="2097"/>
                  </a:lnTo>
                  <a:lnTo>
                    <a:pt x="692" y="2102"/>
                  </a:lnTo>
                  <a:lnTo>
                    <a:pt x="690" y="2157"/>
                  </a:lnTo>
                  <a:lnTo>
                    <a:pt x="685" y="2205"/>
                  </a:lnTo>
                  <a:lnTo>
                    <a:pt x="680" y="2247"/>
                  </a:lnTo>
                  <a:lnTo>
                    <a:pt x="673" y="2285"/>
                  </a:lnTo>
                  <a:lnTo>
                    <a:pt x="665" y="2318"/>
                  </a:lnTo>
                  <a:lnTo>
                    <a:pt x="657" y="2345"/>
                  </a:lnTo>
                  <a:lnTo>
                    <a:pt x="648" y="2368"/>
                  </a:lnTo>
                  <a:lnTo>
                    <a:pt x="639" y="2387"/>
                  </a:lnTo>
                  <a:lnTo>
                    <a:pt x="629" y="2402"/>
                  </a:lnTo>
                  <a:lnTo>
                    <a:pt x="622" y="2414"/>
                  </a:lnTo>
                  <a:lnTo>
                    <a:pt x="613" y="2424"/>
                  </a:lnTo>
                  <a:lnTo>
                    <a:pt x="606" y="2430"/>
                  </a:lnTo>
                  <a:lnTo>
                    <a:pt x="600" y="2435"/>
                  </a:lnTo>
                  <a:lnTo>
                    <a:pt x="595" y="2438"/>
                  </a:lnTo>
                  <a:lnTo>
                    <a:pt x="593" y="2439"/>
                  </a:lnTo>
                  <a:lnTo>
                    <a:pt x="592" y="2439"/>
                  </a:lnTo>
                  <a:lnTo>
                    <a:pt x="566" y="2439"/>
                  </a:lnTo>
                  <a:lnTo>
                    <a:pt x="543" y="2434"/>
                  </a:lnTo>
                  <a:lnTo>
                    <a:pt x="520" y="2423"/>
                  </a:lnTo>
                  <a:lnTo>
                    <a:pt x="500" y="2407"/>
                  </a:lnTo>
                  <a:lnTo>
                    <a:pt x="481" y="2389"/>
                  </a:lnTo>
                  <a:lnTo>
                    <a:pt x="464" y="2368"/>
                  </a:lnTo>
                  <a:lnTo>
                    <a:pt x="450" y="2346"/>
                  </a:lnTo>
                  <a:lnTo>
                    <a:pt x="435" y="2323"/>
                  </a:lnTo>
                  <a:lnTo>
                    <a:pt x="424" y="2300"/>
                  </a:lnTo>
                  <a:lnTo>
                    <a:pt x="415" y="2278"/>
                  </a:lnTo>
                  <a:lnTo>
                    <a:pt x="407" y="2258"/>
                  </a:lnTo>
                  <a:lnTo>
                    <a:pt x="400" y="2242"/>
                  </a:lnTo>
                  <a:lnTo>
                    <a:pt x="396" y="2228"/>
                  </a:lnTo>
                  <a:lnTo>
                    <a:pt x="393" y="2220"/>
                  </a:lnTo>
                  <a:lnTo>
                    <a:pt x="392" y="2217"/>
                  </a:lnTo>
                  <a:lnTo>
                    <a:pt x="380" y="2185"/>
                  </a:lnTo>
                  <a:lnTo>
                    <a:pt x="367" y="2149"/>
                  </a:lnTo>
                  <a:lnTo>
                    <a:pt x="355" y="2110"/>
                  </a:lnTo>
                  <a:lnTo>
                    <a:pt x="343" y="2071"/>
                  </a:lnTo>
                  <a:lnTo>
                    <a:pt x="332" y="2029"/>
                  </a:lnTo>
                  <a:lnTo>
                    <a:pt x="323" y="1987"/>
                  </a:lnTo>
                  <a:lnTo>
                    <a:pt x="312" y="1944"/>
                  </a:lnTo>
                  <a:lnTo>
                    <a:pt x="303" y="1901"/>
                  </a:lnTo>
                  <a:lnTo>
                    <a:pt x="294" y="1861"/>
                  </a:lnTo>
                  <a:lnTo>
                    <a:pt x="286" y="1821"/>
                  </a:lnTo>
                  <a:lnTo>
                    <a:pt x="279" y="1784"/>
                  </a:lnTo>
                  <a:lnTo>
                    <a:pt x="272" y="1750"/>
                  </a:lnTo>
                  <a:lnTo>
                    <a:pt x="267" y="1719"/>
                  </a:lnTo>
                  <a:lnTo>
                    <a:pt x="262" y="1692"/>
                  </a:lnTo>
                  <a:lnTo>
                    <a:pt x="259" y="1671"/>
                  </a:lnTo>
                  <a:lnTo>
                    <a:pt x="256" y="1655"/>
                  </a:lnTo>
                  <a:lnTo>
                    <a:pt x="255" y="1644"/>
                  </a:lnTo>
                  <a:lnTo>
                    <a:pt x="253" y="1640"/>
                  </a:lnTo>
                  <a:lnTo>
                    <a:pt x="246" y="1598"/>
                  </a:lnTo>
                  <a:lnTo>
                    <a:pt x="240" y="1555"/>
                  </a:lnTo>
                  <a:lnTo>
                    <a:pt x="236" y="1514"/>
                  </a:lnTo>
                  <a:lnTo>
                    <a:pt x="234" y="1477"/>
                  </a:lnTo>
                  <a:lnTo>
                    <a:pt x="232" y="1442"/>
                  </a:lnTo>
                  <a:lnTo>
                    <a:pt x="230" y="1411"/>
                  </a:lnTo>
                  <a:lnTo>
                    <a:pt x="229" y="1385"/>
                  </a:lnTo>
                  <a:lnTo>
                    <a:pt x="229" y="1363"/>
                  </a:lnTo>
                  <a:lnTo>
                    <a:pt x="230" y="1347"/>
                  </a:lnTo>
                  <a:lnTo>
                    <a:pt x="230" y="1337"/>
                  </a:lnTo>
                  <a:lnTo>
                    <a:pt x="230" y="1334"/>
                  </a:lnTo>
                  <a:lnTo>
                    <a:pt x="218" y="1279"/>
                  </a:lnTo>
                  <a:lnTo>
                    <a:pt x="205" y="1228"/>
                  </a:lnTo>
                  <a:lnTo>
                    <a:pt x="192" y="1182"/>
                  </a:lnTo>
                  <a:lnTo>
                    <a:pt x="180" y="1142"/>
                  </a:lnTo>
                  <a:lnTo>
                    <a:pt x="169" y="1106"/>
                  </a:lnTo>
                  <a:lnTo>
                    <a:pt x="158" y="1075"/>
                  </a:lnTo>
                  <a:lnTo>
                    <a:pt x="149" y="1050"/>
                  </a:lnTo>
                  <a:lnTo>
                    <a:pt x="142" y="1029"/>
                  </a:lnTo>
                  <a:lnTo>
                    <a:pt x="136" y="1015"/>
                  </a:lnTo>
                  <a:lnTo>
                    <a:pt x="132" y="1006"/>
                  </a:lnTo>
                  <a:lnTo>
                    <a:pt x="131" y="1004"/>
                  </a:lnTo>
                  <a:lnTo>
                    <a:pt x="102" y="939"/>
                  </a:lnTo>
                  <a:lnTo>
                    <a:pt x="77" y="879"/>
                  </a:lnTo>
                  <a:lnTo>
                    <a:pt x="57" y="822"/>
                  </a:lnTo>
                  <a:lnTo>
                    <a:pt x="41" y="769"/>
                  </a:lnTo>
                  <a:lnTo>
                    <a:pt x="29" y="722"/>
                  </a:lnTo>
                  <a:lnTo>
                    <a:pt x="19" y="678"/>
                  </a:lnTo>
                  <a:lnTo>
                    <a:pt x="11" y="641"/>
                  </a:lnTo>
                  <a:lnTo>
                    <a:pt x="6" y="609"/>
                  </a:lnTo>
                  <a:lnTo>
                    <a:pt x="2" y="584"/>
                  </a:lnTo>
                  <a:lnTo>
                    <a:pt x="1" y="565"/>
                  </a:lnTo>
                  <a:lnTo>
                    <a:pt x="0" y="555"/>
                  </a:lnTo>
                  <a:lnTo>
                    <a:pt x="0" y="550"/>
                  </a:lnTo>
                  <a:lnTo>
                    <a:pt x="0" y="493"/>
                  </a:lnTo>
                  <a:lnTo>
                    <a:pt x="4" y="442"/>
                  </a:lnTo>
                  <a:lnTo>
                    <a:pt x="10" y="393"/>
                  </a:lnTo>
                  <a:lnTo>
                    <a:pt x="19" y="350"/>
                  </a:lnTo>
                  <a:lnTo>
                    <a:pt x="30" y="309"/>
                  </a:lnTo>
                  <a:lnTo>
                    <a:pt x="42" y="273"/>
                  </a:lnTo>
                  <a:lnTo>
                    <a:pt x="55" y="241"/>
                  </a:lnTo>
                  <a:lnTo>
                    <a:pt x="69" y="212"/>
                  </a:lnTo>
                  <a:lnTo>
                    <a:pt x="85" y="186"/>
                  </a:lnTo>
                  <a:lnTo>
                    <a:pt x="99" y="164"/>
                  </a:lnTo>
                  <a:lnTo>
                    <a:pt x="113" y="146"/>
                  </a:lnTo>
                  <a:lnTo>
                    <a:pt x="126" y="130"/>
                  </a:lnTo>
                  <a:lnTo>
                    <a:pt x="137" y="118"/>
                  </a:lnTo>
                  <a:lnTo>
                    <a:pt x="147" y="109"/>
                  </a:lnTo>
                  <a:lnTo>
                    <a:pt x="155" y="102"/>
                  </a:lnTo>
                  <a:lnTo>
                    <a:pt x="160" y="99"/>
                  </a:lnTo>
                  <a:lnTo>
                    <a:pt x="161" y="96"/>
                  </a:lnTo>
                  <a:lnTo>
                    <a:pt x="184" y="71"/>
                  </a:lnTo>
                  <a:lnTo>
                    <a:pt x="210" y="52"/>
                  </a:lnTo>
                  <a:lnTo>
                    <a:pt x="238" y="34"/>
                  </a:lnTo>
                  <a:lnTo>
                    <a:pt x="269" y="22"/>
                  </a:lnTo>
                  <a:lnTo>
                    <a:pt x="302" y="12"/>
                  </a:lnTo>
                  <a:lnTo>
                    <a:pt x="336" y="6"/>
                  </a:lnTo>
                  <a:lnTo>
                    <a:pt x="370" y="1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>
                <a:cs typeface="Arial" pitchFamily="34" charset="0"/>
              </a:endParaRPr>
            </a:p>
          </p:txBody>
        </p:sp>
        <p:sp>
          <p:nvSpPr>
            <p:cNvPr id="107" name="Oval 1">
              <a:extLst>
                <a:ext uri="{FF2B5EF4-FFF2-40B4-BE49-F238E27FC236}">
                  <a16:creationId xmlns:a16="http://schemas.microsoft.com/office/drawing/2014/main" xmlns="" id="{DBEB7D70-618F-4A30-A031-565E2E2943A6}"/>
                </a:ext>
              </a:extLst>
            </p:cNvPr>
            <p:cNvSpPr/>
            <p:nvPr/>
          </p:nvSpPr>
          <p:spPr>
            <a:xfrm>
              <a:off x="3473641" y="1985936"/>
              <a:ext cx="73952" cy="236298"/>
            </a:xfrm>
            <a:custGeom>
              <a:avLst/>
              <a:gdLst/>
              <a:ahLst/>
              <a:cxnLst/>
              <a:rect l="l" t="t" r="r" b="b"/>
              <a:pathLst>
                <a:path w="1236712" h="3951659">
                  <a:moveTo>
                    <a:pt x="457153" y="1368152"/>
                  </a:moveTo>
                  <a:lnTo>
                    <a:pt x="779559" y="1368152"/>
                  </a:lnTo>
                  <a:lnTo>
                    <a:pt x="779559" y="2983270"/>
                  </a:lnTo>
                  <a:cubicBezTo>
                    <a:pt x="897782" y="3041176"/>
                    <a:pt x="978396" y="3162967"/>
                    <a:pt x="978396" y="3303586"/>
                  </a:cubicBezTo>
                  <a:cubicBezTo>
                    <a:pt x="978396" y="3502431"/>
                    <a:pt x="817201" y="3663626"/>
                    <a:pt x="618356" y="3663626"/>
                  </a:cubicBezTo>
                  <a:cubicBezTo>
                    <a:pt x="419511" y="3663626"/>
                    <a:pt x="258316" y="3502431"/>
                    <a:pt x="258316" y="3303586"/>
                  </a:cubicBezTo>
                  <a:cubicBezTo>
                    <a:pt x="258316" y="3162967"/>
                    <a:pt x="338930" y="3041176"/>
                    <a:pt x="457153" y="2983270"/>
                  </a:cubicBezTo>
                  <a:close/>
                  <a:moveTo>
                    <a:pt x="618356" y="108087"/>
                  </a:moveTo>
                  <a:cubicBezTo>
                    <a:pt x="489122" y="108087"/>
                    <a:pt x="384356" y="292948"/>
                    <a:pt x="384356" y="520986"/>
                  </a:cubicBezTo>
                  <a:lnTo>
                    <a:pt x="384356" y="2909296"/>
                  </a:lnTo>
                  <a:cubicBezTo>
                    <a:pt x="243992" y="2988641"/>
                    <a:pt x="150304" y="3139601"/>
                    <a:pt x="150304" y="3312443"/>
                  </a:cubicBezTo>
                  <a:cubicBezTo>
                    <a:pt x="150304" y="3570941"/>
                    <a:pt x="359858" y="3780495"/>
                    <a:pt x="618356" y="3780495"/>
                  </a:cubicBezTo>
                  <a:cubicBezTo>
                    <a:pt x="876854" y="3780495"/>
                    <a:pt x="1086408" y="3570941"/>
                    <a:pt x="1086408" y="3312443"/>
                  </a:cubicBezTo>
                  <a:cubicBezTo>
                    <a:pt x="1086408" y="3139601"/>
                    <a:pt x="992721" y="2988641"/>
                    <a:pt x="852356" y="2909296"/>
                  </a:cubicBezTo>
                  <a:lnTo>
                    <a:pt x="852356" y="520986"/>
                  </a:lnTo>
                  <a:cubicBezTo>
                    <a:pt x="852356" y="292948"/>
                    <a:pt x="747591" y="108087"/>
                    <a:pt x="618356" y="108087"/>
                  </a:cubicBezTo>
                  <a:close/>
                  <a:moveTo>
                    <a:pt x="618356" y="0"/>
                  </a:moveTo>
                  <a:cubicBezTo>
                    <a:pt x="824146" y="0"/>
                    <a:pt x="990972" y="166826"/>
                    <a:pt x="990972" y="372616"/>
                  </a:cubicBezTo>
                  <a:lnTo>
                    <a:pt x="990972" y="2842737"/>
                  </a:lnTo>
                  <a:cubicBezTo>
                    <a:pt x="1140867" y="2953808"/>
                    <a:pt x="1236712" y="3132362"/>
                    <a:pt x="1236712" y="3333303"/>
                  </a:cubicBezTo>
                  <a:cubicBezTo>
                    <a:pt x="1236712" y="3674812"/>
                    <a:pt x="959865" y="3951659"/>
                    <a:pt x="618356" y="3951659"/>
                  </a:cubicBezTo>
                  <a:cubicBezTo>
                    <a:pt x="276847" y="3951659"/>
                    <a:pt x="0" y="3674812"/>
                    <a:pt x="0" y="3333303"/>
                  </a:cubicBezTo>
                  <a:cubicBezTo>
                    <a:pt x="0" y="3132362"/>
                    <a:pt x="95846" y="2953808"/>
                    <a:pt x="245740" y="2842737"/>
                  </a:cubicBezTo>
                  <a:lnTo>
                    <a:pt x="245740" y="372616"/>
                  </a:lnTo>
                  <a:cubicBezTo>
                    <a:pt x="245740" y="166826"/>
                    <a:pt x="412566" y="0"/>
                    <a:pt x="6183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8" name="Heart 3">
              <a:extLst>
                <a:ext uri="{FF2B5EF4-FFF2-40B4-BE49-F238E27FC236}">
                  <a16:creationId xmlns:a16="http://schemas.microsoft.com/office/drawing/2014/main" xmlns="" id="{959CC890-9306-4F89-A605-A67CFB1F7F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5587" y="2829094"/>
              <a:ext cx="243843" cy="220674"/>
            </a:xfrm>
            <a:custGeom>
              <a:avLst/>
              <a:gdLst/>
              <a:ahLst/>
              <a:cxnLst/>
              <a:rect l="l" t="t" r="r" b="b"/>
              <a:pathLst>
                <a:path w="3971393" h="3594045">
                  <a:moveTo>
                    <a:pt x="2284446" y="942229"/>
                  </a:moveTo>
                  <a:cubicBezTo>
                    <a:pt x="2231718" y="946666"/>
                    <a:pt x="2184212" y="981897"/>
                    <a:pt x="2166723" y="1035351"/>
                  </a:cubicBezTo>
                  <a:lnTo>
                    <a:pt x="1818705" y="2099054"/>
                  </a:lnTo>
                  <a:lnTo>
                    <a:pt x="1630896" y="1461099"/>
                  </a:lnTo>
                  <a:cubicBezTo>
                    <a:pt x="1625536" y="1442893"/>
                    <a:pt x="1616698" y="1426659"/>
                    <a:pt x="1605222" y="1412988"/>
                  </a:cubicBezTo>
                  <a:cubicBezTo>
                    <a:pt x="1592838" y="1372092"/>
                    <a:pt x="1559535" y="1339590"/>
                    <a:pt x="1515200" y="1327710"/>
                  </a:cubicBezTo>
                  <a:cubicBezTo>
                    <a:pt x="1442764" y="1308302"/>
                    <a:pt x="1368310" y="1351289"/>
                    <a:pt x="1348901" y="1423723"/>
                  </a:cubicBezTo>
                  <a:lnTo>
                    <a:pt x="1175574" y="2070589"/>
                  </a:lnTo>
                  <a:lnTo>
                    <a:pt x="887391" y="2070589"/>
                  </a:lnTo>
                  <a:cubicBezTo>
                    <a:pt x="812401" y="2070589"/>
                    <a:pt x="751610" y="2131382"/>
                    <a:pt x="751610" y="2206372"/>
                  </a:cubicBezTo>
                  <a:cubicBezTo>
                    <a:pt x="751609" y="2281361"/>
                    <a:pt x="812402" y="2342153"/>
                    <a:pt x="887391" y="2342154"/>
                  </a:cubicBezTo>
                  <a:lnTo>
                    <a:pt x="1266160" y="2342154"/>
                  </a:lnTo>
                  <a:cubicBezTo>
                    <a:pt x="1309243" y="2342153"/>
                    <a:pt x="1347639" y="2322088"/>
                    <a:pt x="1370869" y="2289485"/>
                  </a:cubicBezTo>
                  <a:cubicBezTo>
                    <a:pt x="1392914" y="2274134"/>
                    <a:pt x="1408463" y="2250677"/>
                    <a:pt x="1415910" y="2222885"/>
                  </a:cubicBezTo>
                  <a:lnTo>
                    <a:pt x="1490320" y="1945186"/>
                  </a:lnTo>
                  <a:lnTo>
                    <a:pt x="1661817" y="2527729"/>
                  </a:lnTo>
                  <a:cubicBezTo>
                    <a:pt x="1680716" y="2591927"/>
                    <a:pt x="1742866" y="2631605"/>
                    <a:pt x="1806849" y="2621696"/>
                  </a:cubicBezTo>
                  <a:cubicBezTo>
                    <a:pt x="1873057" y="2637495"/>
                    <a:pt x="1940784" y="2599243"/>
                    <a:pt x="1962449" y="2533025"/>
                  </a:cubicBezTo>
                  <a:lnTo>
                    <a:pt x="2291633" y="1526890"/>
                  </a:lnTo>
                  <a:lnTo>
                    <a:pt x="2478124" y="2222886"/>
                  </a:lnTo>
                  <a:cubicBezTo>
                    <a:pt x="2491725" y="2273643"/>
                    <a:pt x="2532355" y="2309941"/>
                    <a:pt x="2580723" y="2318869"/>
                  </a:cubicBezTo>
                  <a:cubicBezTo>
                    <a:pt x="2600453" y="2334375"/>
                    <a:pt x="2625460" y="2342152"/>
                    <a:pt x="2652283" y="2342153"/>
                  </a:cubicBezTo>
                  <a:lnTo>
                    <a:pt x="3058108" y="2342153"/>
                  </a:lnTo>
                  <a:cubicBezTo>
                    <a:pt x="3133099" y="2342153"/>
                    <a:pt x="3193891" y="2281360"/>
                    <a:pt x="3193891" y="2206371"/>
                  </a:cubicBezTo>
                  <a:cubicBezTo>
                    <a:pt x="3193890" y="2131381"/>
                    <a:pt x="3133099" y="2070589"/>
                    <a:pt x="3058108" y="2070588"/>
                  </a:cubicBezTo>
                  <a:lnTo>
                    <a:pt x="2718460" y="2070589"/>
                  </a:lnTo>
                  <a:lnTo>
                    <a:pt x="2455970" y="1090961"/>
                  </a:lnTo>
                  <a:cubicBezTo>
                    <a:pt x="2449895" y="1068289"/>
                    <a:pt x="2438427" y="1048501"/>
                    <a:pt x="2421928" y="1033927"/>
                  </a:cubicBezTo>
                  <a:cubicBezTo>
                    <a:pt x="2410672" y="994460"/>
                    <a:pt x="2379946" y="962248"/>
                    <a:pt x="2337996" y="948523"/>
                  </a:cubicBezTo>
                  <a:cubicBezTo>
                    <a:pt x="2320178" y="942693"/>
                    <a:pt x="2302022" y="940751"/>
                    <a:pt x="2284446" y="942229"/>
                  </a:cubicBezTo>
                  <a:close/>
                  <a:moveTo>
                    <a:pt x="941190" y="119"/>
                  </a:moveTo>
                  <a:cubicBezTo>
                    <a:pt x="1335246" y="6449"/>
                    <a:pt x="1754682" y="267656"/>
                    <a:pt x="1985697" y="864700"/>
                  </a:cubicBezTo>
                  <a:cubicBezTo>
                    <a:pt x="2807082" y="-1258124"/>
                    <a:pt x="6010484" y="864700"/>
                    <a:pt x="1985697" y="3594045"/>
                  </a:cubicBezTo>
                  <a:cubicBezTo>
                    <a:pt x="-907119" y="1632328"/>
                    <a:pt x="-65842" y="-16059"/>
                    <a:pt x="941190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BE32827-8A14-4611-BC59-E2928CE4EFC9}"/>
              </a:ext>
            </a:extLst>
          </p:cNvPr>
          <p:cNvGrpSpPr/>
          <p:nvPr/>
        </p:nvGrpSpPr>
        <p:grpSpPr>
          <a:xfrm>
            <a:off x="1248690" y="2525554"/>
            <a:ext cx="3024188" cy="3026092"/>
            <a:chOff x="-111919" y="2595562"/>
            <a:chExt cx="3024188" cy="3026092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C77EBD7E-960C-42D4-9BD5-18006FE3026F}"/>
                </a:ext>
              </a:extLst>
            </p:cNvPr>
            <p:cNvSpPr/>
            <p:nvPr/>
          </p:nvSpPr>
          <p:spPr>
            <a:xfrm>
              <a:off x="1388269" y="2595562"/>
              <a:ext cx="1524000" cy="2085975"/>
            </a:xfrm>
            <a:custGeom>
              <a:avLst/>
              <a:gdLst>
                <a:gd name="connsiteX0" fmla="*/ 39053 w 1524000"/>
                <a:gd name="connsiteY0" fmla="*/ 758190 h 2085975"/>
                <a:gd name="connsiteX1" fmla="*/ 771525 w 1524000"/>
                <a:gd name="connsiteY1" fmla="*/ 1514475 h 2085975"/>
                <a:gd name="connsiteX2" fmla="*/ 750570 w 1524000"/>
                <a:gd name="connsiteY2" fmla="*/ 1692593 h 2085975"/>
                <a:gd name="connsiteX3" fmla="*/ 941070 w 1524000"/>
                <a:gd name="connsiteY3" fmla="*/ 2091690 h 2085975"/>
                <a:gd name="connsiteX4" fmla="*/ 1417320 w 1524000"/>
                <a:gd name="connsiteY4" fmla="*/ 2085975 h 2085975"/>
                <a:gd name="connsiteX5" fmla="*/ 1528763 w 1524000"/>
                <a:gd name="connsiteY5" fmla="*/ 1514475 h 2085975"/>
                <a:gd name="connsiteX6" fmla="*/ 14288 w 1524000"/>
                <a:gd name="connsiteY6" fmla="*/ 0 h 2085975"/>
                <a:gd name="connsiteX7" fmla="*/ 0 w 1524000"/>
                <a:gd name="connsiteY7" fmla="*/ 0 h 2085975"/>
                <a:gd name="connsiteX8" fmla="*/ 261938 w 1524000"/>
                <a:gd name="connsiteY8" fmla="*/ 409575 h 2085975"/>
                <a:gd name="connsiteX9" fmla="*/ 39053 w 1524000"/>
                <a:gd name="connsiteY9" fmla="*/ 758190 h 208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0" h="2085975">
                  <a:moveTo>
                    <a:pt x="39053" y="758190"/>
                  </a:moveTo>
                  <a:cubicBezTo>
                    <a:pt x="445770" y="771525"/>
                    <a:pt x="771525" y="1104900"/>
                    <a:pt x="771525" y="1514475"/>
                  </a:cubicBezTo>
                  <a:cubicBezTo>
                    <a:pt x="771525" y="1575435"/>
                    <a:pt x="763905" y="1635443"/>
                    <a:pt x="750570" y="1692593"/>
                  </a:cubicBezTo>
                  <a:lnTo>
                    <a:pt x="941070" y="2091690"/>
                  </a:lnTo>
                  <a:lnTo>
                    <a:pt x="1417320" y="2085975"/>
                  </a:lnTo>
                  <a:cubicBezTo>
                    <a:pt x="1489710" y="1909763"/>
                    <a:pt x="1528763" y="1716405"/>
                    <a:pt x="1528763" y="1514475"/>
                  </a:cubicBezTo>
                  <a:cubicBezTo>
                    <a:pt x="1528763" y="678180"/>
                    <a:pt x="850583" y="0"/>
                    <a:pt x="14288" y="0"/>
                  </a:cubicBezTo>
                  <a:cubicBezTo>
                    <a:pt x="9525" y="0"/>
                    <a:pt x="4763" y="0"/>
                    <a:pt x="0" y="0"/>
                  </a:cubicBezTo>
                  <a:lnTo>
                    <a:pt x="261938" y="409575"/>
                  </a:lnTo>
                  <a:lnTo>
                    <a:pt x="39053" y="75819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88051F19-E3A3-4612-AFD2-C1AC6AA6005F}"/>
                </a:ext>
              </a:extLst>
            </p:cNvPr>
            <p:cNvSpPr/>
            <p:nvPr/>
          </p:nvSpPr>
          <p:spPr>
            <a:xfrm>
              <a:off x="-111919" y="2604134"/>
              <a:ext cx="1600200" cy="2305050"/>
            </a:xfrm>
            <a:custGeom>
              <a:avLst/>
              <a:gdLst>
                <a:gd name="connsiteX0" fmla="*/ 818198 w 1600200"/>
                <a:gd name="connsiteY0" fmla="*/ 1803083 h 2305050"/>
                <a:gd name="connsiteX1" fmla="*/ 757238 w 1600200"/>
                <a:gd name="connsiteY1" fmla="*/ 1505903 h 2305050"/>
                <a:gd name="connsiteX2" fmla="*/ 1374458 w 1600200"/>
                <a:gd name="connsiteY2" fmla="*/ 762000 h 2305050"/>
                <a:gd name="connsiteX3" fmla="*/ 1604963 w 1600200"/>
                <a:gd name="connsiteY3" fmla="*/ 401003 h 2305050"/>
                <a:gd name="connsiteX4" fmla="*/ 1348740 w 1600200"/>
                <a:gd name="connsiteY4" fmla="*/ 0 h 2305050"/>
                <a:gd name="connsiteX5" fmla="*/ 0 w 1600200"/>
                <a:gd name="connsiteY5" fmla="*/ 1505903 h 2305050"/>
                <a:gd name="connsiteX6" fmla="*/ 233363 w 1600200"/>
                <a:gd name="connsiteY6" fmla="*/ 2313623 h 2305050"/>
                <a:gd name="connsiteX7" fmla="*/ 366713 w 1600200"/>
                <a:gd name="connsiteY7" fmla="*/ 1866900 h 2305050"/>
                <a:gd name="connsiteX8" fmla="*/ 818198 w 1600200"/>
                <a:gd name="connsiteY8" fmla="*/ 1803083 h 230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0200" h="2305050">
                  <a:moveTo>
                    <a:pt x="818198" y="1803083"/>
                  </a:moveTo>
                  <a:cubicBezTo>
                    <a:pt x="779145" y="1711643"/>
                    <a:pt x="757238" y="1611630"/>
                    <a:pt x="757238" y="1505903"/>
                  </a:cubicBezTo>
                  <a:cubicBezTo>
                    <a:pt x="757238" y="1135380"/>
                    <a:pt x="1022985" y="827723"/>
                    <a:pt x="1374458" y="762000"/>
                  </a:cubicBezTo>
                  <a:lnTo>
                    <a:pt x="1604963" y="401003"/>
                  </a:lnTo>
                  <a:lnTo>
                    <a:pt x="1348740" y="0"/>
                  </a:lnTo>
                  <a:cubicBezTo>
                    <a:pt x="590550" y="82868"/>
                    <a:pt x="0" y="725805"/>
                    <a:pt x="0" y="1505903"/>
                  </a:cubicBezTo>
                  <a:cubicBezTo>
                    <a:pt x="0" y="1803083"/>
                    <a:pt x="85725" y="2080260"/>
                    <a:pt x="233363" y="2313623"/>
                  </a:cubicBezTo>
                  <a:lnTo>
                    <a:pt x="366713" y="1866900"/>
                  </a:lnTo>
                  <a:lnTo>
                    <a:pt x="818198" y="180308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8C68A275-C9FD-4DF3-A5E0-E3A9C28B959E}"/>
                </a:ext>
              </a:extLst>
            </p:cNvPr>
            <p:cNvSpPr/>
            <p:nvPr/>
          </p:nvSpPr>
          <p:spPr>
            <a:xfrm>
              <a:off x="218599" y="4459604"/>
              <a:ext cx="2514600" cy="1162050"/>
            </a:xfrm>
            <a:custGeom>
              <a:avLst/>
              <a:gdLst>
                <a:gd name="connsiteX0" fmla="*/ 1855470 w 2514600"/>
                <a:gd name="connsiteY0" fmla="*/ 0 h 1162050"/>
                <a:gd name="connsiteX1" fmla="*/ 1183958 w 2514600"/>
                <a:gd name="connsiteY1" fmla="*/ 407670 h 1162050"/>
                <a:gd name="connsiteX2" fmla="*/ 554355 w 2514600"/>
                <a:gd name="connsiteY2" fmla="*/ 71438 h 1162050"/>
                <a:gd name="connsiteX3" fmla="*/ 139065 w 2514600"/>
                <a:gd name="connsiteY3" fmla="*/ 131445 h 1162050"/>
                <a:gd name="connsiteX4" fmla="*/ 0 w 2514600"/>
                <a:gd name="connsiteY4" fmla="*/ 595313 h 1162050"/>
                <a:gd name="connsiteX5" fmla="*/ 1183005 w 2514600"/>
                <a:gd name="connsiteY5" fmla="*/ 1164908 h 1162050"/>
                <a:gd name="connsiteX6" fmla="*/ 2523173 w 2514600"/>
                <a:gd name="connsiteY6" fmla="*/ 355283 h 1162050"/>
                <a:gd name="connsiteX7" fmla="*/ 2025967 w 2514600"/>
                <a:gd name="connsiteY7" fmla="*/ 360998 h 1162050"/>
                <a:gd name="connsiteX8" fmla="*/ 1855470 w 2514600"/>
                <a:gd name="connsiteY8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4600" h="1162050">
                  <a:moveTo>
                    <a:pt x="1855470" y="0"/>
                  </a:moveTo>
                  <a:cubicBezTo>
                    <a:pt x="1728788" y="241935"/>
                    <a:pt x="1476375" y="407670"/>
                    <a:pt x="1183958" y="407670"/>
                  </a:cubicBezTo>
                  <a:cubicBezTo>
                    <a:pt x="922020" y="407670"/>
                    <a:pt x="690562" y="274320"/>
                    <a:pt x="554355" y="71438"/>
                  </a:cubicBezTo>
                  <a:lnTo>
                    <a:pt x="139065" y="131445"/>
                  </a:lnTo>
                  <a:lnTo>
                    <a:pt x="0" y="595313"/>
                  </a:lnTo>
                  <a:cubicBezTo>
                    <a:pt x="277178" y="942975"/>
                    <a:pt x="704850" y="1164908"/>
                    <a:pt x="1183005" y="1164908"/>
                  </a:cubicBezTo>
                  <a:cubicBezTo>
                    <a:pt x="1764983" y="1164908"/>
                    <a:pt x="2269808" y="836295"/>
                    <a:pt x="2523173" y="355283"/>
                  </a:cubicBezTo>
                  <a:lnTo>
                    <a:pt x="2025967" y="360998"/>
                  </a:lnTo>
                  <a:lnTo>
                    <a:pt x="1855470" y="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직사각형 31">
            <a:extLst>
              <a:ext uri="{FF2B5EF4-FFF2-40B4-BE49-F238E27FC236}">
                <a16:creationId xmlns:a16="http://schemas.microsoft.com/office/drawing/2014/main" xmlns="" id="{CB49E59E-A241-4CC6-96EA-723967654D3E}"/>
              </a:ext>
            </a:extLst>
          </p:cNvPr>
          <p:cNvSpPr/>
          <p:nvPr/>
        </p:nvSpPr>
        <p:spPr>
          <a:xfrm>
            <a:off x="6372278" y="4265864"/>
            <a:ext cx="48308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직사각형 32">
            <a:extLst>
              <a:ext uri="{FF2B5EF4-FFF2-40B4-BE49-F238E27FC236}">
                <a16:creationId xmlns:a16="http://schemas.microsoft.com/office/drawing/2014/main" xmlns="" id="{889FB8F6-1932-4BAE-B46D-B4CC84E526A5}"/>
              </a:ext>
            </a:extLst>
          </p:cNvPr>
          <p:cNvSpPr/>
          <p:nvPr/>
        </p:nvSpPr>
        <p:spPr>
          <a:xfrm>
            <a:off x="6372278" y="4978278"/>
            <a:ext cx="48308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직사각형 33">
            <a:extLst>
              <a:ext uri="{FF2B5EF4-FFF2-40B4-BE49-F238E27FC236}">
                <a16:creationId xmlns:a16="http://schemas.microsoft.com/office/drawing/2014/main" xmlns="" id="{D921741E-93FE-468B-80B1-EB798C5611B4}"/>
              </a:ext>
            </a:extLst>
          </p:cNvPr>
          <p:cNvSpPr/>
          <p:nvPr/>
        </p:nvSpPr>
        <p:spPr>
          <a:xfrm>
            <a:off x="6372278" y="5690692"/>
            <a:ext cx="48308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D73FF92-4DE6-4A49-A5F6-5C144FDB1C34}"/>
              </a:ext>
            </a:extLst>
          </p:cNvPr>
          <p:cNvGrpSpPr/>
          <p:nvPr/>
        </p:nvGrpSpPr>
        <p:grpSpPr>
          <a:xfrm>
            <a:off x="5608827" y="1859459"/>
            <a:ext cx="3987976" cy="775862"/>
            <a:chOff x="6324699" y="2356411"/>
            <a:chExt cx="2736305" cy="77586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A1B19BC7-4626-4DBD-8214-8EFCE9F6B8AE}"/>
                </a:ext>
              </a:extLst>
            </p:cNvPr>
            <p:cNvSpPr txBox="1"/>
            <p:nvPr/>
          </p:nvSpPr>
          <p:spPr>
            <a:xfrm>
              <a:off x="6324700" y="2670608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Simple Presentation  </a:t>
              </a:r>
              <a:endParaRPr lang="ko-KR" altLang="en-US" sz="2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C3B011A-35B0-4E6F-9C64-6F3EB4B600D2}"/>
                </a:ext>
              </a:extLst>
            </p:cNvPr>
            <p:cNvSpPr txBox="1"/>
            <p:nvPr/>
          </p:nvSpPr>
          <p:spPr>
            <a:xfrm>
              <a:off x="6324699" y="2356411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Add Contents Title</a:t>
              </a:r>
              <a:endParaRPr lang="ko-KR" altLang="en-US" sz="2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08445EC-1943-4B9C-929E-920CECB6A052}"/>
              </a:ext>
            </a:extLst>
          </p:cNvPr>
          <p:cNvGrpSpPr/>
          <p:nvPr/>
        </p:nvGrpSpPr>
        <p:grpSpPr>
          <a:xfrm>
            <a:off x="5608829" y="2708553"/>
            <a:ext cx="5803586" cy="1152106"/>
            <a:chOff x="4932040" y="3928857"/>
            <a:chExt cx="3456384" cy="115210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83E792A-9635-4A86-8C9F-E2B40B7A6A7D}"/>
                </a:ext>
              </a:extLst>
            </p:cNvPr>
            <p:cNvSpPr txBox="1"/>
            <p:nvPr/>
          </p:nvSpPr>
          <p:spPr>
            <a:xfrm>
              <a:off x="4932040" y="4249966"/>
              <a:ext cx="34563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7CCB734-89A4-41D5-9B3A-D3BA8A295E8F}"/>
                </a:ext>
              </a:extLst>
            </p:cNvPr>
            <p:cNvSpPr txBox="1"/>
            <p:nvPr/>
          </p:nvSpPr>
          <p:spPr>
            <a:xfrm>
              <a:off x="4932040" y="3928857"/>
              <a:ext cx="345638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Freeform 35">
            <a:extLst>
              <a:ext uri="{FF2B5EF4-FFF2-40B4-BE49-F238E27FC236}">
                <a16:creationId xmlns:a16="http://schemas.microsoft.com/office/drawing/2014/main" xmlns="" id="{2B885F1C-6C10-4BA3-BDC8-99EAF877526E}"/>
              </a:ext>
            </a:extLst>
          </p:cNvPr>
          <p:cNvSpPr>
            <a:spLocks noEditPoints="1"/>
          </p:cNvSpPr>
          <p:nvPr/>
        </p:nvSpPr>
        <p:spPr bwMode="auto">
          <a:xfrm>
            <a:off x="5891789" y="4881135"/>
            <a:ext cx="306614" cy="568184"/>
          </a:xfrm>
          <a:custGeom>
            <a:avLst/>
            <a:gdLst>
              <a:gd name="T0" fmla="*/ 276 w 1307"/>
              <a:gd name="T1" fmla="*/ 1253 h 2422"/>
              <a:gd name="T2" fmla="*/ 296 w 1307"/>
              <a:gd name="T3" fmla="*/ 1287 h 2422"/>
              <a:gd name="T4" fmla="*/ 551 w 1307"/>
              <a:gd name="T5" fmla="*/ 1275 h 2422"/>
              <a:gd name="T6" fmla="*/ 542 w 1307"/>
              <a:gd name="T7" fmla="*/ 1237 h 2422"/>
              <a:gd name="T8" fmla="*/ 289 w 1307"/>
              <a:gd name="T9" fmla="*/ 1037 h 2422"/>
              <a:gd name="T10" fmla="*/ 280 w 1307"/>
              <a:gd name="T11" fmla="*/ 1075 h 2422"/>
              <a:gd name="T12" fmla="*/ 534 w 1307"/>
              <a:gd name="T13" fmla="*/ 1087 h 2422"/>
              <a:gd name="T14" fmla="*/ 554 w 1307"/>
              <a:gd name="T15" fmla="*/ 1053 h 2422"/>
              <a:gd name="T16" fmla="*/ 303 w 1307"/>
              <a:gd name="T17" fmla="*/ 1033 h 2422"/>
              <a:gd name="T18" fmla="*/ 980 w 1307"/>
              <a:gd name="T19" fmla="*/ 1540 h 2422"/>
              <a:gd name="T20" fmla="*/ 762 w 1307"/>
              <a:gd name="T21" fmla="*/ 1655 h 2422"/>
              <a:gd name="T22" fmla="*/ 614 w 1307"/>
              <a:gd name="T23" fmla="*/ 1673 h 2422"/>
              <a:gd name="T24" fmla="*/ 334 w 1307"/>
              <a:gd name="T25" fmla="*/ 1613 h 2422"/>
              <a:gd name="T26" fmla="*/ 183 w 1307"/>
              <a:gd name="T27" fmla="*/ 1455 h 2422"/>
              <a:gd name="T28" fmla="*/ 151 w 1307"/>
              <a:gd name="T29" fmla="*/ 1366 h 2422"/>
              <a:gd name="T30" fmla="*/ 542 w 1307"/>
              <a:gd name="T31" fmla="*/ 837 h 2422"/>
              <a:gd name="T32" fmla="*/ 551 w 1307"/>
              <a:gd name="T33" fmla="*/ 875 h 2422"/>
              <a:gd name="T34" fmla="*/ 296 w 1307"/>
              <a:gd name="T35" fmla="*/ 887 h 2422"/>
              <a:gd name="T36" fmla="*/ 276 w 1307"/>
              <a:gd name="T37" fmla="*/ 853 h 2422"/>
              <a:gd name="T38" fmla="*/ 303 w 1307"/>
              <a:gd name="T39" fmla="*/ 633 h 2422"/>
              <a:gd name="T40" fmla="*/ 554 w 1307"/>
              <a:gd name="T41" fmla="*/ 653 h 2422"/>
              <a:gd name="T42" fmla="*/ 534 w 1307"/>
              <a:gd name="T43" fmla="*/ 687 h 2422"/>
              <a:gd name="T44" fmla="*/ 280 w 1307"/>
              <a:gd name="T45" fmla="*/ 675 h 2422"/>
              <a:gd name="T46" fmla="*/ 289 w 1307"/>
              <a:gd name="T47" fmla="*/ 637 h 2422"/>
              <a:gd name="T48" fmla="*/ 182 w 1307"/>
              <a:gd name="T49" fmla="*/ 453 h 2422"/>
              <a:gd name="T50" fmla="*/ 102 w 1307"/>
              <a:gd name="T51" fmla="*/ 484 h 2422"/>
              <a:gd name="T52" fmla="*/ 67 w 1307"/>
              <a:gd name="T53" fmla="*/ 1349 h 2422"/>
              <a:gd name="T54" fmla="*/ 82 w 1307"/>
              <a:gd name="T55" fmla="*/ 1433 h 2422"/>
              <a:gd name="T56" fmla="*/ 185 w 1307"/>
              <a:gd name="T57" fmla="*/ 1600 h 2422"/>
              <a:gd name="T58" fmla="*/ 462 w 1307"/>
              <a:gd name="T59" fmla="*/ 1727 h 2422"/>
              <a:gd name="T60" fmla="*/ 660 w 1307"/>
              <a:gd name="T61" fmla="*/ 1738 h 2422"/>
              <a:gd name="T62" fmla="*/ 863 w 1307"/>
              <a:gd name="T63" fmla="*/ 1697 h 2422"/>
              <a:gd name="T64" fmla="*/ 1080 w 1307"/>
              <a:gd name="T65" fmla="*/ 1547 h 2422"/>
              <a:gd name="T66" fmla="*/ 1154 w 1307"/>
              <a:gd name="T67" fmla="*/ 566 h 2422"/>
              <a:gd name="T68" fmla="*/ 1123 w 1307"/>
              <a:gd name="T69" fmla="*/ 491 h 2422"/>
              <a:gd name="T70" fmla="*/ 596 w 1307"/>
              <a:gd name="T71" fmla="*/ 62 h 2422"/>
              <a:gd name="T72" fmla="*/ 492 w 1307"/>
              <a:gd name="T73" fmla="*/ 102 h 2422"/>
              <a:gd name="T74" fmla="*/ 756 w 1307"/>
              <a:gd name="T75" fmla="*/ 162 h 2422"/>
              <a:gd name="T76" fmla="*/ 676 w 1307"/>
              <a:gd name="T77" fmla="*/ 73 h 2422"/>
              <a:gd name="T78" fmla="*/ 651 w 1307"/>
              <a:gd name="T79" fmla="*/ 4 h 2422"/>
              <a:gd name="T80" fmla="*/ 800 w 1307"/>
              <a:gd name="T81" fmla="*/ 100 h 2422"/>
              <a:gd name="T82" fmla="*/ 827 w 1307"/>
              <a:gd name="T83" fmla="*/ 177 h 2422"/>
              <a:gd name="T84" fmla="*/ 1203 w 1307"/>
              <a:gd name="T85" fmla="*/ 229 h 2422"/>
              <a:gd name="T86" fmla="*/ 1227 w 1307"/>
              <a:gd name="T87" fmla="*/ 1317 h 2422"/>
              <a:gd name="T88" fmla="*/ 1087 w 1307"/>
              <a:gd name="T89" fmla="*/ 1638 h 2422"/>
              <a:gd name="T90" fmla="*/ 845 w 1307"/>
              <a:gd name="T91" fmla="*/ 1775 h 2422"/>
              <a:gd name="T92" fmla="*/ 671 w 1307"/>
              <a:gd name="T93" fmla="*/ 1835 h 2422"/>
              <a:gd name="T94" fmla="*/ 640 w 1307"/>
              <a:gd name="T95" fmla="*/ 2017 h 2422"/>
              <a:gd name="T96" fmla="*/ 672 w 1307"/>
              <a:gd name="T97" fmla="*/ 2287 h 2422"/>
              <a:gd name="T98" fmla="*/ 803 w 1307"/>
              <a:gd name="T99" fmla="*/ 2362 h 2422"/>
              <a:gd name="T100" fmla="*/ 1283 w 1307"/>
              <a:gd name="T101" fmla="*/ 2415 h 2422"/>
              <a:gd name="T102" fmla="*/ 956 w 1307"/>
              <a:gd name="T103" fmla="*/ 2420 h 2422"/>
              <a:gd name="T104" fmla="*/ 671 w 1307"/>
              <a:gd name="T105" fmla="*/ 2362 h 2422"/>
              <a:gd name="T106" fmla="*/ 589 w 1307"/>
              <a:gd name="T107" fmla="*/ 2233 h 2422"/>
              <a:gd name="T108" fmla="*/ 563 w 1307"/>
              <a:gd name="T109" fmla="*/ 1878 h 2422"/>
              <a:gd name="T110" fmla="*/ 334 w 1307"/>
              <a:gd name="T111" fmla="*/ 1764 h 2422"/>
              <a:gd name="T112" fmla="*/ 87 w 1307"/>
              <a:gd name="T113" fmla="*/ 1593 h 2422"/>
              <a:gd name="T114" fmla="*/ 7 w 1307"/>
              <a:gd name="T115" fmla="*/ 1418 h 2422"/>
              <a:gd name="T116" fmla="*/ 2 w 1307"/>
              <a:gd name="T117" fmla="*/ 277 h 2422"/>
              <a:gd name="T118" fmla="*/ 83 w 1307"/>
              <a:gd name="T119" fmla="*/ 184 h 2422"/>
              <a:gd name="T120" fmla="*/ 391 w 1307"/>
              <a:gd name="T121" fmla="*/ 135 h 2422"/>
              <a:gd name="T122" fmla="*/ 516 w 1307"/>
              <a:gd name="T123" fmla="*/ 15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7" h="2422">
                <a:moveTo>
                  <a:pt x="303" y="1233"/>
                </a:moveTo>
                <a:lnTo>
                  <a:pt x="296" y="1235"/>
                </a:lnTo>
                <a:lnTo>
                  <a:pt x="289" y="1237"/>
                </a:lnTo>
                <a:lnTo>
                  <a:pt x="283" y="1242"/>
                </a:lnTo>
                <a:lnTo>
                  <a:pt x="280" y="1247"/>
                </a:lnTo>
                <a:lnTo>
                  <a:pt x="276" y="1253"/>
                </a:lnTo>
                <a:lnTo>
                  <a:pt x="274" y="1260"/>
                </a:lnTo>
                <a:lnTo>
                  <a:pt x="276" y="1269"/>
                </a:lnTo>
                <a:lnTo>
                  <a:pt x="280" y="1275"/>
                </a:lnTo>
                <a:lnTo>
                  <a:pt x="283" y="1280"/>
                </a:lnTo>
                <a:lnTo>
                  <a:pt x="289" y="1286"/>
                </a:lnTo>
                <a:lnTo>
                  <a:pt x="296" y="1287"/>
                </a:lnTo>
                <a:lnTo>
                  <a:pt x="303" y="1289"/>
                </a:lnTo>
                <a:lnTo>
                  <a:pt x="527" y="1289"/>
                </a:lnTo>
                <a:lnTo>
                  <a:pt x="534" y="1287"/>
                </a:lnTo>
                <a:lnTo>
                  <a:pt x="542" y="1286"/>
                </a:lnTo>
                <a:lnTo>
                  <a:pt x="547" y="1280"/>
                </a:lnTo>
                <a:lnTo>
                  <a:pt x="551" y="1275"/>
                </a:lnTo>
                <a:lnTo>
                  <a:pt x="554" y="1269"/>
                </a:lnTo>
                <a:lnTo>
                  <a:pt x="554" y="1260"/>
                </a:lnTo>
                <a:lnTo>
                  <a:pt x="554" y="1253"/>
                </a:lnTo>
                <a:lnTo>
                  <a:pt x="551" y="1247"/>
                </a:lnTo>
                <a:lnTo>
                  <a:pt x="547" y="1242"/>
                </a:lnTo>
                <a:lnTo>
                  <a:pt x="542" y="1237"/>
                </a:lnTo>
                <a:lnTo>
                  <a:pt x="534" y="1235"/>
                </a:lnTo>
                <a:lnTo>
                  <a:pt x="527" y="1233"/>
                </a:lnTo>
                <a:lnTo>
                  <a:pt x="303" y="1233"/>
                </a:lnTo>
                <a:close/>
                <a:moveTo>
                  <a:pt x="303" y="1033"/>
                </a:moveTo>
                <a:lnTo>
                  <a:pt x="296" y="1035"/>
                </a:lnTo>
                <a:lnTo>
                  <a:pt x="289" y="1037"/>
                </a:lnTo>
                <a:lnTo>
                  <a:pt x="283" y="1042"/>
                </a:lnTo>
                <a:lnTo>
                  <a:pt x="280" y="1047"/>
                </a:lnTo>
                <a:lnTo>
                  <a:pt x="276" y="1053"/>
                </a:lnTo>
                <a:lnTo>
                  <a:pt x="274" y="1060"/>
                </a:lnTo>
                <a:lnTo>
                  <a:pt x="276" y="1069"/>
                </a:lnTo>
                <a:lnTo>
                  <a:pt x="280" y="1075"/>
                </a:lnTo>
                <a:lnTo>
                  <a:pt x="283" y="1080"/>
                </a:lnTo>
                <a:lnTo>
                  <a:pt x="289" y="1086"/>
                </a:lnTo>
                <a:lnTo>
                  <a:pt x="296" y="1087"/>
                </a:lnTo>
                <a:lnTo>
                  <a:pt x="303" y="1089"/>
                </a:lnTo>
                <a:lnTo>
                  <a:pt x="527" y="1089"/>
                </a:lnTo>
                <a:lnTo>
                  <a:pt x="534" y="1087"/>
                </a:lnTo>
                <a:lnTo>
                  <a:pt x="542" y="1086"/>
                </a:lnTo>
                <a:lnTo>
                  <a:pt x="547" y="1080"/>
                </a:lnTo>
                <a:lnTo>
                  <a:pt x="551" y="1075"/>
                </a:lnTo>
                <a:lnTo>
                  <a:pt x="554" y="1069"/>
                </a:lnTo>
                <a:lnTo>
                  <a:pt x="554" y="1060"/>
                </a:lnTo>
                <a:lnTo>
                  <a:pt x="554" y="1053"/>
                </a:lnTo>
                <a:lnTo>
                  <a:pt x="551" y="1047"/>
                </a:lnTo>
                <a:lnTo>
                  <a:pt x="547" y="1042"/>
                </a:lnTo>
                <a:lnTo>
                  <a:pt x="542" y="1037"/>
                </a:lnTo>
                <a:lnTo>
                  <a:pt x="534" y="1035"/>
                </a:lnTo>
                <a:lnTo>
                  <a:pt x="527" y="1033"/>
                </a:lnTo>
                <a:lnTo>
                  <a:pt x="303" y="1033"/>
                </a:lnTo>
                <a:close/>
                <a:moveTo>
                  <a:pt x="1067" y="946"/>
                </a:moveTo>
                <a:lnTo>
                  <a:pt x="1067" y="1366"/>
                </a:lnTo>
                <a:lnTo>
                  <a:pt x="1052" y="1418"/>
                </a:lnTo>
                <a:lnTo>
                  <a:pt x="1034" y="1466"/>
                </a:lnTo>
                <a:lnTo>
                  <a:pt x="1009" y="1506"/>
                </a:lnTo>
                <a:lnTo>
                  <a:pt x="980" y="1540"/>
                </a:lnTo>
                <a:lnTo>
                  <a:pt x="945" y="1569"/>
                </a:lnTo>
                <a:lnTo>
                  <a:pt x="911" y="1595"/>
                </a:lnTo>
                <a:lnTo>
                  <a:pt x="874" y="1615"/>
                </a:lnTo>
                <a:lnTo>
                  <a:pt x="836" y="1633"/>
                </a:lnTo>
                <a:lnTo>
                  <a:pt x="798" y="1646"/>
                </a:lnTo>
                <a:lnTo>
                  <a:pt x="762" y="1655"/>
                </a:lnTo>
                <a:lnTo>
                  <a:pt x="727" y="1662"/>
                </a:lnTo>
                <a:lnTo>
                  <a:pt x="696" y="1667"/>
                </a:lnTo>
                <a:lnTo>
                  <a:pt x="667" y="1671"/>
                </a:lnTo>
                <a:lnTo>
                  <a:pt x="643" y="1673"/>
                </a:lnTo>
                <a:lnTo>
                  <a:pt x="627" y="1673"/>
                </a:lnTo>
                <a:lnTo>
                  <a:pt x="614" y="1673"/>
                </a:lnTo>
                <a:lnTo>
                  <a:pt x="611" y="1673"/>
                </a:lnTo>
                <a:lnTo>
                  <a:pt x="542" y="1671"/>
                </a:lnTo>
                <a:lnTo>
                  <a:pt x="482" y="1664"/>
                </a:lnTo>
                <a:lnTo>
                  <a:pt x="427" y="1651"/>
                </a:lnTo>
                <a:lnTo>
                  <a:pt x="378" y="1633"/>
                </a:lnTo>
                <a:lnTo>
                  <a:pt x="334" y="1613"/>
                </a:lnTo>
                <a:lnTo>
                  <a:pt x="298" y="1589"/>
                </a:lnTo>
                <a:lnTo>
                  <a:pt x="267" y="1562"/>
                </a:lnTo>
                <a:lnTo>
                  <a:pt x="240" y="1537"/>
                </a:lnTo>
                <a:lnTo>
                  <a:pt x="216" y="1507"/>
                </a:lnTo>
                <a:lnTo>
                  <a:pt x="198" y="1482"/>
                </a:lnTo>
                <a:lnTo>
                  <a:pt x="183" y="1455"/>
                </a:lnTo>
                <a:lnTo>
                  <a:pt x="172" y="1431"/>
                </a:lnTo>
                <a:lnTo>
                  <a:pt x="163" y="1409"/>
                </a:lnTo>
                <a:lnTo>
                  <a:pt x="158" y="1391"/>
                </a:lnTo>
                <a:lnTo>
                  <a:pt x="154" y="1377"/>
                </a:lnTo>
                <a:lnTo>
                  <a:pt x="152" y="1367"/>
                </a:lnTo>
                <a:lnTo>
                  <a:pt x="151" y="1366"/>
                </a:lnTo>
                <a:lnTo>
                  <a:pt x="151" y="949"/>
                </a:lnTo>
                <a:lnTo>
                  <a:pt x="1067" y="946"/>
                </a:lnTo>
                <a:close/>
                <a:moveTo>
                  <a:pt x="303" y="833"/>
                </a:moveTo>
                <a:lnTo>
                  <a:pt x="527" y="833"/>
                </a:lnTo>
                <a:lnTo>
                  <a:pt x="534" y="835"/>
                </a:lnTo>
                <a:lnTo>
                  <a:pt x="542" y="837"/>
                </a:lnTo>
                <a:lnTo>
                  <a:pt x="547" y="842"/>
                </a:lnTo>
                <a:lnTo>
                  <a:pt x="551" y="847"/>
                </a:lnTo>
                <a:lnTo>
                  <a:pt x="554" y="853"/>
                </a:lnTo>
                <a:lnTo>
                  <a:pt x="554" y="860"/>
                </a:lnTo>
                <a:lnTo>
                  <a:pt x="554" y="869"/>
                </a:lnTo>
                <a:lnTo>
                  <a:pt x="551" y="875"/>
                </a:lnTo>
                <a:lnTo>
                  <a:pt x="547" y="880"/>
                </a:lnTo>
                <a:lnTo>
                  <a:pt x="542" y="886"/>
                </a:lnTo>
                <a:lnTo>
                  <a:pt x="534" y="887"/>
                </a:lnTo>
                <a:lnTo>
                  <a:pt x="527" y="889"/>
                </a:lnTo>
                <a:lnTo>
                  <a:pt x="303" y="889"/>
                </a:lnTo>
                <a:lnTo>
                  <a:pt x="296" y="887"/>
                </a:lnTo>
                <a:lnTo>
                  <a:pt x="289" y="886"/>
                </a:lnTo>
                <a:lnTo>
                  <a:pt x="283" y="880"/>
                </a:lnTo>
                <a:lnTo>
                  <a:pt x="280" y="875"/>
                </a:lnTo>
                <a:lnTo>
                  <a:pt x="276" y="869"/>
                </a:lnTo>
                <a:lnTo>
                  <a:pt x="274" y="860"/>
                </a:lnTo>
                <a:lnTo>
                  <a:pt x="276" y="853"/>
                </a:lnTo>
                <a:lnTo>
                  <a:pt x="280" y="847"/>
                </a:lnTo>
                <a:lnTo>
                  <a:pt x="283" y="842"/>
                </a:lnTo>
                <a:lnTo>
                  <a:pt x="289" y="837"/>
                </a:lnTo>
                <a:lnTo>
                  <a:pt x="296" y="835"/>
                </a:lnTo>
                <a:lnTo>
                  <a:pt x="303" y="833"/>
                </a:lnTo>
                <a:close/>
                <a:moveTo>
                  <a:pt x="303" y="633"/>
                </a:moveTo>
                <a:lnTo>
                  <a:pt x="527" y="633"/>
                </a:lnTo>
                <a:lnTo>
                  <a:pt x="534" y="635"/>
                </a:lnTo>
                <a:lnTo>
                  <a:pt x="542" y="637"/>
                </a:lnTo>
                <a:lnTo>
                  <a:pt x="547" y="642"/>
                </a:lnTo>
                <a:lnTo>
                  <a:pt x="551" y="647"/>
                </a:lnTo>
                <a:lnTo>
                  <a:pt x="554" y="653"/>
                </a:lnTo>
                <a:lnTo>
                  <a:pt x="554" y="662"/>
                </a:lnTo>
                <a:lnTo>
                  <a:pt x="554" y="669"/>
                </a:lnTo>
                <a:lnTo>
                  <a:pt x="551" y="675"/>
                </a:lnTo>
                <a:lnTo>
                  <a:pt x="547" y="680"/>
                </a:lnTo>
                <a:lnTo>
                  <a:pt x="542" y="686"/>
                </a:lnTo>
                <a:lnTo>
                  <a:pt x="534" y="687"/>
                </a:lnTo>
                <a:lnTo>
                  <a:pt x="527" y="689"/>
                </a:lnTo>
                <a:lnTo>
                  <a:pt x="303" y="689"/>
                </a:lnTo>
                <a:lnTo>
                  <a:pt x="296" y="687"/>
                </a:lnTo>
                <a:lnTo>
                  <a:pt x="289" y="686"/>
                </a:lnTo>
                <a:lnTo>
                  <a:pt x="283" y="680"/>
                </a:lnTo>
                <a:lnTo>
                  <a:pt x="280" y="675"/>
                </a:lnTo>
                <a:lnTo>
                  <a:pt x="276" y="669"/>
                </a:lnTo>
                <a:lnTo>
                  <a:pt x="274" y="662"/>
                </a:lnTo>
                <a:lnTo>
                  <a:pt x="276" y="653"/>
                </a:lnTo>
                <a:lnTo>
                  <a:pt x="280" y="647"/>
                </a:lnTo>
                <a:lnTo>
                  <a:pt x="283" y="642"/>
                </a:lnTo>
                <a:lnTo>
                  <a:pt x="289" y="637"/>
                </a:lnTo>
                <a:lnTo>
                  <a:pt x="296" y="635"/>
                </a:lnTo>
                <a:lnTo>
                  <a:pt x="303" y="633"/>
                </a:lnTo>
                <a:close/>
                <a:moveTo>
                  <a:pt x="1031" y="449"/>
                </a:moveTo>
                <a:lnTo>
                  <a:pt x="191" y="453"/>
                </a:lnTo>
                <a:lnTo>
                  <a:pt x="189" y="453"/>
                </a:lnTo>
                <a:lnTo>
                  <a:pt x="182" y="453"/>
                </a:lnTo>
                <a:lnTo>
                  <a:pt x="172" y="453"/>
                </a:lnTo>
                <a:lnTo>
                  <a:pt x="160" y="455"/>
                </a:lnTo>
                <a:lnTo>
                  <a:pt x="147" y="457"/>
                </a:lnTo>
                <a:lnTo>
                  <a:pt x="132" y="464"/>
                </a:lnTo>
                <a:lnTo>
                  <a:pt x="116" y="471"/>
                </a:lnTo>
                <a:lnTo>
                  <a:pt x="102" y="484"/>
                </a:lnTo>
                <a:lnTo>
                  <a:pt x="89" y="502"/>
                </a:lnTo>
                <a:lnTo>
                  <a:pt x="78" y="524"/>
                </a:lnTo>
                <a:lnTo>
                  <a:pt x="69" y="551"/>
                </a:lnTo>
                <a:lnTo>
                  <a:pt x="63" y="584"/>
                </a:lnTo>
                <a:lnTo>
                  <a:pt x="63" y="626"/>
                </a:lnTo>
                <a:lnTo>
                  <a:pt x="67" y="1349"/>
                </a:lnTo>
                <a:lnTo>
                  <a:pt x="67" y="1351"/>
                </a:lnTo>
                <a:lnTo>
                  <a:pt x="67" y="1360"/>
                </a:lnTo>
                <a:lnTo>
                  <a:pt x="69" y="1373"/>
                </a:lnTo>
                <a:lnTo>
                  <a:pt x="72" y="1389"/>
                </a:lnTo>
                <a:lnTo>
                  <a:pt x="76" y="1409"/>
                </a:lnTo>
                <a:lnTo>
                  <a:pt x="82" y="1433"/>
                </a:lnTo>
                <a:lnTo>
                  <a:pt x="91" y="1458"/>
                </a:lnTo>
                <a:lnTo>
                  <a:pt x="102" y="1484"/>
                </a:lnTo>
                <a:lnTo>
                  <a:pt x="118" y="1513"/>
                </a:lnTo>
                <a:lnTo>
                  <a:pt x="136" y="1542"/>
                </a:lnTo>
                <a:lnTo>
                  <a:pt x="158" y="1571"/>
                </a:lnTo>
                <a:lnTo>
                  <a:pt x="185" y="1600"/>
                </a:lnTo>
                <a:lnTo>
                  <a:pt x="216" y="1627"/>
                </a:lnTo>
                <a:lnTo>
                  <a:pt x="254" y="1653"/>
                </a:lnTo>
                <a:lnTo>
                  <a:pt x="296" y="1677"/>
                </a:lnTo>
                <a:lnTo>
                  <a:pt x="345" y="1697"/>
                </a:lnTo>
                <a:lnTo>
                  <a:pt x="400" y="1715"/>
                </a:lnTo>
                <a:lnTo>
                  <a:pt x="462" y="1727"/>
                </a:lnTo>
                <a:lnTo>
                  <a:pt x="531" y="1737"/>
                </a:lnTo>
                <a:lnTo>
                  <a:pt x="607" y="1740"/>
                </a:lnTo>
                <a:lnTo>
                  <a:pt x="611" y="1742"/>
                </a:lnTo>
                <a:lnTo>
                  <a:pt x="622" y="1740"/>
                </a:lnTo>
                <a:lnTo>
                  <a:pt x="638" y="1740"/>
                </a:lnTo>
                <a:lnTo>
                  <a:pt x="660" y="1738"/>
                </a:lnTo>
                <a:lnTo>
                  <a:pt x="687" y="1737"/>
                </a:lnTo>
                <a:lnTo>
                  <a:pt x="716" y="1733"/>
                </a:lnTo>
                <a:lnTo>
                  <a:pt x="751" y="1727"/>
                </a:lnTo>
                <a:lnTo>
                  <a:pt x="787" y="1718"/>
                </a:lnTo>
                <a:lnTo>
                  <a:pt x="825" y="1709"/>
                </a:lnTo>
                <a:lnTo>
                  <a:pt x="863" y="1697"/>
                </a:lnTo>
                <a:lnTo>
                  <a:pt x="903" y="1680"/>
                </a:lnTo>
                <a:lnTo>
                  <a:pt x="942" y="1662"/>
                </a:lnTo>
                <a:lnTo>
                  <a:pt x="980" y="1640"/>
                </a:lnTo>
                <a:lnTo>
                  <a:pt x="1016" y="1613"/>
                </a:lnTo>
                <a:lnTo>
                  <a:pt x="1049" y="1582"/>
                </a:lnTo>
                <a:lnTo>
                  <a:pt x="1080" y="1547"/>
                </a:lnTo>
                <a:lnTo>
                  <a:pt x="1105" y="1507"/>
                </a:lnTo>
                <a:lnTo>
                  <a:pt x="1127" y="1462"/>
                </a:lnTo>
                <a:lnTo>
                  <a:pt x="1143" y="1411"/>
                </a:lnTo>
                <a:lnTo>
                  <a:pt x="1152" y="1355"/>
                </a:lnTo>
                <a:lnTo>
                  <a:pt x="1154" y="1293"/>
                </a:lnTo>
                <a:lnTo>
                  <a:pt x="1154" y="566"/>
                </a:lnTo>
                <a:lnTo>
                  <a:pt x="1154" y="562"/>
                </a:lnTo>
                <a:lnTo>
                  <a:pt x="1152" y="553"/>
                </a:lnTo>
                <a:lnTo>
                  <a:pt x="1151" y="540"/>
                </a:lnTo>
                <a:lnTo>
                  <a:pt x="1143" y="526"/>
                </a:lnTo>
                <a:lnTo>
                  <a:pt x="1136" y="509"/>
                </a:lnTo>
                <a:lnTo>
                  <a:pt x="1123" y="491"/>
                </a:lnTo>
                <a:lnTo>
                  <a:pt x="1109" y="477"/>
                </a:lnTo>
                <a:lnTo>
                  <a:pt x="1087" y="462"/>
                </a:lnTo>
                <a:lnTo>
                  <a:pt x="1062" y="453"/>
                </a:lnTo>
                <a:lnTo>
                  <a:pt x="1031" y="449"/>
                </a:lnTo>
                <a:close/>
                <a:moveTo>
                  <a:pt x="603" y="60"/>
                </a:moveTo>
                <a:lnTo>
                  <a:pt x="596" y="62"/>
                </a:lnTo>
                <a:lnTo>
                  <a:pt x="582" y="62"/>
                </a:lnTo>
                <a:lnTo>
                  <a:pt x="565" y="66"/>
                </a:lnTo>
                <a:lnTo>
                  <a:pt x="547" y="69"/>
                </a:lnTo>
                <a:lnTo>
                  <a:pt x="529" y="77"/>
                </a:lnTo>
                <a:lnTo>
                  <a:pt x="509" y="87"/>
                </a:lnTo>
                <a:lnTo>
                  <a:pt x="492" y="102"/>
                </a:lnTo>
                <a:lnTo>
                  <a:pt x="478" y="122"/>
                </a:lnTo>
                <a:lnTo>
                  <a:pt x="465" y="147"/>
                </a:lnTo>
                <a:lnTo>
                  <a:pt x="460" y="177"/>
                </a:lnTo>
                <a:lnTo>
                  <a:pt x="760" y="173"/>
                </a:lnTo>
                <a:lnTo>
                  <a:pt x="758" y="169"/>
                </a:lnTo>
                <a:lnTo>
                  <a:pt x="756" y="162"/>
                </a:lnTo>
                <a:lnTo>
                  <a:pt x="752" y="149"/>
                </a:lnTo>
                <a:lnTo>
                  <a:pt x="745" y="133"/>
                </a:lnTo>
                <a:lnTo>
                  <a:pt x="734" y="117"/>
                </a:lnTo>
                <a:lnTo>
                  <a:pt x="720" y="100"/>
                </a:lnTo>
                <a:lnTo>
                  <a:pt x="702" y="84"/>
                </a:lnTo>
                <a:lnTo>
                  <a:pt x="676" y="73"/>
                </a:lnTo>
                <a:lnTo>
                  <a:pt x="645" y="64"/>
                </a:lnTo>
                <a:lnTo>
                  <a:pt x="607" y="60"/>
                </a:lnTo>
                <a:lnTo>
                  <a:pt x="603" y="60"/>
                </a:lnTo>
                <a:close/>
                <a:moveTo>
                  <a:pt x="603" y="0"/>
                </a:moveTo>
                <a:lnTo>
                  <a:pt x="607" y="0"/>
                </a:lnTo>
                <a:lnTo>
                  <a:pt x="651" y="4"/>
                </a:lnTo>
                <a:lnTo>
                  <a:pt x="689" y="13"/>
                </a:lnTo>
                <a:lnTo>
                  <a:pt x="720" y="26"/>
                </a:lnTo>
                <a:lnTo>
                  <a:pt x="747" y="42"/>
                </a:lnTo>
                <a:lnTo>
                  <a:pt x="769" y="60"/>
                </a:lnTo>
                <a:lnTo>
                  <a:pt x="787" y="80"/>
                </a:lnTo>
                <a:lnTo>
                  <a:pt x="800" y="100"/>
                </a:lnTo>
                <a:lnTo>
                  <a:pt x="811" y="120"/>
                </a:lnTo>
                <a:lnTo>
                  <a:pt x="818" y="138"/>
                </a:lnTo>
                <a:lnTo>
                  <a:pt x="822" y="153"/>
                </a:lnTo>
                <a:lnTo>
                  <a:pt x="825" y="166"/>
                </a:lnTo>
                <a:lnTo>
                  <a:pt x="827" y="175"/>
                </a:lnTo>
                <a:lnTo>
                  <a:pt x="827" y="177"/>
                </a:lnTo>
                <a:lnTo>
                  <a:pt x="1080" y="177"/>
                </a:lnTo>
                <a:lnTo>
                  <a:pt x="1116" y="178"/>
                </a:lnTo>
                <a:lnTo>
                  <a:pt x="1145" y="186"/>
                </a:lnTo>
                <a:lnTo>
                  <a:pt x="1171" y="198"/>
                </a:lnTo>
                <a:lnTo>
                  <a:pt x="1189" y="213"/>
                </a:lnTo>
                <a:lnTo>
                  <a:pt x="1203" y="229"/>
                </a:lnTo>
                <a:lnTo>
                  <a:pt x="1212" y="246"/>
                </a:lnTo>
                <a:lnTo>
                  <a:pt x="1220" y="260"/>
                </a:lnTo>
                <a:lnTo>
                  <a:pt x="1225" y="273"/>
                </a:lnTo>
                <a:lnTo>
                  <a:pt x="1227" y="282"/>
                </a:lnTo>
                <a:lnTo>
                  <a:pt x="1227" y="286"/>
                </a:lnTo>
                <a:lnTo>
                  <a:pt x="1227" y="1317"/>
                </a:lnTo>
                <a:lnTo>
                  <a:pt x="1216" y="1387"/>
                </a:lnTo>
                <a:lnTo>
                  <a:pt x="1200" y="1449"/>
                </a:lnTo>
                <a:lnTo>
                  <a:pt x="1178" y="1506"/>
                </a:lnTo>
                <a:lnTo>
                  <a:pt x="1152" y="1557"/>
                </a:lnTo>
                <a:lnTo>
                  <a:pt x="1122" y="1600"/>
                </a:lnTo>
                <a:lnTo>
                  <a:pt x="1087" y="1638"/>
                </a:lnTo>
                <a:lnTo>
                  <a:pt x="1051" y="1671"/>
                </a:lnTo>
                <a:lnTo>
                  <a:pt x="1011" y="1700"/>
                </a:lnTo>
                <a:lnTo>
                  <a:pt x="971" y="1726"/>
                </a:lnTo>
                <a:lnTo>
                  <a:pt x="929" y="1746"/>
                </a:lnTo>
                <a:lnTo>
                  <a:pt x="887" y="1762"/>
                </a:lnTo>
                <a:lnTo>
                  <a:pt x="845" y="1775"/>
                </a:lnTo>
                <a:lnTo>
                  <a:pt x="805" y="1786"/>
                </a:lnTo>
                <a:lnTo>
                  <a:pt x="767" y="1793"/>
                </a:lnTo>
                <a:lnTo>
                  <a:pt x="732" y="1798"/>
                </a:lnTo>
                <a:lnTo>
                  <a:pt x="700" y="1802"/>
                </a:lnTo>
                <a:lnTo>
                  <a:pt x="671" y="1804"/>
                </a:lnTo>
                <a:lnTo>
                  <a:pt x="671" y="1835"/>
                </a:lnTo>
                <a:lnTo>
                  <a:pt x="667" y="1857"/>
                </a:lnTo>
                <a:lnTo>
                  <a:pt x="658" y="1875"/>
                </a:lnTo>
                <a:lnTo>
                  <a:pt x="642" y="1887"/>
                </a:lnTo>
                <a:lnTo>
                  <a:pt x="642" y="1922"/>
                </a:lnTo>
                <a:lnTo>
                  <a:pt x="640" y="1966"/>
                </a:lnTo>
                <a:lnTo>
                  <a:pt x="640" y="2017"/>
                </a:lnTo>
                <a:lnTo>
                  <a:pt x="638" y="2073"/>
                </a:lnTo>
                <a:lnTo>
                  <a:pt x="638" y="2131"/>
                </a:lnTo>
                <a:lnTo>
                  <a:pt x="640" y="2193"/>
                </a:lnTo>
                <a:lnTo>
                  <a:pt x="643" y="2229"/>
                </a:lnTo>
                <a:lnTo>
                  <a:pt x="656" y="2260"/>
                </a:lnTo>
                <a:lnTo>
                  <a:pt x="672" y="2287"/>
                </a:lnTo>
                <a:lnTo>
                  <a:pt x="694" y="2309"/>
                </a:lnTo>
                <a:lnTo>
                  <a:pt x="718" y="2326"/>
                </a:lnTo>
                <a:lnTo>
                  <a:pt x="742" y="2340"/>
                </a:lnTo>
                <a:lnTo>
                  <a:pt x="765" y="2349"/>
                </a:lnTo>
                <a:lnTo>
                  <a:pt x="787" y="2357"/>
                </a:lnTo>
                <a:lnTo>
                  <a:pt x="803" y="2362"/>
                </a:lnTo>
                <a:lnTo>
                  <a:pt x="814" y="2364"/>
                </a:lnTo>
                <a:lnTo>
                  <a:pt x="820" y="2366"/>
                </a:lnTo>
                <a:lnTo>
                  <a:pt x="1307" y="2366"/>
                </a:lnTo>
                <a:lnTo>
                  <a:pt x="1307" y="2413"/>
                </a:lnTo>
                <a:lnTo>
                  <a:pt x="1302" y="2413"/>
                </a:lnTo>
                <a:lnTo>
                  <a:pt x="1283" y="2415"/>
                </a:lnTo>
                <a:lnTo>
                  <a:pt x="1254" y="2415"/>
                </a:lnTo>
                <a:lnTo>
                  <a:pt x="1216" y="2417"/>
                </a:lnTo>
                <a:lnTo>
                  <a:pt x="1165" y="2418"/>
                </a:lnTo>
                <a:lnTo>
                  <a:pt x="1105" y="2418"/>
                </a:lnTo>
                <a:lnTo>
                  <a:pt x="1034" y="2420"/>
                </a:lnTo>
                <a:lnTo>
                  <a:pt x="956" y="2420"/>
                </a:lnTo>
                <a:lnTo>
                  <a:pt x="867" y="2422"/>
                </a:lnTo>
                <a:lnTo>
                  <a:pt x="816" y="2418"/>
                </a:lnTo>
                <a:lnTo>
                  <a:pt x="771" y="2409"/>
                </a:lnTo>
                <a:lnTo>
                  <a:pt x="731" y="2397"/>
                </a:lnTo>
                <a:lnTo>
                  <a:pt x="698" y="2382"/>
                </a:lnTo>
                <a:lnTo>
                  <a:pt x="671" y="2362"/>
                </a:lnTo>
                <a:lnTo>
                  <a:pt x="647" y="2340"/>
                </a:lnTo>
                <a:lnTo>
                  <a:pt x="629" y="2318"/>
                </a:lnTo>
                <a:lnTo>
                  <a:pt x="614" y="2297"/>
                </a:lnTo>
                <a:lnTo>
                  <a:pt x="603" y="2273"/>
                </a:lnTo>
                <a:lnTo>
                  <a:pt x="596" y="2253"/>
                </a:lnTo>
                <a:lnTo>
                  <a:pt x="589" y="2233"/>
                </a:lnTo>
                <a:lnTo>
                  <a:pt x="585" y="2217"/>
                </a:lnTo>
                <a:lnTo>
                  <a:pt x="583" y="2204"/>
                </a:lnTo>
                <a:lnTo>
                  <a:pt x="583" y="2197"/>
                </a:lnTo>
                <a:lnTo>
                  <a:pt x="583" y="2193"/>
                </a:lnTo>
                <a:lnTo>
                  <a:pt x="583" y="1891"/>
                </a:lnTo>
                <a:lnTo>
                  <a:pt x="563" y="1878"/>
                </a:lnTo>
                <a:lnTo>
                  <a:pt x="552" y="1858"/>
                </a:lnTo>
                <a:lnTo>
                  <a:pt x="547" y="1835"/>
                </a:lnTo>
                <a:lnTo>
                  <a:pt x="547" y="1804"/>
                </a:lnTo>
                <a:lnTo>
                  <a:pt x="469" y="1795"/>
                </a:lnTo>
                <a:lnTo>
                  <a:pt x="398" y="1782"/>
                </a:lnTo>
                <a:lnTo>
                  <a:pt x="334" y="1764"/>
                </a:lnTo>
                <a:lnTo>
                  <a:pt x="278" y="1742"/>
                </a:lnTo>
                <a:lnTo>
                  <a:pt x="227" y="1717"/>
                </a:lnTo>
                <a:lnTo>
                  <a:pt x="185" y="1687"/>
                </a:lnTo>
                <a:lnTo>
                  <a:pt x="147" y="1657"/>
                </a:lnTo>
                <a:lnTo>
                  <a:pt x="114" y="1626"/>
                </a:lnTo>
                <a:lnTo>
                  <a:pt x="87" y="1593"/>
                </a:lnTo>
                <a:lnTo>
                  <a:pt x="65" y="1560"/>
                </a:lnTo>
                <a:lnTo>
                  <a:pt x="47" y="1527"/>
                </a:lnTo>
                <a:lnTo>
                  <a:pt x="32" y="1497"/>
                </a:lnTo>
                <a:lnTo>
                  <a:pt x="22" y="1467"/>
                </a:lnTo>
                <a:lnTo>
                  <a:pt x="12" y="1442"/>
                </a:lnTo>
                <a:lnTo>
                  <a:pt x="7" y="1418"/>
                </a:lnTo>
                <a:lnTo>
                  <a:pt x="3" y="1400"/>
                </a:lnTo>
                <a:lnTo>
                  <a:pt x="0" y="1386"/>
                </a:lnTo>
                <a:lnTo>
                  <a:pt x="0" y="1377"/>
                </a:lnTo>
                <a:lnTo>
                  <a:pt x="0" y="1373"/>
                </a:lnTo>
                <a:lnTo>
                  <a:pt x="0" y="309"/>
                </a:lnTo>
                <a:lnTo>
                  <a:pt x="2" y="277"/>
                </a:lnTo>
                <a:lnTo>
                  <a:pt x="9" y="251"/>
                </a:lnTo>
                <a:lnTo>
                  <a:pt x="20" y="229"/>
                </a:lnTo>
                <a:lnTo>
                  <a:pt x="34" y="213"/>
                </a:lnTo>
                <a:lnTo>
                  <a:pt x="51" y="200"/>
                </a:lnTo>
                <a:lnTo>
                  <a:pt x="67" y="191"/>
                </a:lnTo>
                <a:lnTo>
                  <a:pt x="83" y="184"/>
                </a:lnTo>
                <a:lnTo>
                  <a:pt x="96" y="180"/>
                </a:lnTo>
                <a:lnTo>
                  <a:pt x="109" y="178"/>
                </a:lnTo>
                <a:lnTo>
                  <a:pt x="116" y="177"/>
                </a:lnTo>
                <a:lnTo>
                  <a:pt x="120" y="177"/>
                </a:lnTo>
                <a:lnTo>
                  <a:pt x="383" y="173"/>
                </a:lnTo>
                <a:lnTo>
                  <a:pt x="391" y="135"/>
                </a:lnTo>
                <a:lnTo>
                  <a:pt x="405" y="102"/>
                </a:lnTo>
                <a:lnTo>
                  <a:pt x="423" y="77"/>
                </a:lnTo>
                <a:lnTo>
                  <a:pt x="443" y="55"/>
                </a:lnTo>
                <a:lnTo>
                  <a:pt x="467" y="37"/>
                </a:lnTo>
                <a:lnTo>
                  <a:pt x="492" y="24"/>
                </a:lnTo>
                <a:lnTo>
                  <a:pt x="516" y="15"/>
                </a:lnTo>
                <a:lnTo>
                  <a:pt x="540" y="9"/>
                </a:lnTo>
                <a:lnTo>
                  <a:pt x="562" y="4"/>
                </a:lnTo>
                <a:lnTo>
                  <a:pt x="580" y="2"/>
                </a:lnTo>
                <a:lnTo>
                  <a:pt x="594" y="2"/>
                </a:lnTo>
                <a:lnTo>
                  <a:pt x="60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24" name="Round Same Side Corner Rectangle 3">
            <a:extLst>
              <a:ext uri="{FF2B5EF4-FFF2-40B4-BE49-F238E27FC236}">
                <a16:creationId xmlns:a16="http://schemas.microsoft.com/office/drawing/2014/main" xmlns="" id="{E15ACC4B-05E8-4C65-BFC1-19F2DD4B4FA1}"/>
              </a:ext>
            </a:extLst>
          </p:cNvPr>
          <p:cNvSpPr/>
          <p:nvPr/>
        </p:nvSpPr>
        <p:spPr>
          <a:xfrm rot="10800000">
            <a:off x="5887188" y="5690692"/>
            <a:ext cx="364658" cy="363381"/>
          </a:xfrm>
          <a:custGeom>
            <a:avLst/>
            <a:gdLst/>
            <a:ahLst/>
            <a:cxnLst/>
            <a:rect l="l" t="t" r="r" b="b"/>
            <a:pathLst>
              <a:path w="3974354" h="3960441">
                <a:moveTo>
                  <a:pt x="2479094" y="2176758"/>
                </a:moveTo>
                <a:lnTo>
                  <a:pt x="1505494" y="2176758"/>
                </a:lnTo>
                <a:lnTo>
                  <a:pt x="452687" y="932202"/>
                </a:lnTo>
                <a:cubicBezTo>
                  <a:pt x="416690" y="904368"/>
                  <a:pt x="386967" y="869252"/>
                  <a:pt x="365331" y="828935"/>
                </a:cubicBezTo>
                <a:lnTo>
                  <a:pt x="351150" y="812172"/>
                </a:lnTo>
                <a:lnTo>
                  <a:pt x="356232" y="812172"/>
                </a:lnTo>
                <a:cubicBezTo>
                  <a:pt x="326255" y="758500"/>
                  <a:pt x="310210" y="696547"/>
                  <a:pt x="310210" y="630847"/>
                </a:cubicBezTo>
                <a:lnTo>
                  <a:pt x="310210" y="494902"/>
                </a:lnTo>
                <a:cubicBezTo>
                  <a:pt x="310210" y="351890"/>
                  <a:pt x="426144" y="235956"/>
                  <a:pt x="569156" y="235956"/>
                </a:cubicBezTo>
                <a:lnTo>
                  <a:pt x="3405201" y="235956"/>
                </a:lnTo>
                <a:cubicBezTo>
                  <a:pt x="3548213" y="235956"/>
                  <a:pt x="3664147" y="351890"/>
                  <a:pt x="3664147" y="494902"/>
                </a:cubicBezTo>
                <a:lnTo>
                  <a:pt x="3664147" y="630847"/>
                </a:lnTo>
                <a:cubicBezTo>
                  <a:pt x="3664147" y="696547"/>
                  <a:pt x="3648102" y="758500"/>
                  <a:pt x="3618125" y="812172"/>
                </a:cubicBezTo>
                <a:lnTo>
                  <a:pt x="3633438" y="812172"/>
                </a:lnTo>
                <a:close/>
                <a:moveTo>
                  <a:pt x="2377107" y="3672408"/>
                </a:moveTo>
                <a:lnTo>
                  <a:pt x="2377107" y="2447804"/>
                </a:lnTo>
                <a:lnTo>
                  <a:pt x="3735479" y="805811"/>
                </a:lnTo>
                <a:lnTo>
                  <a:pt x="3722860" y="805811"/>
                </a:lnTo>
                <a:cubicBezTo>
                  <a:pt x="3765801" y="737693"/>
                  <a:pt x="3789650" y="656896"/>
                  <a:pt x="3789650" y="570528"/>
                </a:cubicBezTo>
                <a:lnTo>
                  <a:pt x="3789650" y="412481"/>
                </a:lnTo>
                <a:cubicBezTo>
                  <a:pt x="3789650" y="246218"/>
                  <a:pt x="3654868" y="111436"/>
                  <a:pt x="3488605" y="111436"/>
                </a:cubicBezTo>
                <a:lnTo>
                  <a:pt x="467214" y="111436"/>
                </a:lnTo>
                <a:cubicBezTo>
                  <a:pt x="300951" y="111436"/>
                  <a:pt x="166169" y="246218"/>
                  <a:pt x="166169" y="412481"/>
                </a:cubicBezTo>
                <a:lnTo>
                  <a:pt x="166169" y="570527"/>
                </a:lnTo>
                <a:cubicBezTo>
                  <a:pt x="166169" y="715183"/>
                  <a:pt x="233072" y="844212"/>
                  <a:pt x="338922" y="926745"/>
                </a:cubicBezTo>
                <a:lnTo>
                  <a:pt x="1585536" y="2433646"/>
                </a:lnTo>
                <a:lnTo>
                  <a:pt x="1585536" y="3672408"/>
                </a:lnTo>
                <a:close/>
                <a:moveTo>
                  <a:pt x="2606109" y="3960441"/>
                </a:moveTo>
                <a:lnTo>
                  <a:pt x="1397478" y="3960441"/>
                </a:lnTo>
                <a:cubicBezTo>
                  <a:pt x="1333543" y="3960441"/>
                  <a:pt x="1281713" y="3900944"/>
                  <a:pt x="1281713" y="3827550"/>
                </a:cubicBezTo>
                <a:lnTo>
                  <a:pt x="1281714" y="3827550"/>
                </a:lnTo>
                <a:cubicBezTo>
                  <a:pt x="1281714" y="3754157"/>
                  <a:pt x="1333544" y="3694659"/>
                  <a:pt x="1397479" y="3694659"/>
                </a:cubicBezTo>
                <a:lnTo>
                  <a:pt x="1459569" y="3694659"/>
                </a:lnTo>
                <a:lnTo>
                  <a:pt x="1459569" y="2562641"/>
                </a:lnTo>
                <a:lnTo>
                  <a:pt x="1459264" y="2562641"/>
                </a:lnTo>
                <a:lnTo>
                  <a:pt x="181140" y="958944"/>
                </a:lnTo>
                <a:cubicBezTo>
                  <a:pt x="70395" y="862399"/>
                  <a:pt x="0" y="709284"/>
                  <a:pt x="0" y="537296"/>
                </a:cubicBezTo>
                <a:lnTo>
                  <a:pt x="0" y="352326"/>
                </a:lnTo>
                <a:cubicBezTo>
                  <a:pt x="0" y="157742"/>
                  <a:pt x="137413" y="0"/>
                  <a:pt x="306921" y="0"/>
                </a:cubicBezTo>
                <a:lnTo>
                  <a:pt x="3667433" y="0"/>
                </a:lnTo>
                <a:cubicBezTo>
                  <a:pt x="3836941" y="0"/>
                  <a:pt x="3974354" y="157742"/>
                  <a:pt x="3974354" y="352326"/>
                </a:cubicBezTo>
                <a:lnTo>
                  <a:pt x="3974354" y="537296"/>
                </a:lnTo>
                <a:cubicBezTo>
                  <a:pt x="3974354" y="707106"/>
                  <a:pt x="3905732" y="858516"/>
                  <a:pt x="3797273" y="955099"/>
                </a:cubicBezTo>
                <a:lnTo>
                  <a:pt x="2516085" y="2562641"/>
                </a:lnTo>
                <a:lnTo>
                  <a:pt x="2514788" y="2562641"/>
                </a:lnTo>
                <a:lnTo>
                  <a:pt x="2514788" y="3694660"/>
                </a:lnTo>
                <a:lnTo>
                  <a:pt x="2606109" y="3694660"/>
                </a:lnTo>
                <a:cubicBezTo>
                  <a:pt x="2670044" y="3694660"/>
                  <a:pt x="2721874" y="3754158"/>
                  <a:pt x="2721874" y="3827551"/>
                </a:cubicBezTo>
                <a:cubicBezTo>
                  <a:pt x="2721874" y="3900944"/>
                  <a:pt x="2670044" y="3960441"/>
                  <a:pt x="2606109" y="39604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5" name="Oval 19">
            <a:extLst>
              <a:ext uri="{FF2B5EF4-FFF2-40B4-BE49-F238E27FC236}">
                <a16:creationId xmlns:a16="http://schemas.microsoft.com/office/drawing/2014/main" xmlns="" id="{2C663713-12B5-42E4-B62C-2C72D4E2636A}"/>
              </a:ext>
            </a:extLst>
          </p:cNvPr>
          <p:cNvSpPr/>
          <p:nvPr/>
        </p:nvSpPr>
        <p:spPr>
          <a:xfrm rot="7840081">
            <a:off x="5839226" y="4191783"/>
            <a:ext cx="463786" cy="395625"/>
          </a:xfrm>
          <a:custGeom>
            <a:avLst/>
            <a:gdLst/>
            <a:ahLst/>
            <a:cxnLst/>
            <a:rect l="l" t="t" r="r" b="b"/>
            <a:pathLst>
              <a:path w="4290840" h="3660228">
                <a:moveTo>
                  <a:pt x="2325835" y="1430901"/>
                </a:moveTo>
                <a:cubicBezTo>
                  <a:pt x="2336670" y="1441414"/>
                  <a:pt x="2351639" y="1447919"/>
                  <a:pt x="2368172" y="1447919"/>
                </a:cubicBezTo>
                <a:cubicBezTo>
                  <a:pt x="2401241" y="1447919"/>
                  <a:pt x="2428048" y="1421905"/>
                  <a:pt x="2428048" y="1389815"/>
                </a:cubicBezTo>
                <a:lnTo>
                  <a:pt x="2428048" y="290423"/>
                </a:lnTo>
                <a:cubicBezTo>
                  <a:pt x="2428048" y="258334"/>
                  <a:pt x="2401241" y="232319"/>
                  <a:pt x="2368173" y="232320"/>
                </a:cubicBezTo>
                <a:cubicBezTo>
                  <a:pt x="2335105" y="232319"/>
                  <a:pt x="2308298" y="258334"/>
                  <a:pt x="2308298" y="290424"/>
                </a:cubicBezTo>
                <a:lnTo>
                  <a:pt x="2308298" y="1389814"/>
                </a:lnTo>
                <a:cubicBezTo>
                  <a:pt x="2308297" y="1405860"/>
                  <a:pt x="2314999" y="1420385"/>
                  <a:pt x="2325835" y="1430901"/>
                </a:cubicBezTo>
                <a:close/>
                <a:moveTo>
                  <a:pt x="1712446" y="1346642"/>
                </a:moveTo>
                <a:cubicBezTo>
                  <a:pt x="1591450" y="1204364"/>
                  <a:pt x="1518764" y="1021961"/>
                  <a:pt x="1518764" y="823084"/>
                </a:cubicBezTo>
                <a:cubicBezTo>
                  <a:pt x="1518764" y="368507"/>
                  <a:pt x="1898505" y="1"/>
                  <a:pt x="2366939" y="0"/>
                </a:cubicBezTo>
                <a:cubicBezTo>
                  <a:pt x="2835373" y="1"/>
                  <a:pt x="3215115" y="368508"/>
                  <a:pt x="3215114" y="823084"/>
                </a:cubicBezTo>
                <a:cubicBezTo>
                  <a:pt x="3215114" y="1277660"/>
                  <a:pt x="2835373" y="1646168"/>
                  <a:pt x="2366939" y="1646167"/>
                </a:cubicBezTo>
                <a:cubicBezTo>
                  <a:pt x="2132723" y="1646167"/>
                  <a:pt x="1920679" y="1554040"/>
                  <a:pt x="1767189" y="1405093"/>
                </a:cubicBezTo>
                <a:cubicBezTo>
                  <a:pt x="1748003" y="1386474"/>
                  <a:pt x="1729732" y="1366968"/>
                  <a:pt x="1712446" y="1346642"/>
                </a:cubicBezTo>
                <a:close/>
                <a:moveTo>
                  <a:pt x="2442785" y="3276067"/>
                </a:moveTo>
                <a:cubicBezTo>
                  <a:pt x="2452539" y="3288725"/>
                  <a:pt x="2467121" y="3297661"/>
                  <a:pt x="2484220" y="3299876"/>
                </a:cubicBezTo>
                <a:lnTo>
                  <a:pt x="3567493" y="3440235"/>
                </a:lnTo>
                <a:cubicBezTo>
                  <a:pt x="3601691" y="3444665"/>
                  <a:pt x="3633005" y="3420535"/>
                  <a:pt x="3637436" y="3386337"/>
                </a:cubicBezTo>
                <a:lnTo>
                  <a:pt x="3638507" y="3378082"/>
                </a:lnTo>
                <a:cubicBezTo>
                  <a:pt x="3642938" y="3343884"/>
                  <a:pt x="3618808" y="3312570"/>
                  <a:pt x="3584610" y="3308139"/>
                </a:cubicBezTo>
                <a:cubicBezTo>
                  <a:pt x="3223518" y="3261353"/>
                  <a:pt x="2862428" y="3214566"/>
                  <a:pt x="2501336" y="3167780"/>
                </a:cubicBezTo>
                <a:cubicBezTo>
                  <a:pt x="2467138" y="3163349"/>
                  <a:pt x="2435824" y="3187479"/>
                  <a:pt x="2431392" y="3221677"/>
                </a:cubicBezTo>
                <a:lnTo>
                  <a:pt x="2430323" y="3229933"/>
                </a:lnTo>
                <a:cubicBezTo>
                  <a:pt x="2428107" y="3247032"/>
                  <a:pt x="2433032" y="3263410"/>
                  <a:pt x="2442785" y="3276067"/>
                </a:cubicBezTo>
                <a:close/>
                <a:moveTo>
                  <a:pt x="2077965" y="3502921"/>
                </a:moveTo>
                <a:cubicBezTo>
                  <a:pt x="2211151" y="3366898"/>
                  <a:pt x="2317658" y="3113548"/>
                  <a:pt x="2352262" y="2815726"/>
                </a:cubicBezTo>
                <a:cubicBezTo>
                  <a:pt x="2386865" y="2517903"/>
                  <a:pt x="2341165" y="2247898"/>
                  <a:pt x="2242534" y="2086510"/>
                </a:cubicBezTo>
                <a:lnTo>
                  <a:pt x="3638641" y="2239266"/>
                </a:lnTo>
                <a:cubicBezTo>
                  <a:pt x="4041695" y="2283368"/>
                  <a:pt x="4331596" y="2636192"/>
                  <a:pt x="4286150" y="3027324"/>
                </a:cubicBezTo>
                <a:cubicBezTo>
                  <a:pt x="4240705" y="3418455"/>
                  <a:pt x="3877125" y="3699778"/>
                  <a:pt x="3474071" y="3655676"/>
                </a:cubicBezTo>
                <a:close/>
                <a:moveTo>
                  <a:pt x="554154" y="3094005"/>
                </a:moveTo>
                <a:cubicBezTo>
                  <a:pt x="563899" y="3106651"/>
                  <a:pt x="578469" y="3115580"/>
                  <a:pt x="595552" y="3117793"/>
                </a:cubicBezTo>
                <a:lnTo>
                  <a:pt x="1844342" y="3279597"/>
                </a:lnTo>
                <a:cubicBezTo>
                  <a:pt x="1878509" y="3284024"/>
                  <a:pt x="1909796" y="3259914"/>
                  <a:pt x="1914223" y="3225747"/>
                </a:cubicBezTo>
                <a:lnTo>
                  <a:pt x="1915292" y="3217498"/>
                </a:lnTo>
                <a:cubicBezTo>
                  <a:pt x="1919719" y="3183330"/>
                  <a:pt x="1895610" y="3152043"/>
                  <a:pt x="1861442" y="3147616"/>
                </a:cubicBezTo>
                <a:lnTo>
                  <a:pt x="612653" y="2985812"/>
                </a:lnTo>
                <a:cubicBezTo>
                  <a:pt x="578485" y="2981385"/>
                  <a:pt x="547198" y="3005495"/>
                  <a:pt x="542771" y="3039662"/>
                </a:cubicBezTo>
                <a:lnTo>
                  <a:pt x="541702" y="3047911"/>
                </a:lnTo>
                <a:cubicBezTo>
                  <a:pt x="539489" y="3064995"/>
                  <a:pt x="544409" y="3081359"/>
                  <a:pt x="554154" y="3094005"/>
                </a:cubicBezTo>
                <a:close/>
                <a:moveTo>
                  <a:pt x="160256" y="3083028"/>
                </a:moveTo>
                <a:cubicBezTo>
                  <a:pt x="43080" y="2940417"/>
                  <a:pt x="-18033" y="2754428"/>
                  <a:pt x="4690" y="2558864"/>
                </a:cubicBezTo>
                <a:cubicBezTo>
                  <a:pt x="50134" y="2167732"/>
                  <a:pt x="413715" y="1886409"/>
                  <a:pt x="816769" y="1930509"/>
                </a:cubicBezTo>
                <a:lnTo>
                  <a:pt x="2159669" y="2077444"/>
                </a:lnTo>
                <a:cubicBezTo>
                  <a:pt x="2252567" y="2248534"/>
                  <a:pt x="2291731" y="2517583"/>
                  <a:pt x="2258286" y="2805444"/>
                </a:cubicBezTo>
                <a:cubicBezTo>
                  <a:pt x="2224840" y="3093304"/>
                  <a:pt x="2124922" y="3347135"/>
                  <a:pt x="1995098" y="3493855"/>
                </a:cubicBezTo>
                <a:lnTo>
                  <a:pt x="652198" y="3346920"/>
                </a:lnTo>
                <a:cubicBezTo>
                  <a:pt x="450671" y="3324868"/>
                  <a:pt x="277431" y="3225638"/>
                  <a:pt x="160256" y="30830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Arial" pitchFamily="34" charset="0"/>
            </a:endParaRPr>
          </a:p>
        </p:txBody>
      </p:sp>
      <p:sp>
        <p:nvSpPr>
          <p:cNvPr id="26" name="Freeform 35">
            <a:extLst>
              <a:ext uri="{FF2B5EF4-FFF2-40B4-BE49-F238E27FC236}">
                <a16:creationId xmlns:a16="http://schemas.microsoft.com/office/drawing/2014/main" xmlns="" id="{AD9F9187-3B0A-4E49-8AF1-8527B17E096E}"/>
              </a:ext>
            </a:extLst>
          </p:cNvPr>
          <p:cNvSpPr>
            <a:spLocks noEditPoints="1"/>
          </p:cNvSpPr>
          <p:nvPr/>
        </p:nvSpPr>
        <p:spPr bwMode="auto">
          <a:xfrm>
            <a:off x="3668943" y="3398348"/>
            <a:ext cx="306614" cy="568184"/>
          </a:xfrm>
          <a:custGeom>
            <a:avLst/>
            <a:gdLst>
              <a:gd name="T0" fmla="*/ 276 w 1307"/>
              <a:gd name="T1" fmla="*/ 1253 h 2422"/>
              <a:gd name="T2" fmla="*/ 296 w 1307"/>
              <a:gd name="T3" fmla="*/ 1287 h 2422"/>
              <a:gd name="T4" fmla="*/ 551 w 1307"/>
              <a:gd name="T5" fmla="*/ 1275 h 2422"/>
              <a:gd name="T6" fmla="*/ 542 w 1307"/>
              <a:gd name="T7" fmla="*/ 1237 h 2422"/>
              <a:gd name="T8" fmla="*/ 289 w 1307"/>
              <a:gd name="T9" fmla="*/ 1037 h 2422"/>
              <a:gd name="T10" fmla="*/ 280 w 1307"/>
              <a:gd name="T11" fmla="*/ 1075 h 2422"/>
              <a:gd name="T12" fmla="*/ 534 w 1307"/>
              <a:gd name="T13" fmla="*/ 1087 h 2422"/>
              <a:gd name="T14" fmla="*/ 554 w 1307"/>
              <a:gd name="T15" fmla="*/ 1053 h 2422"/>
              <a:gd name="T16" fmla="*/ 303 w 1307"/>
              <a:gd name="T17" fmla="*/ 1033 h 2422"/>
              <a:gd name="T18" fmla="*/ 980 w 1307"/>
              <a:gd name="T19" fmla="*/ 1540 h 2422"/>
              <a:gd name="T20" fmla="*/ 762 w 1307"/>
              <a:gd name="T21" fmla="*/ 1655 h 2422"/>
              <a:gd name="T22" fmla="*/ 614 w 1307"/>
              <a:gd name="T23" fmla="*/ 1673 h 2422"/>
              <a:gd name="T24" fmla="*/ 334 w 1307"/>
              <a:gd name="T25" fmla="*/ 1613 h 2422"/>
              <a:gd name="T26" fmla="*/ 183 w 1307"/>
              <a:gd name="T27" fmla="*/ 1455 h 2422"/>
              <a:gd name="T28" fmla="*/ 151 w 1307"/>
              <a:gd name="T29" fmla="*/ 1366 h 2422"/>
              <a:gd name="T30" fmla="*/ 542 w 1307"/>
              <a:gd name="T31" fmla="*/ 837 h 2422"/>
              <a:gd name="T32" fmla="*/ 551 w 1307"/>
              <a:gd name="T33" fmla="*/ 875 h 2422"/>
              <a:gd name="T34" fmla="*/ 296 w 1307"/>
              <a:gd name="T35" fmla="*/ 887 h 2422"/>
              <a:gd name="T36" fmla="*/ 276 w 1307"/>
              <a:gd name="T37" fmla="*/ 853 h 2422"/>
              <a:gd name="T38" fmla="*/ 303 w 1307"/>
              <a:gd name="T39" fmla="*/ 633 h 2422"/>
              <a:gd name="T40" fmla="*/ 554 w 1307"/>
              <a:gd name="T41" fmla="*/ 653 h 2422"/>
              <a:gd name="T42" fmla="*/ 534 w 1307"/>
              <a:gd name="T43" fmla="*/ 687 h 2422"/>
              <a:gd name="T44" fmla="*/ 280 w 1307"/>
              <a:gd name="T45" fmla="*/ 675 h 2422"/>
              <a:gd name="T46" fmla="*/ 289 w 1307"/>
              <a:gd name="T47" fmla="*/ 637 h 2422"/>
              <a:gd name="T48" fmla="*/ 182 w 1307"/>
              <a:gd name="T49" fmla="*/ 453 h 2422"/>
              <a:gd name="T50" fmla="*/ 102 w 1307"/>
              <a:gd name="T51" fmla="*/ 484 h 2422"/>
              <a:gd name="T52" fmla="*/ 67 w 1307"/>
              <a:gd name="T53" fmla="*/ 1349 h 2422"/>
              <a:gd name="T54" fmla="*/ 82 w 1307"/>
              <a:gd name="T55" fmla="*/ 1433 h 2422"/>
              <a:gd name="T56" fmla="*/ 185 w 1307"/>
              <a:gd name="T57" fmla="*/ 1600 h 2422"/>
              <a:gd name="T58" fmla="*/ 462 w 1307"/>
              <a:gd name="T59" fmla="*/ 1727 h 2422"/>
              <a:gd name="T60" fmla="*/ 660 w 1307"/>
              <a:gd name="T61" fmla="*/ 1738 h 2422"/>
              <a:gd name="T62" fmla="*/ 863 w 1307"/>
              <a:gd name="T63" fmla="*/ 1697 h 2422"/>
              <a:gd name="T64" fmla="*/ 1080 w 1307"/>
              <a:gd name="T65" fmla="*/ 1547 h 2422"/>
              <a:gd name="T66" fmla="*/ 1154 w 1307"/>
              <a:gd name="T67" fmla="*/ 566 h 2422"/>
              <a:gd name="T68" fmla="*/ 1123 w 1307"/>
              <a:gd name="T69" fmla="*/ 491 h 2422"/>
              <a:gd name="T70" fmla="*/ 596 w 1307"/>
              <a:gd name="T71" fmla="*/ 62 h 2422"/>
              <a:gd name="T72" fmla="*/ 492 w 1307"/>
              <a:gd name="T73" fmla="*/ 102 h 2422"/>
              <a:gd name="T74" fmla="*/ 756 w 1307"/>
              <a:gd name="T75" fmla="*/ 162 h 2422"/>
              <a:gd name="T76" fmla="*/ 676 w 1307"/>
              <a:gd name="T77" fmla="*/ 73 h 2422"/>
              <a:gd name="T78" fmla="*/ 651 w 1307"/>
              <a:gd name="T79" fmla="*/ 4 h 2422"/>
              <a:gd name="T80" fmla="*/ 800 w 1307"/>
              <a:gd name="T81" fmla="*/ 100 h 2422"/>
              <a:gd name="T82" fmla="*/ 827 w 1307"/>
              <a:gd name="T83" fmla="*/ 177 h 2422"/>
              <a:gd name="T84" fmla="*/ 1203 w 1307"/>
              <a:gd name="T85" fmla="*/ 229 h 2422"/>
              <a:gd name="T86" fmla="*/ 1227 w 1307"/>
              <a:gd name="T87" fmla="*/ 1317 h 2422"/>
              <a:gd name="T88" fmla="*/ 1087 w 1307"/>
              <a:gd name="T89" fmla="*/ 1638 h 2422"/>
              <a:gd name="T90" fmla="*/ 845 w 1307"/>
              <a:gd name="T91" fmla="*/ 1775 h 2422"/>
              <a:gd name="T92" fmla="*/ 671 w 1307"/>
              <a:gd name="T93" fmla="*/ 1835 h 2422"/>
              <a:gd name="T94" fmla="*/ 640 w 1307"/>
              <a:gd name="T95" fmla="*/ 2017 h 2422"/>
              <a:gd name="T96" fmla="*/ 672 w 1307"/>
              <a:gd name="T97" fmla="*/ 2287 h 2422"/>
              <a:gd name="T98" fmla="*/ 803 w 1307"/>
              <a:gd name="T99" fmla="*/ 2362 h 2422"/>
              <a:gd name="T100" fmla="*/ 1283 w 1307"/>
              <a:gd name="T101" fmla="*/ 2415 h 2422"/>
              <a:gd name="T102" fmla="*/ 956 w 1307"/>
              <a:gd name="T103" fmla="*/ 2420 h 2422"/>
              <a:gd name="T104" fmla="*/ 671 w 1307"/>
              <a:gd name="T105" fmla="*/ 2362 h 2422"/>
              <a:gd name="T106" fmla="*/ 589 w 1307"/>
              <a:gd name="T107" fmla="*/ 2233 h 2422"/>
              <a:gd name="T108" fmla="*/ 563 w 1307"/>
              <a:gd name="T109" fmla="*/ 1878 h 2422"/>
              <a:gd name="T110" fmla="*/ 334 w 1307"/>
              <a:gd name="T111" fmla="*/ 1764 h 2422"/>
              <a:gd name="T112" fmla="*/ 87 w 1307"/>
              <a:gd name="T113" fmla="*/ 1593 h 2422"/>
              <a:gd name="T114" fmla="*/ 7 w 1307"/>
              <a:gd name="T115" fmla="*/ 1418 h 2422"/>
              <a:gd name="T116" fmla="*/ 2 w 1307"/>
              <a:gd name="T117" fmla="*/ 277 h 2422"/>
              <a:gd name="T118" fmla="*/ 83 w 1307"/>
              <a:gd name="T119" fmla="*/ 184 h 2422"/>
              <a:gd name="T120" fmla="*/ 391 w 1307"/>
              <a:gd name="T121" fmla="*/ 135 h 2422"/>
              <a:gd name="T122" fmla="*/ 516 w 1307"/>
              <a:gd name="T123" fmla="*/ 15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7" h="2422">
                <a:moveTo>
                  <a:pt x="303" y="1233"/>
                </a:moveTo>
                <a:lnTo>
                  <a:pt x="296" y="1235"/>
                </a:lnTo>
                <a:lnTo>
                  <a:pt x="289" y="1237"/>
                </a:lnTo>
                <a:lnTo>
                  <a:pt x="283" y="1242"/>
                </a:lnTo>
                <a:lnTo>
                  <a:pt x="280" y="1247"/>
                </a:lnTo>
                <a:lnTo>
                  <a:pt x="276" y="1253"/>
                </a:lnTo>
                <a:lnTo>
                  <a:pt x="274" y="1260"/>
                </a:lnTo>
                <a:lnTo>
                  <a:pt x="276" y="1269"/>
                </a:lnTo>
                <a:lnTo>
                  <a:pt x="280" y="1275"/>
                </a:lnTo>
                <a:lnTo>
                  <a:pt x="283" y="1280"/>
                </a:lnTo>
                <a:lnTo>
                  <a:pt x="289" y="1286"/>
                </a:lnTo>
                <a:lnTo>
                  <a:pt x="296" y="1287"/>
                </a:lnTo>
                <a:lnTo>
                  <a:pt x="303" y="1289"/>
                </a:lnTo>
                <a:lnTo>
                  <a:pt x="527" y="1289"/>
                </a:lnTo>
                <a:lnTo>
                  <a:pt x="534" y="1287"/>
                </a:lnTo>
                <a:lnTo>
                  <a:pt x="542" y="1286"/>
                </a:lnTo>
                <a:lnTo>
                  <a:pt x="547" y="1280"/>
                </a:lnTo>
                <a:lnTo>
                  <a:pt x="551" y="1275"/>
                </a:lnTo>
                <a:lnTo>
                  <a:pt x="554" y="1269"/>
                </a:lnTo>
                <a:lnTo>
                  <a:pt x="554" y="1260"/>
                </a:lnTo>
                <a:lnTo>
                  <a:pt x="554" y="1253"/>
                </a:lnTo>
                <a:lnTo>
                  <a:pt x="551" y="1247"/>
                </a:lnTo>
                <a:lnTo>
                  <a:pt x="547" y="1242"/>
                </a:lnTo>
                <a:lnTo>
                  <a:pt x="542" y="1237"/>
                </a:lnTo>
                <a:lnTo>
                  <a:pt x="534" y="1235"/>
                </a:lnTo>
                <a:lnTo>
                  <a:pt x="527" y="1233"/>
                </a:lnTo>
                <a:lnTo>
                  <a:pt x="303" y="1233"/>
                </a:lnTo>
                <a:close/>
                <a:moveTo>
                  <a:pt x="303" y="1033"/>
                </a:moveTo>
                <a:lnTo>
                  <a:pt x="296" y="1035"/>
                </a:lnTo>
                <a:lnTo>
                  <a:pt x="289" y="1037"/>
                </a:lnTo>
                <a:lnTo>
                  <a:pt x="283" y="1042"/>
                </a:lnTo>
                <a:lnTo>
                  <a:pt x="280" y="1047"/>
                </a:lnTo>
                <a:lnTo>
                  <a:pt x="276" y="1053"/>
                </a:lnTo>
                <a:lnTo>
                  <a:pt x="274" y="1060"/>
                </a:lnTo>
                <a:lnTo>
                  <a:pt x="276" y="1069"/>
                </a:lnTo>
                <a:lnTo>
                  <a:pt x="280" y="1075"/>
                </a:lnTo>
                <a:lnTo>
                  <a:pt x="283" y="1080"/>
                </a:lnTo>
                <a:lnTo>
                  <a:pt x="289" y="1086"/>
                </a:lnTo>
                <a:lnTo>
                  <a:pt x="296" y="1087"/>
                </a:lnTo>
                <a:lnTo>
                  <a:pt x="303" y="1089"/>
                </a:lnTo>
                <a:lnTo>
                  <a:pt x="527" y="1089"/>
                </a:lnTo>
                <a:lnTo>
                  <a:pt x="534" y="1087"/>
                </a:lnTo>
                <a:lnTo>
                  <a:pt x="542" y="1086"/>
                </a:lnTo>
                <a:lnTo>
                  <a:pt x="547" y="1080"/>
                </a:lnTo>
                <a:lnTo>
                  <a:pt x="551" y="1075"/>
                </a:lnTo>
                <a:lnTo>
                  <a:pt x="554" y="1069"/>
                </a:lnTo>
                <a:lnTo>
                  <a:pt x="554" y="1060"/>
                </a:lnTo>
                <a:lnTo>
                  <a:pt x="554" y="1053"/>
                </a:lnTo>
                <a:lnTo>
                  <a:pt x="551" y="1047"/>
                </a:lnTo>
                <a:lnTo>
                  <a:pt x="547" y="1042"/>
                </a:lnTo>
                <a:lnTo>
                  <a:pt x="542" y="1037"/>
                </a:lnTo>
                <a:lnTo>
                  <a:pt x="534" y="1035"/>
                </a:lnTo>
                <a:lnTo>
                  <a:pt x="527" y="1033"/>
                </a:lnTo>
                <a:lnTo>
                  <a:pt x="303" y="1033"/>
                </a:lnTo>
                <a:close/>
                <a:moveTo>
                  <a:pt x="1067" y="946"/>
                </a:moveTo>
                <a:lnTo>
                  <a:pt x="1067" y="1366"/>
                </a:lnTo>
                <a:lnTo>
                  <a:pt x="1052" y="1418"/>
                </a:lnTo>
                <a:lnTo>
                  <a:pt x="1034" y="1466"/>
                </a:lnTo>
                <a:lnTo>
                  <a:pt x="1009" y="1506"/>
                </a:lnTo>
                <a:lnTo>
                  <a:pt x="980" y="1540"/>
                </a:lnTo>
                <a:lnTo>
                  <a:pt x="945" y="1569"/>
                </a:lnTo>
                <a:lnTo>
                  <a:pt x="911" y="1595"/>
                </a:lnTo>
                <a:lnTo>
                  <a:pt x="874" y="1615"/>
                </a:lnTo>
                <a:lnTo>
                  <a:pt x="836" y="1633"/>
                </a:lnTo>
                <a:lnTo>
                  <a:pt x="798" y="1646"/>
                </a:lnTo>
                <a:lnTo>
                  <a:pt x="762" y="1655"/>
                </a:lnTo>
                <a:lnTo>
                  <a:pt x="727" y="1662"/>
                </a:lnTo>
                <a:lnTo>
                  <a:pt x="696" y="1667"/>
                </a:lnTo>
                <a:lnTo>
                  <a:pt x="667" y="1671"/>
                </a:lnTo>
                <a:lnTo>
                  <a:pt x="643" y="1673"/>
                </a:lnTo>
                <a:lnTo>
                  <a:pt x="627" y="1673"/>
                </a:lnTo>
                <a:lnTo>
                  <a:pt x="614" y="1673"/>
                </a:lnTo>
                <a:lnTo>
                  <a:pt x="611" y="1673"/>
                </a:lnTo>
                <a:lnTo>
                  <a:pt x="542" y="1671"/>
                </a:lnTo>
                <a:lnTo>
                  <a:pt x="482" y="1664"/>
                </a:lnTo>
                <a:lnTo>
                  <a:pt x="427" y="1651"/>
                </a:lnTo>
                <a:lnTo>
                  <a:pt x="378" y="1633"/>
                </a:lnTo>
                <a:lnTo>
                  <a:pt x="334" y="1613"/>
                </a:lnTo>
                <a:lnTo>
                  <a:pt x="298" y="1589"/>
                </a:lnTo>
                <a:lnTo>
                  <a:pt x="267" y="1562"/>
                </a:lnTo>
                <a:lnTo>
                  <a:pt x="240" y="1537"/>
                </a:lnTo>
                <a:lnTo>
                  <a:pt x="216" y="1507"/>
                </a:lnTo>
                <a:lnTo>
                  <a:pt x="198" y="1482"/>
                </a:lnTo>
                <a:lnTo>
                  <a:pt x="183" y="1455"/>
                </a:lnTo>
                <a:lnTo>
                  <a:pt x="172" y="1431"/>
                </a:lnTo>
                <a:lnTo>
                  <a:pt x="163" y="1409"/>
                </a:lnTo>
                <a:lnTo>
                  <a:pt x="158" y="1391"/>
                </a:lnTo>
                <a:lnTo>
                  <a:pt x="154" y="1377"/>
                </a:lnTo>
                <a:lnTo>
                  <a:pt x="152" y="1367"/>
                </a:lnTo>
                <a:lnTo>
                  <a:pt x="151" y="1366"/>
                </a:lnTo>
                <a:lnTo>
                  <a:pt x="151" y="949"/>
                </a:lnTo>
                <a:lnTo>
                  <a:pt x="1067" y="946"/>
                </a:lnTo>
                <a:close/>
                <a:moveTo>
                  <a:pt x="303" y="833"/>
                </a:moveTo>
                <a:lnTo>
                  <a:pt x="527" y="833"/>
                </a:lnTo>
                <a:lnTo>
                  <a:pt x="534" y="835"/>
                </a:lnTo>
                <a:lnTo>
                  <a:pt x="542" y="837"/>
                </a:lnTo>
                <a:lnTo>
                  <a:pt x="547" y="842"/>
                </a:lnTo>
                <a:lnTo>
                  <a:pt x="551" y="847"/>
                </a:lnTo>
                <a:lnTo>
                  <a:pt x="554" y="853"/>
                </a:lnTo>
                <a:lnTo>
                  <a:pt x="554" y="860"/>
                </a:lnTo>
                <a:lnTo>
                  <a:pt x="554" y="869"/>
                </a:lnTo>
                <a:lnTo>
                  <a:pt x="551" y="875"/>
                </a:lnTo>
                <a:lnTo>
                  <a:pt x="547" y="880"/>
                </a:lnTo>
                <a:lnTo>
                  <a:pt x="542" y="886"/>
                </a:lnTo>
                <a:lnTo>
                  <a:pt x="534" y="887"/>
                </a:lnTo>
                <a:lnTo>
                  <a:pt x="527" y="889"/>
                </a:lnTo>
                <a:lnTo>
                  <a:pt x="303" y="889"/>
                </a:lnTo>
                <a:lnTo>
                  <a:pt x="296" y="887"/>
                </a:lnTo>
                <a:lnTo>
                  <a:pt x="289" y="886"/>
                </a:lnTo>
                <a:lnTo>
                  <a:pt x="283" y="880"/>
                </a:lnTo>
                <a:lnTo>
                  <a:pt x="280" y="875"/>
                </a:lnTo>
                <a:lnTo>
                  <a:pt x="276" y="869"/>
                </a:lnTo>
                <a:lnTo>
                  <a:pt x="274" y="860"/>
                </a:lnTo>
                <a:lnTo>
                  <a:pt x="276" y="853"/>
                </a:lnTo>
                <a:lnTo>
                  <a:pt x="280" y="847"/>
                </a:lnTo>
                <a:lnTo>
                  <a:pt x="283" y="842"/>
                </a:lnTo>
                <a:lnTo>
                  <a:pt x="289" y="837"/>
                </a:lnTo>
                <a:lnTo>
                  <a:pt x="296" y="835"/>
                </a:lnTo>
                <a:lnTo>
                  <a:pt x="303" y="833"/>
                </a:lnTo>
                <a:close/>
                <a:moveTo>
                  <a:pt x="303" y="633"/>
                </a:moveTo>
                <a:lnTo>
                  <a:pt x="527" y="633"/>
                </a:lnTo>
                <a:lnTo>
                  <a:pt x="534" y="635"/>
                </a:lnTo>
                <a:lnTo>
                  <a:pt x="542" y="637"/>
                </a:lnTo>
                <a:lnTo>
                  <a:pt x="547" y="642"/>
                </a:lnTo>
                <a:lnTo>
                  <a:pt x="551" y="647"/>
                </a:lnTo>
                <a:lnTo>
                  <a:pt x="554" y="653"/>
                </a:lnTo>
                <a:lnTo>
                  <a:pt x="554" y="662"/>
                </a:lnTo>
                <a:lnTo>
                  <a:pt x="554" y="669"/>
                </a:lnTo>
                <a:lnTo>
                  <a:pt x="551" y="675"/>
                </a:lnTo>
                <a:lnTo>
                  <a:pt x="547" y="680"/>
                </a:lnTo>
                <a:lnTo>
                  <a:pt x="542" y="686"/>
                </a:lnTo>
                <a:lnTo>
                  <a:pt x="534" y="687"/>
                </a:lnTo>
                <a:lnTo>
                  <a:pt x="527" y="689"/>
                </a:lnTo>
                <a:lnTo>
                  <a:pt x="303" y="689"/>
                </a:lnTo>
                <a:lnTo>
                  <a:pt x="296" y="687"/>
                </a:lnTo>
                <a:lnTo>
                  <a:pt x="289" y="686"/>
                </a:lnTo>
                <a:lnTo>
                  <a:pt x="283" y="680"/>
                </a:lnTo>
                <a:lnTo>
                  <a:pt x="280" y="675"/>
                </a:lnTo>
                <a:lnTo>
                  <a:pt x="276" y="669"/>
                </a:lnTo>
                <a:lnTo>
                  <a:pt x="274" y="662"/>
                </a:lnTo>
                <a:lnTo>
                  <a:pt x="276" y="653"/>
                </a:lnTo>
                <a:lnTo>
                  <a:pt x="280" y="647"/>
                </a:lnTo>
                <a:lnTo>
                  <a:pt x="283" y="642"/>
                </a:lnTo>
                <a:lnTo>
                  <a:pt x="289" y="637"/>
                </a:lnTo>
                <a:lnTo>
                  <a:pt x="296" y="635"/>
                </a:lnTo>
                <a:lnTo>
                  <a:pt x="303" y="633"/>
                </a:lnTo>
                <a:close/>
                <a:moveTo>
                  <a:pt x="1031" y="449"/>
                </a:moveTo>
                <a:lnTo>
                  <a:pt x="191" y="453"/>
                </a:lnTo>
                <a:lnTo>
                  <a:pt x="189" y="453"/>
                </a:lnTo>
                <a:lnTo>
                  <a:pt x="182" y="453"/>
                </a:lnTo>
                <a:lnTo>
                  <a:pt x="172" y="453"/>
                </a:lnTo>
                <a:lnTo>
                  <a:pt x="160" y="455"/>
                </a:lnTo>
                <a:lnTo>
                  <a:pt x="147" y="457"/>
                </a:lnTo>
                <a:lnTo>
                  <a:pt x="132" y="464"/>
                </a:lnTo>
                <a:lnTo>
                  <a:pt x="116" y="471"/>
                </a:lnTo>
                <a:lnTo>
                  <a:pt x="102" y="484"/>
                </a:lnTo>
                <a:lnTo>
                  <a:pt x="89" y="502"/>
                </a:lnTo>
                <a:lnTo>
                  <a:pt x="78" y="524"/>
                </a:lnTo>
                <a:lnTo>
                  <a:pt x="69" y="551"/>
                </a:lnTo>
                <a:lnTo>
                  <a:pt x="63" y="584"/>
                </a:lnTo>
                <a:lnTo>
                  <a:pt x="63" y="626"/>
                </a:lnTo>
                <a:lnTo>
                  <a:pt x="67" y="1349"/>
                </a:lnTo>
                <a:lnTo>
                  <a:pt x="67" y="1351"/>
                </a:lnTo>
                <a:lnTo>
                  <a:pt x="67" y="1360"/>
                </a:lnTo>
                <a:lnTo>
                  <a:pt x="69" y="1373"/>
                </a:lnTo>
                <a:lnTo>
                  <a:pt x="72" y="1389"/>
                </a:lnTo>
                <a:lnTo>
                  <a:pt x="76" y="1409"/>
                </a:lnTo>
                <a:lnTo>
                  <a:pt x="82" y="1433"/>
                </a:lnTo>
                <a:lnTo>
                  <a:pt x="91" y="1458"/>
                </a:lnTo>
                <a:lnTo>
                  <a:pt x="102" y="1484"/>
                </a:lnTo>
                <a:lnTo>
                  <a:pt x="118" y="1513"/>
                </a:lnTo>
                <a:lnTo>
                  <a:pt x="136" y="1542"/>
                </a:lnTo>
                <a:lnTo>
                  <a:pt x="158" y="1571"/>
                </a:lnTo>
                <a:lnTo>
                  <a:pt x="185" y="1600"/>
                </a:lnTo>
                <a:lnTo>
                  <a:pt x="216" y="1627"/>
                </a:lnTo>
                <a:lnTo>
                  <a:pt x="254" y="1653"/>
                </a:lnTo>
                <a:lnTo>
                  <a:pt x="296" y="1677"/>
                </a:lnTo>
                <a:lnTo>
                  <a:pt x="345" y="1697"/>
                </a:lnTo>
                <a:lnTo>
                  <a:pt x="400" y="1715"/>
                </a:lnTo>
                <a:lnTo>
                  <a:pt x="462" y="1727"/>
                </a:lnTo>
                <a:lnTo>
                  <a:pt x="531" y="1737"/>
                </a:lnTo>
                <a:lnTo>
                  <a:pt x="607" y="1740"/>
                </a:lnTo>
                <a:lnTo>
                  <a:pt x="611" y="1742"/>
                </a:lnTo>
                <a:lnTo>
                  <a:pt x="622" y="1740"/>
                </a:lnTo>
                <a:lnTo>
                  <a:pt x="638" y="1740"/>
                </a:lnTo>
                <a:lnTo>
                  <a:pt x="660" y="1738"/>
                </a:lnTo>
                <a:lnTo>
                  <a:pt x="687" y="1737"/>
                </a:lnTo>
                <a:lnTo>
                  <a:pt x="716" y="1733"/>
                </a:lnTo>
                <a:lnTo>
                  <a:pt x="751" y="1727"/>
                </a:lnTo>
                <a:lnTo>
                  <a:pt x="787" y="1718"/>
                </a:lnTo>
                <a:lnTo>
                  <a:pt x="825" y="1709"/>
                </a:lnTo>
                <a:lnTo>
                  <a:pt x="863" y="1697"/>
                </a:lnTo>
                <a:lnTo>
                  <a:pt x="903" y="1680"/>
                </a:lnTo>
                <a:lnTo>
                  <a:pt x="942" y="1662"/>
                </a:lnTo>
                <a:lnTo>
                  <a:pt x="980" y="1640"/>
                </a:lnTo>
                <a:lnTo>
                  <a:pt x="1016" y="1613"/>
                </a:lnTo>
                <a:lnTo>
                  <a:pt x="1049" y="1582"/>
                </a:lnTo>
                <a:lnTo>
                  <a:pt x="1080" y="1547"/>
                </a:lnTo>
                <a:lnTo>
                  <a:pt x="1105" y="1507"/>
                </a:lnTo>
                <a:lnTo>
                  <a:pt x="1127" y="1462"/>
                </a:lnTo>
                <a:lnTo>
                  <a:pt x="1143" y="1411"/>
                </a:lnTo>
                <a:lnTo>
                  <a:pt x="1152" y="1355"/>
                </a:lnTo>
                <a:lnTo>
                  <a:pt x="1154" y="1293"/>
                </a:lnTo>
                <a:lnTo>
                  <a:pt x="1154" y="566"/>
                </a:lnTo>
                <a:lnTo>
                  <a:pt x="1154" y="562"/>
                </a:lnTo>
                <a:lnTo>
                  <a:pt x="1152" y="553"/>
                </a:lnTo>
                <a:lnTo>
                  <a:pt x="1151" y="540"/>
                </a:lnTo>
                <a:lnTo>
                  <a:pt x="1143" y="526"/>
                </a:lnTo>
                <a:lnTo>
                  <a:pt x="1136" y="509"/>
                </a:lnTo>
                <a:lnTo>
                  <a:pt x="1123" y="491"/>
                </a:lnTo>
                <a:lnTo>
                  <a:pt x="1109" y="477"/>
                </a:lnTo>
                <a:lnTo>
                  <a:pt x="1087" y="462"/>
                </a:lnTo>
                <a:lnTo>
                  <a:pt x="1062" y="453"/>
                </a:lnTo>
                <a:lnTo>
                  <a:pt x="1031" y="449"/>
                </a:lnTo>
                <a:close/>
                <a:moveTo>
                  <a:pt x="603" y="60"/>
                </a:moveTo>
                <a:lnTo>
                  <a:pt x="596" y="62"/>
                </a:lnTo>
                <a:lnTo>
                  <a:pt x="582" y="62"/>
                </a:lnTo>
                <a:lnTo>
                  <a:pt x="565" y="66"/>
                </a:lnTo>
                <a:lnTo>
                  <a:pt x="547" y="69"/>
                </a:lnTo>
                <a:lnTo>
                  <a:pt x="529" y="77"/>
                </a:lnTo>
                <a:lnTo>
                  <a:pt x="509" y="87"/>
                </a:lnTo>
                <a:lnTo>
                  <a:pt x="492" y="102"/>
                </a:lnTo>
                <a:lnTo>
                  <a:pt x="478" y="122"/>
                </a:lnTo>
                <a:lnTo>
                  <a:pt x="465" y="147"/>
                </a:lnTo>
                <a:lnTo>
                  <a:pt x="460" y="177"/>
                </a:lnTo>
                <a:lnTo>
                  <a:pt x="760" y="173"/>
                </a:lnTo>
                <a:lnTo>
                  <a:pt x="758" y="169"/>
                </a:lnTo>
                <a:lnTo>
                  <a:pt x="756" y="162"/>
                </a:lnTo>
                <a:lnTo>
                  <a:pt x="752" y="149"/>
                </a:lnTo>
                <a:lnTo>
                  <a:pt x="745" y="133"/>
                </a:lnTo>
                <a:lnTo>
                  <a:pt x="734" y="117"/>
                </a:lnTo>
                <a:lnTo>
                  <a:pt x="720" y="100"/>
                </a:lnTo>
                <a:lnTo>
                  <a:pt x="702" y="84"/>
                </a:lnTo>
                <a:lnTo>
                  <a:pt x="676" y="73"/>
                </a:lnTo>
                <a:lnTo>
                  <a:pt x="645" y="64"/>
                </a:lnTo>
                <a:lnTo>
                  <a:pt x="607" y="60"/>
                </a:lnTo>
                <a:lnTo>
                  <a:pt x="603" y="60"/>
                </a:lnTo>
                <a:close/>
                <a:moveTo>
                  <a:pt x="603" y="0"/>
                </a:moveTo>
                <a:lnTo>
                  <a:pt x="607" y="0"/>
                </a:lnTo>
                <a:lnTo>
                  <a:pt x="651" y="4"/>
                </a:lnTo>
                <a:lnTo>
                  <a:pt x="689" y="13"/>
                </a:lnTo>
                <a:lnTo>
                  <a:pt x="720" y="26"/>
                </a:lnTo>
                <a:lnTo>
                  <a:pt x="747" y="42"/>
                </a:lnTo>
                <a:lnTo>
                  <a:pt x="769" y="60"/>
                </a:lnTo>
                <a:lnTo>
                  <a:pt x="787" y="80"/>
                </a:lnTo>
                <a:lnTo>
                  <a:pt x="800" y="100"/>
                </a:lnTo>
                <a:lnTo>
                  <a:pt x="811" y="120"/>
                </a:lnTo>
                <a:lnTo>
                  <a:pt x="818" y="138"/>
                </a:lnTo>
                <a:lnTo>
                  <a:pt x="822" y="153"/>
                </a:lnTo>
                <a:lnTo>
                  <a:pt x="825" y="166"/>
                </a:lnTo>
                <a:lnTo>
                  <a:pt x="827" y="175"/>
                </a:lnTo>
                <a:lnTo>
                  <a:pt x="827" y="177"/>
                </a:lnTo>
                <a:lnTo>
                  <a:pt x="1080" y="177"/>
                </a:lnTo>
                <a:lnTo>
                  <a:pt x="1116" y="178"/>
                </a:lnTo>
                <a:lnTo>
                  <a:pt x="1145" y="186"/>
                </a:lnTo>
                <a:lnTo>
                  <a:pt x="1171" y="198"/>
                </a:lnTo>
                <a:lnTo>
                  <a:pt x="1189" y="213"/>
                </a:lnTo>
                <a:lnTo>
                  <a:pt x="1203" y="229"/>
                </a:lnTo>
                <a:lnTo>
                  <a:pt x="1212" y="246"/>
                </a:lnTo>
                <a:lnTo>
                  <a:pt x="1220" y="260"/>
                </a:lnTo>
                <a:lnTo>
                  <a:pt x="1225" y="273"/>
                </a:lnTo>
                <a:lnTo>
                  <a:pt x="1227" y="282"/>
                </a:lnTo>
                <a:lnTo>
                  <a:pt x="1227" y="286"/>
                </a:lnTo>
                <a:lnTo>
                  <a:pt x="1227" y="1317"/>
                </a:lnTo>
                <a:lnTo>
                  <a:pt x="1216" y="1387"/>
                </a:lnTo>
                <a:lnTo>
                  <a:pt x="1200" y="1449"/>
                </a:lnTo>
                <a:lnTo>
                  <a:pt x="1178" y="1506"/>
                </a:lnTo>
                <a:lnTo>
                  <a:pt x="1152" y="1557"/>
                </a:lnTo>
                <a:lnTo>
                  <a:pt x="1122" y="1600"/>
                </a:lnTo>
                <a:lnTo>
                  <a:pt x="1087" y="1638"/>
                </a:lnTo>
                <a:lnTo>
                  <a:pt x="1051" y="1671"/>
                </a:lnTo>
                <a:lnTo>
                  <a:pt x="1011" y="1700"/>
                </a:lnTo>
                <a:lnTo>
                  <a:pt x="971" y="1726"/>
                </a:lnTo>
                <a:lnTo>
                  <a:pt x="929" y="1746"/>
                </a:lnTo>
                <a:lnTo>
                  <a:pt x="887" y="1762"/>
                </a:lnTo>
                <a:lnTo>
                  <a:pt x="845" y="1775"/>
                </a:lnTo>
                <a:lnTo>
                  <a:pt x="805" y="1786"/>
                </a:lnTo>
                <a:lnTo>
                  <a:pt x="767" y="1793"/>
                </a:lnTo>
                <a:lnTo>
                  <a:pt x="732" y="1798"/>
                </a:lnTo>
                <a:lnTo>
                  <a:pt x="700" y="1802"/>
                </a:lnTo>
                <a:lnTo>
                  <a:pt x="671" y="1804"/>
                </a:lnTo>
                <a:lnTo>
                  <a:pt x="671" y="1835"/>
                </a:lnTo>
                <a:lnTo>
                  <a:pt x="667" y="1857"/>
                </a:lnTo>
                <a:lnTo>
                  <a:pt x="658" y="1875"/>
                </a:lnTo>
                <a:lnTo>
                  <a:pt x="642" y="1887"/>
                </a:lnTo>
                <a:lnTo>
                  <a:pt x="642" y="1922"/>
                </a:lnTo>
                <a:lnTo>
                  <a:pt x="640" y="1966"/>
                </a:lnTo>
                <a:lnTo>
                  <a:pt x="640" y="2017"/>
                </a:lnTo>
                <a:lnTo>
                  <a:pt x="638" y="2073"/>
                </a:lnTo>
                <a:lnTo>
                  <a:pt x="638" y="2131"/>
                </a:lnTo>
                <a:lnTo>
                  <a:pt x="640" y="2193"/>
                </a:lnTo>
                <a:lnTo>
                  <a:pt x="643" y="2229"/>
                </a:lnTo>
                <a:lnTo>
                  <a:pt x="656" y="2260"/>
                </a:lnTo>
                <a:lnTo>
                  <a:pt x="672" y="2287"/>
                </a:lnTo>
                <a:lnTo>
                  <a:pt x="694" y="2309"/>
                </a:lnTo>
                <a:lnTo>
                  <a:pt x="718" y="2326"/>
                </a:lnTo>
                <a:lnTo>
                  <a:pt x="742" y="2340"/>
                </a:lnTo>
                <a:lnTo>
                  <a:pt x="765" y="2349"/>
                </a:lnTo>
                <a:lnTo>
                  <a:pt x="787" y="2357"/>
                </a:lnTo>
                <a:lnTo>
                  <a:pt x="803" y="2362"/>
                </a:lnTo>
                <a:lnTo>
                  <a:pt x="814" y="2364"/>
                </a:lnTo>
                <a:lnTo>
                  <a:pt x="820" y="2366"/>
                </a:lnTo>
                <a:lnTo>
                  <a:pt x="1307" y="2366"/>
                </a:lnTo>
                <a:lnTo>
                  <a:pt x="1307" y="2413"/>
                </a:lnTo>
                <a:lnTo>
                  <a:pt x="1302" y="2413"/>
                </a:lnTo>
                <a:lnTo>
                  <a:pt x="1283" y="2415"/>
                </a:lnTo>
                <a:lnTo>
                  <a:pt x="1254" y="2415"/>
                </a:lnTo>
                <a:lnTo>
                  <a:pt x="1216" y="2417"/>
                </a:lnTo>
                <a:lnTo>
                  <a:pt x="1165" y="2418"/>
                </a:lnTo>
                <a:lnTo>
                  <a:pt x="1105" y="2418"/>
                </a:lnTo>
                <a:lnTo>
                  <a:pt x="1034" y="2420"/>
                </a:lnTo>
                <a:lnTo>
                  <a:pt x="956" y="2420"/>
                </a:lnTo>
                <a:lnTo>
                  <a:pt x="867" y="2422"/>
                </a:lnTo>
                <a:lnTo>
                  <a:pt x="816" y="2418"/>
                </a:lnTo>
                <a:lnTo>
                  <a:pt x="771" y="2409"/>
                </a:lnTo>
                <a:lnTo>
                  <a:pt x="731" y="2397"/>
                </a:lnTo>
                <a:lnTo>
                  <a:pt x="698" y="2382"/>
                </a:lnTo>
                <a:lnTo>
                  <a:pt x="671" y="2362"/>
                </a:lnTo>
                <a:lnTo>
                  <a:pt x="647" y="2340"/>
                </a:lnTo>
                <a:lnTo>
                  <a:pt x="629" y="2318"/>
                </a:lnTo>
                <a:lnTo>
                  <a:pt x="614" y="2297"/>
                </a:lnTo>
                <a:lnTo>
                  <a:pt x="603" y="2273"/>
                </a:lnTo>
                <a:lnTo>
                  <a:pt x="596" y="2253"/>
                </a:lnTo>
                <a:lnTo>
                  <a:pt x="589" y="2233"/>
                </a:lnTo>
                <a:lnTo>
                  <a:pt x="585" y="2217"/>
                </a:lnTo>
                <a:lnTo>
                  <a:pt x="583" y="2204"/>
                </a:lnTo>
                <a:lnTo>
                  <a:pt x="583" y="2197"/>
                </a:lnTo>
                <a:lnTo>
                  <a:pt x="583" y="2193"/>
                </a:lnTo>
                <a:lnTo>
                  <a:pt x="583" y="1891"/>
                </a:lnTo>
                <a:lnTo>
                  <a:pt x="563" y="1878"/>
                </a:lnTo>
                <a:lnTo>
                  <a:pt x="552" y="1858"/>
                </a:lnTo>
                <a:lnTo>
                  <a:pt x="547" y="1835"/>
                </a:lnTo>
                <a:lnTo>
                  <a:pt x="547" y="1804"/>
                </a:lnTo>
                <a:lnTo>
                  <a:pt x="469" y="1795"/>
                </a:lnTo>
                <a:lnTo>
                  <a:pt x="398" y="1782"/>
                </a:lnTo>
                <a:lnTo>
                  <a:pt x="334" y="1764"/>
                </a:lnTo>
                <a:lnTo>
                  <a:pt x="278" y="1742"/>
                </a:lnTo>
                <a:lnTo>
                  <a:pt x="227" y="1717"/>
                </a:lnTo>
                <a:lnTo>
                  <a:pt x="185" y="1687"/>
                </a:lnTo>
                <a:lnTo>
                  <a:pt x="147" y="1657"/>
                </a:lnTo>
                <a:lnTo>
                  <a:pt x="114" y="1626"/>
                </a:lnTo>
                <a:lnTo>
                  <a:pt x="87" y="1593"/>
                </a:lnTo>
                <a:lnTo>
                  <a:pt x="65" y="1560"/>
                </a:lnTo>
                <a:lnTo>
                  <a:pt x="47" y="1527"/>
                </a:lnTo>
                <a:lnTo>
                  <a:pt x="32" y="1497"/>
                </a:lnTo>
                <a:lnTo>
                  <a:pt x="22" y="1467"/>
                </a:lnTo>
                <a:lnTo>
                  <a:pt x="12" y="1442"/>
                </a:lnTo>
                <a:lnTo>
                  <a:pt x="7" y="1418"/>
                </a:lnTo>
                <a:lnTo>
                  <a:pt x="3" y="1400"/>
                </a:lnTo>
                <a:lnTo>
                  <a:pt x="0" y="1386"/>
                </a:lnTo>
                <a:lnTo>
                  <a:pt x="0" y="1377"/>
                </a:lnTo>
                <a:lnTo>
                  <a:pt x="0" y="1373"/>
                </a:lnTo>
                <a:lnTo>
                  <a:pt x="0" y="309"/>
                </a:lnTo>
                <a:lnTo>
                  <a:pt x="2" y="277"/>
                </a:lnTo>
                <a:lnTo>
                  <a:pt x="9" y="251"/>
                </a:lnTo>
                <a:lnTo>
                  <a:pt x="20" y="229"/>
                </a:lnTo>
                <a:lnTo>
                  <a:pt x="34" y="213"/>
                </a:lnTo>
                <a:lnTo>
                  <a:pt x="51" y="200"/>
                </a:lnTo>
                <a:lnTo>
                  <a:pt x="67" y="191"/>
                </a:lnTo>
                <a:lnTo>
                  <a:pt x="83" y="184"/>
                </a:lnTo>
                <a:lnTo>
                  <a:pt x="96" y="180"/>
                </a:lnTo>
                <a:lnTo>
                  <a:pt x="109" y="178"/>
                </a:lnTo>
                <a:lnTo>
                  <a:pt x="116" y="177"/>
                </a:lnTo>
                <a:lnTo>
                  <a:pt x="120" y="177"/>
                </a:lnTo>
                <a:lnTo>
                  <a:pt x="383" y="173"/>
                </a:lnTo>
                <a:lnTo>
                  <a:pt x="391" y="135"/>
                </a:lnTo>
                <a:lnTo>
                  <a:pt x="405" y="102"/>
                </a:lnTo>
                <a:lnTo>
                  <a:pt x="423" y="77"/>
                </a:lnTo>
                <a:lnTo>
                  <a:pt x="443" y="55"/>
                </a:lnTo>
                <a:lnTo>
                  <a:pt x="467" y="37"/>
                </a:lnTo>
                <a:lnTo>
                  <a:pt x="492" y="24"/>
                </a:lnTo>
                <a:lnTo>
                  <a:pt x="516" y="15"/>
                </a:lnTo>
                <a:lnTo>
                  <a:pt x="540" y="9"/>
                </a:lnTo>
                <a:lnTo>
                  <a:pt x="562" y="4"/>
                </a:lnTo>
                <a:lnTo>
                  <a:pt x="580" y="2"/>
                </a:lnTo>
                <a:lnTo>
                  <a:pt x="594" y="2"/>
                </a:lnTo>
                <a:lnTo>
                  <a:pt x="60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27" name="Round Same Side Corner Rectangle 3">
            <a:extLst>
              <a:ext uri="{FF2B5EF4-FFF2-40B4-BE49-F238E27FC236}">
                <a16:creationId xmlns:a16="http://schemas.microsoft.com/office/drawing/2014/main" xmlns="" id="{7A4E4DF7-81E3-4EA8-90A0-5C2E4E7B48F0}"/>
              </a:ext>
            </a:extLst>
          </p:cNvPr>
          <p:cNvSpPr/>
          <p:nvPr/>
        </p:nvSpPr>
        <p:spPr>
          <a:xfrm rot="10800000">
            <a:off x="1550329" y="3386850"/>
            <a:ext cx="364658" cy="363381"/>
          </a:xfrm>
          <a:custGeom>
            <a:avLst/>
            <a:gdLst/>
            <a:ahLst/>
            <a:cxnLst/>
            <a:rect l="l" t="t" r="r" b="b"/>
            <a:pathLst>
              <a:path w="3974354" h="3960441">
                <a:moveTo>
                  <a:pt x="2479094" y="2176758"/>
                </a:moveTo>
                <a:lnTo>
                  <a:pt x="1505494" y="2176758"/>
                </a:lnTo>
                <a:lnTo>
                  <a:pt x="452687" y="932202"/>
                </a:lnTo>
                <a:cubicBezTo>
                  <a:pt x="416690" y="904368"/>
                  <a:pt x="386967" y="869252"/>
                  <a:pt x="365331" y="828935"/>
                </a:cubicBezTo>
                <a:lnTo>
                  <a:pt x="351150" y="812172"/>
                </a:lnTo>
                <a:lnTo>
                  <a:pt x="356232" y="812172"/>
                </a:lnTo>
                <a:cubicBezTo>
                  <a:pt x="326255" y="758500"/>
                  <a:pt x="310210" y="696547"/>
                  <a:pt x="310210" y="630847"/>
                </a:cubicBezTo>
                <a:lnTo>
                  <a:pt x="310210" y="494902"/>
                </a:lnTo>
                <a:cubicBezTo>
                  <a:pt x="310210" y="351890"/>
                  <a:pt x="426144" y="235956"/>
                  <a:pt x="569156" y="235956"/>
                </a:cubicBezTo>
                <a:lnTo>
                  <a:pt x="3405201" y="235956"/>
                </a:lnTo>
                <a:cubicBezTo>
                  <a:pt x="3548213" y="235956"/>
                  <a:pt x="3664147" y="351890"/>
                  <a:pt x="3664147" y="494902"/>
                </a:cubicBezTo>
                <a:lnTo>
                  <a:pt x="3664147" y="630847"/>
                </a:lnTo>
                <a:cubicBezTo>
                  <a:pt x="3664147" y="696547"/>
                  <a:pt x="3648102" y="758500"/>
                  <a:pt x="3618125" y="812172"/>
                </a:cubicBezTo>
                <a:lnTo>
                  <a:pt x="3633438" y="812172"/>
                </a:lnTo>
                <a:close/>
                <a:moveTo>
                  <a:pt x="2377107" y="3672408"/>
                </a:moveTo>
                <a:lnTo>
                  <a:pt x="2377107" y="2447804"/>
                </a:lnTo>
                <a:lnTo>
                  <a:pt x="3735479" y="805811"/>
                </a:lnTo>
                <a:lnTo>
                  <a:pt x="3722860" y="805811"/>
                </a:lnTo>
                <a:cubicBezTo>
                  <a:pt x="3765801" y="737693"/>
                  <a:pt x="3789650" y="656896"/>
                  <a:pt x="3789650" y="570528"/>
                </a:cubicBezTo>
                <a:lnTo>
                  <a:pt x="3789650" y="412481"/>
                </a:lnTo>
                <a:cubicBezTo>
                  <a:pt x="3789650" y="246218"/>
                  <a:pt x="3654868" y="111436"/>
                  <a:pt x="3488605" y="111436"/>
                </a:cubicBezTo>
                <a:lnTo>
                  <a:pt x="467214" y="111436"/>
                </a:lnTo>
                <a:cubicBezTo>
                  <a:pt x="300951" y="111436"/>
                  <a:pt x="166169" y="246218"/>
                  <a:pt x="166169" y="412481"/>
                </a:cubicBezTo>
                <a:lnTo>
                  <a:pt x="166169" y="570527"/>
                </a:lnTo>
                <a:cubicBezTo>
                  <a:pt x="166169" y="715183"/>
                  <a:pt x="233072" y="844212"/>
                  <a:pt x="338922" y="926745"/>
                </a:cubicBezTo>
                <a:lnTo>
                  <a:pt x="1585536" y="2433646"/>
                </a:lnTo>
                <a:lnTo>
                  <a:pt x="1585536" y="3672408"/>
                </a:lnTo>
                <a:close/>
                <a:moveTo>
                  <a:pt x="2606109" y="3960441"/>
                </a:moveTo>
                <a:lnTo>
                  <a:pt x="1397478" y="3960441"/>
                </a:lnTo>
                <a:cubicBezTo>
                  <a:pt x="1333543" y="3960441"/>
                  <a:pt x="1281713" y="3900944"/>
                  <a:pt x="1281713" y="3827550"/>
                </a:cubicBezTo>
                <a:lnTo>
                  <a:pt x="1281714" y="3827550"/>
                </a:lnTo>
                <a:cubicBezTo>
                  <a:pt x="1281714" y="3754157"/>
                  <a:pt x="1333544" y="3694659"/>
                  <a:pt x="1397479" y="3694659"/>
                </a:cubicBezTo>
                <a:lnTo>
                  <a:pt x="1459569" y="3694659"/>
                </a:lnTo>
                <a:lnTo>
                  <a:pt x="1459569" y="2562641"/>
                </a:lnTo>
                <a:lnTo>
                  <a:pt x="1459264" y="2562641"/>
                </a:lnTo>
                <a:lnTo>
                  <a:pt x="181140" y="958944"/>
                </a:lnTo>
                <a:cubicBezTo>
                  <a:pt x="70395" y="862399"/>
                  <a:pt x="0" y="709284"/>
                  <a:pt x="0" y="537296"/>
                </a:cubicBezTo>
                <a:lnTo>
                  <a:pt x="0" y="352326"/>
                </a:lnTo>
                <a:cubicBezTo>
                  <a:pt x="0" y="157742"/>
                  <a:pt x="137413" y="0"/>
                  <a:pt x="306921" y="0"/>
                </a:cubicBezTo>
                <a:lnTo>
                  <a:pt x="3667433" y="0"/>
                </a:lnTo>
                <a:cubicBezTo>
                  <a:pt x="3836941" y="0"/>
                  <a:pt x="3974354" y="157742"/>
                  <a:pt x="3974354" y="352326"/>
                </a:cubicBezTo>
                <a:lnTo>
                  <a:pt x="3974354" y="537296"/>
                </a:lnTo>
                <a:cubicBezTo>
                  <a:pt x="3974354" y="707106"/>
                  <a:pt x="3905732" y="858516"/>
                  <a:pt x="3797273" y="955099"/>
                </a:cubicBezTo>
                <a:lnTo>
                  <a:pt x="2516085" y="2562641"/>
                </a:lnTo>
                <a:lnTo>
                  <a:pt x="2514788" y="2562641"/>
                </a:lnTo>
                <a:lnTo>
                  <a:pt x="2514788" y="3694660"/>
                </a:lnTo>
                <a:lnTo>
                  <a:pt x="2606109" y="3694660"/>
                </a:lnTo>
                <a:cubicBezTo>
                  <a:pt x="2670044" y="3694660"/>
                  <a:pt x="2721874" y="3754158"/>
                  <a:pt x="2721874" y="3827551"/>
                </a:cubicBezTo>
                <a:cubicBezTo>
                  <a:pt x="2721874" y="3900944"/>
                  <a:pt x="2670044" y="3960441"/>
                  <a:pt x="2606109" y="3960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8" name="Oval 19">
            <a:extLst>
              <a:ext uri="{FF2B5EF4-FFF2-40B4-BE49-F238E27FC236}">
                <a16:creationId xmlns:a16="http://schemas.microsoft.com/office/drawing/2014/main" xmlns="" id="{FADB6FBC-6275-49E3-8122-A6B58BF6FF41}"/>
              </a:ext>
            </a:extLst>
          </p:cNvPr>
          <p:cNvSpPr/>
          <p:nvPr/>
        </p:nvSpPr>
        <p:spPr>
          <a:xfrm rot="7840081">
            <a:off x="2565303" y="5049033"/>
            <a:ext cx="463786" cy="395625"/>
          </a:xfrm>
          <a:custGeom>
            <a:avLst/>
            <a:gdLst/>
            <a:ahLst/>
            <a:cxnLst/>
            <a:rect l="l" t="t" r="r" b="b"/>
            <a:pathLst>
              <a:path w="4290840" h="3660228">
                <a:moveTo>
                  <a:pt x="2325835" y="1430901"/>
                </a:moveTo>
                <a:cubicBezTo>
                  <a:pt x="2336670" y="1441414"/>
                  <a:pt x="2351639" y="1447919"/>
                  <a:pt x="2368172" y="1447919"/>
                </a:cubicBezTo>
                <a:cubicBezTo>
                  <a:pt x="2401241" y="1447919"/>
                  <a:pt x="2428048" y="1421905"/>
                  <a:pt x="2428048" y="1389815"/>
                </a:cubicBezTo>
                <a:lnTo>
                  <a:pt x="2428048" y="290423"/>
                </a:lnTo>
                <a:cubicBezTo>
                  <a:pt x="2428048" y="258334"/>
                  <a:pt x="2401241" y="232319"/>
                  <a:pt x="2368173" y="232320"/>
                </a:cubicBezTo>
                <a:cubicBezTo>
                  <a:pt x="2335105" y="232319"/>
                  <a:pt x="2308298" y="258334"/>
                  <a:pt x="2308298" y="290424"/>
                </a:cubicBezTo>
                <a:lnTo>
                  <a:pt x="2308298" y="1389814"/>
                </a:lnTo>
                <a:cubicBezTo>
                  <a:pt x="2308297" y="1405860"/>
                  <a:pt x="2314999" y="1420385"/>
                  <a:pt x="2325835" y="1430901"/>
                </a:cubicBezTo>
                <a:close/>
                <a:moveTo>
                  <a:pt x="1712446" y="1346642"/>
                </a:moveTo>
                <a:cubicBezTo>
                  <a:pt x="1591450" y="1204364"/>
                  <a:pt x="1518764" y="1021961"/>
                  <a:pt x="1518764" y="823084"/>
                </a:cubicBezTo>
                <a:cubicBezTo>
                  <a:pt x="1518764" y="368507"/>
                  <a:pt x="1898505" y="1"/>
                  <a:pt x="2366939" y="0"/>
                </a:cubicBezTo>
                <a:cubicBezTo>
                  <a:pt x="2835373" y="1"/>
                  <a:pt x="3215115" y="368508"/>
                  <a:pt x="3215114" y="823084"/>
                </a:cubicBezTo>
                <a:cubicBezTo>
                  <a:pt x="3215114" y="1277660"/>
                  <a:pt x="2835373" y="1646168"/>
                  <a:pt x="2366939" y="1646167"/>
                </a:cubicBezTo>
                <a:cubicBezTo>
                  <a:pt x="2132723" y="1646167"/>
                  <a:pt x="1920679" y="1554040"/>
                  <a:pt x="1767189" y="1405093"/>
                </a:cubicBezTo>
                <a:cubicBezTo>
                  <a:pt x="1748003" y="1386474"/>
                  <a:pt x="1729732" y="1366968"/>
                  <a:pt x="1712446" y="1346642"/>
                </a:cubicBezTo>
                <a:close/>
                <a:moveTo>
                  <a:pt x="2442785" y="3276067"/>
                </a:moveTo>
                <a:cubicBezTo>
                  <a:pt x="2452539" y="3288725"/>
                  <a:pt x="2467121" y="3297661"/>
                  <a:pt x="2484220" y="3299876"/>
                </a:cubicBezTo>
                <a:lnTo>
                  <a:pt x="3567493" y="3440235"/>
                </a:lnTo>
                <a:cubicBezTo>
                  <a:pt x="3601691" y="3444665"/>
                  <a:pt x="3633005" y="3420535"/>
                  <a:pt x="3637436" y="3386337"/>
                </a:cubicBezTo>
                <a:lnTo>
                  <a:pt x="3638507" y="3378082"/>
                </a:lnTo>
                <a:cubicBezTo>
                  <a:pt x="3642938" y="3343884"/>
                  <a:pt x="3618808" y="3312570"/>
                  <a:pt x="3584610" y="3308139"/>
                </a:cubicBezTo>
                <a:cubicBezTo>
                  <a:pt x="3223518" y="3261353"/>
                  <a:pt x="2862428" y="3214566"/>
                  <a:pt x="2501336" y="3167780"/>
                </a:cubicBezTo>
                <a:cubicBezTo>
                  <a:pt x="2467138" y="3163349"/>
                  <a:pt x="2435824" y="3187479"/>
                  <a:pt x="2431392" y="3221677"/>
                </a:cubicBezTo>
                <a:lnTo>
                  <a:pt x="2430323" y="3229933"/>
                </a:lnTo>
                <a:cubicBezTo>
                  <a:pt x="2428107" y="3247032"/>
                  <a:pt x="2433032" y="3263410"/>
                  <a:pt x="2442785" y="3276067"/>
                </a:cubicBezTo>
                <a:close/>
                <a:moveTo>
                  <a:pt x="2077965" y="3502921"/>
                </a:moveTo>
                <a:cubicBezTo>
                  <a:pt x="2211151" y="3366898"/>
                  <a:pt x="2317658" y="3113548"/>
                  <a:pt x="2352262" y="2815726"/>
                </a:cubicBezTo>
                <a:cubicBezTo>
                  <a:pt x="2386865" y="2517903"/>
                  <a:pt x="2341165" y="2247898"/>
                  <a:pt x="2242534" y="2086510"/>
                </a:cubicBezTo>
                <a:lnTo>
                  <a:pt x="3638641" y="2239266"/>
                </a:lnTo>
                <a:cubicBezTo>
                  <a:pt x="4041695" y="2283368"/>
                  <a:pt x="4331596" y="2636192"/>
                  <a:pt x="4286150" y="3027324"/>
                </a:cubicBezTo>
                <a:cubicBezTo>
                  <a:pt x="4240705" y="3418455"/>
                  <a:pt x="3877125" y="3699778"/>
                  <a:pt x="3474071" y="3655676"/>
                </a:cubicBezTo>
                <a:close/>
                <a:moveTo>
                  <a:pt x="554154" y="3094005"/>
                </a:moveTo>
                <a:cubicBezTo>
                  <a:pt x="563899" y="3106651"/>
                  <a:pt x="578469" y="3115580"/>
                  <a:pt x="595552" y="3117793"/>
                </a:cubicBezTo>
                <a:lnTo>
                  <a:pt x="1844342" y="3279597"/>
                </a:lnTo>
                <a:cubicBezTo>
                  <a:pt x="1878509" y="3284024"/>
                  <a:pt x="1909796" y="3259914"/>
                  <a:pt x="1914223" y="3225747"/>
                </a:cubicBezTo>
                <a:lnTo>
                  <a:pt x="1915292" y="3217498"/>
                </a:lnTo>
                <a:cubicBezTo>
                  <a:pt x="1919719" y="3183330"/>
                  <a:pt x="1895610" y="3152043"/>
                  <a:pt x="1861442" y="3147616"/>
                </a:cubicBezTo>
                <a:lnTo>
                  <a:pt x="612653" y="2985812"/>
                </a:lnTo>
                <a:cubicBezTo>
                  <a:pt x="578485" y="2981385"/>
                  <a:pt x="547198" y="3005495"/>
                  <a:pt x="542771" y="3039662"/>
                </a:cubicBezTo>
                <a:lnTo>
                  <a:pt x="541702" y="3047911"/>
                </a:lnTo>
                <a:cubicBezTo>
                  <a:pt x="539489" y="3064995"/>
                  <a:pt x="544409" y="3081359"/>
                  <a:pt x="554154" y="3094005"/>
                </a:cubicBezTo>
                <a:close/>
                <a:moveTo>
                  <a:pt x="160256" y="3083028"/>
                </a:moveTo>
                <a:cubicBezTo>
                  <a:pt x="43080" y="2940417"/>
                  <a:pt x="-18033" y="2754428"/>
                  <a:pt x="4690" y="2558864"/>
                </a:cubicBezTo>
                <a:cubicBezTo>
                  <a:pt x="50134" y="2167732"/>
                  <a:pt x="413715" y="1886409"/>
                  <a:pt x="816769" y="1930509"/>
                </a:cubicBezTo>
                <a:lnTo>
                  <a:pt x="2159669" y="2077444"/>
                </a:lnTo>
                <a:cubicBezTo>
                  <a:pt x="2252567" y="2248534"/>
                  <a:pt x="2291731" y="2517583"/>
                  <a:pt x="2258286" y="2805444"/>
                </a:cubicBezTo>
                <a:cubicBezTo>
                  <a:pt x="2224840" y="3093304"/>
                  <a:pt x="2124922" y="3347135"/>
                  <a:pt x="1995098" y="3493855"/>
                </a:cubicBezTo>
                <a:lnTo>
                  <a:pt x="652198" y="3346920"/>
                </a:lnTo>
                <a:cubicBezTo>
                  <a:pt x="450671" y="3324868"/>
                  <a:pt x="277431" y="3225638"/>
                  <a:pt x="160256" y="30830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cs typeface="Arial" pitchFamily="34" charset="0"/>
            </a:endParaRPr>
          </a:p>
        </p:txBody>
      </p:sp>
      <p:sp>
        <p:nvSpPr>
          <p:cNvPr id="29" name="Oval 12287">
            <a:extLst>
              <a:ext uri="{FF2B5EF4-FFF2-40B4-BE49-F238E27FC236}">
                <a16:creationId xmlns:a16="http://schemas.microsoft.com/office/drawing/2014/main" xmlns="" id="{A68EB9ED-2495-44A8-892F-AAB12F1FC6FD}"/>
              </a:ext>
            </a:extLst>
          </p:cNvPr>
          <p:cNvSpPr/>
          <p:nvPr/>
        </p:nvSpPr>
        <p:spPr>
          <a:xfrm>
            <a:off x="2396289" y="3662245"/>
            <a:ext cx="732460" cy="729772"/>
          </a:xfrm>
          <a:custGeom>
            <a:avLst/>
            <a:gdLst/>
            <a:ahLst/>
            <a:cxnLst/>
            <a:rect l="l" t="t" r="r" b="b"/>
            <a:pathLst>
              <a:path w="3960440" h="3945921">
                <a:moveTo>
                  <a:pt x="1598844" y="0"/>
                </a:moveTo>
                <a:cubicBezTo>
                  <a:pt x="1857342" y="0"/>
                  <a:pt x="2066896" y="209554"/>
                  <a:pt x="2066896" y="468052"/>
                </a:cubicBezTo>
                <a:cubicBezTo>
                  <a:pt x="2066896" y="646802"/>
                  <a:pt x="1966694" y="802149"/>
                  <a:pt x="1818364" y="879058"/>
                </a:cubicBezTo>
                <a:lnTo>
                  <a:pt x="1965948" y="1429850"/>
                </a:lnTo>
                <a:cubicBezTo>
                  <a:pt x="2234183" y="1439289"/>
                  <a:pt x="2449559" y="1654793"/>
                  <a:pt x="2458766" y="1923094"/>
                </a:cubicBezTo>
                <a:lnTo>
                  <a:pt x="3052787" y="2082261"/>
                </a:lnTo>
                <a:cubicBezTo>
                  <a:pt x="3115207" y="1899813"/>
                  <a:pt x="3288586" y="1769556"/>
                  <a:pt x="3492388" y="1769556"/>
                </a:cubicBezTo>
                <a:cubicBezTo>
                  <a:pt x="3750886" y="1769556"/>
                  <a:pt x="3960440" y="1979110"/>
                  <a:pt x="3960440" y="2237608"/>
                </a:cubicBezTo>
                <a:cubicBezTo>
                  <a:pt x="3960440" y="2496106"/>
                  <a:pt x="3750886" y="2705660"/>
                  <a:pt x="3492388" y="2705660"/>
                </a:cubicBezTo>
                <a:cubicBezTo>
                  <a:pt x="3255123" y="2705660"/>
                  <a:pt x="3059091" y="2529117"/>
                  <a:pt x="3030620" y="2299941"/>
                </a:cubicBezTo>
                <a:lnTo>
                  <a:pt x="2422827" y="2137084"/>
                </a:lnTo>
                <a:cubicBezTo>
                  <a:pt x="2374914" y="2257246"/>
                  <a:pt x="2282973" y="2354960"/>
                  <a:pt x="2166800" y="2410258"/>
                </a:cubicBezTo>
                <a:lnTo>
                  <a:pt x="2329067" y="3015847"/>
                </a:lnTo>
                <a:cubicBezTo>
                  <a:pt x="2559464" y="3043136"/>
                  <a:pt x="2737303" y="3239734"/>
                  <a:pt x="2737303" y="3477869"/>
                </a:cubicBezTo>
                <a:cubicBezTo>
                  <a:pt x="2737303" y="3736367"/>
                  <a:pt x="2527749" y="3945921"/>
                  <a:pt x="2269251" y="3945921"/>
                </a:cubicBezTo>
                <a:cubicBezTo>
                  <a:pt x="2010753" y="3945921"/>
                  <a:pt x="1801199" y="3736367"/>
                  <a:pt x="1801199" y="3477869"/>
                </a:cubicBezTo>
                <a:cubicBezTo>
                  <a:pt x="1801199" y="3274904"/>
                  <a:pt x="1930388" y="3102113"/>
                  <a:pt x="2111643" y="3038969"/>
                </a:cubicBezTo>
                <a:lnTo>
                  <a:pt x="1956503" y="2459980"/>
                </a:lnTo>
                <a:cubicBezTo>
                  <a:pt x="1952432" y="2460875"/>
                  <a:pt x="1948330" y="2460923"/>
                  <a:pt x="1944216" y="2460923"/>
                </a:cubicBezTo>
                <a:cubicBezTo>
                  <a:pt x="1742647" y="2460923"/>
                  <a:pt x="1568040" y="2345487"/>
                  <a:pt x="1484865" y="2176122"/>
                </a:cubicBezTo>
                <a:lnTo>
                  <a:pt x="930415" y="2324686"/>
                </a:lnTo>
                <a:cubicBezTo>
                  <a:pt x="904712" y="2556716"/>
                  <a:pt x="707355" y="2736304"/>
                  <a:pt x="468052" y="2736304"/>
                </a:cubicBezTo>
                <a:cubicBezTo>
                  <a:pt x="209554" y="2736304"/>
                  <a:pt x="0" y="2526750"/>
                  <a:pt x="0" y="2268252"/>
                </a:cubicBezTo>
                <a:cubicBezTo>
                  <a:pt x="0" y="2009754"/>
                  <a:pt x="209554" y="1800200"/>
                  <a:pt x="468052" y="1800200"/>
                </a:cubicBezTo>
                <a:cubicBezTo>
                  <a:pt x="669892" y="1800200"/>
                  <a:pt x="841893" y="1927961"/>
                  <a:pt x="906009" y="2107606"/>
                </a:cubicBezTo>
                <a:lnTo>
                  <a:pt x="1429897" y="1967231"/>
                </a:lnTo>
                <a:cubicBezTo>
                  <a:pt x="1427753" y="1959679"/>
                  <a:pt x="1427584" y="1952005"/>
                  <a:pt x="1427584" y="1944291"/>
                </a:cubicBezTo>
                <a:cubicBezTo>
                  <a:pt x="1427584" y="1727054"/>
                  <a:pt x="1561663" y="1541133"/>
                  <a:pt x="1751891" y="1465536"/>
                </a:cubicBezTo>
                <a:lnTo>
                  <a:pt x="1609736" y="935006"/>
                </a:lnTo>
                <a:cubicBezTo>
                  <a:pt x="1606130" y="936062"/>
                  <a:pt x="1602492" y="936104"/>
                  <a:pt x="1598844" y="936104"/>
                </a:cubicBezTo>
                <a:cubicBezTo>
                  <a:pt x="1340346" y="936104"/>
                  <a:pt x="1130792" y="726550"/>
                  <a:pt x="1130792" y="468052"/>
                </a:cubicBezTo>
                <a:cubicBezTo>
                  <a:pt x="1130792" y="209554"/>
                  <a:pt x="1340346" y="0"/>
                  <a:pt x="159884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E5824B52-D4D2-4BA6-8005-87329C3D08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4F176BF-E22A-44F3-A5BC-F25672E37F51}"/>
              </a:ext>
            </a:extLst>
          </p:cNvPr>
          <p:cNvSpPr/>
          <p:nvPr/>
        </p:nvSpPr>
        <p:spPr>
          <a:xfrm>
            <a:off x="2819401" y="933450"/>
            <a:ext cx="8810624" cy="4991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D910997-EAC5-4A65-8413-121C909F2616}"/>
              </a:ext>
            </a:extLst>
          </p:cNvPr>
          <p:cNvSpPr txBox="1"/>
          <p:nvPr/>
        </p:nvSpPr>
        <p:spPr>
          <a:xfrm>
            <a:off x="3550987" y="1601226"/>
            <a:ext cx="343332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E18089-DC00-434F-9E79-8285D5B7F207}"/>
              </a:ext>
            </a:extLst>
          </p:cNvPr>
          <p:cNvSpPr txBox="1"/>
          <p:nvPr/>
        </p:nvSpPr>
        <p:spPr>
          <a:xfrm>
            <a:off x="3550987" y="2221012"/>
            <a:ext cx="343332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B8E27F0-8895-4925-9969-AE5A03EDF432}"/>
              </a:ext>
            </a:extLst>
          </p:cNvPr>
          <p:cNvSpPr txBox="1"/>
          <p:nvPr/>
        </p:nvSpPr>
        <p:spPr>
          <a:xfrm>
            <a:off x="3948908" y="3681857"/>
            <a:ext cx="3035407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 PowerPoint Presentation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직사각형 1">
            <a:extLst>
              <a:ext uri="{FF2B5EF4-FFF2-40B4-BE49-F238E27FC236}">
                <a16:creationId xmlns:a16="http://schemas.microsoft.com/office/drawing/2014/main" xmlns="" id="{96711D3E-EFD4-4481-8E4A-D18858CD6ACF}"/>
              </a:ext>
            </a:extLst>
          </p:cNvPr>
          <p:cNvSpPr/>
          <p:nvPr/>
        </p:nvSpPr>
        <p:spPr>
          <a:xfrm>
            <a:off x="3923190" y="4072830"/>
            <a:ext cx="30611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</a:rPr>
              <a:t>2008 ~ 2015  Text here</a:t>
            </a:r>
          </a:p>
          <a:p>
            <a:pPr algn="r"/>
            <a:r>
              <a:rPr lang="en-US" altLang="ko-KR" sz="1200" dirty="0">
                <a:solidFill>
                  <a:schemeClr val="bg1"/>
                </a:solidFill>
              </a:rPr>
              <a:t>Example Text : Get a modern PowerPoint  Presentation that is beautifully designed.</a:t>
            </a:r>
          </a:p>
          <a:p>
            <a:pPr algn="r"/>
            <a:endParaRPr lang="en-US" altLang="ko-KR" sz="1200" dirty="0">
              <a:solidFill>
                <a:schemeClr val="bg1"/>
              </a:solidFill>
            </a:endParaRPr>
          </a:p>
          <a:p>
            <a:pPr algn="r"/>
            <a:r>
              <a:rPr lang="en-US" altLang="ko-KR" sz="1200" dirty="0">
                <a:solidFill>
                  <a:schemeClr val="bg1"/>
                </a:solidFill>
              </a:rPr>
              <a:t>2016 ~ 2020 Text here</a:t>
            </a:r>
          </a:p>
          <a:p>
            <a:pPr algn="r"/>
            <a:r>
              <a:rPr lang="en-US" altLang="ko-KR" sz="1200" dirty="0">
                <a:solidFill>
                  <a:schemeClr val="bg1"/>
                </a:solidFill>
              </a:rPr>
              <a:t>Example Text : Get a modern PowerPoint  Presentation that is beautifully designed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9313D34-73AC-41A1-BBC1-A5CA39003A6B}"/>
              </a:ext>
            </a:extLst>
          </p:cNvPr>
          <p:cNvSpPr txBox="1"/>
          <p:nvPr/>
        </p:nvSpPr>
        <p:spPr>
          <a:xfrm rot="16200000">
            <a:off x="10190061" y="3290501"/>
            <a:ext cx="343332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1200" b="1" dirty="0">
                <a:solidFill>
                  <a:schemeClr val="accent4"/>
                </a:solidFill>
                <a:cs typeface="Arial" pitchFamily="34" charset="0"/>
              </a:rPr>
              <a:t>PRESENTATION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80F8C8A5-3012-48DA-9D5B-523A5793C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7EA2B27E-4EA7-4DD8-BE71-7D92EA2D28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BBC2C77A-680E-4B26-A72E-FF896B9E5F8A}"/>
              </a:ext>
            </a:extLst>
          </p:cNvPr>
          <p:cNvSpPr txBox="1">
            <a:spLocks/>
          </p:cNvSpPr>
          <p:nvPr/>
        </p:nvSpPr>
        <p:spPr>
          <a:xfrm>
            <a:off x="7018338" y="280988"/>
            <a:ext cx="5173662" cy="7112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>
                <a:solidFill>
                  <a:schemeClr val="bg1"/>
                </a:solidFill>
              </a:rPr>
              <a:t>Infographic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8A424E5-3DB4-4F70-BFC3-D204A23404E9}"/>
              </a:ext>
            </a:extLst>
          </p:cNvPr>
          <p:cNvGrpSpPr/>
          <p:nvPr/>
        </p:nvGrpSpPr>
        <p:grpSpPr>
          <a:xfrm>
            <a:off x="7095392" y="1240060"/>
            <a:ext cx="4204960" cy="1135488"/>
            <a:chOff x="5076056" y="1240057"/>
            <a:chExt cx="2836816" cy="11354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294433B9-C368-4B01-BBA0-C539046EE792}"/>
                </a:ext>
              </a:extLst>
            </p:cNvPr>
            <p:cNvSpPr txBox="1"/>
            <p:nvPr/>
          </p:nvSpPr>
          <p:spPr>
            <a:xfrm>
              <a:off x="5076056" y="1240057"/>
              <a:ext cx="2836816" cy="276999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90DCD9D-AB0A-4BAF-969E-E5B3287FF687}"/>
                </a:ext>
              </a:extLst>
            </p:cNvPr>
            <p:cNvSpPr txBox="1"/>
            <p:nvPr/>
          </p:nvSpPr>
          <p:spPr>
            <a:xfrm>
              <a:off x="5076056" y="1544548"/>
              <a:ext cx="2836816" cy="830996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" name="Teardrop 27">
            <a:extLst>
              <a:ext uri="{FF2B5EF4-FFF2-40B4-BE49-F238E27FC236}">
                <a16:creationId xmlns:a16="http://schemas.microsoft.com/office/drawing/2014/main" xmlns="" id="{D77A5834-8651-4C98-BB90-5402F13FDFFC}"/>
              </a:ext>
            </a:extLst>
          </p:cNvPr>
          <p:cNvSpPr/>
          <p:nvPr/>
        </p:nvSpPr>
        <p:spPr>
          <a:xfrm rot="18900000">
            <a:off x="3498106" y="2486859"/>
            <a:ext cx="342733" cy="338278"/>
          </a:xfrm>
          <a:custGeom>
            <a:avLst/>
            <a:gdLst>
              <a:gd name="connsiteX0" fmla="*/ 0 w 220469"/>
              <a:gd name="connsiteY0" fmla="*/ 110235 h 220469"/>
              <a:gd name="connsiteX1" fmla="*/ 110235 w 220469"/>
              <a:gd name="connsiteY1" fmla="*/ 0 h 220469"/>
              <a:gd name="connsiteX2" fmla="*/ 220469 w 220469"/>
              <a:gd name="connsiteY2" fmla="*/ 0 h 220469"/>
              <a:gd name="connsiteX3" fmla="*/ 220469 w 220469"/>
              <a:gd name="connsiteY3" fmla="*/ 110235 h 220469"/>
              <a:gd name="connsiteX4" fmla="*/ 110234 w 220469"/>
              <a:gd name="connsiteY4" fmla="*/ 220470 h 220469"/>
              <a:gd name="connsiteX5" fmla="*/ -1 w 220469"/>
              <a:gd name="connsiteY5" fmla="*/ 110235 h 220469"/>
              <a:gd name="connsiteX6" fmla="*/ 0 w 220469"/>
              <a:gd name="connsiteY6" fmla="*/ 110235 h 22046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  <a:gd name="connsiteX0" fmla="*/ 1 w 259198"/>
              <a:gd name="connsiteY0" fmla="*/ 145594 h 255829"/>
              <a:gd name="connsiteX1" fmla="*/ 110236 w 259198"/>
              <a:gd name="connsiteY1" fmla="*/ 35359 h 255829"/>
              <a:gd name="connsiteX2" fmla="*/ 259198 w 259198"/>
              <a:gd name="connsiteY2" fmla="*/ 0 h 255829"/>
              <a:gd name="connsiteX3" fmla="*/ 220470 w 259198"/>
              <a:gd name="connsiteY3" fmla="*/ 145594 h 255829"/>
              <a:gd name="connsiteX4" fmla="*/ 110235 w 259198"/>
              <a:gd name="connsiteY4" fmla="*/ 255829 h 255829"/>
              <a:gd name="connsiteX5" fmla="*/ 0 w 259198"/>
              <a:gd name="connsiteY5" fmla="*/ 145594 h 255829"/>
              <a:gd name="connsiteX6" fmla="*/ 1 w 259198"/>
              <a:gd name="connsiteY6" fmla="*/ 145594 h 25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198" h="255829">
                <a:moveTo>
                  <a:pt x="1" y="145594"/>
                </a:moveTo>
                <a:cubicBezTo>
                  <a:pt x="1" y="84713"/>
                  <a:pt x="35885" y="62300"/>
                  <a:pt x="110236" y="35359"/>
                </a:cubicBezTo>
                <a:cubicBezTo>
                  <a:pt x="178411" y="18523"/>
                  <a:pt x="199441" y="11785"/>
                  <a:pt x="259198" y="0"/>
                </a:cubicBezTo>
                <a:cubicBezTo>
                  <a:pt x="244044" y="58633"/>
                  <a:pt x="244042" y="75173"/>
                  <a:pt x="220470" y="145594"/>
                </a:cubicBezTo>
                <a:cubicBezTo>
                  <a:pt x="196896" y="219943"/>
                  <a:pt x="171116" y="255829"/>
                  <a:pt x="110235" y="255829"/>
                </a:cubicBezTo>
                <a:cubicBezTo>
                  <a:pt x="49354" y="255829"/>
                  <a:pt x="0" y="206475"/>
                  <a:pt x="0" y="145594"/>
                </a:cubicBezTo>
                <a:lnTo>
                  <a:pt x="1" y="1455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210A78E-94EE-491F-B49A-12FB84F4AF3F}"/>
              </a:ext>
            </a:extLst>
          </p:cNvPr>
          <p:cNvGrpSpPr/>
          <p:nvPr/>
        </p:nvGrpSpPr>
        <p:grpSpPr>
          <a:xfrm>
            <a:off x="995906" y="1393949"/>
            <a:ext cx="2477149" cy="1581627"/>
            <a:chOff x="-40593" y="1204659"/>
            <a:chExt cx="2495556" cy="159338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420ECBA2-A4D6-488F-9CD7-7DEEFB62CE15}"/>
                </a:ext>
              </a:extLst>
            </p:cNvPr>
            <p:cNvGrpSpPr/>
            <p:nvPr/>
          </p:nvGrpSpPr>
          <p:grpSpPr>
            <a:xfrm>
              <a:off x="-40593" y="1204659"/>
              <a:ext cx="2495556" cy="1413837"/>
              <a:chOff x="427571" y="1831133"/>
              <a:chExt cx="2263443" cy="1282335"/>
            </a:xfrm>
          </p:grpSpPr>
          <p:sp>
            <p:nvSpPr>
              <p:cNvPr id="21" name="Rounded Rectangle 21">
                <a:extLst>
                  <a:ext uri="{FF2B5EF4-FFF2-40B4-BE49-F238E27FC236}">
                    <a16:creationId xmlns:a16="http://schemas.microsoft.com/office/drawing/2014/main" xmlns="" id="{7B38E1F4-06F6-426F-982E-4DD07D83BB71}"/>
                  </a:ext>
                </a:extLst>
              </p:cNvPr>
              <p:cNvSpPr/>
              <p:nvPr userDrawn="1"/>
            </p:nvSpPr>
            <p:spPr>
              <a:xfrm rot="3600000">
                <a:off x="2191300" y="2155086"/>
                <a:ext cx="810238" cy="162331"/>
              </a:xfrm>
              <a:prstGeom prst="roundRect">
                <a:avLst>
                  <a:gd name="adj" fmla="val 4661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Round Same Side Corner Rectangle 22">
                <a:extLst>
                  <a:ext uri="{FF2B5EF4-FFF2-40B4-BE49-F238E27FC236}">
                    <a16:creationId xmlns:a16="http://schemas.microsoft.com/office/drawing/2014/main" xmlns="" id="{E5A10261-B38E-48EB-97BB-45F4BD6377C9}"/>
                  </a:ext>
                </a:extLst>
              </p:cNvPr>
              <p:cNvSpPr/>
              <p:nvPr userDrawn="1"/>
            </p:nvSpPr>
            <p:spPr>
              <a:xfrm rot="14400000">
                <a:off x="1292073" y="1706320"/>
                <a:ext cx="548653" cy="22492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" name="Round Same Side Corner Rectangle 42">
                <a:extLst>
                  <a:ext uri="{FF2B5EF4-FFF2-40B4-BE49-F238E27FC236}">
                    <a16:creationId xmlns:a16="http://schemas.microsoft.com/office/drawing/2014/main" xmlns="" id="{C6F595B3-2954-42BB-BF38-F7ED95537C28}"/>
                  </a:ext>
                </a:extLst>
              </p:cNvPr>
              <p:cNvSpPr/>
              <p:nvPr userDrawn="1"/>
            </p:nvSpPr>
            <p:spPr>
              <a:xfrm rot="14400000">
                <a:off x="1277858" y="1714528"/>
                <a:ext cx="548653" cy="2249228"/>
              </a:xfrm>
              <a:custGeom>
                <a:avLst/>
                <a:gdLst>
                  <a:gd name="connsiteX0" fmla="*/ 332585 w 665170"/>
                  <a:gd name="connsiteY0" fmla="*/ 0 h 2726892"/>
                  <a:gd name="connsiteX1" fmla="*/ 332585 w 665170"/>
                  <a:gd name="connsiteY1" fmla="*/ 0 h 2726892"/>
                  <a:gd name="connsiteX2" fmla="*/ 665170 w 665170"/>
                  <a:gd name="connsiteY2" fmla="*/ 332585 h 2726892"/>
                  <a:gd name="connsiteX3" fmla="*/ 665170 w 665170"/>
                  <a:gd name="connsiteY3" fmla="*/ 2726892 h 2726892"/>
                  <a:gd name="connsiteX4" fmla="*/ 665170 w 665170"/>
                  <a:gd name="connsiteY4" fmla="*/ 2726892 h 2726892"/>
                  <a:gd name="connsiteX5" fmla="*/ 0 w 665170"/>
                  <a:gd name="connsiteY5" fmla="*/ 2726892 h 2726892"/>
                  <a:gd name="connsiteX6" fmla="*/ 0 w 665170"/>
                  <a:gd name="connsiteY6" fmla="*/ 2726892 h 2726892"/>
                  <a:gd name="connsiteX7" fmla="*/ 0 w 665170"/>
                  <a:gd name="connsiteY7" fmla="*/ 332585 h 2726892"/>
                  <a:gd name="connsiteX8" fmla="*/ 332585 w 665170"/>
                  <a:gd name="connsiteY8" fmla="*/ 0 h 2726892"/>
                  <a:gd name="connsiteX0" fmla="*/ 332585 w 665170"/>
                  <a:gd name="connsiteY0" fmla="*/ 0 h 2726892"/>
                  <a:gd name="connsiteX1" fmla="*/ 332585 w 665170"/>
                  <a:gd name="connsiteY1" fmla="*/ 0 h 2726892"/>
                  <a:gd name="connsiteX2" fmla="*/ 665170 w 665170"/>
                  <a:gd name="connsiteY2" fmla="*/ 332585 h 2726892"/>
                  <a:gd name="connsiteX3" fmla="*/ 664895 w 665170"/>
                  <a:gd name="connsiteY3" fmla="*/ 1413622 h 2726892"/>
                  <a:gd name="connsiteX4" fmla="*/ 665170 w 665170"/>
                  <a:gd name="connsiteY4" fmla="*/ 2726892 h 2726892"/>
                  <a:gd name="connsiteX5" fmla="*/ 665170 w 665170"/>
                  <a:gd name="connsiteY5" fmla="*/ 2726892 h 2726892"/>
                  <a:gd name="connsiteX6" fmla="*/ 0 w 665170"/>
                  <a:gd name="connsiteY6" fmla="*/ 2726892 h 2726892"/>
                  <a:gd name="connsiteX7" fmla="*/ 0 w 665170"/>
                  <a:gd name="connsiteY7" fmla="*/ 2726892 h 2726892"/>
                  <a:gd name="connsiteX8" fmla="*/ 0 w 665170"/>
                  <a:gd name="connsiteY8" fmla="*/ 332585 h 2726892"/>
                  <a:gd name="connsiteX9" fmla="*/ 332585 w 665170"/>
                  <a:gd name="connsiteY9" fmla="*/ 0 h 2726892"/>
                  <a:gd name="connsiteX0" fmla="*/ 332585 w 665170"/>
                  <a:gd name="connsiteY0" fmla="*/ 0 h 2726892"/>
                  <a:gd name="connsiteX1" fmla="*/ 332585 w 665170"/>
                  <a:gd name="connsiteY1" fmla="*/ 0 h 2726892"/>
                  <a:gd name="connsiteX2" fmla="*/ 665170 w 665170"/>
                  <a:gd name="connsiteY2" fmla="*/ 332585 h 2726892"/>
                  <a:gd name="connsiteX3" fmla="*/ 664895 w 665170"/>
                  <a:gd name="connsiteY3" fmla="*/ 1413622 h 2726892"/>
                  <a:gd name="connsiteX4" fmla="*/ 665170 w 665170"/>
                  <a:gd name="connsiteY4" fmla="*/ 2726892 h 2726892"/>
                  <a:gd name="connsiteX5" fmla="*/ 0 w 665170"/>
                  <a:gd name="connsiteY5" fmla="*/ 2726892 h 2726892"/>
                  <a:gd name="connsiteX6" fmla="*/ 0 w 665170"/>
                  <a:gd name="connsiteY6" fmla="*/ 2726892 h 2726892"/>
                  <a:gd name="connsiteX7" fmla="*/ 0 w 665170"/>
                  <a:gd name="connsiteY7" fmla="*/ 332585 h 2726892"/>
                  <a:gd name="connsiteX8" fmla="*/ 332585 w 665170"/>
                  <a:gd name="connsiteY8" fmla="*/ 0 h 2726892"/>
                  <a:gd name="connsiteX0" fmla="*/ 332585 w 665170"/>
                  <a:gd name="connsiteY0" fmla="*/ 0 h 2726892"/>
                  <a:gd name="connsiteX1" fmla="*/ 332585 w 665170"/>
                  <a:gd name="connsiteY1" fmla="*/ 0 h 2726892"/>
                  <a:gd name="connsiteX2" fmla="*/ 665170 w 665170"/>
                  <a:gd name="connsiteY2" fmla="*/ 332585 h 2726892"/>
                  <a:gd name="connsiteX3" fmla="*/ 664895 w 665170"/>
                  <a:gd name="connsiteY3" fmla="*/ 1413622 h 2726892"/>
                  <a:gd name="connsiteX4" fmla="*/ 0 w 665170"/>
                  <a:gd name="connsiteY4" fmla="*/ 2726892 h 2726892"/>
                  <a:gd name="connsiteX5" fmla="*/ 0 w 665170"/>
                  <a:gd name="connsiteY5" fmla="*/ 2726892 h 2726892"/>
                  <a:gd name="connsiteX6" fmla="*/ 0 w 665170"/>
                  <a:gd name="connsiteY6" fmla="*/ 332585 h 2726892"/>
                  <a:gd name="connsiteX7" fmla="*/ 332585 w 665170"/>
                  <a:gd name="connsiteY7" fmla="*/ 0 h 2726892"/>
                  <a:gd name="connsiteX0" fmla="*/ 332585 w 665170"/>
                  <a:gd name="connsiteY0" fmla="*/ 0 h 2726892"/>
                  <a:gd name="connsiteX1" fmla="*/ 332585 w 665170"/>
                  <a:gd name="connsiteY1" fmla="*/ 0 h 2726892"/>
                  <a:gd name="connsiteX2" fmla="*/ 665170 w 665170"/>
                  <a:gd name="connsiteY2" fmla="*/ 332585 h 2726892"/>
                  <a:gd name="connsiteX3" fmla="*/ 664895 w 665170"/>
                  <a:gd name="connsiteY3" fmla="*/ 1413622 h 2726892"/>
                  <a:gd name="connsiteX4" fmla="*/ 0 w 665170"/>
                  <a:gd name="connsiteY4" fmla="*/ 2726892 h 2726892"/>
                  <a:gd name="connsiteX5" fmla="*/ 0 w 665170"/>
                  <a:gd name="connsiteY5" fmla="*/ 2726892 h 2726892"/>
                  <a:gd name="connsiteX6" fmla="*/ 0 w 665170"/>
                  <a:gd name="connsiteY6" fmla="*/ 332585 h 2726892"/>
                  <a:gd name="connsiteX7" fmla="*/ 332585 w 665170"/>
                  <a:gd name="connsiteY7" fmla="*/ 0 h 2726892"/>
                  <a:gd name="connsiteX0" fmla="*/ 332585 w 665170"/>
                  <a:gd name="connsiteY0" fmla="*/ 0 h 2726892"/>
                  <a:gd name="connsiteX1" fmla="*/ 332585 w 665170"/>
                  <a:gd name="connsiteY1" fmla="*/ 0 h 2726892"/>
                  <a:gd name="connsiteX2" fmla="*/ 665170 w 665170"/>
                  <a:gd name="connsiteY2" fmla="*/ 332585 h 2726892"/>
                  <a:gd name="connsiteX3" fmla="*/ 664895 w 665170"/>
                  <a:gd name="connsiteY3" fmla="*/ 1413622 h 2726892"/>
                  <a:gd name="connsiteX4" fmla="*/ 0 w 665170"/>
                  <a:gd name="connsiteY4" fmla="*/ 2726892 h 2726892"/>
                  <a:gd name="connsiteX5" fmla="*/ 0 w 665170"/>
                  <a:gd name="connsiteY5" fmla="*/ 2726892 h 2726892"/>
                  <a:gd name="connsiteX6" fmla="*/ 0 w 665170"/>
                  <a:gd name="connsiteY6" fmla="*/ 332585 h 2726892"/>
                  <a:gd name="connsiteX7" fmla="*/ 332585 w 665170"/>
                  <a:gd name="connsiteY7" fmla="*/ 0 h 2726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5170" h="2726892">
                    <a:moveTo>
                      <a:pt x="332585" y="0"/>
                    </a:moveTo>
                    <a:lnTo>
                      <a:pt x="332585" y="0"/>
                    </a:lnTo>
                    <a:cubicBezTo>
                      <a:pt x="516267" y="0"/>
                      <a:pt x="665170" y="148903"/>
                      <a:pt x="665170" y="332585"/>
                    </a:cubicBezTo>
                    <a:cubicBezTo>
                      <a:pt x="665078" y="692931"/>
                      <a:pt x="664987" y="1053276"/>
                      <a:pt x="664895" y="1413622"/>
                    </a:cubicBezTo>
                    <a:cubicBezTo>
                      <a:pt x="476395" y="1778168"/>
                      <a:pt x="266092" y="2119826"/>
                      <a:pt x="0" y="2726892"/>
                    </a:cubicBezTo>
                    <a:lnTo>
                      <a:pt x="0" y="2726892"/>
                    </a:lnTo>
                    <a:lnTo>
                      <a:pt x="0" y="332585"/>
                    </a:lnTo>
                    <a:cubicBezTo>
                      <a:pt x="0" y="148903"/>
                      <a:pt x="148903" y="0"/>
                      <a:pt x="3325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E63D1866-FCD6-4991-B6E9-B3B857396797}"/>
                </a:ext>
              </a:extLst>
            </p:cNvPr>
            <p:cNvSpPr/>
            <p:nvPr/>
          </p:nvSpPr>
          <p:spPr>
            <a:xfrm rot="19922172">
              <a:off x="939740" y="2205693"/>
              <a:ext cx="169099" cy="1690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A5C9BE83-BCDF-42F0-8745-E74710CE95F4}"/>
                </a:ext>
              </a:extLst>
            </p:cNvPr>
            <p:cNvSpPr/>
            <p:nvPr/>
          </p:nvSpPr>
          <p:spPr>
            <a:xfrm rot="19922172">
              <a:off x="715292" y="2593806"/>
              <a:ext cx="84549" cy="845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985F1059-077F-48E2-A797-1358C1BAECE3}"/>
                </a:ext>
              </a:extLst>
            </p:cNvPr>
            <p:cNvSpPr/>
            <p:nvPr/>
          </p:nvSpPr>
          <p:spPr>
            <a:xfrm rot="19922172">
              <a:off x="450432" y="2660329"/>
              <a:ext cx="137710" cy="137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A530F7DD-DA18-424A-BAD9-C3F4DFEC2264}"/>
                </a:ext>
              </a:extLst>
            </p:cNvPr>
            <p:cNvSpPr/>
            <p:nvPr/>
          </p:nvSpPr>
          <p:spPr>
            <a:xfrm rot="19922172">
              <a:off x="1419157" y="2059022"/>
              <a:ext cx="228336" cy="2283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7C06A190-8C74-4FE6-9EF2-91DA15D9FD8D}"/>
                </a:ext>
              </a:extLst>
            </p:cNvPr>
            <p:cNvSpPr/>
            <p:nvPr/>
          </p:nvSpPr>
          <p:spPr>
            <a:xfrm rot="19922172">
              <a:off x="1037837" y="2587555"/>
              <a:ext cx="84549" cy="845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AC85BACF-378E-4C43-AC96-FB0DB486AA3D}"/>
                </a:ext>
              </a:extLst>
            </p:cNvPr>
            <p:cNvSpPr/>
            <p:nvPr/>
          </p:nvSpPr>
          <p:spPr>
            <a:xfrm rot="19922172">
              <a:off x="1216994" y="2334034"/>
              <a:ext cx="137710" cy="137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9D9E7E1D-BA02-4501-A551-47A0D20D9675}"/>
                </a:ext>
              </a:extLst>
            </p:cNvPr>
            <p:cNvGrpSpPr/>
            <p:nvPr/>
          </p:nvGrpSpPr>
          <p:grpSpPr>
            <a:xfrm rot="900000">
              <a:off x="1097580" y="1393561"/>
              <a:ext cx="1165779" cy="703527"/>
              <a:chOff x="7061137" y="2490268"/>
              <a:chExt cx="953399" cy="575358"/>
            </a:xfrm>
          </p:grpSpPr>
          <p:sp>
            <p:nvSpPr>
              <p:cNvPr id="17" name="Flowchart: Terminator 16">
                <a:extLst>
                  <a:ext uri="{FF2B5EF4-FFF2-40B4-BE49-F238E27FC236}">
                    <a16:creationId xmlns:a16="http://schemas.microsoft.com/office/drawing/2014/main" xmlns="" id="{74DD273E-7B66-4C66-B0F2-661C4B57BF8B}"/>
                  </a:ext>
                </a:extLst>
              </p:cNvPr>
              <p:cNvSpPr/>
              <p:nvPr/>
            </p:nvSpPr>
            <p:spPr>
              <a:xfrm rot="2666605">
                <a:off x="7546536" y="2490268"/>
                <a:ext cx="468000" cy="177585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Flowchart: Terminator 17">
                <a:extLst>
                  <a:ext uri="{FF2B5EF4-FFF2-40B4-BE49-F238E27FC236}">
                    <a16:creationId xmlns:a16="http://schemas.microsoft.com/office/drawing/2014/main" xmlns="" id="{49665D15-1760-4710-9600-14F895090F38}"/>
                  </a:ext>
                </a:extLst>
              </p:cNvPr>
              <p:cNvSpPr/>
              <p:nvPr/>
            </p:nvSpPr>
            <p:spPr>
              <a:xfrm rot="2666605">
                <a:off x="7327125" y="2631892"/>
                <a:ext cx="576064" cy="177585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" name="Flowchart: Terminator 18">
                <a:extLst>
                  <a:ext uri="{FF2B5EF4-FFF2-40B4-BE49-F238E27FC236}">
                    <a16:creationId xmlns:a16="http://schemas.microsoft.com/office/drawing/2014/main" xmlns="" id="{728DD856-6900-4009-BC2F-156ED80BC357}"/>
                  </a:ext>
                </a:extLst>
              </p:cNvPr>
              <p:cNvSpPr/>
              <p:nvPr/>
            </p:nvSpPr>
            <p:spPr>
              <a:xfrm rot="2666605">
                <a:off x="7171289" y="2741835"/>
                <a:ext cx="540000" cy="177585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Flowchart: Terminator 19">
                <a:extLst>
                  <a:ext uri="{FF2B5EF4-FFF2-40B4-BE49-F238E27FC236}">
                    <a16:creationId xmlns:a16="http://schemas.microsoft.com/office/drawing/2014/main" xmlns="" id="{2D1CD129-6363-4F4E-9349-E10AE58D9ED6}"/>
                  </a:ext>
                </a:extLst>
              </p:cNvPr>
              <p:cNvSpPr/>
              <p:nvPr/>
            </p:nvSpPr>
            <p:spPr>
              <a:xfrm rot="2666605">
                <a:off x="7061137" y="2888041"/>
                <a:ext cx="432000" cy="177585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B69C3A94-FA05-42D5-B32D-0CB5DC3A810E}"/>
              </a:ext>
            </a:extLst>
          </p:cNvPr>
          <p:cNvGrpSpPr/>
          <p:nvPr/>
        </p:nvGrpSpPr>
        <p:grpSpPr>
          <a:xfrm>
            <a:off x="3246971" y="3062682"/>
            <a:ext cx="2052406" cy="3005359"/>
            <a:chOff x="2274967" y="2856728"/>
            <a:chExt cx="1887270" cy="276354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16E67C59-7D06-49B2-B895-EFFA82FC9FFA}"/>
                </a:ext>
              </a:extLst>
            </p:cNvPr>
            <p:cNvSpPr/>
            <p:nvPr/>
          </p:nvSpPr>
          <p:spPr>
            <a:xfrm rot="20822172">
              <a:off x="2534405" y="3008769"/>
              <a:ext cx="776804" cy="11652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Rounded Rectangle 20">
              <a:extLst>
                <a:ext uri="{FF2B5EF4-FFF2-40B4-BE49-F238E27FC236}">
                  <a16:creationId xmlns:a16="http://schemas.microsoft.com/office/drawing/2014/main" xmlns="" id="{98F045DA-CEEA-4723-8F78-E11CF0657912}"/>
                </a:ext>
              </a:extLst>
            </p:cNvPr>
            <p:cNvSpPr/>
            <p:nvPr/>
          </p:nvSpPr>
          <p:spPr>
            <a:xfrm rot="20822172">
              <a:off x="2274967" y="3807730"/>
              <a:ext cx="1812545" cy="1812547"/>
            </a:xfrm>
            <a:custGeom>
              <a:avLst/>
              <a:gdLst>
                <a:gd name="connsiteX0" fmla="*/ 0 w 2016224"/>
                <a:gd name="connsiteY0" fmla="*/ 517202 h 2016224"/>
                <a:gd name="connsiteX1" fmla="*/ 517202 w 2016224"/>
                <a:gd name="connsiteY1" fmla="*/ 0 h 2016224"/>
                <a:gd name="connsiteX2" fmla="*/ 1499022 w 2016224"/>
                <a:gd name="connsiteY2" fmla="*/ 0 h 2016224"/>
                <a:gd name="connsiteX3" fmla="*/ 2016224 w 2016224"/>
                <a:gd name="connsiteY3" fmla="*/ 517202 h 2016224"/>
                <a:gd name="connsiteX4" fmla="*/ 2016224 w 2016224"/>
                <a:gd name="connsiteY4" fmla="*/ 1499022 h 2016224"/>
                <a:gd name="connsiteX5" fmla="*/ 1499022 w 2016224"/>
                <a:gd name="connsiteY5" fmla="*/ 2016224 h 2016224"/>
                <a:gd name="connsiteX6" fmla="*/ 517202 w 2016224"/>
                <a:gd name="connsiteY6" fmla="*/ 2016224 h 2016224"/>
                <a:gd name="connsiteX7" fmla="*/ 0 w 2016224"/>
                <a:gd name="connsiteY7" fmla="*/ 1499022 h 2016224"/>
                <a:gd name="connsiteX8" fmla="*/ 0 w 2016224"/>
                <a:gd name="connsiteY8" fmla="*/ 517202 h 2016224"/>
                <a:gd name="connsiteX0" fmla="*/ 0 w 2016224"/>
                <a:gd name="connsiteY0" fmla="*/ 517202 h 2016224"/>
                <a:gd name="connsiteX1" fmla="*/ 594839 w 2016224"/>
                <a:gd name="connsiteY1" fmla="*/ 0 h 2016224"/>
                <a:gd name="connsiteX2" fmla="*/ 1499022 w 2016224"/>
                <a:gd name="connsiteY2" fmla="*/ 0 h 2016224"/>
                <a:gd name="connsiteX3" fmla="*/ 2016224 w 2016224"/>
                <a:gd name="connsiteY3" fmla="*/ 517202 h 2016224"/>
                <a:gd name="connsiteX4" fmla="*/ 2016224 w 2016224"/>
                <a:gd name="connsiteY4" fmla="*/ 1499022 h 2016224"/>
                <a:gd name="connsiteX5" fmla="*/ 1499022 w 2016224"/>
                <a:gd name="connsiteY5" fmla="*/ 2016224 h 2016224"/>
                <a:gd name="connsiteX6" fmla="*/ 517202 w 2016224"/>
                <a:gd name="connsiteY6" fmla="*/ 2016224 h 2016224"/>
                <a:gd name="connsiteX7" fmla="*/ 0 w 2016224"/>
                <a:gd name="connsiteY7" fmla="*/ 1499022 h 2016224"/>
                <a:gd name="connsiteX8" fmla="*/ 0 w 2016224"/>
                <a:gd name="connsiteY8" fmla="*/ 517202 h 2016224"/>
                <a:gd name="connsiteX0" fmla="*/ 0 w 2016224"/>
                <a:gd name="connsiteY0" fmla="*/ 51720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517202 h 2016224"/>
                <a:gd name="connsiteX4" fmla="*/ 2016224 w 2016224"/>
                <a:gd name="connsiteY4" fmla="*/ 1499022 h 2016224"/>
                <a:gd name="connsiteX5" fmla="*/ 1499022 w 2016224"/>
                <a:gd name="connsiteY5" fmla="*/ 2016224 h 2016224"/>
                <a:gd name="connsiteX6" fmla="*/ 517202 w 2016224"/>
                <a:gd name="connsiteY6" fmla="*/ 2016224 h 2016224"/>
                <a:gd name="connsiteX7" fmla="*/ 0 w 2016224"/>
                <a:gd name="connsiteY7" fmla="*/ 1499022 h 2016224"/>
                <a:gd name="connsiteX8" fmla="*/ 0 w 2016224"/>
                <a:gd name="connsiteY8" fmla="*/ 51720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517202 h 2016224"/>
                <a:gd name="connsiteX4" fmla="*/ 2016224 w 2016224"/>
                <a:gd name="connsiteY4" fmla="*/ 1499022 h 2016224"/>
                <a:gd name="connsiteX5" fmla="*/ 1499022 w 2016224"/>
                <a:gd name="connsiteY5" fmla="*/ 2016224 h 2016224"/>
                <a:gd name="connsiteX6" fmla="*/ 517202 w 2016224"/>
                <a:gd name="connsiteY6" fmla="*/ 2016224 h 2016224"/>
                <a:gd name="connsiteX7" fmla="*/ 0 w 2016224"/>
                <a:gd name="connsiteY7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12758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516275 h 2033477"/>
                <a:gd name="connsiteX1" fmla="*/ 594839 w 2016224"/>
                <a:gd name="connsiteY1" fmla="*/ 17253 h 2033477"/>
                <a:gd name="connsiteX2" fmla="*/ 1438637 w 2016224"/>
                <a:gd name="connsiteY2" fmla="*/ 0 h 2033477"/>
                <a:gd name="connsiteX3" fmla="*/ 2016224 w 2016224"/>
                <a:gd name="connsiteY3" fmla="*/ 1516275 h 2033477"/>
                <a:gd name="connsiteX4" fmla="*/ 1499022 w 2016224"/>
                <a:gd name="connsiteY4" fmla="*/ 2033477 h 2033477"/>
                <a:gd name="connsiteX5" fmla="*/ 517202 w 2016224"/>
                <a:gd name="connsiteY5" fmla="*/ 2033477 h 2033477"/>
                <a:gd name="connsiteX6" fmla="*/ 0 w 2016224"/>
                <a:gd name="connsiteY6" fmla="*/ 1516275 h 2033477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64516 w 2016224"/>
                <a:gd name="connsiteY2" fmla="*/ 0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524901 h 2042103"/>
                <a:gd name="connsiteX1" fmla="*/ 594839 w 2016224"/>
                <a:gd name="connsiteY1" fmla="*/ 25879 h 2042103"/>
                <a:gd name="connsiteX2" fmla="*/ 1430010 w 2016224"/>
                <a:gd name="connsiteY2" fmla="*/ 0 h 2042103"/>
                <a:gd name="connsiteX3" fmla="*/ 2016224 w 2016224"/>
                <a:gd name="connsiteY3" fmla="*/ 1524901 h 2042103"/>
                <a:gd name="connsiteX4" fmla="*/ 1499022 w 2016224"/>
                <a:gd name="connsiteY4" fmla="*/ 2042103 h 2042103"/>
                <a:gd name="connsiteX5" fmla="*/ 517202 w 2016224"/>
                <a:gd name="connsiteY5" fmla="*/ 2042103 h 2042103"/>
                <a:gd name="connsiteX6" fmla="*/ 0 w 2016224"/>
                <a:gd name="connsiteY6" fmla="*/ 1524901 h 2042103"/>
                <a:gd name="connsiteX0" fmla="*/ 0 w 2016224"/>
                <a:gd name="connsiteY0" fmla="*/ 1524901 h 2042103"/>
                <a:gd name="connsiteX1" fmla="*/ 594839 w 2016224"/>
                <a:gd name="connsiteY1" fmla="*/ 25879 h 2042103"/>
                <a:gd name="connsiteX2" fmla="*/ 1430010 w 2016224"/>
                <a:gd name="connsiteY2" fmla="*/ 0 h 2042103"/>
                <a:gd name="connsiteX3" fmla="*/ 2016224 w 2016224"/>
                <a:gd name="connsiteY3" fmla="*/ 1524901 h 2042103"/>
                <a:gd name="connsiteX4" fmla="*/ 1499022 w 2016224"/>
                <a:gd name="connsiteY4" fmla="*/ 2042103 h 2042103"/>
                <a:gd name="connsiteX5" fmla="*/ 517202 w 2016224"/>
                <a:gd name="connsiteY5" fmla="*/ 2042103 h 2042103"/>
                <a:gd name="connsiteX6" fmla="*/ 0 w 2016224"/>
                <a:gd name="connsiteY6" fmla="*/ 1524901 h 2042103"/>
                <a:gd name="connsiteX0" fmla="*/ 0 w 2016224"/>
                <a:gd name="connsiteY0" fmla="*/ 1524901 h 2042103"/>
                <a:gd name="connsiteX1" fmla="*/ 594839 w 2016224"/>
                <a:gd name="connsiteY1" fmla="*/ 25879 h 2042103"/>
                <a:gd name="connsiteX2" fmla="*/ 1430010 w 2016224"/>
                <a:gd name="connsiteY2" fmla="*/ 0 h 2042103"/>
                <a:gd name="connsiteX3" fmla="*/ 2016224 w 2016224"/>
                <a:gd name="connsiteY3" fmla="*/ 1524901 h 2042103"/>
                <a:gd name="connsiteX4" fmla="*/ 1499022 w 2016224"/>
                <a:gd name="connsiteY4" fmla="*/ 2042103 h 2042103"/>
                <a:gd name="connsiteX5" fmla="*/ 517202 w 2016224"/>
                <a:gd name="connsiteY5" fmla="*/ 2042103 h 2042103"/>
                <a:gd name="connsiteX6" fmla="*/ 0 w 2016224"/>
                <a:gd name="connsiteY6" fmla="*/ 1524901 h 2042103"/>
                <a:gd name="connsiteX0" fmla="*/ 0 w 2016224"/>
                <a:gd name="connsiteY0" fmla="*/ 1524901 h 2042103"/>
                <a:gd name="connsiteX1" fmla="*/ 594839 w 2016224"/>
                <a:gd name="connsiteY1" fmla="*/ 25879 h 2042103"/>
                <a:gd name="connsiteX2" fmla="*/ 1430010 w 2016224"/>
                <a:gd name="connsiteY2" fmla="*/ 0 h 2042103"/>
                <a:gd name="connsiteX3" fmla="*/ 2016224 w 2016224"/>
                <a:gd name="connsiteY3" fmla="*/ 1524901 h 2042103"/>
                <a:gd name="connsiteX4" fmla="*/ 1499022 w 2016224"/>
                <a:gd name="connsiteY4" fmla="*/ 2042103 h 2042103"/>
                <a:gd name="connsiteX5" fmla="*/ 517202 w 2016224"/>
                <a:gd name="connsiteY5" fmla="*/ 2042103 h 2042103"/>
                <a:gd name="connsiteX6" fmla="*/ 0 w 2016224"/>
                <a:gd name="connsiteY6" fmla="*/ 1524901 h 2042103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38637 w 2016224"/>
                <a:gd name="connsiteY2" fmla="*/ 8627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0395 h 2007597"/>
                <a:gd name="connsiteX1" fmla="*/ 594839 w 2016224"/>
                <a:gd name="connsiteY1" fmla="*/ 17253 h 2007597"/>
                <a:gd name="connsiteX2" fmla="*/ 1438637 w 2016224"/>
                <a:gd name="connsiteY2" fmla="*/ 0 h 2007597"/>
                <a:gd name="connsiteX3" fmla="*/ 2016224 w 2016224"/>
                <a:gd name="connsiteY3" fmla="*/ 1490395 h 2007597"/>
                <a:gd name="connsiteX4" fmla="*/ 1499022 w 2016224"/>
                <a:gd name="connsiteY4" fmla="*/ 2007597 h 2007597"/>
                <a:gd name="connsiteX5" fmla="*/ 517202 w 2016224"/>
                <a:gd name="connsiteY5" fmla="*/ 2007597 h 2007597"/>
                <a:gd name="connsiteX6" fmla="*/ 0 w 2016224"/>
                <a:gd name="connsiteY6" fmla="*/ 1490395 h 2007597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38637 w 2016224"/>
                <a:gd name="connsiteY2" fmla="*/ 8627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38637 w 2016224"/>
                <a:gd name="connsiteY2" fmla="*/ 8627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47263 w 2016224"/>
                <a:gd name="connsiteY2" fmla="*/ 8627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38637 w 2016224"/>
                <a:gd name="connsiteY2" fmla="*/ 1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  <a:gd name="connsiteX0" fmla="*/ 0 w 2016224"/>
                <a:gd name="connsiteY0" fmla="*/ 1499022 h 2016224"/>
                <a:gd name="connsiteX1" fmla="*/ 594839 w 2016224"/>
                <a:gd name="connsiteY1" fmla="*/ 0 h 2016224"/>
                <a:gd name="connsiteX2" fmla="*/ 1438637 w 2016224"/>
                <a:gd name="connsiteY2" fmla="*/ 1 h 2016224"/>
                <a:gd name="connsiteX3" fmla="*/ 2016224 w 2016224"/>
                <a:gd name="connsiteY3" fmla="*/ 1499022 h 2016224"/>
                <a:gd name="connsiteX4" fmla="*/ 1499022 w 2016224"/>
                <a:gd name="connsiteY4" fmla="*/ 2016224 h 2016224"/>
                <a:gd name="connsiteX5" fmla="*/ 517202 w 2016224"/>
                <a:gd name="connsiteY5" fmla="*/ 2016224 h 2016224"/>
                <a:gd name="connsiteX6" fmla="*/ 0 w 2016224"/>
                <a:gd name="connsiteY6" fmla="*/ 1499022 h 201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2016224">
                  <a:moveTo>
                    <a:pt x="0" y="1499022"/>
                  </a:moveTo>
                  <a:cubicBezTo>
                    <a:pt x="17125" y="1145997"/>
                    <a:pt x="344800" y="266760"/>
                    <a:pt x="594839" y="0"/>
                  </a:cubicBezTo>
                  <a:lnTo>
                    <a:pt x="1438637" y="1"/>
                  </a:lnTo>
                  <a:cubicBezTo>
                    <a:pt x="1675535" y="249838"/>
                    <a:pt x="2001847" y="1162985"/>
                    <a:pt x="2016224" y="1499022"/>
                  </a:cubicBezTo>
                  <a:cubicBezTo>
                    <a:pt x="2016224" y="1784665"/>
                    <a:pt x="1784665" y="2016224"/>
                    <a:pt x="1499022" y="2016224"/>
                  </a:cubicBezTo>
                  <a:lnTo>
                    <a:pt x="517202" y="2016224"/>
                  </a:lnTo>
                  <a:cubicBezTo>
                    <a:pt x="231559" y="2016224"/>
                    <a:pt x="0" y="1784665"/>
                    <a:pt x="0" y="14990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Rounded Rectangle 20">
              <a:extLst>
                <a:ext uri="{FF2B5EF4-FFF2-40B4-BE49-F238E27FC236}">
                  <a16:creationId xmlns:a16="http://schemas.microsoft.com/office/drawing/2014/main" xmlns="" id="{38DD7A1E-6470-402B-A4B6-BF726475DA7C}"/>
                </a:ext>
              </a:extLst>
            </p:cNvPr>
            <p:cNvSpPr/>
            <p:nvPr/>
          </p:nvSpPr>
          <p:spPr>
            <a:xfrm rot="20822172">
              <a:off x="2349692" y="4466317"/>
              <a:ext cx="1812545" cy="1144588"/>
            </a:xfrm>
            <a:custGeom>
              <a:avLst/>
              <a:gdLst>
                <a:gd name="connsiteX0" fmla="*/ 181659 w 2016224"/>
                <a:gd name="connsiteY0" fmla="*/ 0 h 1270554"/>
                <a:gd name="connsiteX1" fmla="*/ 1908881 w 2016224"/>
                <a:gd name="connsiteY1" fmla="*/ 262442 h 1270554"/>
                <a:gd name="connsiteX2" fmla="*/ 2016224 w 2016224"/>
                <a:gd name="connsiteY2" fmla="*/ 753352 h 1270554"/>
                <a:gd name="connsiteX3" fmla="*/ 1499022 w 2016224"/>
                <a:gd name="connsiteY3" fmla="*/ 1270554 h 1270554"/>
                <a:gd name="connsiteX4" fmla="*/ 517202 w 2016224"/>
                <a:gd name="connsiteY4" fmla="*/ 1270554 h 1270554"/>
                <a:gd name="connsiteX5" fmla="*/ 0 w 2016224"/>
                <a:gd name="connsiteY5" fmla="*/ 753352 h 1270554"/>
                <a:gd name="connsiteX6" fmla="*/ 181659 w 2016224"/>
                <a:gd name="connsiteY6" fmla="*/ 0 h 1270554"/>
                <a:gd name="connsiteX0" fmla="*/ 170132 w 2016224"/>
                <a:gd name="connsiteY0" fmla="*/ 0 h 1273207"/>
                <a:gd name="connsiteX1" fmla="*/ 1908881 w 2016224"/>
                <a:gd name="connsiteY1" fmla="*/ 265095 h 1273207"/>
                <a:gd name="connsiteX2" fmla="*/ 2016224 w 2016224"/>
                <a:gd name="connsiteY2" fmla="*/ 756005 h 1273207"/>
                <a:gd name="connsiteX3" fmla="*/ 1499022 w 2016224"/>
                <a:gd name="connsiteY3" fmla="*/ 1273207 h 1273207"/>
                <a:gd name="connsiteX4" fmla="*/ 517202 w 2016224"/>
                <a:gd name="connsiteY4" fmla="*/ 1273207 h 1273207"/>
                <a:gd name="connsiteX5" fmla="*/ 0 w 2016224"/>
                <a:gd name="connsiteY5" fmla="*/ 756005 h 1273207"/>
                <a:gd name="connsiteX6" fmla="*/ 170132 w 2016224"/>
                <a:gd name="connsiteY6" fmla="*/ 0 h 1273207"/>
                <a:gd name="connsiteX0" fmla="*/ 170132 w 2016224"/>
                <a:gd name="connsiteY0" fmla="*/ 0 h 1273207"/>
                <a:gd name="connsiteX1" fmla="*/ 1908881 w 2016224"/>
                <a:gd name="connsiteY1" fmla="*/ 265095 h 1273207"/>
                <a:gd name="connsiteX2" fmla="*/ 2016224 w 2016224"/>
                <a:gd name="connsiteY2" fmla="*/ 756005 h 1273207"/>
                <a:gd name="connsiteX3" fmla="*/ 1499022 w 2016224"/>
                <a:gd name="connsiteY3" fmla="*/ 1273207 h 1273207"/>
                <a:gd name="connsiteX4" fmla="*/ 517202 w 2016224"/>
                <a:gd name="connsiteY4" fmla="*/ 1273207 h 1273207"/>
                <a:gd name="connsiteX5" fmla="*/ 0 w 2016224"/>
                <a:gd name="connsiteY5" fmla="*/ 756005 h 1273207"/>
                <a:gd name="connsiteX6" fmla="*/ 170132 w 2016224"/>
                <a:gd name="connsiteY6" fmla="*/ 0 h 1273207"/>
                <a:gd name="connsiteX0" fmla="*/ 170132 w 2016224"/>
                <a:gd name="connsiteY0" fmla="*/ 0 h 1273207"/>
                <a:gd name="connsiteX1" fmla="*/ 1908881 w 2016224"/>
                <a:gd name="connsiteY1" fmla="*/ 265095 h 1273207"/>
                <a:gd name="connsiteX2" fmla="*/ 2016224 w 2016224"/>
                <a:gd name="connsiteY2" fmla="*/ 756005 h 1273207"/>
                <a:gd name="connsiteX3" fmla="*/ 1499022 w 2016224"/>
                <a:gd name="connsiteY3" fmla="*/ 1273207 h 1273207"/>
                <a:gd name="connsiteX4" fmla="*/ 517202 w 2016224"/>
                <a:gd name="connsiteY4" fmla="*/ 1273207 h 1273207"/>
                <a:gd name="connsiteX5" fmla="*/ 0 w 2016224"/>
                <a:gd name="connsiteY5" fmla="*/ 756005 h 1273207"/>
                <a:gd name="connsiteX6" fmla="*/ 170132 w 2016224"/>
                <a:gd name="connsiteY6" fmla="*/ 0 h 1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273207">
                  <a:moveTo>
                    <a:pt x="170132" y="0"/>
                  </a:moveTo>
                  <a:cubicBezTo>
                    <a:pt x="823292" y="85075"/>
                    <a:pt x="1203397" y="143700"/>
                    <a:pt x="1908881" y="265095"/>
                  </a:cubicBezTo>
                  <a:cubicBezTo>
                    <a:pt x="1970783" y="462532"/>
                    <a:pt x="2011360" y="642304"/>
                    <a:pt x="2016224" y="756005"/>
                  </a:cubicBezTo>
                  <a:cubicBezTo>
                    <a:pt x="2016224" y="1041648"/>
                    <a:pt x="1784665" y="1273207"/>
                    <a:pt x="1499022" y="1273207"/>
                  </a:cubicBezTo>
                  <a:lnTo>
                    <a:pt x="517202" y="1273207"/>
                  </a:lnTo>
                  <a:cubicBezTo>
                    <a:pt x="231559" y="1273207"/>
                    <a:pt x="0" y="1041648"/>
                    <a:pt x="0" y="756005"/>
                  </a:cubicBezTo>
                  <a:cubicBezTo>
                    <a:pt x="5758" y="637302"/>
                    <a:pt x="107653" y="194008"/>
                    <a:pt x="1701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C05FFC6A-7E06-4467-9923-2C498EE6924F}"/>
                </a:ext>
              </a:extLst>
            </p:cNvPr>
            <p:cNvSpPr/>
            <p:nvPr/>
          </p:nvSpPr>
          <p:spPr>
            <a:xfrm rot="19922172">
              <a:off x="2956377" y="5401284"/>
              <a:ext cx="158978" cy="1589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D88829DD-521B-4F97-B4CD-E51A4CDA657A}"/>
                </a:ext>
              </a:extLst>
            </p:cNvPr>
            <p:cNvSpPr/>
            <p:nvPr/>
          </p:nvSpPr>
          <p:spPr>
            <a:xfrm rot="19922172">
              <a:off x="3287720" y="5052607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906CCE0C-80A7-4FB8-9720-88047862228F}"/>
                </a:ext>
              </a:extLst>
            </p:cNvPr>
            <p:cNvSpPr/>
            <p:nvPr/>
          </p:nvSpPr>
          <p:spPr>
            <a:xfrm rot="19922172">
              <a:off x="2951182" y="5052299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9E59D3D5-8F5B-4B94-8F00-922D56AAF341}"/>
                </a:ext>
              </a:extLst>
            </p:cNvPr>
            <p:cNvSpPr/>
            <p:nvPr/>
          </p:nvSpPr>
          <p:spPr>
            <a:xfrm rot="19922172">
              <a:off x="3015455" y="4704628"/>
              <a:ext cx="214669" cy="214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3460FB98-76C4-47FD-A1A6-29F90C139F29}"/>
                </a:ext>
              </a:extLst>
            </p:cNvPr>
            <p:cNvSpPr/>
            <p:nvPr/>
          </p:nvSpPr>
          <p:spPr>
            <a:xfrm rot="19922172">
              <a:off x="3403392" y="5279807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C1961475-4A04-4A7E-840B-96CD4CCB3828}"/>
                </a:ext>
              </a:extLst>
            </p:cNvPr>
            <p:cNvSpPr/>
            <p:nvPr/>
          </p:nvSpPr>
          <p:spPr>
            <a:xfrm rot="19922172">
              <a:off x="3465934" y="4834759"/>
              <a:ext cx="129468" cy="129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EAFB3C6E-55A9-4AB6-8259-299F6517F462}"/>
                </a:ext>
              </a:extLst>
            </p:cNvPr>
            <p:cNvSpPr/>
            <p:nvPr/>
          </p:nvSpPr>
          <p:spPr>
            <a:xfrm rot="19922172">
              <a:off x="2867137" y="4322821"/>
              <a:ext cx="158978" cy="1589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46E77E3E-5612-4FB3-BBF7-9B192DF73971}"/>
                </a:ext>
              </a:extLst>
            </p:cNvPr>
            <p:cNvSpPr/>
            <p:nvPr/>
          </p:nvSpPr>
          <p:spPr>
            <a:xfrm rot="19922172">
              <a:off x="2626403" y="3199517"/>
              <a:ext cx="79488" cy="794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9710A5BF-C738-4958-A1A6-ED3A24D4472D}"/>
                </a:ext>
              </a:extLst>
            </p:cNvPr>
            <p:cNvSpPr/>
            <p:nvPr/>
          </p:nvSpPr>
          <p:spPr>
            <a:xfrm rot="19922172">
              <a:off x="2881892" y="3974591"/>
              <a:ext cx="129468" cy="1294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525D44A1-0F7B-4D24-9AA0-4DE0F1DA1A48}"/>
                </a:ext>
              </a:extLst>
            </p:cNvPr>
            <p:cNvSpPr/>
            <p:nvPr/>
          </p:nvSpPr>
          <p:spPr>
            <a:xfrm rot="19922172">
              <a:off x="3232413" y="4332626"/>
              <a:ext cx="214669" cy="2146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72D342D9-6ADE-4A0A-BFAC-ECFA8D54D141}"/>
                </a:ext>
              </a:extLst>
            </p:cNvPr>
            <p:cNvSpPr/>
            <p:nvPr/>
          </p:nvSpPr>
          <p:spPr>
            <a:xfrm rot="19922172">
              <a:off x="3114166" y="4068024"/>
              <a:ext cx="129468" cy="1294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1A7B8752-E9FD-472F-9550-3D8A05078547}"/>
                </a:ext>
              </a:extLst>
            </p:cNvPr>
            <p:cNvSpPr/>
            <p:nvPr/>
          </p:nvSpPr>
          <p:spPr>
            <a:xfrm rot="19922172">
              <a:off x="2740899" y="3591706"/>
              <a:ext cx="129468" cy="1294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0" name="Rounded Rectangle 24">
              <a:extLst>
                <a:ext uri="{FF2B5EF4-FFF2-40B4-BE49-F238E27FC236}">
                  <a16:creationId xmlns:a16="http://schemas.microsoft.com/office/drawing/2014/main" xmlns="" id="{67FACAE8-304F-4EC5-9B90-A4CA8C7183E7}"/>
                </a:ext>
              </a:extLst>
            </p:cNvPr>
            <p:cNvSpPr/>
            <p:nvPr/>
          </p:nvSpPr>
          <p:spPr>
            <a:xfrm rot="20822172">
              <a:off x="2323230" y="2856728"/>
              <a:ext cx="903882" cy="17600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CBE973AE-8E4B-4B48-9B7C-47A884193E94}"/>
                </a:ext>
              </a:extLst>
            </p:cNvPr>
            <p:cNvGrpSpPr/>
            <p:nvPr/>
          </p:nvGrpSpPr>
          <p:grpSpPr>
            <a:xfrm rot="6970873">
              <a:off x="2773997" y="3162587"/>
              <a:ext cx="1029449" cy="711925"/>
              <a:chOff x="7088933" y="2427715"/>
              <a:chExt cx="895505" cy="619296"/>
            </a:xfrm>
          </p:grpSpPr>
          <p:sp>
            <p:nvSpPr>
              <p:cNvPr id="42" name="Flowchart: Terminator 41">
                <a:extLst>
                  <a:ext uri="{FF2B5EF4-FFF2-40B4-BE49-F238E27FC236}">
                    <a16:creationId xmlns:a16="http://schemas.microsoft.com/office/drawing/2014/main" xmlns="" id="{89D1C563-3E4D-4717-9266-FA87E72989BA}"/>
                  </a:ext>
                </a:extLst>
              </p:cNvPr>
              <p:cNvSpPr/>
              <p:nvPr/>
            </p:nvSpPr>
            <p:spPr>
              <a:xfrm rot="2666605">
                <a:off x="7516438" y="2427715"/>
                <a:ext cx="468000" cy="172778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3" name="Flowchart: Terminator 42">
                <a:extLst>
                  <a:ext uri="{FF2B5EF4-FFF2-40B4-BE49-F238E27FC236}">
                    <a16:creationId xmlns:a16="http://schemas.microsoft.com/office/drawing/2014/main" xmlns="" id="{A85395ED-8E09-4654-8DA8-CF8A321CB0DC}"/>
                  </a:ext>
                </a:extLst>
              </p:cNvPr>
              <p:cNvSpPr/>
              <p:nvPr/>
            </p:nvSpPr>
            <p:spPr>
              <a:xfrm rot="2666605">
                <a:off x="7182429" y="2755702"/>
                <a:ext cx="576064" cy="172778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4" name="Flowchart: Terminator 43">
                <a:extLst>
                  <a:ext uri="{FF2B5EF4-FFF2-40B4-BE49-F238E27FC236}">
                    <a16:creationId xmlns:a16="http://schemas.microsoft.com/office/drawing/2014/main" xmlns="" id="{4EE1DB16-8DED-41D6-970C-84A2F207A663}"/>
                  </a:ext>
                </a:extLst>
              </p:cNvPr>
              <p:cNvSpPr/>
              <p:nvPr/>
            </p:nvSpPr>
            <p:spPr>
              <a:xfrm rot="2666605">
                <a:off x="7332111" y="2581252"/>
                <a:ext cx="540000" cy="172778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5" name="Flowchart: Terminator 44">
                <a:extLst>
                  <a:ext uri="{FF2B5EF4-FFF2-40B4-BE49-F238E27FC236}">
                    <a16:creationId xmlns:a16="http://schemas.microsoft.com/office/drawing/2014/main" xmlns="" id="{478F230F-E685-4C2B-9632-0F4359BE21AC}"/>
                  </a:ext>
                </a:extLst>
              </p:cNvPr>
              <p:cNvSpPr/>
              <p:nvPr/>
            </p:nvSpPr>
            <p:spPr>
              <a:xfrm rot="2666605">
                <a:off x="7088933" y="2874233"/>
                <a:ext cx="432000" cy="172778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75FF15AF-7EDF-4955-BD39-B4A97C755137}"/>
              </a:ext>
            </a:extLst>
          </p:cNvPr>
          <p:cNvGrpSpPr/>
          <p:nvPr/>
        </p:nvGrpSpPr>
        <p:grpSpPr>
          <a:xfrm>
            <a:off x="7095392" y="2523278"/>
            <a:ext cx="4204960" cy="1135488"/>
            <a:chOff x="5076056" y="1240057"/>
            <a:chExt cx="2836816" cy="113548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84D20924-CABC-4338-AE89-A4374F845F09}"/>
                </a:ext>
              </a:extLst>
            </p:cNvPr>
            <p:cNvSpPr txBox="1"/>
            <p:nvPr/>
          </p:nvSpPr>
          <p:spPr>
            <a:xfrm>
              <a:off x="5076056" y="1240057"/>
              <a:ext cx="2836816" cy="276999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C3AFE0A-FD74-4DA1-8D01-23B590040A6A}"/>
                </a:ext>
              </a:extLst>
            </p:cNvPr>
            <p:cNvSpPr txBox="1"/>
            <p:nvPr/>
          </p:nvSpPr>
          <p:spPr>
            <a:xfrm>
              <a:off x="5076056" y="1544548"/>
              <a:ext cx="2836816" cy="830996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B189A08B-5916-4B1A-85F2-BA99CEA973EF}"/>
              </a:ext>
            </a:extLst>
          </p:cNvPr>
          <p:cNvGrpSpPr/>
          <p:nvPr/>
        </p:nvGrpSpPr>
        <p:grpSpPr>
          <a:xfrm>
            <a:off x="7095392" y="3806496"/>
            <a:ext cx="4204960" cy="1135488"/>
            <a:chOff x="5076056" y="1240057"/>
            <a:chExt cx="2836816" cy="113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7265F332-29CA-4C26-8F13-4B79B7F71A0C}"/>
                </a:ext>
              </a:extLst>
            </p:cNvPr>
            <p:cNvSpPr txBox="1"/>
            <p:nvPr/>
          </p:nvSpPr>
          <p:spPr>
            <a:xfrm>
              <a:off x="5076056" y="1240057"/>
              <a:ext cx="2836816" cy="276999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84DD4A58-B972-47DE-8C74-033EDFE33BA9}"/>
                </a:ext>
              </a:extLst>
            </p:cNvPr>
            <p:cNvSpPr txBox="1"/>
            <p:nvPr/>
          </p:nvSpPr>
          <p:spPr>
            <a:xfrm>
              <a:off x="5076056" y="1544548"/>
              <a:ext cx="2836816" cy="830996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C9BCDE5A-1A8B-47F3-A859-B52CD2DEDD2D}"/>
              </a:ext>
            </a:extLst>
          </p:cNvPr>
          <p:cNvGrpSpPr/>
          <p:nvPr/>
        </p:nvGrpSpPr>
        <p:grpSpPr>
          <a:xfrm>
            <a:off x="7095392" y="5089715"/>
            <a:ext cx="4204960" cy="1135488"/>
            <a:chOff x="5076056" y="1240057"/>
            <a:chExt cx="2836816" cy="1135487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9F8826F5-DB6F-43B1-BC48-6F456CCEADB6}"/>
                </a:ext>
              </a:extLst>
            </p:cNvPr>
            <p:cNvSpPr txBox="1"/>
            <p:nvPr/>
          </p:nvSpPr>
          <p:spPr>
            <a:xfrm>
              <a:off x="5076056" y="1240057"/>
              <a:ext cx="2836816" cy="276999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541B5E29-F3A2-42C5-A7F5-17E2B97F3A07}"/>
                </a:ext>
              </a:extLst>
            </p:cNvPr>
            <p:cNvSpPr txBox="1"/>
            <p:nvPr/>
          </p:nvSpPr>
          <p:spPr>
            <a:xfrm>
              <a:off x="5076056" y="1544548"/>
              <a:ext cx="2836816" cy="830996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Custom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1BCB9"/>
      </a:accent1>
      <a:accent2>
        <a:srgbClr val="BED381"/>
      </a:accent2>
      <a:accent3>
        <a:srgbClr val="63C7EE"/>
      </a:accent3>
      <a:accent4>
        <a:srgbClr val="E86162"/>
      </a:accent4>
      <a:accent5>
        <a:srgbClr val="7F7F7F"/>
      </a:accent5>
      <a:accent6>
        <a:srgbClr val="134055"/>
      </a:accent6>
      <a:hlink>
        <a:srgbClr val="FFFFFF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FAFCC"/>
      </a:accent1>
      <a:accent2>
        <a:srgbClr val="0587B3"/>
      </a:accent2>
      <a:accent3>
        <a:srgbClr val="205684"/>
      </a:accent3>
      <a:accent4>
        <a:srgbClr val="F85824"/>
      </a:accent4>
      <a:accent5>
        <a:srgbClr val="7F7F7F"/>
      </a:accent5>
      <a:accent6>
        <a:srgbClr val="134055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3721</TotalTime>
  <Words>3795</Words>
  <Application>Microsoft Office PowerPoint</Application>
  <PresentationFormat>Custom</PresentationFormat>
  <Paragraphs>489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75</cp:revision>
  <dcterms:created xsi:type="dcterms:W3CDTF">2020-01-20T05:08:25Z</dcterms:created>
  <dcterms:modified xsi:type="dcterms:W3CDTF">2022-07-21T07:11:07Z</dcterms:modified>
</cp:coreProperties>
</file>