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0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0" userDrawn="1">
          <p15:clr>
            <a:srgbClr val="A4A3A4"/>
          </p15:clr>
        </p15:guide>
        <p15:guide id="4" orient="horz" pos="2232" userDrawn="1">
          <p15:clr>
            <a:srgbClr val="A4A3A4"/>
          </p15:clr>
        </p15:guide>
        <p15:guide id="5" pos="7488" userDrawn="1">
          <p15:clr>
            <a:srgbClr val="A4A3A4"/>
          </p15:clr>
        </p15:guide>
        <p15:guide id="6" pos="192" userDrawn="1">
          <p15:clr>
            <a:srgbClr val="A4A3A4"/>
          </p15:clr>
        </p15:guide>
        <p15:guide id="7" orient="horz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1" autoAdjust="0"/>
    <p:restoredTop sz="96374" autoAdjust="0"/>
  </p:normalViewPr>
  <p:slideViewPr>
    <p:cSldViewPr snapToGrid="0" showGuides="1">
      <p:cViewPr>
        <p:scale>
          <a:sx n="75" d="100"/>
          <a:sy n="75" d="100"/>
        </p:scale>
        <p:origin x="-2046" y="-906"/>
      </p:cViewPr>
      <p:guideLst>
        <p:guide orient="horz" pos="4008"/>
        <p:guide orient="horz" pos="480"/>
        <p:guide orient="horz" pos="2232"/>
        <p:guide orient="horz" pos="3600"/>
        <p:guide pos="3840"/>
        <p:guide pos="7488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5A05A-B1CA-419C-B8FF-1314FC84ED6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EC080-DE37-4137-BE0B-B4F0FE837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78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zemlickis?utm_source=unsplash&amp;utm_medium=referral&amp;utm_content=creditCopyTex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competition?utm_source=unsplash&amp;utm_medium=referral&amp;utm_content=creditCopyText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zemlickis?utm_source=unsplash&amp;utm_medium=referral&amp;utm_content=creditCopyTex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competition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Mārtiņš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Zemlickis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36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Mārtiņš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Zemlickis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656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88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001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00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11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by pngfly.com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07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by pngfly.com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51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by pngfly.com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27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by pngfly.com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EC080-DE37-4137-BE0B-B4F0FE837A6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56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7675B8-3092-4577-9585-0E7D7D8FC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D06FD82-5E88-4485-96FC-1B2E797C3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2EE1C9-D69A-434A-AC75-A4CF643F5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E3C5-79AB-4C7D-9DEF-D7656532557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419D7F-1997-4D41-9219-5D74F33A5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0D097DC-AA4E-4380-A9B5-C327C7CF9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4BC33B1-A71F-45FC-94B3-A385D2974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61DA9EFB-6560-4C84-81A5-98239AEAC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E3C5-79AB-4C7D-9DEF-D7656532557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0E6E67F-1BB4-4BCD-8055-210B4AFBA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B020A11-F473-4DB2-B71A-C0A0F4895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7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8AF64F1-B309-4E18-AE66-2E7D481E0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E3C5-79AB-4C7D-9DEF-D7656532557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FC23160-C8FC-4F6E-8750-33136C5D7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0D2D6A7-45BF-40E4-BB52-33B692044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16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E3555E11-AD2B-4C8A-9871-53F03346641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FF0A38C6-5981-46DD-BF41-A865A19E03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39" b="1427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AF103FE8-4DC7-4B85-AB10-305508EEAEC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6437C02-0FE9-4694-A7B5-DAA2E7F92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A766-EB4B-4757-AC9D-5A37A49759F7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6259E44-CD78-4CC7-8AA4-C4FF8D368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953EE96-960C-45FC-BB52-209ED244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DEBBE-1EFA-4D2E-88F5-083B206EF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96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695F8F8-56E8-410D-8AB1-5DF917795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16F0D1D-FFAC-4A09-AD2A-E653C169D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151BD0-BE09-4EE6-8990-D0E805F07E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6E3C5-79AB-4C7D-9DEF-D76565325574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6061F60-140B-474C-A012-88FFC45321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A0B2CC2-4A88-45AE-A2E2-E2E1AA72EE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C9BBF-2E99-48B6-A430-AA19131B8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2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F6791CEB-1F2B-4CA1-8CB2-EBB5E29C3F84}"/>
              </a:ext>
            </a:extLst>
          </p:cNvPr>
          <p:cNvSpPr/>
          <p:nvPr/>
        </p:nvSpPr>
        <p:spPr>
          <a:xfrm>
            <a:off x="704850" y="396478"/>
            <a:ext cx="10782300" cy="6065044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>
            <a:extLst>
              <a:ext uri="{FF2B5EF4-FFF2-40B4-BE49-F238E27FC236}">
                <a16:creationId xmlns="" xmlns:a16="http://schemas.microsoft.com/office/drawing/2014/main" id="{E15DAD68-5FBB-44E0-87ED-7F4EA5A947E7}"/>
              </a:ext>
            </a:extLst>
          </p:cNvPr>
          <p:cNvCxnSpPr>
            <a:cxnSpLocks/>
          </p:cNvCxnSpPr>
          <p:nvPr/>
        </p:nvCxnSpPr>
        <p:spPr>
          <a:xfrm flipV="1">
            <a:off x="10096500" y="0"/>
            <a:ext cx="1543050" cy="114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03BED72-926F-4E6C-B97B-1F6DD2254BB3}"/>
              </a:ext>
            </a:extLst>
          </p:cNvPr>
          <p:cNvSpPr txBox="1"/>
          <p:nvPr/>
        </p:nvSpPr>
        <p:spPr>
          <a:xfrm>
            <a:off x="6359783" y="3868341"/>
            <a:ext cx="4730238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Bahnschrift Light" panose="020B0502040204020203" pitchFamily="34" charset="0"/>
              </a:rPr>
              <a:t>COMPETITOR</a:t>
            </a:r>
          </a:p>
          <a:p>
            <a:r>
              <a:rPr lang="en-US" sz="6000" dirty="0">
                <a:solidFill>
                  <a:schemeClr val="bg1"/>
                </a:solidFill>
                <a:latin typeface="Bahnschrift Light" panose="020B0502040204020203" pitchFamily="34" charset="0"/>
              </a:rPr>
              <a:t>ANALYSIS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7E490142-F887-4296-B781-6122E5B8A5A0}"/>
              </a:ext>
            </a:extLst>
          </p:cNvPr>
          <p:cNvSpPr txBox="1"/>
          <p:nvPr/>
        </p:nvSpPr>
        <p:spPr>
          <a:xfrm>
            <a:off x="1033236" y="2112927"/>
            <a:ext cx="4042903" cy="10772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sed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do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dolore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hnschrift Light" panose="020B0502040204020203" pitchFamily="34" charset="0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Bahnschrift Light" panose="020B0502040204020203" pitchFamily="34" charset="0"/>
              </a:rPr>
              <a:t>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439041E1-0F39-42C6-9388-137F4837B345}"/>
              </a:ext>
            </a:extLst>
          </p:cNvPr>
          <p:cNvCxnSpPr>
            <a:cxnSpLocks/>
          </p:cNvCxnSpPr>
          <p:nvPr/>
        </p:nvCxnSpPr>
        <p:spPr>
          <a:xfrm flipV="1">
            <a:off x="1924050" y="5715000"/>
            <a:ext cx="1543050" cy="114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612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F6791CEB-1F2B-4CA1-8CB2-EBB5E29C3F84}"/>
              </a:ext>
            </a:extLst>
          </p:cNvPr>
          <p:cNvSpPr/>
          <p:nvPr/>
        </p:nvSpPr>
        <p:spPr>
          <a:xfrm>
            <a:off x="704850" y="396478"/>
            <a:ext cx="10782300" cy="6065044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>
            <a:extLst>
              <a:ext uri="{FF2B5EF4-FFF2-40B4-BE49-F238E27FC236}">
                <a16:creationId xmlns="" xmlns:a16="http://schemas.microsoft.com/office/drawing/2014/main" id="{E15DAD68-5FBB-44E0-87ED-7F4EA5A947E7}"/>
              </a:ext>
            </a:extLst>
          </p:cNvPr>
          <p:cNvCxnSpPr>
            <a:cxnSpLocks/>
          </p:cNvCxnSpPr>
          <p:nvPr/>
        </p:nvCxnSpPr>
        <p:spPr>
          <a:xfrm flipV="1">
            <a:off x="10096500" y="0"/>
            <a:ext cx="1543050" cy="114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03BED72-926F-4E6C-B97B-1F6DD2254BB3}"/>
              </a:ext>
            </a:extLst>
          </p:cNvPr>
          <p:cNvSpPr txBox="1"/>
          <p:nvPr/>
        </p:nvSpPr>
        <p:spPr>
          <a:xfrm>
            <a:off x="2095500" y="2967335"/>
            <a:ext cx="80010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Bahnschrift Light" panose="020B0502040204020203" pitchFamily="34" charset="0"/>
              </a:rPr>
              <a:t>THANK YOU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439041E1-0F39-42C6-9388-137F4837B345}"/>
              </a:ext>
            </a:extLst>
          </p:cNvPr>
          <p:cNvCxnSpPr>
            <a:cxnSpLocks/>
          </p:cNvCxnSpPr>
          <p:nvPr/>
        </p:nvCxnSpPr>
        <p:spPr>
          <a:xfrm flipV="1">
            <a:off x="1924050" y="5715000"/>
            <a:ext cx="1543050" cy="114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466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2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ircle: Hollow 4">
            <a:extLst>
              <a:ext uri="{FF2B5EF4-FFF2-40B4-BE49-F238E27FC236}">
                <a16:creationId xmlns="" xmlns:a16="http://schemas.microsoft.com/office/drawing/2014/main" id="{4A8FB464-1BE4-4A70-BA2F-5F70F6E3D0AD}"/>
              </a:ext>
            </a:extLst>
          </p:cNvPr>
          <p:cNvSpPr/>
          <p:nvPr/>
        </p:nvSpPr>
        <p:spPr>
          <a:xfrm>
            <a:off x="3949700" y="1416050"/>
            <a:ext cx="4292600" cy="4292600"/>
          </a:xfrm>
          <a:prstGeom prst="donut">
            <a:avLst>
              <a:gd name="adj" fmla="val 6064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Arrow: Pentagon 1">
            <a:extLst>
              <a:ext uri="{FF2B5EF4-FFF2-40B4-BE49-F238E27FC236}">
                <a16:creationId xmlns="" xmlns:a16="http://schemas.microsoft.com/office/drawing/2014/main" id="{7AC8734C-7364-4FB4-AE64-6F278EBBB54A}"/>
              </a:ext>
            </a:extLst>
          </p:cNvPr>
          <p:cNvSpPr/>
          <p:nvPr/>
        </p:nvSpPr>
        <p:spPr>
          <a:xfrm rot="2700000">
            <a:off x="3750839" y="1900588"/>
            <a:ext cx="2658584" cy="1316869"/>
          </a:xfrm>
          <a:prstGeom prst="homePlat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="" xmlns:a16="http://schemas.microsoft.com/office/drawing/2014/main" id="{81C27832-93F8-4273-B1F2-6B471C4E775D}"/>
              </a:ext>
            </a:extLst>
          </p:cNvPr>
          <p:cNvSpPr/>
          <p:nvPr/>
        </p:nvSpPr>
        <p:spPr>
          <a:xfrm rot="18900000" flipH="1">
            <a:off x="5782579" y="1900587"/>
            <a:ext cx="2658584" cy="1316869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Pentagon 5">
            <a:extLst>
              <a:ext uri="{FF2B5EF4-FFF2-40B4-BE49-F238E27FC236}">
                <a16:creationId xmlns="" xmlns:a16="http://schemas.microsoft.com/office/drawing/2014/main" id="{B305AB52-EDF2-4262-B9BC-732802D5FAEA}"/>
              </a:ext>
            </a:extLst>
          </p:cNvPr>
          <p:cNvSpPr/>
          <p:nvPr/>
        </p:nvSpPr>
        <p:spPr>
          <a:xfrm rot="18900000" flipV="1">
            <a:off x="3750839" y="3907244"/>
            <a:ext cx="2658584" cy="1316869"/>
          </a:xfrm>
          <a:prstGeom prst="homePlat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Pentagon 6">
            <a:extLst>
              <a:ext uri="{FF2B5EF4-FFF2-40B4-BE49-F238E27FC236}">
                <a16:creationId xmlns="" xmlns:a16="http://schemas.microsoft.com/office/drawing/2014/main" id="{A8436E6B-CC1A-446F-B36A-2BBF70BB1B26}"/>
              </a:ext>
            </a:extLst>
          </p:cNvPr>
          <p:cNvSpPr/>
          <p:nvPr/>
        </p:nvSpPr>
        <p:spPr>
          <a:xfrm rot="2700000" flipH="1" flipV="1">
            <a:off x="5782579" y="3907246"/>
            <a:ext cx="2658584" cy="1316869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D066007-5667-42B5-BFD5-3E2DD3286D70}"/>
              </a:ext>
            </a:extLst>
          </p:cNvPr>
          <p:cNvSpPr txBox="1"/>
          <p:nvPr/>
        </p:nvSpPr>
        <p:spPr>
          <a:xfrm>
            <a:off x="428806" y="1229727"/>
            <a:ext cx="2735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STRENGTH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339B58E-5035-444C-B891-08039B862769}"/>
              </a:ext>
            </a:extLst>
          </p:cNvPr>
          <p:cNvSpPr txBox="1"/>
          <p:nvPr/>
        </p:nvSpPr>
        <p:spPr>
          <a:xfrm>
            <a:off x="428806" y="1613890"/>
            <a:ext cx="2735634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6E40E37-5031-47B3-A7DC-AAA915A53867}"/>
              </a:ext>
            </a:extLst>
          </p:cNvPr>
          <p:cNvSpPr txBox="1"/>
          <p:nvPr/>
        </p:nvSpPr>
        <p:spPr>
          <a:xfrm>
            <a:off x="9027560" y="1229727"/>
            <a:ext cx="2735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OPPORTUNITY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4928F2B-7DA7-4097-8BD5-004D5EA5CFCE}"/>
              </a:ext>
            </a:extLst>
          </p:cNvPr>
          <p:cNvSpPr txBox="1"/>
          <p:nvPr/>
        </p:nvSpPr>
        <p:spPr>
          <a:xfrm>
            <a:off x="9027560" y="1613890"/>
            <a:ext cx="2735634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7BCC1DF-4682-4F23-871E-3E80D99BCE79}"/>
              </a:ext>
            </a:extLst>
          </p:cNvPr>
          <p:cNvSpPr txBox="1"/>
          <p:nvPr/>
        </p:nvSpPr>
        <p:spPr>
          <a:xfrm>
            <a:off x="428806" y="5587195"/>
            <a:ext cx="273563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WEAKNESS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2C12DC2-0634-4332-8EF8-956DAD84F940}"/>
              </a:ext>
            </a:extLst>
          </p:cNvPr>
          <p:cNvSpPr txBox="1"/>
          <p:nvPr/>
        </p:nvSpPr>
        <p:spPr>
          <a:xfrm>
            <a:off x="428806" y="4649035"/>
            <a:ext cx="2735634" cy="86177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F917DB1-4B2E-4185-814A-5C586C23B283}"/>
              </a:ext>
            </a:extLst>
          </p:cNvPr>
          <p:cNvSpPr txBox="1"/>
          <p:nvPr/>
        </p:nvSpPr>
        <p:spPr>
          <a:xfrm>
            <a:off x="9027560" y="5587195"/>
            <a:ext cx="2735634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THREAT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4991891-959A-40E0-9C99-9BFEF61EA1F8}"/>
              </a:ext>
            </a:extLst>
          </p:cNvPr>
          <p:cNvSpPr txBox="1"/>
          <p:nvPr/>
        </p:nvSpPr>
        <p:spPr>
          <a:xfrm>
            <a:off x="9027560" y="4649035"/>
            <a:ext cx="2735634" cy="86177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 </a:t>
            </a:r>
          </a:p>
        </p:txBody>
      </p:sp>
      <p:sp>
        <p:nvSpPr>
          <p:cNvPr id="22" name="Freeform 150">
            <a:extLst>
              <a:ext uri="{FF2B5EF4-FFF2-40B4-BE49-F238E27FC236}">
                <a16:creationId xmlns="" xmlns:a16="http://schemas.microsoft.com/office/drawing/2014/main" id="{6F4BE76F-3559-4B65-8CD0-157C10434601}"/>
              </a:ext>
            </a:extLst>
          </p:cNvPr>
          <p:cNvSpPr>
            <a:spLocks noEditPoints="1"/>
          </p:cNvSpPr>
          <p:nvPr/>
        </p:nvSpPr>
        <p:spPr bwMode="auto">
          <a:xfrm>
            <a:off x="5270246" y="2834575"/>
            <a:ext cx="458313" cy="258277"/>
          </a:xfrm>
          <a:custGeom>
            <a:avLst/>
            <a:gdLst>
              <a:gd name="T0" fmla="*/ 828 w 904"/>
              <a:gd name="T1" fmla="*/ 385 h 511"/>
              <a:gd name="T2" fmla="*/ 813 w 904"/>
              <a:gd name="T3" fmla="*/ 120 h 511"/>
              <a:gd name="T4" fmla="*/ 841 w 904"/>
              <a:gd name="T5" fmla="*/ 140 h 511"/>
              <a:gd name="T6" fmla="*/ 721 w 904"/>
              <a:gd name="T7" fmla="*/ 465 h 511"/>
              <a:gd name="T8" fmla="*/ 693 w 904"/>
              <a:gd name="T9" fmla="*/ 481 h 511"/>
              <a:gd name="T10" fmla="*/ 576 w 904"/>
              <a:gd name="T11" fmla="*/ 471 h 511"/>
              <a:gd name="T12" fmla="*/ 573 w 904"/>
              <a:gd name="T13" fmla="*/ 46 h 511"/>
              <a:gd name="T14" fmla="*/ 602 w 904"/>
              <a:gd name="T15" fmla="*/ 30 h 511"/>
              <a:gd name="T16" fmla="*/ 719 w 904"/>
              <a:gd name="T17" fmla="*/ 42 h 511"/>
              <a:gd name="T18" fmla="*/ 723 w 904"/>
              <a:gd name="T19" fmla="*/ 451 h 511"/>
              <a:gd name="T20" fmla="*/ 320 w 904"/>
              <a:gd name="T21" fmla="*/ 478 h 511"/>
              <a:gd name="T22" fmla="*/ 197 w 904"/>
              <a:gd name="T23" fmla="*/ 480 h 511"/>
              <a:gd name="T24" fmla="*/ 181 w 904"/>
              <a:gd name="T25" fmla="*/ 451 h 511"/>
              <a:gd name="T26" fmla="*/ 184 w 904"/>
              <a:gd name="T27" fmla="*/ 42 h 511"/>
              <a:gd name="T28" fmla="*/ 301 w 904"/>
              <a:gd name="T29" fmla="*/ 30 h 511"/>
              <a:gd name="T30" fmla="*/ 330 w 904"/>
              <a:gd name="T31" fmla="*/ 46 h 511"/>
              <a:gd name="T32" fmla="*/ 80 w 904"/>
              <a:gd name="T33" fmla="*/ 388 h 511"/>
              <a:gd name="T34" fmla="*/ 61 w 904"/>
              <a:gd name="T35" fmla="*/ 361 h 511"/>
              <a:gd name="T36" fmla="*/ 76 w 904"/>
              <a:gd name="T37" fmla="*/ 126 h 511"/>
              <a:gd name="T38" fmla="*/ 91 w 904"/>
              <a:gd name="T39" fmla="*/ 391 h 511"/>
              <a:gd name="T40" fmla="*/ 871 w 904"/>
              <a:gd name="T41" fmla="*/ 134 h 511"/>
              <a:gd name="T42" fmla="*/ 830 w 904"/>
              <a:gd name="T43" fmla="*/ 93 h 511"/>
              <a:gd name="T44" fmla="*/ 753 w 904"/>
              <a:gd name="T45" fmla="*/ 54 h 511"/>
              <a:gd name="T46" fmla="*/ 741 w 904"/>
              <a:gd name="T47" fmla="*/ 20 h 511"/>
              <a:gd name="T48" fmla="*/ 713 w 904"/>
              <a:gd name="T49" fmla="*/ 2 h 511"/>
              <a:gd name="T50" fmla="*/ 589 w 904"/>
              <a:gd name="T51" fmla="*/ 1 h 511"/>
              <a:gd name="T52" fmla="*/ 557 w 904"/>
              <a:gd name="T53" fmla="*/ 16 h 511"/>
              <a:gd name="T54" fmla="*/ 543 w 904"/>
              <a:gd name="T55" fmla="*/ 47 h 511"/>
              <a:gd name="T56" fmla="*/ 361 w 904"/>
              <a:gd name="T57" fmla="*/ 54 h 511"/>
              <a:gd name="T58" fmla="*/ 349 w 904"/>
              <a:gd name="T59" fmla="*/ 20 h 511"/>
              <a:gd name="T60" fmla="*/ 321 w 904"/>
              <a:gd name="T61" fmla="*/ 2 h 511"/>
              <a:gd name="T62" fmla="*/ 197 w 904"/>
              <a:gd name="T63" fmla="*/ 1 h 511"/>
              <a:gd name="T64" fmla="*/ 167 w 904"/>
              <a:gd name="T65" fmla="*/ 16 h 511"/>
              <a:gd name="T66" fmla="*/ 152 w 904"/>
              <a:gd name="T67" fmla="*/ 47 h 511"/>
              <a:gd name="T68" fmla="*/ 79 w 904"/>
              <a:gd name="T69" fmla="*/ 92 h 511"/>
              <a:gd name="T70" fmla="*/ 35 w 904"/>
              <a:gd name="T71" fmla="*/ 129 h 511"/>
              <a:gd name="T72" fmla="*/ 16 w 904"/>
              <a:gd name="T73" fmla="*/ 241 h 511"/>
              <a:gd name="T74" fmla="*/ 2 w 904"/>
              <a:gd name="T75" fmla="*/ 250 h 511"/>
              <a:gd name="T76" fmla="*/ 5 w 904"/>
              <a:gd name="T77" fmla="*/ 267 h 511"/>
              <a:gd name="T78" fmla="*/ 31 w 904"/>
              <a:gd name="T79" fmla="*/ 361 h 511"/>
              <a:gd name="T80" fmla="*/ 49 w 904"/>
              <a:gd name="T81" fmla="*/ 402 h 511"/>
              <a:gd name="T82" fmla="*/ 91 w 904"/>
              <a:gd name="T83" fmla="*/ 421 h 511"/>
              <a:gd name="T84" fmla="*/ 155 w 904"/>
              <a:gd name="T85" fmla="*/ 477 h 511"/>
              <a:gd name="T86" fmla="*/ 176 w 904"/>
              <a:gd name="T87" fmla="*/ 503 h 511"/>
              <a:gd name="T88" fmla="*/ 211 w 904"/>
              <a:gd name="T89" fmla="*/ 511 h 511"/>
              <a:gd name="T90" fmla="*/ 332 w 904"/>
              <a:gd name="T91" fmla="*/ 506 h 511"/>
              <a:gd name="T92" fmla="*/ 355 w 904"/>
              <a:gd name="T93" fmla="*/ 482 h 511"/>
              <a:gd name="T94" fmla="*/ 361 w 904"/>
              <a:gd name="T95" fmla="*/ 271 h 511"/>
              <a:gd name="T96" fmla="*/ 547 w 904"/>
              <a:gd name="T97" fmla="*/ 477 h 511"/>
              <a:gd name="T98" fmla="*/ 566 w 904"/>
              <a:gd name="T99" fmla="*/ 503 h 511"/>
              <a:gd name="T100" fmla="*/ 602 w 904"/>
              <a:gd name="T101" fmla="*/ 511 h 511"/>
              <a:gd name="T102" fmla="*/ 724 w 904"/>
              <a:gd name="T103" fmla="*/ 506 h 511"/>
              <a:gd name="T104" fmla="*/ 746 w 904"/>
              <a:gd name="T105" fmla="*/ 482 h 511"/>
              <a:gd name="T106" fmla="*/ 753 w 904"/>
              <a:gd name="T107" fmla="*/ 421 h 511"/>
              <a:gd name="T108" fmla="*/ 845 w 904"/>
              <a:gd name="T109" fmla="*/ 411 h 511"/>
              <a:gd name="T110" fmla="*/ 873 w 904"/>
              <a:gd name="T111" fmla="*/ 367 h 511"/>
              <a:gd name="T112" fmla="*/ 896 w 904"/>
              <a:gd name="T113" fmla="*/ 268 h 511"/>
              <a:gd name="T114" fmla="*/ 903 w 904"/>
              <a:gd name="T115" fmla="*/ 253 h 511"/>
              <a:gd name="T116" fmla="*/ 891 w 904"/>
              <a:gd name="T117" fmla="*/ 241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4" h="511">
                <a:moveTo>
                  <a:pt x="843" y="361"/>
                </a:moveTo>
                <a:lnTo>
                  <a:pt x="843" y="367"/>
                </a:lnTo>
                <a:lnTo>
                  <a:pt x="841" y="371"/>
                </a:lnTo>
                <a:lnTo>
                  <a:pt x="837" y="376"/>
                </a:lnTo>
                <a:lnTo>
                  <a:pt x="833" y="381"/>
                </a:lnTo>
                <a:lnTo>
                  <a:pt x="828" y="385"/>
                </a:lnTo>
                <a:lnTo>
                  <a:pt x="823" y="388"/>
                </a:lnTo>
                <a:lnTo>
                  <a:pt x="818" y="390"/>
                </a:lnTo>
                <a:lnTo>
                  <a:pt x="813" y="391"/>
                </a:lnTo>
                <a:lnTo>
                  <a:pt x="753" y="391"/>
                </a:lnTo>
                <a:lnTo>
                  <a:pt x="753" y="120"/>
                </a:lnTo>
                <a:lnTo>
                  <a:pt x="813" y="120"/>
                </a:lnTo>
                <a:lnTo>
                  <a:pt x="818" y="121"/>
                </a:lnTo>
                <a:lnTo>
                  <a:pt x="823" y="123"/>
                </a:lnTo>
                <a:lnTo>
                  <a:pt x="828" y="126"/>
                </a:lnTo>
                <a:lnTo>
                  <a:pt x="833" y="131"/>
                </a:lnTo>
                <a:lnTo>
                  <a:pt x="837" y="135"/>
                </a:lnTo>
                <a:lnTo>
                  <a:pt x="841" y="140"/>
                </a:lnTo>
                <a:lnTo>
                  <a:pt x="843" y="146"/>
                </a:lnTo>
                <a:lnTo>
                  <a:pt x="843" y="151"/>
                </a:lnTo>
                <a:lnTo>
                  <a:pt x="843" y="361"/>
                </a:lnTo>
                <a:close/>
                <a:moveTo>
                  <a:pt x="723" y="451"/>
                </a:moveTo>
                <a:lnTo>
                  <a:pt x="723" y="459"/>
                </a:lnTo>
                <a:lnTo>
                  <a:pt x="721" y="465"/>
                </a:lnTo>
                <a:lnTo>
                  <a:pt x="719" y="471"/>
                </a:lnTo>
                <a:lnTo>
                  <a:pt x="716" y="475"/>
                </a:lnTo>
                <a:lnTo>
                  <a:pt x="712" y="478"/>
                </a:lnTo>
                <a:lnTo>
                  <a:pt x="706" y="480"/>
                </a:lnTo>
                <a:lnTo>
                  <a:pt x="700" y="481"/>
                </a:lnTo>
                <a:lnTo>
                  <a:pt x="693" y="481"/>
                </a:lnTo>
                <a:lnTo>
                  <a:pt x="602" y="481"/>
                </a:lnTo>
                <a:lnTo>
                  <a:pt x="595" y="481"/>
                </a:lnTo>
                <a:lnTo>
                  <a:pt x="589" y="480"/>
                </a:lnTo>
                <a:lnTo>
                  <a:pt x="583" y="478"/>
                </a:lnTo>
                <a:lnTo>
                  <a:pt x="579" y="475"/>
                </a:lnTo>
                <a:lnTo>
                  <a:pt x="576" y="471"/>
                </a:lnTo>
                <a:lnTo>
                  <a:pt x="573" y="465"/>
                </a:lnTo>
                <a:lnTo>
                  <a:pt x="572" y="459"/>
                </a:lnTo>
                <a:lnTo>
                  <a:pt x="572" y="451"/>
                </a:lnTo>
                <a:lnTo>
                  <a:pt x="572" y="60"/>
                </a:lnTo>
                <a:lnTo>
                  <a:pt x="572" y="52"/>
                </a:lnTo>
                <a:lnTo>
                  <a:pt x="573" y="46"/>
                </a:lnTo>
                <a:lnTo>
                  <a:pt x="576" y="42"/>
                </a:lnTo>
                <a:lnTo>
                  <a:pt x="579" y="37"/>
                </a:lnTo>
                <a:lnTo>
                  <a:pt x="583" y="34"/>
                </a:lnTo>
                <a:lnTo>
                  <a:pt x="589" y="32"/>
                </a:lnTo>
                <a:lnTo>
                  <a:pt x="595" y="31"/>
                </a:lnTo>
                <a:lnTo>
                  <a:pt x="602" y="30"/>
                </a:lnTo>
                <a:lnTo>
                  <a:pt x="693" y="30"/>
                </a:lnTo>
                <a:lnTo>
                  <a:pt x="700" y="31"/>
                </a:lnTo>
                <a:lnTo>
                  <a:pt x="706" y="32"/>
                </a:lnTo>
                <a:lnTo>
                  <a:pt x="712" y="34"/>
                </a:lnTo>
                <a:lnTo>
                  <a:pt x="716" y="37"/>
                </a:lnTo>
                <a:lnTo>
                  <a:pt x="719" y="42"/>
                </a:lnTo>
                <a:lnTo>
                  <a:pt x="721" y="46"/>
                </a:lnTo>
                <a:lnTo>
                  <a:pt x="723" y="52"/>
                </a:lnTo>
                <a:lnTo>
                  <a:pt x="723" y="60"/>
                </a:lnTo>
                <a:lnTo>
                  <a:pt x="723" y="105"/>
                </a:lnTo>
                <a:lnTo>
                  <a:pt x="723" y="406"/>
                </a:lnTo>
                <a:lnTo>
                  <a:pt x="723" y="451"/>
                </a:lnTo>
                <a:close/>
                <a:moveTo>
                  <a:pt x="331" y="451"/>
                </a:moveTo>
                <a:lnTo>
                  <a:pt x="331" y="459"/>
                </a:lnTo>
                <a:lnTo>
                  <a:pt x="330" y="465"/>
                </a:lnTo>
                <a:lnTo>
                  <a:pt x="328" y="471"/>
                </a:lnTo>
                <a:lnTo>
                  <a:pt x="325" y="475"/>
                </a:lnTo>
                <a:lnTo>
                  <a:pt x="320" y="478"/>
                </a:lnTo>
                <a:lnTo>
                  <a:pt x="315" y="480"/>
                </a:lnTo>
                <a:lnTo>
                  <a:pt x="309" y="481"/>
                </a:lnTo>
                <a:lnTo>
                  <a:pt x="301" y="481"/>
                </a:lnTo>
                <a:lnTo>
                  <a:pt x="211" y="481"/>
                </a:lnTo>
                <a:lnTo>
                  <a:pt x="203" y="481"/>
                </a:lnTo>
                <a:lnTo>
                  <a:pt x="197" y="480"/>
                </a:lnTo>
                <a:lnTo>
                  <a:pt x="192" y="478"/>
                </a:lnTo>
                <a:lnTo>
                  <a:pt x="187" y="475"/>
                </a:lnTo>
                <a:lnTo>
                  <a:pt x="184" y="471"/>
                </a:lnTo>
                <a:lnTo>
                  <a:pt x="182" y="465"/>
                </a:lnTo>
                <a:lnTo>
                  <a:pt x="181" y="459"/>
                </a:lnTo>
                <a:lnTo>
                  <a:pt x="181" y="451"/>
                </a:lnTo>
                <a:lnTo>
                  <a:pt x="181" y="406"/>
                </a:lnTo>
                <a:lnTo>
                  <a:pt x="181" y="105"/>
                </a:lnTo>
                <a:lnTo>
                  <a:pt x="181" y="60"/>
                </a:lnTo>
                <a:lnTo>
                  <a:pt x="181" y="52"/>
                </a:lnTo>
                <a:lnTo>
                  <a:pt x="182" y="46"/>
                </a:lnTo>
                <a:lnTo>
                  <a:pt x="184" y="42"/>
                </a:lnTo>
                <a:lnTo>
                  <a:pt x="187" y="37"/>
                </a:lnTo>
                <a:lnTo>
                  <a:pt x="192" y="34"/>
                </a:lnTo>
                <a:lnTo>
                  <a:pt x="197" y="32"/>
                </a:lnTo>
                <a:lnTo>
                  <a:pt x="203" y="31"/>
                </a:lnTo>
                <a:lnTo>
                  <a:pt x="211" y="30"/>
                </a:lnTo>
                <a:lnTo>
                  <a:pt x="301" y="30"/>
                </a:lnTo>
                <a:lnTo>
                  <a:pt x="309" y="31"/>
                </a:lnTo>
                <a:lnTo>
                  <a:pt x="315" y="32"/>
                </a:lnTo>
                <a:lnTo>
                  <a:pt x="320" y="34"/>
                </a:lnTo>
                <a:lnTo>
                  <a:pt x="325" y="37"/>
                </a:lnTo>
                <a:lnTo>
                  <a:pt x="328" y="42"/>
                </a:lnTo>
                <a:lnTo>
                  <a:pt x="330" y="46"/>
                </a:lnTo>
                <a:lnTo>
                  <a:pt x="331" y="52"/>
                </a:lnTo>
                <a:lnTo>
                  <a:pt x="331" y="60"/>
                </a:lnTo>
                <a:lnTo>
                  <a:pt x="331" y="451"/>
                </a:lnTo>
                <a:close/>
                <a:moveTo>
                  <a:pt x="91" y="391"/>
                </a:moveTo>
                <a:lnTo>
                  <a:pt x="86" y="390"/>
                </a:lnTo>
                <a:lnTo>
                  <a:pt x="80" y="388"/>
                </a:lnTo>
                <a:lnTo>
                  <a:pt x="76" y="385"/>
                </a:lnTo>
                <a:lnTo>
                  <a:pt x="70" y="382"/>
                </a:lnTo>
                <a:lnTo>
                  <a:pt x="66" y="376"/>
                </a:lnTo>
                <a:lnTo>
                  <a:pt x="63" y="371"/>
                </a:lnTo>
                <a:lnTo>
                  <a:pt x="61" y="367"/>
                </a:lnTo>
                <a:lnTo>
                  <a:pt x="61" y="361"/>
                </a:lnTo>
                <a:lnTo>
                  <a:pt x="61" y="151"/>
                </a:lnTo>
                <a:lnTo>
                  <a:pt x="61" y="146"/>
                </a:lnTo>
                <a:lnTo>
                  <a:pt x="63" y="140"/>
                </a:lnTo>
                <a:lnTo>
                  <a:pt x="66" y="135"/>
                </a:lnTo>
                <a:lnTo>
                  <a:pt x="70" y="131"/>
                </a:lnTo>
                <a:lnTo>
                  <a:pt x="76" y="126"/>
                </a:lnTo>
                <a:lnTo>
                  <a:pt x="80" y="123"/>
                </a:lnTo>
                <a:lnTo>
                  <a:pt x="86" y="121"/>
                </a:lnTo>
                <a:lnTo>
                  <a:pt x="91" y="120"/>
                </a:lnTo>
                <a:lnTo>
                  <a:pt x="151" y="120"/>
                </a:lnTo>
                <a:lnTo>
                  <a:pt x="151" y="391"/>
                </a:lnTo>
                <a:lnTo>
                  <a:pt x="91" y="391"/>
                </a:lnTo>
                <a:close/>
                <a:moveTo>
                  <a:pt x="889" y="241"/>
                </a:moveTo>
                <a:lnTo>
                  <a:pt x="874" y="241"/>
                </a:lnTo>
                <a:lnTo>
                  <a:pt x="874" y="151"/>
                </a:lnTo>
                <a:lnTo>
                  <a:pt x="873" y="145"/>
                </a:lnTo>
                <a:lnTo>
                  <a:pt x="872" y="139"/>
                </a:lnTo>
                <a:lnTo>
                  <a:pt x="871" y="134"/>
                </a:lnTo>
                <a:lnTo>
                  <a:pt x="868" y="129"/>
                </a:lnTo>
                <a:lnTo>
                  <a:pt x="862" y="119"/>
                </a:lnTo>
                <a:lnTo>
                  <a:pt x="854" y="109"/>
                </a:lnTo>
                <a:lnTo>
                  <a:pt x="845" y="102"/>
                </a:lnTo>
                <a:lnTo>
                  <a:pt x="835" y="95"/>
                </a:lnTo>
                <a:lnTo>
                  <a:pt x="830" y="93"/>
                </a:lnTo>
                <a:lnTo>
                  <a:pt x="824" y="92"/>
                </a:lnTo>
                <a:lnTo>
                  <a:pt x="818" y="91"/>
                </a:lnTo>
                <a:lnTo>
                  <a:pt x="813" y="90"/>
                </a:lnTo>
                <a:lnTo>
                  <a:pt x="753" y="90"/>
                </a:lnTo>
                <a:lnTo>
                  <a:pt x="753" y="60"/>
                </a:lnTo>
                <a:lnTo>
                  <a:pt x="753" y="54"/>
                </a:lnTo>
                <a:lnTo>
                  <a:pt x="752" y="47"/>
                </a:lnTo>
                <a:lnTo>
                  <a:pt x="750" y="41"/>
                </a:lnTo>
                <a:lnTo>
                  <a:pt x="748" y="35"/>
                </a:lnTo>
                <a:lnTo>
                  <a:pt x="746" y="30"/>
                </a:lnTo>
                <a:lnTo>
                  <a:pt x="744" y="25"/>
                </a:lnTo>
                <a:lnTo>
                  <a:pt x="741" y="20"/>
                </a:lnTo>
                <a:lnTo>
                  <a:pt x="738" y="16"/>
                </a:lnTo>
                <a:lnTo>
                  <a:pt x="733" y="13"/>
                </a:lnTo>
                <a:lnTo>
                  <a:pt x="729" y="10"/>
                </a:lnTo>
                <a:lnTo>
                  <a:pt x="724" y="6"/>
                </a:lnTo>
                <a:lnTo>
                  <a:pt x="718" y="4"/>
                </a:lnTo>
                <a:lnTo>
                  <a:pt x="713" y="2"/>
                </a:lnTo>
                <a:lnTo>
                  <a:pt x="706" y="1"/>
                </a:lnTo>
                <a:lnTo>
                  <a:pt x="700" y="0"/>
                </a:lnTo>
                <a:lnTo>
                  <a:pt x="693" y="0"/>
                </a:lnTo>
                <a:lnTo>
                  <a:pt x="602" y="0"/>
                </a:lnTo>
                <a:lnTo>
                  <a:pt x="595" y="0"/>
                </a:lnTo>
                <a:lnTo>
                  <a:pt x="589" y="1"/>
                </a:lnTo>
                <a:lnTo>
                  <a:pt x="582" y="2"/>
                </a:lnTo>
                <a:lnTo>
                  <a:pt x="577" y="4"/>
                </a:lnTo>
                <a:lnTo>
                  <a:pt x="571" y="6"/>
                </a:lnTo>
                <a:lnTo>
                  <a:pt x="566" y="10"/>
                </a:lnTo>
                <a:lnTo>
                  <a:pt x="562" y="13"/>
                </a:lnTo>
                <a:lnTo>
                  <a:pt x="557" y="16"/>
                </a:lnTo>
                <a:lnTo>
                  <a:pt x="554" y="20"/>
                </a:lnTo>
                <a:lnTo>
                  <a:pt x="551" y="25"/>
                </a:lnTo>
                <a:lnTo>
                  <a:pt x="549" y="30"/>
                </a:lnTo>
                <a:lnTo>
                  <a:pt x="546" y="35"/>
                </a:lnTo>
                <a:lnTo>
                  <a:pt x="545" y="41"/>
                </a:lnTo>
                <a:lnTo>
                  <a:pt x="543" y="47"/>
                </a:lnTo>
                <a:lnTo>
                  <a:pt x="542" y="54"/>
                </a:lnTo>
                <a:lnTo>
                  <a:pt x="542" y="60"/>
                </a:lnTo>
                <a:lnTo>
                  <a:pt x="542" y="241"/>
                </a:lnTo>
                <a:lnTo>
                  <a:pt x="361" y="241"/>
                </a:lnTo>
                <a:lnTo>
                  <a:pt x="361" y="60"/>
                </a:lnTo>
                <a:lnTo>
                  <a:pt x="361" y="54"/>
                </a:lnTo>
                <a:lnTo>
                  <a:pt x="360" y="47"/>
                </a:lnTo>
                <a:lnTo>
                  <a:pt x="359" y="41"/>
                </a:lnTo>
                <a:lnTo>
                  <a:pt x="358" y="35"/>
                </a:lnTo>
                <a:lnTo>
                  <a:pt x="355" y="30"/>
                </a:lnTo>
                <a:lnTo>
                  <a:pt x="353" y="25"/>
                </a:lnTo>
                <a:lnTo>
                  <a:pt x="349" y="20"/>
                </a:lnTo>
                <a:lnTo>
                  <a:pt x="346" y="16"/>
                </a:lnTo>
                <a:lnTo>
                  <a:pt x="342" y="13"/>
                </a:lnTo>
                <a:lnTo>
                  <a:pt x="338" y="10"/>
                </a:lnTo>
                <a:lnTo>
                  <a:pt x="332" y="6"/>
                </a:lnTo>
                <a:lnTo>
                  <a:pt x="327" y="4"/>
                </a:lnTo>
                <a:lnTo>
                  <a:pt x="321" y="2"/>
                </a:lnTo>
                <a:lnTo>
                  <a:pt x="315" y="1"/>
                </a:lnTo>
                <a:lnTo>
                  <a:pt x="309" y="0"/>
                </a:lnTo>
                <a:lnTo>
                  <a:pt x="301" y="0"/>
                </a:lnTo>
                <a:lnTo>
                  <a:pt x="211" y="0"/>
                </a:lnTo>
                <a:lnTo>
                  <a:pt x="203" y="0"/>
                </a:lnTo>
                <a:lnTo>
                  <a:pt x="197" y="1"/>
                </a:lnTo>
                <a:lnTo>
                  <a:pt x="192" y="2"/>
                </a:lnTo>
                <a:lnTo>
                  <a:pt x="185" y="4"/>
                </a:lnTo>
                <a:lnTo>
                  <a:pt x="180" y="6"/>
                </a:lnTo>
                <a:lnTo>
                  <a:pt x="176" y="10"/>
                </a:lnTo>
                <a:lnTo>
                  <a:pt x="170" y="13"/>
                </a:lnTo>
                <a:lnTo>
                  <a:pt x="167" y="16"/>
                </a:lnTo>
                <a:lnTo>
                  <a:pt x="163" y="20"/>
                </a:lnTo>
                <a:lnTo>
                  <a:pt x="160" y="25"/>
                </a:lnTo>
                <a:lnTo>
                  <a:pt x="157" y="30"/>
                </a:lnTo>
                <a:lnTo>
                  <a:pt x="155" y="35"/>
                </a:lnTo>
                <a:lnTo>
                  <a:pt x="153" y="41"/>
                </a:lnTo>
                <a:lnTo>
                  <a:pt x="152" y="47"/>
                </a:lnTo>
                <a:lnTo>
                  <a:pt x="151" y="54"/>
                </a:lnTo>
                <a:lnTo>
                  <a:pt x="151" y="60"/>
                </a:lnTo>
                <a:lnTo>
                  <a:pt x="151" y="90"/>
                </a:lnTo>
                <a:lnTo>
                  <a:pt x="91" y="90"/>
                </a:lnTo>
                <a:lnTo>
                  <a:pt x="86" y="91"/>
                </a:lnTo>
                <a:lnTo>
                  <a:pt x="79" y="92"/>
                </a:lnTo>
                <a:lnTo>
                  <a:pt x="74" y="93"/>
                </a:lnTo>
                <a:lnTo>
                  <a:pt x="68" y="95"/>
                </a:lnTo>
                <a:lnTo>
                  <a:pt x="59" y="102"/>
                </a:lnTo>
                <a:lnTo>
                  <a:pt x="49" y="109"/>
                </a:lnTo>
                <a:lnTo>
                  <a:pt x="42" y="119"/>
                </a:lnTo>
                <a:lnTo>
                  <a:pt x="35" y="129"/>
                </a:lnTo>
                <a:lnTo>
                  <a:pt x="33" y="134"/>
                </a:lnTo>
                <a:lnTo>
                  <a:pt x="32" y="139"/>
                </a:lnTo>
                <a:lnTo>
                  <a:pt x="31" y="145"/>
                </a:lnTo>
                <a:lnTo>
                  <a:pt x="31" y="151"/>
                </a:lnTo>
                <a:lnTo>
                  <a:pt x="31" y="241"/>
                </a:lnTo>
                <a:lnTo>
                  <a:pt x="16" y="241"/>
                </a:lnTo>
                <a:lnTo>
                  <a:pt x="13" y="241"/>
                </a:lnTo>
                <a:lnTo>
                  <a:pt x="9" y="242"/>
                </a:lnTo>
                <a:lnTo>
                  <a:pt x="7" y="243"/>
                </a:lnTo>
                <a:lnTo>
                  <a:pt x="5" y="245"/>
                </a:lnTo>
                <a:lnTo>
                  <a:pt x="3" y="248"/>
                </a:lnTo>
                <a:lnTo>
                  <a:pt x="2" y="250"/>
                </a:lnTo>
                <a:lnTo>
                  <a:pt x="1" y="253"/>
                </a:lnTo>
                <a:lnTo>
                  <a:pt x="0" y="256"/>
                </a:lnTo>
                <a:lnTo>
                  <a:pt x="1" y="259"/>
                </a:lnTo>
                <a:lnTo>
                  <a:pt x="2" y="262"/>
                </a:lnTo>
                <a:lnTo>
                  <a:pt x="3" y="265"/>
                </a:lnTo>
                <a:lnTo>
                  <a:pt x="5" y="267"/>
                </a:lnTo>
                <a:lnTo>
                  <a:pt x="7" y="268"/>
                </a:lnTo>
                <a:lnTo>
                  <a:pt x="9" y="270"/>
                </a:lnTo>
                <a:lnTo>
                  <a:pt x="13" y="271"/>
                </a:lnTo>
                <a:lnTo>
                  <a:pt x="16" y="271"/>
                </a:lnTo>
                <a:lnTo>
                  <a:pt x="31" y="271"/>
                </a:lnTo>
                <a:lnTo>
                  <a:pt x="31" y="361"/>
                </a:lnTo>
                <a:lnTo>
                  <a:pt x="31" y="367"/>
                </a:lnTo>
                <a:lnTo>
                  <a:pt x="32" y="372"/>
                </a:lnTo>
                <a:lnTo>
                  <a:pt x="33" y="377"/>
                </a:lnTo>
                <a:lnTo>
                  <a:pt x="35" y="383"/>
                </a:lnTo>
                <a:lnTo>
                  <a:pt x="42" y="393"/>
                </a:lnTo>
                <a:lnTo>
                  <a:pt x="49" y="402"/>
                </a:lnTo>
                <a:lnTo>
                  <a:pt x="59" y="411"/>
                </a:lnTo>
                <a:lnTo>
                  <a:pt x="68" y="416"/>
                </a:lnTo>
                <a:lnTo>
                  <a:pt x="74" y="418"/>
                </a:lnTo>
                <a:lnTo>
                  <a:pt x="79" y="420"/>
                </a:lnTo>
                <a:lnTo>
                  <a:pt x="86" y="421"/>
                </a:lnTo>
                <a:lnTo>
                  <a:pt x="91" y="421"/>
                </a:lnTo>
                <a:lnTo>
                  <a:pt x="151" y="421"/>
                </a:lnTo>
                <a:lnTo>
                  <a:pt x="151" y="451"/>
                </a:lnTo>
                <a:lnTo>
                  <a:pt x="151" y="459"/>
                </a:lnTo>
                <a:lnTo>
                  <a:pt x="152" y="465"/>
                </a:lnTo>
                <a:lnTo>
                  <a:pt x="153" y="472"/>
                </a:lnTo>
                <a:lnTo>
                  <a:pt x="155" y="477"/>
                </a:lnTo>
                <a:lnTo>
                  <a:pt x="157" y="482"/>
                </a:lnTo>
                <a:lnTo>
                  <a:pt x="160" y="488"/>
                </a:lnTo>
                <a:lnTo>
                  <a:pt x="163" y="492"/>
                </a:lnTo>
                <a:lnTo>
                  <a:pt x="167" y="496"/>
                </a:lnTo>
                <a:lnTo>
                  <a:pt x="170" y="500"/>
                </a:lnTo>
                <a:lnTo>
                  <a:pt x="176" y="503"/>
                </a:lnTo>
                <a:lnTo>
                  <a:pt x="180" y="506"/>
                </a:lnTo>
                <a:lnTo>
                  <a:pt x="185" y="508"/>
                </a:lnTo>
                <a:lnTo>
                  <a:pt x="192" y="509"/>
                </a:lnTo>
                <a:lnTo>
                  <a:pt x="197" y="510"/>
                </a:lnTo>
                <a:lnTo>
                  <a:pt x="203" y="511"/>
                </a:lnTo>
                <a:lnTo>
                  <a:pt x="211" y="511"/>
                </a:lnTo>
                <a:lnTo>
                  <a:pt x="301" y="511"/>
                </a:lnTo>
                <a:lnTo>
                  <a:pt x="309" y="511"/>
                </a:lnTo>
                <a:lnTo>
                  <a:pt x="315" y="510"/>
                </a:lnTo>
                <a:lnTo>
                  <a:pt x="321" y="509"/>
                </a:lnTo>
                <a:lnTo>
                  <a:pt x="327" y="508"/>
                </a:lnTo>
                <a:lnTo>
                  <a:pt x="332" y="506"/>
                </a:lnTo>
                <a:lnTo>
                  <a:pt x="338" y="503"/>
                </a:lnTo>
                <a:lnTo>
                  <a:pt x="342" y="500"/>
                </a:lnTo>
                <a:lnTo>
                  <a:pt x="346" y="496"/>
                </a:lnTo>
                <a:lnTo>
                  <a:pt x="349" y="492"/>
                </a:lnTo>
                <a:lnTo>
                  <a:pt x="353" y="488"/>
                </a:lnTo>
                <a:lnTo>
                  <a:pt x="355" y="482"/>
                </a:lnTo>
                <a:lnTo>
                  <a:pt x="358" y="477"/>
                </a:lnTo>
                <a:lnTo>
                  <a:pt x="359" y="472"/>
                </a:lnTo>
                <a:lnTo>
                  <a:pt x="360" y="465"/>
                </a:lnTo>
                <a:lnTo>
                  <a:pt x="361" y="459"/>
                </a:lnTo>
                <a:lnTo>
                  <a:pt x="361" y="451"/>
                </a:lnTo>
                <a:lnTo>
                  <a:pt x="361" y="271"/>
                </a:lnTo>
                <a:lnTo>
                  <a:pt x="542" y="271"/>
                </a:lnTo>
                <a:lnTo>
                  <a:pt x="542" y="451"/>
                </a:lnTo>
                <a:lnTo>
                  <a:pt x="542" y="459"/>
                </a:lnTo>
                <a:lnTo>
                  <a:pt x="543" y="465"/>
                </a:lnTo>
                <a:lnTo>
                  <a:pt x="545" y="472"/>
                </a:lnTo>
                <a:lnTo>
                  <a:pt x="547" y="477"/>
                </a:lnTo>
                <a:lnTo>
                  <a:pt x="549" y="482"/>
                </a:lnTo>
                <a:lnTo>
                  <a:pt x="551" y="488"/>
                </a:lnTo>
                <a:lnTo>
                  <a:pt x="554" y="492"/>
                </a:lnTo>
                <a:lnTo>
                  <a:pt x="557" y="496"/>
                </a:lnTo>
                <a:lnTo>
                  <a:pt x="562" y="500"/>
                </a:lnTo>
                <a:lnTo>
                  <a:pt x="566" y="503"/>
                </a:lnTo>
                <a:lnTo>
                  <a:pt x="571" y="506"/>
                </a:lnTo>
                <a:lnTo>
                  <a:pt x="577" y="508"/>
                </a:lnTo>
                <a:lnTo>
                  <a:pt x="582" y="509"/>
                </a:lnTo>
                <a:lnTo>
                  <a:pt x="589" y="510"/>
                </a:lnTo>
                <a:lnTo>
                  <a:pt x="595" y="511"/>
                </a:lnTo>
                <a:lnTo>
                  <a:pt x="602" y="511"/>
                </a:lnTo>
                <a:lnTo>
                  <a:pt x="693" y="511"/>
                </a:lnTo>
                <a:lnTo>
                  <a:pt x="700" y="511"/>
                </a:lnTo>
                <a:lnTo>
                  <a:pt x="706" y="510"/>
                </a:lnTo>
                <a:lnTo>
                  <a:pt x="713" y="509"/>
                </a:lnTo>
                <a:lnTo>
                  <a:pt x="718" y="508"/>
                </a:lnTo>
                <a:lnTo>
                  <a:pt x="724" y="506"/>
                </a:lnTo>
                <a:lnTo>
                  <a:pt x="729" y="503"/>
                </a:lnTo>
                <a:lnTo>
                  <a:pt x="733" y="500"/>
                </a:lnTo>
                <a:lnTo>
                  <a:pt x="738" y="496"/>
                </a:lnTo>
                <a:lnTo>
                  <a:pt x="741" y="492"/>
                </a:lnTo>
                <a:lnTo>
                  <a:pt x="744" y="488"/>
                </a:lnTo>
                <a:lnTo>
                  <a:pt x="746" y="482"/>
                </a:lnTo>
                <a:lnTo>
                  <a:pt x="748" y="477"/>
                </a:lnTo>
                <a:lnTo>
                  <a:pt x="750" y="472"/>
                </a:lnTo>
                <a:lnTo>
                  <a:pt x="752" y="465"/>
                </a:lnTo>
                <a:lnTo>
                  <a:pt x="753" y="459"/>
                </a:lnTo>
                <a:lnTo>
                  <a:pt x="753" y="451"/>
                </a:lnTo>
                <a:lnTo>
                  <a:pt x="753" y="421"/>
                </a:lnTo>
                <a:lnTo>
                  <a:pt x="813" y="421"/>
                </a:lnTo>
                <a:lnTo>
                  <a:pt x="818" y="421"/>
                </a:lnTo>
                <a:lnTo>
                  <a:pt x="824" y="420"/>
                </a:lnTo>
                <a:lnTo>
                  <a:pt x="830" y="418"/>
                </a:lnTo>
                <a:lnTo>
                  <a:pt x="835" y="416"/>
                </a:lnTo>
                <a:lnTo>
                  <a:pt x="845" y="411"/>
                </a:lnTo>
                <a:lnTo>
                  <a:pt x="854" y="402"/>
                </a:lnTo>
                <a:lnTo>
                  <a:pt x="862" y="393"/>
                </a:lnTo>
                <a:lnTo>
                  <a:pt x="868" y="383"/>
                </a:lnTo>
                <a:lnTo>
                  <a:pt x="871" y="377"/>
                </a:lnTo>
                <a:lnTo>
                  <a:pt x="872" y="372"/>
                </a:lnTo>
                <a:lnTo>
                  <a:pt x="873" y="367"/>
                </a:lnTo>
                <a:lnTo>
                  <a:pt x="874" y="361"/>
                </a:lnTo>
                <a:lnTo>
                  <a:pt x="874" y="271"/>
                </a:lnTo>
                <a:lnTo>
                  <a:pt x="889" y="271"/>
                </a:lnTo>
                <a:lnTo>
                  <a:pt x="891" y="271"/>
                </a:lnTo>
                <a:lnTo>
                  <a:pt x="894" y="270"/>
                </a:lnTo>
                <a:lnTo>
                  <a:pt x="896" y="268"/>
                </a:lnTo>
                <a:lnTo>
                  <a:pt x="898" y="267"/>
                </a:lnTo>
                <a:lnTo>
                  <a:pt x="901" y="265"/>
                </a:lnTo>
                <a:lnTo>
                  <a:pt x="902" y="262"/>
                </a:lnTo>
                <a:lnTo>
                  <a:pt x="903" y="259"/>
                </a:lnTo>
                <a:lnTo>
                  <a:pt x="904" y="256"/>
                </a:lnTo>
                <a:lnTo>
                  <a:pt x="903" y="253"/>
                </a:lnTo>
                <a:lnTo>
                  <a:pt x="902" y="250"/>
                </a:lnTo>
                <a:lnTo>
                  <a:pt x="901" y="248"/>
                </a:lnTo>
                <a:lnTo>
                  <a:pt x="898" y="245"/>
                </a:lnTo>
                <a:lnTo>
                  <a:pt x="896" y="243"/>
                </a:lnTo>
                <a:lnTo>
                  <a:pt x="894" y="242"/>
                </a:lnTo>
                <a:lnTo>
                  <a:pt x="891" y="241"/>
                </a:lnTo>
                <a:lnTo>
                  <a:pt x="889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F4E9358B-F508-4AF9-B400-7628C44272C1}"/>
              </a:ext>
            </a:extLst>
          </p:cNvPr>
          <p:cNvGrpSpPr/>
          <p:nvPr/>
        </p:nvGrpSpPr>
        <p:grpSpPr>
          <a:xfrm>
            <a:off x="5274367" y="3937073"/>
            <a:ext cx="453247" cy="430461"/>
            <a:chOff x="6472238" y="2492376"/>
            <a:chExt cx="284162" cy="26987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Freeform 248">
              <a:extLst>
                <a:ext uri="{FF2B5EF4-FFF2-40B4-BE49-F238E27FC236}">
                  <a16:creationId xmlns="" xmlns:a16="http://schemas.microsoft.com/office/drawing/2014/main" id="{B1D13050-714C-4EDF-A0EC-661C2687D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863" y="2505076"/>
              <a:ext cx="31750" cy="33338"/>
            </a:xfrm>
            <a:custGeom>
              <a:avLst/>
              <a:gdLst>
                <a:gd name="T0" fmla="*/ 79 w 104"/>
                <a:gd name="T1" fmla="*/ 101 h 105"/>
                <a:gd name="T2" fmla="*/ 81 w 104"/>
                <a:gd name="T3" fmla="*/ 103 h 105"/>
                <a:gd name="T4" fmla="*/ 83 w 104"/>
                <a:gd name="T5" fmla="*/ 104 h 105"/>
                <a:gd name="T6" fmla="*/ 86 w 104"/>
                <a:gd name="T7" fmla="*/ 105 h 105"/>
                <a:gd name="T8" fmla="*/ 89 w 104"/>
                <a:gd name="T9" fmla="*/ 105 h 105"/>
                <a:gd name="T10" fmla="*/ 92 w 104"/>
                <a:gd name="T11" fmla="*/ 105 h 105"/>
                <a:gd name="T12" fmla="*/ 95 w 104"/>
                <a:gd name="T13" fmla="*/ 104 h 105"/>
                <a:gd name="T14" fmla="*/ 97 w 104"/>
                <a:gd name="T15" fmla="*/ 103 h 105"/>
                <a:gd name="T16" fmla="*/ 99 w 104"/>
                <a:gd name="T17" fmla="*/ 101 h 105"/>
                <a:gd name="T18" fmla="*/ 101 w 104"/>
                <a:gd name="T19" fmla="*/ 99 h 105"/>
                <a:gd name="T20" fmla="*/ 103 w 104"/>
                <a:gd name="T21" fmla="*/ 96 h 105"/>
                <a:gd name="T22" fmla="*/ 104 w 104"/>
                <a:gd name="T23" fmla="*/ 93 h 105"/>
                <a:gd name="T24" fmla="*/ 104 w 104"/>
                <a:gd name="T25" fmla="*/ 90 h 105"/>
                <a:gd name="T26" fmla="*/ 104 w 104"/>
                <a:gd name="T27" fmla="*/ 88 h 105"/>
                <a:gd name="T28" fmla="*/ 103 w 104"/>
                <a:gd name="T29" fmla="*/ 85 h 105"/>
                <a:gd name="T30" fmla="*/ 101 w 104"/>
                <a:gd name="T31" fmla="*/ 83 h 105"/>
                <a:gd name="T32" fmla="*/ 99 w 104"/>
                <a:gd name="T33" fmla="*/ 80 h 105"/>
                <a:gd name="T34" fmla="*/ 26 w 104"/>
                <a:gd name="T35" fmla="*/ 5 h 105"/>
                <a:gd name="T36" fmla="*/ 22 w 104"/>
                <a:gd name="T37" fmla="*/ 4 h 105"/>
                <a:gd name="T38" fmla="*/ 20 w 104"/>
                <a:gd name="T39" fmla="*/ 1 h 105"/>
                <a:gd name="T40" fmla="*/ 17 w 104"/>
                <a:gd name="T41" fmla="*/ 1 h 105"/>
                <a:gd name="T42" fmla="*/ 15 w 104"/>
                <a:gd name="T43" fmla="*/ 0 h 105"/>
                <a:gd name="T44" fmla="*/ 12 w 104"/>
                <a:gd name="T45" fmla="*/ 1 h 105"/>
                <a:gd name="T46" fmla="*/ 8 w 104"/>
                <a:gd name="T47" fmla="*/ 1 h 105"/>
                <a:gd name="T48" fmla="*/ 6 w 104"/>
                <a:gd name="T49" fmla="*/ 4 h 105"/>
                <a:gd name="T50" fmla="*/ 4 w 104"/>
                <a:gd name="T51" fmla="*/ 5 h 105"/>
                <a:gd name="T52" fmla="*/ 2 w 104"/>
                <a:gd name="T53" fmla="*/ 8 h 105"/>
                <a:gd name="T54" fmla="*/ 1 w 104"/>
                <a:gd name="T55" fmla="*/ 10 h 105"/>
                <a:gd name="T56" fmla="*/ 0 w 104"/>
                <a:gd name="T57" fmla="*/ 13 h 105"/>
                <a:gd name="T58" fmla="*/ 0 w 104"/>
                <a:gd name="T59" fmla="*/ 15 h 105"/>
                <a:gd name="T60" fmla="*/ 0 w 104"/>
                <a:gd name="T61" fmla="*/ 19 h 105"/>
                <a:gd name="T62" fmla="*/ 1 w 104"/>
                <a:gd name="T63" fmla="*/ 22 h 105"/>
                <a:gd name="T64" fmla="*/ 2 w 104"/>
                <a:gd name="T65" fmla="*/ 24 h 105"/>
                <a:gd name="T66" fmla="*/ 4 w 104"/>
                <a:gd name="T67" fmla="*/ 26 h 105"/>
                <a:gd name="T68" fmla="*/ 79 w 104"/>
                <a:gd name="T69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5">
                  <a:moveTo>
                    <a:pt x="79" y="101"/>
                  </a:moveTo>
                  <a:lnTo>
                    <a:pt x="81" y="103"/>
                  </a:lnTo>
                  <a:lnTo>
                    <a:pt x="83" y="104"/>
                  </a:lnTo>
                  <a:lnTo>
                    <a:pt x="86" y="105"/>
                  </a:lnTo>
                  <a:lnTo>
                    <a:pt x="89" y="105"/>
                  </a:lnTo>
                  <a:lnTo>
                    <a:pt x="92" y="105"/>
                  </a:lnTo>
                  <a:lnTo>
                    <a:pt x="95" y="104"/>
                  </a:lnTo>
                  <a:lnTo>
                    <a:pt x="97" y="103"/>
                  </a:lnTo>
                  <a:lnTo>
                    <a:pt x="99" y="101"/>
                  </a:lnTo>
                  <a:lnTo>
                    <a:pt x="101" y="99"/>
                  </a:lnTo>
                  <a:lnTo>
                    <a:pt x="103" y="96"/>
                  </a:lnTo>
                  <a:lnTo>
                    <a:pt x="104" y="93"/>
                  </a:lnTo>
                  <a:lnTo>
                    <a:pt x="104" y="90"/>
                  </a:lnTo>
                  <a:lnTo>
                    <a:pt x="104" y="88"/>
                  </a:lnTo>
                  <a:lnTo>
                    <a:pt x="103" y="85"/>
                  </a:lnTo>
                  <a:lnTo>
                    <a:pt x="101" y="83"/>
                  </a:lnTo>
                  <a:lnTo>
                    <a:pt x="99" y="80"/>
                  </a:lnTo>
                  <a:lnTo>
                    <a:pt x="26" y="5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8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7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9">
              <a:extLst>
                <a:ext uri="{FF2B5EF4-FFF2-40B4-BE49-F238E27FC236}">
                  <a16:creationId xmlns="" xmlns:a16="http://schemas.microsoft.com/office/drawing/2014/main" id="{05932774-B018-4589-AD3C-27E526C02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425" y="2492376"/>
              <a:ext cx="9525" cy="36513"/>
            </a:xfrm>
            <a:custGeom>
              <a:avLst/>
              <a:gdLst>
                <a:gd name="T0" fmla="*/ 15 w 30"/>
                <a:gd name="T1" fmla="*/ 119 h 119"/>
                <a:gd name="T2" fmla="*/ 19 w 30"/>
                <a:gd name="T3" fmla="*/ 119 h 119"/>
                <a:gd name="T4" fmla="*/ 22 w 30"/>
                <a:gd name="T5" fmla="*/ 118 h 119"/>
                <a:gd name="T6" fmla="*/ 24 w 30"/>
                <a:gd name="T7" fmla="*/ 117 h 119"/>
                <a:gd name="T8" fmla="*/ 26 w 30"/>
                <a:gd name="T9" fmla="*/ 115 h 119"/>
                <a:gd name="T10" fmla="*/ 28 w 30"/>
                <a:gd name="T11" fmla="*/ 113 h 119"/>
                <a:gd name="T12" fmla="*/ 29 w 30"/>
                <a:gd name="T13" fmla="*/ 111 h 119"/>
                <a:gd name="T14" fmla="*/ 30 w 30"/>
                <a:gd name="T15" fmla="*/ 108 h 119"/>
                <a:gd name="T16" fmla="*/ 30 w 30"/>
                <a:gd name="T17" fmla="*/ 104 h 119"/>
                <a:gd name="T18" fmla="*/ 30 w 30"/>
                <a:gd name="T19" fmla="*/ 14 h 119"/>
                <a:gd name="T20" fmla="*/ 30 w 30"/>
                <a:gd name="T21" fmla="*/ 12 h 119"/>
                <a:gd name="T22" fmla="*/ 29 w 30"/>
                <a:gd name="T23" fmla="*/ 9 h 119"/>
                <a:gd name="T24" fmla="*/ 28 w 30"/>
                <a:gd name="T25" fmla="*/ 7 h 119"/>
                <a:gd name="T26" fmla="*/ 26 w 30"/>
                <a:gd name="T27" fmla="*/ 5 h 119"/>
                <a:gd name="T28" fmla="*/ 24 w 30"/>
                <a:gd name="T29" fmla="*/ 3 h 119"/>
                <a:gd name="T30" fmla="*/ 22 w 30"/>
                <a:gd name="T31" fmla="*/ 2 h 119"/>
                <a:gd name="T32" fmla="*/ 19 w 30"/>
                <a:gd name="T33" fmla="*/ 1 h 119"/>
                <a:gd name="T34" fmla="*/ 15 w 30"/>
                <a:gd name="T35" fmla="*/ 0 h 119"/>
                <a:gd name="T36" fmla="*/ 12 w 30"/>
                <a:gd name="T37" fmla="*/ 1 h 119"/>
                <a:gd name="T38" fmla="*/ 10 w 30"/>
                <a:gd name="T39" fmla="*/ 2 h 119"/>
                <a:gd name="T40" fmla="*/ 7 w 30"/>
                <a:gd name="T41" fmla="*/ 3 h 119"/>
                <a:gd name="T42" fmla="*/ 5 w 30"/>
                <a:gd name="T43" fmla="*/ 5 h 119"/>
                <a:gd name="T44" fmla="*/ 4 w 30"/>
                <a:gd name="T45" fmla="*/ 7 h 119"/>
                <a:gd name="T46" fmla="*/ 2 w 30"/>
                <a:gd name="T47" fmla="*/ 9 h 119"/>
                <a:gd name="T48" fmla="*/ 2 w 30"/>
                <a:gd name="T49" fmla="*/ 12 h 119"/>
                <a:gd name="T50" fmla="*/ 0 w 30"/>
                <a:gd name="T51" fmla="*/ 14 h 119"/>
                <a:gd name="T52" fmla="*/ 0 w 30"/>
                <a:gd name="T53" fmla="*/ 104 h 119"/>
                <a:gd name="T54" fmla="*/ 2 w 30"/>
                <a:gd name="T55" fmla="*/ 108 h 119"/>
                <a:gd name="T56" fmla="*/ 2 w 30"/>
                <a:gd name="T57" fmla="*/ 111 h 119"/>
                <a:gd name="T58" fmla="*/ 4 w 30"/>
                <a:gd name="T59" fmla="*/ 113 h 119"/>
                <a:gd name="T60" fmla="*/ 5 w 30"/>
                <a:gd name="T61" fmla="*/ 115 h 119"/>
                <a:gd name="T62" fmla="*/ 7 w 30"/>
                <a:gd name="T63" fmla="*/ 117 h 119"/>
                <a:gd name="T64" fmla="*/ 10 w 30"/>
                <a:gd name="T65" fmla="*/ 118 h 119"/>
                <a:gd name="T66" fmla="*/ 12 w 30"/>
                <a:gd name="T67" fmla="*/ 119 h 119"/>
                <a:gd name="T68" fmla="*/ 15 w 30"/>
                <a:gd name="T69" fmla="*/ 119 h 119"/>
                <a:gd name="T70" fmla="*/ 15 w 30"/>
                <a:gd name="T7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19">
                  <a:moveTo>
                    <a:pt x="15" y="119"/>
                  </a:moveTo>
                  <a:lnTo>
                    <a:pt x="19" y="119"/>
                  </a:lnTo>
                  <a:lnTo>
                    <a:pt x="22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9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2" y="111"/>
                  </a:lnTo>
                  <a:lnTo>
                    <a:pt x="4" y="113"/>
                  </a:lnTo>
                  <a:lnTo>
                    <a:pt x="5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2" y="119"/>
                  </a:lnTo>
                  <a:lnTo>
                    <a:pt x="15" y="119"/>
                  </a:lnTo>
                  <a:lnTo>
                    <a:pt x="15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0">
              <a:extLst>
                <a:ext uri="{FF2B5EF4-FFF2-40B4-BE49-F238E27FC236}">
                  <a16:creationId xmlns="" xmlns:a16="http://schemas.microsoft.com/office/drawing/2014/main" id="{B21C6455-4DB8-49BF-A2A8-3934AD88F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813" y="2562226"/>
              <a:ext cx="38100" cy="9525"/>
            </a:xfrm>
            <a:custGeom>
              <a:avLst/>
              <a:gdLst>
                <a:gd name="T0" fmla="*/ 15 w 120"/>
                <a:gd name="T1" fmla="*/ 30 h 30"/>
                <a:gd name="T2" fmla="*/ 105 w 120"/>
                <a:gd name="T3" fmla="*/ 30 h 30"/>
                <a:gd name="T4" fmla="*/ 107 w 120"/>
                <a:gd name="T5" fmla="*/ 30 h 30"/>
                <a:gd name="T6" fmla="*/ 110 w 120"/>
                <a:gd name="T7" fmla="*/ 29 h 30"/>
                <a:gd name="T8" fmla="*/ 112 w 120"/>
                <a:gd name="T9" fmla="*/ 28 h 30"/>
                <a:gd name="T10" fmla="*/ 114 w 120"/>
                <a:gd name="T11" fmla="*/ 26 h 30"/>
                <a:gd name="T12" fmla="*/ 117 w 120"/>
                <a:gd name="T13" fmla="*/ 24 h 30"/>
                <a:gd name="T14" fmla="*/ 118 w 120"/>
                <a:gd name="T15" fmla="*/ 20 h 30"/>
                <a:gd name="T16" fmla="*/ 119 w 120"/>
                <a:gd name="T17" fmla="*/ 18 h 30"/>
                <a:gd name="T18" fmla="*/ 120 w 120"/>
                <a:gd name="T19" fmla="*/ 15 h 30"/>
                <a:gd name="T20" fmla="*/ 119 w 120"/>
                <a:gd name="T21" fmla="*/ 12 h 30"/>
                <a:gd name="T22" fmla="*/ 118 w 120"/>
                <a:gd name="T23" fmla="*/ 10 h 30"/>
                <a:gd name="T24" fmla="*/ 117 w 120"/>
                <a:gd name="T25" fmla="*/ 6 h 30"/>
                <a:gd name="T26" fmla="*/ 114 w 120"/>
                <a:gd name="T27" fmla="*/ 4 h 30"/>
                <a:gd name="T28" fmla="*/ 112 w 120"/>
                <a:gd name="T29" fmla="*/ 2 h 30"/>
                <a:gd name="T30" fmla="*/ 110 w 120"/>
                <a:gd name="T31" fmla="*/ 1 h 30"/>
                <a:gd name="T32" fmla="*/ 107 w 120"/>
                <a:gd name="T33" fmla="*/ 0 h 30"/>
                <a:gd name="T34" fmla="*/ 105 w 120"/>
                <a:gd name="T35" fmla="*/ 0 h 30"/>
                <a:gd name="T36" fmla="*/ 15 w 120"/>
                <a:gd name="T37" fmla="*/ 0 h 30"/>
                <a:gd name="T38" fmla="*/ 12 w 120"/>
                <a:gd name="T39" fmla="*/ 0 h 30"/>
                <a:gd name="T40" fmla="*/ 8 w 120"/>
                <a:gd name="T41" fmla="*/ 1 h 30"/>
                <a:gd name="T42" fmla="*/ 6 w 120"/>
                <a:gd name="T43" fmla="*/ 2 h 30"/>
                <a:gd name="T44" fmla="*/ 4 w 120"/>
                <a:gd name="T45" fmla="*/ 4 h 30"/>
                <a:gd name="T46" fmla="*/ 2 w 120"/>
                <a:gd name="T47" fmla="*/ 6 h 30"/>
                <a:gd name="T48" fmla="*/ 1 w 120"/>
                <a:gd name="T49" fmla="*/ 10 h 30"/>
                <a:gd name="T50" fmla="*/ 0 w 120"/>
                <a:gd name="T51" fmla="*/ 12 h 30"/>
                <a:gd name="T52" fmla="*/ 0 w 120"/>
                <a:gd name="T53" fmla="*/ 15 h 30"/>
                <a:gd name="T54" fmla="*/ 0 w 120"/>
                <a:gd name="T55" fmla="*/ 18 h 30"/>
                <a:gd name="T56" fmla="*/ 1 w 120"/>
                <a:gd name="T57" fmla="*/ 20 h 30"/>
                <a:gd name="T58" fmla="*/ 2 w 120"/>
                <a:gd name="T59" fmla="*/ 24 h 30"/>
                <a:gd name="T60" fmla="*/ 4 w 120"/>
                <a:gd name="T61" fmla="*/ 26 h 30"/>
                <a:gd name="T62" fmla="*/ 6 w 120"/>
                <a:gd name="T63" fmla="*/ 28 h 30"/>
                <a:gd name="T64" fmla="*/ 8 w 120"/>
                <a:gd name="T65" fmla="*/ 29 h 30"/>
                <a:gd name="T66" fmla="*/ 12 w 120"/>
                <a:gd name="T67" fmla="*/ 30 h 30"/>
                <a:gd name="T68" fmla="*/ 15 w 120"/>
                <a:gd name="T69" fmla="*/ 30 h 30"/>
                <a:gd name="T70" fmla="*/ 15 w 120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30">
                  <a:moveTo>
                    <a:pt x="15" y="30"/>
                  </a:moveTo>
                  <a:lnTo>
                    <a:pt x="105" y="30"/>
                  </a:lnTo>
                  <a:lnTo>
                    <a:pt x="107" y="30"/>
                  </a:lnTo>
                  <a:lnTo>
                    <a:pt x="110" y="29"/>
                  </a:lnTo>
                  <a:lnTo>
                    <a:pt x="112" y="28"/>
                  </a:lnTo>
                  <a:lnTo>
                    <a:pt x="114" y="26"/>
                  </a:lnTo>
                  <a:lnTo>
                    <a:pt x="117" y="24"/>
                  </a:lnTo>
                  <a:lnTo>
                    <a:pt x="118" y="20"/>
                  </a:lnTo>
                  <a:lnTo>
                    <a:pt x="119" y="18"/>
                  </a:lnTo>
                  <a:lnTo>
                    <a:pt x="120" y="15"/>
                  </a:lnTo>
                  <a:lnTo>
                    <a:pt x="119" y="12"/>
                  </a:lnTo>
                  <a:lnTo>
                    <a:pt x="118" y="10"/>
                  </a:lnTo>
                  <a:lnTo>
                    <a:pt x="117" y="6"/>
                  </a:lnTo>
                  <a:lnTo>
                    <a:pt x="114" y="4"/>
                  </a:lnTo>
                  <a:lnTo>
                    <a:pt x="112" y="2"/>
                  </a:lnTo>
                  <a:lnTo>
                    <a:pt x="110" y="1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1">
              <a:extLst>
                <a:ext uri="{FF2B5EF4-FFF2-40B4-BE49-F238E27FC236}">
                  <a16:creationId xmlns="" xmlns:a16="http://schemas.microsoft.com/office/drawing/2014/main" id="{3847ABF5-B189-437A-A920-F04DCAEC6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238" y="2628901"/>
              <a:ext cx="131762" cy="133350"/>
            </a:xfrm>
            <a:custGeom>
              <a:avLst/>
              <a:gdLst>
                <a:gd name="T0" fmla="*/ 274 w 418"/>
                <a:gd name="T1" fmla="*/ 347 h 418"/>
                <a:gd name="T2" fmla="*/ 253 w 418"/>
                <a:gd name="T3" fmla="*/ 365 h 418"/>
                <a:gd name="T4" fmla="*/ 231 w 418"/>
                <a:gd name="T5" fmla="*/ 378 h 418"/>
                <a:gd name="T6" fmla="*/ 209 w 418"/>
                <a:gd name="T7" fmla="*/ 386 h 418"/>
                <a:gd name="T8" fmla="*/ 187 w 418"/>
                <a:gd name="T9" fmla="*/ 388 h 418"/>
                <a:gd name="T10" fmla="*/ 165 w 418"/>
                <a:gd name="T11" fmla="*/ 386 h 418"/>
                <a:gd name="T12" fmla="*/ 142 w 418"/>
                <a:gd name="T13" fmla="*/ 378 h 418"/>
                <a:gd name="T14" fmla="*/ 121 w 418"/>
                <a:gd name="T15" fmla="*/ 365 h 418"/>
                <a:gd name="T16" fmla="*/ 101 w 418"/>
                <a:gd name="T17" fmla="*/ 347 h 418"/>
                <a:gd name="T18" fmla="*/ 61 w 418"/>
                <a:gd name="T19" fmla="*/ 308 h 418"/>
                <a:gd name="T20" fmla="*/ 46 w 418"/>
                <a:gd name="T21" fmla="*/ 286 h 418"/>
                <a:gd name="T22" fmla="*/ 35 w 418"/>
                <a:gd name="T23" fmla="*/ 264 h 418"/>
                <a:gd name="T24" fmla="*/ 30 w 418"/>
                <a:gd name="T25" fmla="*/ 242 h 418"/>
                <a:gd name="T26" fmla="*/ 30 w 418"/>
                <a:gd name="T27" fmla="*/ 220 h 418"/>
                <a:gd name="T28" fmla="*/ 35 w 418"/>
                <a:gd name="T29" fmla="*/ 197 h 418"/>
                <a:gd name="T30" fmla="*/ 46 w 418"/>
                <a:gd name="T31" fmla="*/ 176 h 418"/>
                <a:gd name="T32" fmla="*/ 61 w 418"/>
                <a:gd name="T33" fmla="*/ 155 h 418"/>
                <a:gd name="T34" fmla="*/ 189 w 418"/>
                <a:gd name="T35" fmla="*/ 24 h 418"/>
                <a:gd name="T36" fmla="*/ 194 w 418"/>
                <a:gd name="T37" fmla="*/ 20 h 418"/>
                <a:gd name="T38" fmla="*/ 195 w 418"/>
                <a:gd name="T39" fmla="*/ 15 h 418"/>
                <a:gd name="T40" fmla="*/ 194 w 418"/>
                <a:gd name="T41" fmla="*/ 8 h 418"/>
                <a:gd name="T42" fmla="*/ 189 w 418"/>
                <a:gd name="T43" fmla="*/ 4 h 418"/>
                <a:gd name="T44" fmla="*/ 185 w 418"/>
                <a:gd name="T45" fmla="*/ 1 h 418"/>
                <a:gd name="T46" fmla="*/ 180 w 418"/>
                <a:gd name="T47" fmla="*/ 0 h 418"/>
                <a:gd name="T48" fmla="*/ 173 w 418"/>
                <a:gd name="T49" fmla="*/ 1 h 418"/>
                <a:gd name="T50" fmla="*/ 169 w 418"/>
                <a:gd name="T51" fmla="*/ 4 h 418"/>
                <a:gd name="T52" fmla="*/ 38 w 418"/>
                <a:gd name="T53" fmla="*/ 135 h 418"/>
                <a:gd name="T54" fmla="*/ 19 w 418"/>
                <a:gd name="T55" fmla="*/ 162 h 418"/>
                <a:gd name="T56" fmla="*/ 8 w 418"/>
                <a:gd name="T57" fmla="*/ 189 h 418"/>
                <a:gd name="T58" fmla="*/ 1 w 418"/>
                <a:gd name="T59" fmla="*/ 217 h 418"/>
                <a:gd name="T60" fmla="*/ 1 w 418"/>
                <a:gd name="T61" fmla="*/ 244 h 418"/>
                <a:gd name="T62" fmla="*/ 8 w 418"/>
                <a:gd name="T63" fmla="*/ 272 h 418"/>
                <a:gd name="T64" fmla="*/ 19 w 418"/>
                <a:gd name="T65" fmla="*/ 300 h 418"/>
                <a:gd name="T66" fmla="*/ 38 w 418"/>
                <a:gd name="T67" fmla="*/ 326 h 418"/>
                <a:gd name="T68" fmla="*/ 79 w 418"/>
                <a:gd name="T69" fmla="*/ 369 h 418"/>
                <a:gd name="T70" fmla="*/ 105 w 418"/>
                <a:gd name="T71" fmla="*/ 390 h 418"/>
                <a:gd name="T72" fmla="*/ 132 w 418"/>
                <a:gd name="T73" fmla="*/ 405 h 418"/>
                <a:gd name="T74" fmla="*/ 158 w 418"/>
                <a:gd name="T75" fmla="*/ 415 h 418"/>
                <a:gd name="T76" fmla="*/ 187 w 418"/>
                <a:gd name="T77" fmla="*/ 418 h 418"/>
                <a:gd name="T78" fmla="*/ 215 w 418"/>
                <a:gd name="T79" fmla="*/ 415 h 418"/>
                <a:gd name="T80" fmla="*/ 243 w 418"/>
                <a:gd name="T81" fmla="*/ 405 h 418"/>
                <a:gd name="T82" fmla="*/ 270 w 418"/>
                <a:gd name="T83" fmla="*/ 390 h 418"/>
                <a:gd name="T84" fmla="*/ 294 w 418"/>
                <a:gd name="T85" fmla="*/ 369 h 418"/>
                <a:gd name="T86" fmla="*/ 416 w 418"/>
                <a:gd name="T87" fmla="*/ 247 h 418"/>
                <a:gd name="T88" fmla="*/ 418 w 418"/>
                <a:gd name="T89" fmla="*/ 241 h 418"/>
                <a:gd name="T90" fmla="*/ 418 w 418"/>
                <a:gd name="T91" fmla="*/ 236 h 418"/>
                <a:gd name="T92" fmla="*/ 416 w 418"/>
                <a:gd name="T93" fmla="*/ 230 h 418"/>
                <a:gd name="T94" fmla="*/ 412 w 418"/>
                <a:gd name="T95" fmla="*/ 225 h 418"/>
                <a:gd name="T96" fmla="*/ 407 w 418"/>
                <a:gd name="T97" fmla="*/ 223 h 418"/>
                <a:gd name="T98" fmla="*/ 401 w 418"/>
                <a:gd name="T99" fmla="*/ 223 h 418"/>
                <a:gd name="T100" fmla="*/ 395 w 418"/>
                <a:gd name="T101" fmla="*/ 22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8" h="418">
                  <a:moveTo>
                    <a:pt x="393" y="227"/>
                  </a:moveTo>
                  <a:lnTo>
                    <a:pt x="274" y="347"/>
                  </a:lnTo>
                  <a:lnTo>
                    <a:pt x="263" y="357"/>
                  </a:lnTo>
                  <a:lnTo>
                    <a:pt x="253" y="365"/>
                  </a:lnTo>
                  <a:lnTo>
                    <a:pt x="242" y="372"/>
                  </a:lnTo>
                  <a:lnTo>
                    <a:pt x="231" y="378"/>
                  </a:lnTo>
                  <a:lnTo>
                    <a:pt x="220" y="382"/>
                  </a:lnTo>
                  <a:lnTo>
                    <a:pt x="209" y="386"/>
                  </a:lnTo>
                  <a:lnTo>
                    <a:pt x="198" y="387"/>
                  </a:lnTo>
                  <a:lnTo>
                    <a:pt x="187" y="388"/>
                  </a:lnTo>
                  <a:lnTo>
                    <a:pt x="176" y="387"/>
                  </a:lnTo>
                  <a:lnTo>
                    <a:pt x="165" y="386"/>
                  </a:lnTo>
                  <a:lnTo>
                    <a:pt x="153" y="382"/>
                  </a:lnTo>
                  <a:lnTo>
                    <a:pt x="142" y="378"/>
                  </a:lnTo>
                  <a:lnTo>
                    <a:pt x="132" y="372"/>
                  </a:lnTo>
                  <a:lnTo>
                    <a:pt x="121" y="365"/>
                  </a:lnTo>
                  <a:lnTo>
                    <a:pt x="110" y="357"/>
                  </a:lnTo>
                  <a:lnTo>
                    <a:pt x="101" y="347"/>
                  </a:lnTo>
                  <a:lnTo>
                    <a:pt x="71" y="317"/>
                  </a:lnTo>
                  <a:lnTo>
                    <a:pt x="61" y="308"/>
                  </a:lnTo>
                  <a:lnTo>
                    <a:pt x="53" y="297"/>
                  </a:lnTo>
                  <a:lnTo>
                    <a:pt x="46" y="286"/>
                  </a:lnTo>
                  <a:lnTo>
                    <a:pt x="40" y="276"/>
                  </a:lnTo>
                  <a:lnTo>
                    <a:pt x="35" y="264"/>
                  </a:lnTo>
                  <a:lnTo>
                    <a:pt x="32" y="253"/>
                  </a:lnTo>
                  <a:lnTo>
                    <a:pt x="30" y="242"/>
                  </a:lnTo>
                  <a:lnTo>
                    <a:pt x="30" y="231"/>
                  </a:lnTo>
                  <a:lnTo>
                    <a:pt x="30" y="220"/>
                  </a:lnTo>
                  <a:lnTo>
                    <a:pt x="32" y="208"/>
                  </a:lnTo>
                  <a:lnTo>
                    <a:pt x="35" y="197"/>
                  </a:lnTo>
                  <a:lnTo>
                    <a:pt x="40" y="187"/>
                  </a:lnTo>
                  <a:lnTo>
                    <a:pt x="46" y="176"/>
                  </a:lnTo>
                  <a:lnTo>
                    <a:pt x="53" y="165"/>
                  </a:lnTo>
                  <a:lnTo>
                    <a:pt x="61" y="155"/>
                  </a:lnTo>
                  <a:lnTo>
                    <a:pt x="71" y="144"/>
                  </a:lnTo>
                  <a:lnTo>
                    <a:pt x="189" y="24"/>
                  </a:lnTo>
                  <a:lnTo>
                    <a:pt x="192" y="22"/>
                  </a:lnTo>
                  <a:lnTo>
                    <a:pt x="194" y="20"/>
                  </a:lnTo>
                  <a:lnTo>
                    <a:pt x="194" y="17"/>
                  </a:lnTo>
                  <a:lnTo>
                    <a:pt x="195" y="15"/>
                  </a:lnTo>
                  <a:lnTo>
                    <a:pt x="194" y="11"/>
                  </a:lnTo>
                  <a:lnTo>
                    <a:pt x="194" y="8"/>
                  </a:lnTo>
                  <a:lnTo>
                    <a:pt x="192" y="6"/>
                  </a:lnTo>
                  <a:lnTo>
                    <a:pt x="189" y="4"/>
                  </a:lnTo>
                  <a:lnTo>
                    <a:pt x="187" y="2"/>
                  </a:lnTo>
                  <a:lnTo>
                    <a:pt x="185" y="1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3" y="1"/>
                  </a:lnTo>
                  <a:lnTo>
                    <a:pt x="171" y="2"/>
                  </a:lnTo>
                  <a:lnTo>
                    <a:pt x="169" y="4"/>
                  </a:lnTo>
                  <a:lnTo>
                    <a:pt x="49" y="123"/>
                  </a:lnTo>
                  <a:lnTo>
                    <a:pt x="38" y="135"/>
                  </a:lnTo>
                  <a:lnTo>
                    <a:pt x="28" y="148"/>
                  </a:lnTo>
                  <a:lnTo>
                    <a:pt x="19" y="162"/>
                  </a:lnTo>
                  <a:lnTo>
                    <a:pt x="13" y="175"/>
                  </a:lnTo>
                  <a:lnTo>
                    <a:pt x="8" y="189"/>
                  </a:lnTo>
                  <a:lnTo>
                    <a:pt x="3" y="203"/>
                  </a:lnTo>
                  <a:lnTo>
                    <a:pt x="1" y="217"/>
                  </a:lnTo>
                  <a:lnTo>
                    <a:pt x="0" y="231"/>
                  </a:lnTo>
                  <a:lnTo>
                    <a:pt x="1" y="244"/>
                  </a:lnTo>
                  <a:lnTo>
                    <a:pt x="3" y="258"/>
                  </a:lnTo>
                  <a:lnTo>
                    <a:pt x="8" y="272"/>
                  </a:lnTo>
                  <a:lnTo>
                    <a:pt x="13" y="286"/>
                  </a:lnTo>
                  <a:lnTo>
                    <a:pt x="19" y="300"/>
                  </a:lnTo>
                  <a:lnTo>
                    <a:pt x="28" y="313"/>
                  </a:lnTo>
                  <a:lnTo>
                    <a:pt x="38" y="326"/>
                  </a:lnTo>
                  <a:lnTo>
                    <a:pt x="49" y="339"/>
                  </a:lnTo>
                  <a:lnTo>
                    <a:pt x="79" y="369"/>
                  </a:lnTo>
                  <a:lnTo>
                    <a:pt x="92" y="380"/>
                  </a:lnTo>
                  <a:lnTo>
                    <a:pt x="105" y="390"/>
                  </a:lnTo>
                  <a:lnTo>
                    <a:pt x="118" y="398"/>
                  </a:lnTo>
                  <a:lnTo>
                    <a:pt x="132" y="405"/>
                  </a:lnTo>
                  <a:lnTo>
                    <a:pt x="144" y="410"/>
                  </a:lnTo>
                  <a:lnTo>
                    <a:pt x="158" y="415"/>
                  </a:lnTo>
                  <a:lnTo>
                    <a:pt x="172" y="417"/>
                  </a:lnTo>
                  <a:lnTo>
                    <a:pt x="187" y="418"/>
                  </a:lnTo>
                  <a:lnTo>
                    <a:pt x="201" y="417"/>
                  </a:lnTo>
                  <a:lnTo>
                    <a:pt x="215" y="415"/>
                  </a:lnTo>
                  <a:lnTo>
                    <a:pt x="229" y="410"/>
                  </a:lnTo>
                  <a:lnTo>
                    <a:pt x="243" y="405"/>
                  </a:lnTo>
                  <a:lnTo>
                    <a:pt x="256" y="398"/>
                  </a:lnTo>
                  <a:lnTo>
                    <a:pt x="270" y="390"/>
                  </a:lnTo>
                  <a:lnTo>
                    <a:pt x="282" y="380"/>
                  </a:lnTo>
                  <a:lnTo>
                    <a:pt x="294" y="369"/>
                  </a:lnTo>
                  <a:lnTo>
                    <a:pt x="414" y="249"/>
                  </a:lnTo>
                  <a:lnTo>
                    <a:pt x="416" y="247"/>
                  </a:lnTo>
                  <a:lnTo>
                    <a:pt x="417" y="243"/>
                  </a:lnTo>
                  <a:lnTo>
                    <a:pt x="418" y="241"/>
                  </a:lnTo>
                  <a:lnTo>
                    <a:pt x="418" y="238"/>
                  </a:lnTo>
                  <a:lnTo>
                    <a:pt x="418" y="236"/>
                  </a:lnTo>
                  <a:lnTo>
                    <a:pt x="417" y="233"/>
                  </a:lnTo>
                  <a:lnTo>
                    <a:pt x="416" y="230"/>
                  </a:lnTo>
                  <a:lnTo>
                    <a:pt x="414" y="227"/>
                  </a:lnTo>
                  <a:lnTo>
                    <a:pt x="412" y="225"/>
                  </a:lnTo>
                  <a:lnTo>
                    <a:pt x="409" y="224"/>
                  </a:lnTo>
                  <a:lnTo>
                    <a:pt x="407" y="223"/>
                  </a:lnTo>
                  <a:lnTo>
                    <a:pt x="403" y="223"/>
                  </a:lnTo>
                  <a:lnTo>
                    <a:pt x="401" y="223"/>
                  </a:lnTo>
                  <a:lnTo>
                    <a:pt x="398" y="224"/>
                  </a:lnTo>
                  <a:lnTo>
                    <a:pt x="395" y="225"/>
                  </a:lnTo>
                  <a:lnTo>
                    <a:pt x="393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2">
              <a:extLst>
                <a:ext uri="{FF2B5EF4-FFF2-40B4-BE49-F238E27FC236}">
                  <a16:creationId xmlns="" xmlns:a16="http://schemas.microsoft.com/office/drawing/2014/main" id="{549BF33D-4067-49E1-B10F-8A48F2877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25" y="2562226"/>
              <a:ext cx="104775" cy="123825"/>
            </a:xfrm>
            <a:custGeom>
              <a:avLst/>
              <a:gdLst>
                <a:gd name="T0" fmla="*/ 15 w 328"/>
                <a:gd name="T1" fmla="*/ 0 h 388"/>
                <a:gd name="T2" fmla="*/ 9 w 328"/>
                <a:gd name="T3" fmla="*/ 1 h 388"/>
                <a:gd name="T4" fmla="*/ 4 w 328"/>
                <a:gd name="T5" fmla="*/ 4 h 388"/>
                <a:gd name="T6" fmla="*/ 1 w 328"/>
                <a:gd name="T7" fmla="*/ 10 h 388"/>
                <a:gd name="T8" fmla="*/ 0 w 328"/>
                <a:gd name="T9" fmla="*/ 15 h 388"/>
                <a:gd name="T10" fmla="*/ 1 w 328"/>
                <a:gd name="T11" fmla="*/ 20 h 388"/>
                <a:gd name="T12" fmla="*/ 4 w 328"/>
                <a:gd name="T13" fmla="*/ 26 h 388"/>
                <a:gd name="T14" fmla="*/ 9 w 328"/>
                <a:gd name="T15" fmla="*/ 29 h 388"/>
                <a:gd name="T16" fmla="*/ 15 w 328"/>
                <a:gd name="T17" fmla="*/ 30 h 388"/>
                <a:gd name="T18" fmla="*/ 190 w 328"/>
                <a:gd name="T19" fmla="*/ 31 h 388"/>
                <a:gd name="T20" fmla="*/ 213 w 328"/>
                <a:gd name="T21" fmla="*/ 36 h 388"/>
                <a:gd name="T22" fmla="*/ 234 w 328"/>
                <a:gd name="T23" fmla="*/ 47 h 388"/>
                <a:gd name="T24" fmla="*/ 254 w 328"/>
                <a:gd name="T25" fmla="*/ 62 h 388"/>
                <a:gd name="T26" fmla="*/ 270 w 328"/>
                <a:gd name="T27" fmla="*/ 80 h 388"/>
                <a:gd name="T28" fmla="*/ 284 w 328"/>
                <a:gd name="T29" fmla="*/ 102 h 388"/>
                <a:gd name="T30" fmla="*/ 293 w 328"/>
                <a:gd name="T31" fmla="*/ 125 h 388"/>
                <a:gd name="T32" fmla="*/ 299 w 328"/>
                <a:gd name="T33" fmla="*/ 151 h 388"/>
                <a:gd name="T34" fmla="*/ 299 w 328"/>
                <a:gd name="T35" fmla="*/ 240 h 388"/>
                <a:gd name="T36" fmla="*/ 296 w 328"/>
                <a:gd name="T37" fmla="*/ 263 h 388"/>
                <a:gd name="T38" fmla="*/ 289 w 328"/>
                <a:gd name="T39" fmla="*/ 286 h 388"/>
                <a:gd name="T40" fmla="*/ 278 w 328"/>
                <a:gd name="T41" fmla="*/ 306 h 388"/>
                <a:gd name="T42" fmla="*/ 263 w 328"/>
                <a:gd name="T43" fmla="*/ 323 h 388"/>
                <a:gd name="T44" fmla="*/ 245 w 328"/>
                <a:gd name="T45" fmla="*/ 338 h 388"/>
                <a:gd name="T46" fmla="*/ 226 w 328"/>
                <a:gd name="T47" fmla="*/ 349 h 388"/>
                <a:gd name="T48" fmla="*/ 203 w 328"/>
                <a:gd name="T49" fmla="*/ 356 h 388"/>
                <a:gd name="T50" fmla="*/ 180 w 328"/>
                <a:gd name="T51" fmla="*/ 358 h 388"/>
                <a:gd name="T52" fmla="*/ 12 w 328"/>
                <a:gd name="T53" fmla="*/ 359 h 388"/>
                <a:gd name="T54" fmla="*/ 7 w 328"/>
                <a:gd name="T55" fmla="*/ 361 h 388"/>
                <a:gd name="T56" fmla="*/ 2 w 328"/>
                <a:gd name="T57" fmla="*/ 365 h 388"/>
                <a:gd name="T58" fmla="*/ 0 w 328"/>
                <a:gd name="T59" fmla="*/ 370 h 388"/>
                <a:gd name="T60" fmla="*/ 0 w 328"/>
                <a:gd name="T61" fmla="*/ 376 h 388"/>
                <a:gd name="T62" fmla="*/ 2 w 328"/>
                <a:gd name="T63" fmla="*/ 382 h 388"/>
                <a:gd name="T64" fmla="*/ 7 w 328"/>
                <a:gd name="T65" fmla="*/ 386 h 388"/>
                <a:gd name="T66" fmla="*/ 12 w 328"/>
                <a:gd name="T67" fmla="*/ 388 h 388"/>
                <a:gd name="T68" fmla="*/ 180 w 328"/>
                <a:gd name="T69" fmla="*/ 388 h 388"/>
                <a:gd name="T70" fmla="*/ 209 w 328"/>
                <a:gd name="T71" fmla="*/ 385 h 388"/>
                <a:gd name="T72" fmla="*/ 236 w 328"/>
                <a:gd name="T73" fmla="*/ 376 h 388"/>
                <a:gd name="T74" fmla="*/ 262 w 328"/>
                <a:gd name="T75" fmla="*/ 363 h 388"/>
                <a:gd name="T76" fmla="*/ 285 w 328"/>
                <a:gd name="T77" fmla="*/ 344 h 388"/>
                <a:gd name="T78" fmla="*/ 303 w 328"/>
                <a:gd name="T79" fmla="*/ 322 h 388"/>
                <a:gd name="T80" fmla="*/ 317 w 328"/>
                <a:gd name="T81" fmla="*/ 296 h 388"/>
                <a:gd name="T82" fmla="*/ 325 w 328"/>
                <a:gd name="T83" fmla="*/ 268 h 388"/>
                <a:gd name="T84" fmla="*/ 328 w 328"/>
                <a:gd name="T85" fmla="*/ 240 h 388"/>
                <a:gd name="T86" fmla="*/ 327 w 328"/>
                <a:gd name="T87" fmla="*/ 148 h 388"/>
                <a:gd name="T88" fmla="*/ 321 w 328"/>
                <a:gd name="T89" fmla="*/ 118 h 388"/>
                <a:gd name="T90" fmla="*/ 309 w 328"/>
                <a:gd name="T91" fmla="*/ 89 h 388"/>
                <a:gd name="T92" fmla="*/ 293 w 328"/>
                <a:gd name="T93" fmla="*/ 62 h 388"/>
                <a:gd name="T94" fmla="*/ 272 w 328"/>
                <a:gd name="T95" fmla="*/ 40 h 388"/>
                <a:gd name="T96" fmla="*/ 248 w 328"/>
                <a:gd name="T97" fmla="*/ 21 h 388"/>
                <a:gd name="T98" fmla="*/ 222 w 328"/>
                <a:gd name="T99" fmla="*/ 8 h 388"/>
                <a:gd name="T100" fmla="*/ 194 w 328"/>
                <a:gd name="T101" fmla="*/ 1 h 388"/>
                <a:gd name="T102" fmla="*/ 180 w 328"/>
                <a:gd name="T10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388">
                  <a:moveTo>
                    <a:pt x="18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80" y="30"/>
                  </a:lnTo>
                  <a:lnTo>
                    <a:pt x="190" y="31"/>
                  </a:lnTo>
                  <a:lnTo>
                    <a:pt x="202" y="33"/>
                  </a:lnTo>
                  <a:lnTo>
                    <a:pt x="213" y="36"/>
                  </a:lnTo>
                  <a:lnTo>
                    <a:pt x="224" y="41"/>
                  </a:lnTo>
                  <a:lnTo>
                    <a:pt x="234" y="47"/>
                  </a:lnTo>
                  <a:lnTo>
                    <a:pt x="244" y="54"/>
                  </a:lnTo>
                  <a:lnTo>
                    <a:pt x="254" y="62"/>
                  </a:lnTo>
                  <a:lnTo>
                    <a:pt x="262" y="71"/>
                  </a:lnTo>
                  <a:lnTo>
                    <a:pt x="270" y="80"/>
                  </a:lnTo>
                  <a:lnTo>
                    <a:pt x="277" y="91"/>
                  </a:lnTo>
                  <a:lnTo>
                    <a:pt x="284" y="102"/>
                  </a:lnTo>
                  <a:lnTo>
                    <a:pt x="289" y="113"/>
                  </a:lnTo>
                  <a:lnTo>
                    <a:pt x="293" y="125"/>
                  </a:lnTo>
                  <a:lnTo>
                    <a:pt x="296" y="138"/>
                  </a:lnTo>
                  <a:lnTo>
                    <a:pt x="299" y="151"/>
                  </a:lnTo>
                  <a:lnTo>
                    <a:pt x="299" y="164"/>
                  </a:lnTo>
                  <a:lnTo>
                    <a:pt x="299" y="240"/>
                  </a:lnTo>
                  <a:lnTo>
                    <a:pt x="299" y="251"/>
                  </a:lnTo>
                  <a:lnTo>
                    <a:pt x="296" y="263"/>
                  </a:lnTo>
                  <a:lnTo>
                    <a:pt x="293" y="274"/>
                  </a:lnTo>
                  <a:lnTo>
                    <a:pt x="289" y="286"/>
                  </a:lnTo>
                  <a:lnTo>
                    <a:pt x="285" y="295"/>
                  </a:lnTo>
                  <a:lnTo>
                    <a:pt x="278" y="306"/>
                  </a:lnTo>
                  <a:lnTo>
                    <a:pt x="271" y="314"/>
                  </a:lnTo>
                  <a:lnTo>
                    <a:pt x="263" y="323"/>
                  </a:lnTo>
                  <a:lnTo>
                    <a:pt x="255" y="330"/>
                  </a:lnTo>
                  <a:lnTo>
                    <a:pt x="245" y="338"/>
                  </a:lnTo>
                  <a:lnTo>
                    <a:pt x="235" y="344"/>
                  </a:lnTo>
                  <a:lnTo>
                    <a:pt x="226" y="349"/>
                  </a:lnTo>
                  <a:lnTo>
                    <a:pt x="214" y="353"/>
                  </a:lnTo>
                  <a:lnTo>
                    <a:pt x="203" y="356"/>
                  </a:lnTo>
                  <a:lnTo>
                    <a:pt x="192" y="358"/>
                  </a:lnTo>
                  <a:lnTo>
                    <a:pt x="180" y="358"/>
                  </a:lnTo>
                  <a:lnTo>
                    <a:pt x="15" y="358"/>
                  </a:lnTo>
                  <a:lnTo>
                    <a:pt x="12" y="359"/>
                  </a:lnTo>
                  <a:lnTo>
                    <a:pt x="9" y="359"/>
                  </a:lnTo>
                  <a:lnTo>
                    <a:pt x="7" y="361"/>
                  </a:lnTo>
                  <a:lnTo>
                    <a:pt x="4" y="363"/>
                  </a:lnTo>
                  <a:lnTo>
                    <a:pt x="2" y="365"/>
                  </a:lnTo>
                  <a:lnTo>
                    <a:pt x="1" y="368"/>
                  </a:lnTo>
                  <a:lnTo>
                    <a:pt x="0" y="370"/>
                  </a:lnTo>
                  <a:lnTo>
                    <a:pt x="0" y="373"/>
                  </a:lnTo>
                  <a:lnTo>
                    <a:pt x="0" y="376"/>
                  </a:lnTo>
                  <a:lnTo>
                    <a:pt x="1" y="380"/>
                  </a:lnTo>
                  <a:lnTo>
                    <a:pt x="2" y="382"/>
                  </a:lnTo>
                  <a:lnTo>
                    <a:pt x="4" y="384"/>
                  </a:lnTo>
                  <a:lnTo>
                    <a:pt x="7" y="386"/>
                  </a:lnTo>
                  <a:lnTo>
                    <a:pt x="9" y="387"/>
                  </a:lnTo>
                  <a:lnTo>
                    <a:pt x="12" y="388"/>
                  </a:lnTo>
                  <a:lnTo>
                    <a:pt x="15" y="388"/>
                  </a:lnTo>
                  <a:lnTo>
                    <a:pt x="180" y="388"/>
                  </a:lnTo>
                  <a:lnTo>
                    <a:pt x="195" y="387"/>
                  </a:lnTo>
                  <a:lnTo>
                    <a:pt x="209" y="385"/>
                  </a:lnTo>
                  <a:lnTo>
                    <a:pt x="224" y="382"/>
                  </a:lnTo>
                  <a:lnTo>
                    <a:pt x="236" y="376"/>
                  </a:lnTo>
                  <a:lnTo>
                    <a:pt x="249" y="370"/>
                  </a:lnTo>
                  <a:lnTo>
                    <a:pt x="262" y="363"/>
                  </a:lnTo>
                  <a:lnTo>
                    <a:pt x="274" y="354"/>
                  </a:lnTo>
                  <a:lnTo>
                    <a:pt x="285" y="344"/>
                  </a:lnTo>
                  <a:lnTo>
                    <a:pt x="294" y="334"/>
                  </a:lnTo>
                  <a:lnTo>
                    <a:pt x="303" y="322"/>
                  </a:lnTo>
                  <a:lnTo>
                    <a:pt x="310" y="310"/>
                  </a:lnTo>
                  <a:lnTo>
                    <a:pt x="317" y="296"/>
                  </a:lnTo>
                  <a:lnTo>
                    <a:pt x="322" y="283"/>
                  </a:lnTo>
                  <a:lnTo>
                    <a:pt x="325" y="268"/>
                  </a:lnTo>
                  <a:lnTo>
                    <a:pt x="327" y="255"/>
                  </a:lnTo>
                  <a:lnTo>
                    <a:pt x="328" y="240"/>
                  </a:lnTo>
                  <a:lnTo>
                    <a:pt x="328" y="164"/>
                  </a:lnTo>
                  <a:lnTo>
                    <a:pt x="327" y="148"/>
                  </a:lnTo>
                  <a:lnTo>
                    <a:pt x="325" y="133"/>
                  </a:lnTo>
                  <a:lnTo>
                    <a:pt x="321" y="118"/>
                  </a:lnTo>
                  <a:lnTo>
                    <a:pt x="316" y="103"/>
                  </a:lnTo>
                  <a:lnTo>
                    <a:pt x="309" y="89"/>
                  </a:lnTo>
                  <a:lnTo>
                    <a:pt x="302" y="75"/>
                  </a:lnTo>
                  <a:lnTo>
                    <a:pt x="293" y="62"/>
                  </a:lnTo>
                  <a:lnTo>
                    <a:pt x="282" y="50"/>
                  </a:lnTo>
                  <a:lnTo>
                    <a:pt x="272" y="40"/>
                  </a:lnTo>
                  <a:lnTo>
                    <a:pt x="260" y="30"/>
                  </a:lnTo>
                  <a:lnTo>
                    <a:pt x="248" y="21"/>
                  </a:lnTo>
                  <a:lnTo>
                    <a:pt x="235" y="14"/>
                  </a:lnTo>
                  <a:lnTo>
                    <a:pt x="222" y="8"/>
                  </a:lnTo>
                  <a:lnTo>
                    <a:pt x="208" y="3"/>
                  </a:lnTo>
                  <a:lnTo>
                    <a:pt x="194" y="1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Freeform 295">
            <a:extLst>
              <a:ext uri="{FF2B5EF4-FFF2-40B4-BE49-F238E27FC236}">
                <a16:creationId xmlns="" xmlns:a16="http://schemas.microsoft.com/office/drawing/2014/main" id="{4A76EACE-546C-498B-A932-77B82A9A1701}"/>
              </a:ext>
            </a:extLst>
          </p:cNvPr>
          <p:cNvSpPr>
            <a:spLocks noEditPoints="1"/>
          </p:cNvSpPr>
          <p:nvPr/>
        </p:nvSpPr>
        <p:spPr bwMode="auto">
          <a:xfrm>
            <a:off x="6465502" y="2737087"/>
            <a:ext cx="455781" cy="453250"/>
          </a:xfrm>
          <a:custGeom>
            <a:avLst/>
            <a:gdLst>
              <a:gd name="T0" fmla="*/ 35 w 896"/>
              <a:gd name="T1" fmla="*/ 256 h 896"/>
              <a:gd name="T2" fmla="*/ 58 w 896"/>
              <a:gd name="T3" fmla="*/ 190 h 896"/>
              <a:gd name="T4" fmla="*/ 94 w 896"/>
              <a:gd name="T5" fmla="*/ 132 h 896"/>
              <a:gd name="T6" fmla="*/ 143 w 896"/>
              <a:gd name="T7" fmla="*/ 85 h 896"/>
              <a:gd name="T8" fmla="*/ 203 w 896"/>
              <a:gd name="T9" fmla="*/ 51 h 896"/>
              <a:gd name="T10" fmla="*/ 271 w 896"/>
              <a:gd name="T11" fmla="*/ 33 h 896"/>
              <a:gd name="T12" fmla="*/ 342 w 896"/>
              <a:gd name="T13" fmla="*/ 31 h 896"/>
              <a:gd name="T14" fmla="*/ 411 w 896"/>
              <a:gd name="T15" fmla="*/ 47 h 896"/>
              <a:gd name="T16" fmla="*/ 472 w 896"/>
              <a:gd name="T17" fmla="*/ 78 h 896"/>
              <a:gd name="T18" fmla="*/ 523 w 896"/>
              <a:gd name="T19" fmla="*/ 123 h 896"/>
              <a:gd name="T20" fmla="*/ 563 w 896"/>
              <a:gd name="T21" fmla="*/ 178 h 896"/>
              <a:gd name="T22" fmla="*/ 588 w 896"/>
              <a:gd name="T23" fmla="*/ 242 h 896"/>
              <a:gd name="T24" fmla="*/ 597 w 896"/>
              <a:gd name="T25" fmla="*/ 313 h 896"/>
              <a:gd name="T26" fmla="*/ 588 w 896"/>
              <a:gd name="T27" fmla="*/ 384 h 896"/>
              <a:gd name="T28" fmla="*/ 563 w 896"/>
              <a:gd name="T29" fmla="*/ 448 h 896"/>
              <a:gd name="T30" fmla="*/ 523 w 896"/>
              <a:gd name="T31" fmla="*/ 503 h 896"/>
              <a:gd name="T32" fmla="*/ 472 w 896"/>
              <a:gd name="T33" fmla="*/ 548 h 896"/>
              <a:gd name="T34" fmla="*/ 411 w 896"/>
              <a:gd name="T35" fmla="*/ 579 h 896"/>
              <a:gd name="T36" fmla="*/ 342 w 896"/>
              <a:gd name="T37" fmla="*/ 595 h 896"/>
              <a:gd name="T38" fmla="*/ 271 w 896"/>
              <a:gd name="T39" fmla="*/ 593 h 896"/>
              <a:gd name="T40" fmla="*/ 203 w 896"/>
              <a:gd name="T41" fmla="*/ 575 h 896"/>
              <a:gd name="T42" fmla="*/ 143 w 896"/>
              <a:gd name="T43" fmla="*/ 541 h 896"/>
              <a:gd name="T44" fmla="*/ 94 w 896"/>
              <a:gd name="T45" fmla="*/ 494 h 896"/>
              <a:gd name="T46" fmla="*/ 58 w 896"/>
              <a:gd name="T47" fmla="*/ 436 h 896"/>
              <a:gd name="T48" fmla="*/ 35 w 896"/>
              <a:gd name="T49" fmla="*/ 370 h 896"/>
              <a:gd name="T50" fmla="*/ 892 w 896"/>
              <a:gd name="T51" fmla="*/ 870 h 896"/>
              <a:gd name="T52" fmla="*/ 580 w 896"/>
              <a:gd name="T53" fmla="*/ 479 h 896"/>
              <a:gd name="T54" fmla="*/ 611 w 896"/>
              <a:gd name="T55" fmla="*/ 415 h 896"/>
              <a:gd name="T56" fmla="*/ 626 w 896"/>
              <a:gd name="T57" fmla="*/ 343 h 896"/>
              <a:gd name="T58" fmla="*/ 624 w 896"/>
              <a:gd name="T59" fmla="*/ 265 h 896"/>
              <a:gd name="T60" fmla="*/ 602 w 896"/>
              <a:gd name="T61" fmla="*/ 191 h 896"/>
              <a:gd name="T62" fmla="*/ 565 w 896"/>
              <a:gd name="T63" fmla="*/ 125 h 896"/>
              <a:gd name="T64" fmla="*/ 513 w 896"/>
              <a:gd name="T65" fmla="*/ 71 h 896"/>
              <a:gd name="T66" fmla="*/ 449 w 896"/>
              <a:gd name="T67" fmla="*/ 31 h 896"/>
              <a:gd name="T68" fmla="*/ 376 w 896"/>
              <a:gd name="T69" fmla="*/ 6 h 896"/>
              <a:gd name="T70" fmla="*/ 297 w 896"/>
              <a:gd name="T71" fmla="*/ 0 h 896"/>
              <a:gd name="T72" fmla="*/ 220 w 896"/>
              <a:gd name="T73" fmla="*/ 14 h 896"/>
              <a:gd name="T74" fmla="*/ 151 w 896"/>
              <a:gd name="T75" fmla="*/ 45 h 896"/>
              <a:gd name="T76" fmla="*/ 92 w 896"/>
              <a:gd name="T77" fmla="*/ 92 h 896"/>
              <a:gd name="T78" fmla="*/ 45 w 896"/>
              <a:gd name="T79" fmla="*/ 150 h 896"/>
              <a:gd name="T80" fmla="*/ 14 w 896"/>
              <a:gd name="T81" fmla="*/ 220 h 896"/>
              <a:gd name="T82" fmla="*/ 0 w 896"/>
              <a:gd name="T83" fmla="*/ 297 h 896"/>
              <a:gd name="T84" fmla="*/ 6 w 896"/>
              <a:gd name="T85" fmla="*/ 376 h 896"/>
              <a:gd name="T86" fmla="*/ 31 w 896"/>
              <a:gd name="T87" fmla="*/ 449 h 896"/>
              <a:gd name="T88" fmla="*/ 72 w 896"/>
              <a:gd name="T89" fmla="*/ 512 h 896"/>
              <a:gd name="T90" fmla="*/ 126 w 896"/>
              <a:gd name="T91" fmla="*/ 564 h 896"/>
              <a:gd name="T92" fmla="*/ 191 w 896"/>
              <a:gd name="T93" fmla="*/ 602 h 896"/>
              <a:gd name="T94" fmla="*/ 265 w 896"/>
              <a:gd name="T95" fmla="*/ 623 h 896"/>
              <a:gd name="T96" fmla="*/ 343 w 896"/>
              <a:gd name="T97" fmla="*/ 625 h 896"/>
              <a:gd name="T98" fmla="*/ 415 w 896"/>
              <a:gd name="T99" fmla="*/ 609 h 896"/>
              <a:gd name="T100" fmla="*/ 479 w 896"/>
              <a:gd name="T101" fmla="*/ 579 h 896"/>
              <a:gd name="T102" fmla="*/ 871 w 896"/>
              <a:gd name="T103" fmla="*/ 891 h 896"/>
              <a:gd name="T104" fmla="*/ 885 w 896"/>
              <a:gd name="T105" fmla="*/ 896 h 896"/>
              <a:gd name="T106" fmla="*/ 895 w 896"/>
              <a:gd name="T107" fmla="*/ 886 h 896"/>
              <a:gd name="T108" fmla="*/ 894 w 896"/>
              <a:gd name="T109" fmla="*/ 872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96" h="896">
                <a:moveTo>
                  <a:pt x="30" y="313"/>
                </a:moveTo>
                <a:lnTo>
                  <a:pt x="30" y="298"/>
                </a:lnTo>
                <a:lnTo>
                  <a:pt x="31" y="284"/>
                </a:lnTo>
                <a:lnTo>
                  <a:pt x="33" y="270"/>
                </a:lnTo>
                <a:lnTo>
                  <a:pt x="35" y="256"/>
                </a:lnTo>
                <a:lnTo>
                  <a:pt x="38" y="242"/>
                </a:lnTo>
                <a:lnTo>
                  <a:pt x="43" y="228"/>
                </a:lnTo>
                <a:lnTo>
                  <a:pt x="47" y="216"/>
                </a:lnTo>
                <a:lnTo>
                  <a:pt x="51" y="203"/>
                </a:lnTo>
                <a:lnTo>
                  <a:pt x="58" y="190"/>
                </a:lnTo>
                <a:lnTo>
                  <a:pt x="64" y="178"/>
                </a:lnTo>
                <a:lnTo>
                  <a:pt x="71" y="165"/>
                </a:lnTo>
                <a:lnTo>
                  <a:pt x="78" y="155"/>
                </a:lnTo>
                <a:lnTo>
                  <a:pt x="86" y="143"/>
                </a:lnTo>
                <a:lnTo>
                  <a:pt x="94" y="132"/>
                </a:lnTo>
                <a:lnTo>
                  <a:pt x="104" y="123"/>
                </a:lnTo>
                <a:lnTo>
                  <a:pt x="112" y="112"/>
                </a:lnTo>
                <a:lnTo>
                  <a:pt x="123" y="103"/>
                </a:lnTo>
                <a:lnTo>
                  <a:pt x="133" y="94"/>
                </a:lnTo>
                <a:lnTo>
                  <a:pt x="143" y="85"/>
                </a:lnTo>
                <a:lnTo>
                  <a:pt x="155" y="78"/>
                </a:lnTo>
                <a:lnTo>
                  <a:pt x="166" y="70"/>
                </a:lnTo>
                <a:lnTo>
                  <a:pt x="179" y="64"/>
                </a:lnTo>
                <a:lnTo>
                  <a:pt x="190" y="57"/>
                </a:lnTo>
                <a:lnTo>
                  <a:pt x="203" y="51"/>
                </a:lnTo>
                <a:lnTo>
                  <a:pt x="216" y="47"/>
                </a:lnTo>
                <a:lnTo>
                  <a:pt x="229" y="41"/>
                </a:lnTo>
                <a:lnTo>
                  <a:pt x="243" y="38"/>
                </a:lnTo>
                <a:lnTo>
                  <a:pt x="257" y="35"/>
                </a:lnTo>
                <a:lnTo>
                  <a:pt x="271" y="33"/>
                </a:lnTo>
                <a:lnTo>
                  <a:pt x="284" y="31"/>
                </a:lnTo>
                <a:lnTo>
                  <a:pt x="298" y="30"/>
                </a:lnTo>
                <a:lnTo>
                  <a:pt x="313" y="29"/>
                </a:lnTo>
                <a:lnTo>
                  <a:pt x="328" y="30"/>
                </a:lnTo>
                <a:lnTo>
                  <a:pt x="342" y="31"/>
                </a:lnTo>
                <a:lnTo>
                  <a:pt x="356" y="33"/>
                </a:lnTo>
                <a:lnTo>
                  <a:pt x="370" y="35"/>
                </a:lnTo>
                <a:lnTo>
                  <a:pt x="384" y="38"/>
                </a:lnTo>
                <a:lnTo>
                  <a:pt x="398" y="41"/>
                </a:lnTo>
                <a:lnTo>
                  <a:pt x="411" y="47"/>
                </a:lnTo>
                <a:lnTo>
                  <a:pt x="424" y="51"/>
                </a:lnTo>
                <a:lnTo>
                  <a:pt x="436" y="57"/>
                </a:lnTo>
                <a:lnTo>
                  <a:pt x="448" y="64"/>
                </a:lnTo>
                <a:lnTo>
                  <a:pt x="461" y="70"/>
                </a:lnTo>
                <a:lnTo>
                  <a:pt x="472" y="78"/>
                </a:lnTo>
                <a:lnTo>
                  <a:pt x="483" y="85"/>
                </a:lnTo>
                <a:lnTo>
                  <a:pt x="494" y="94"/>
                </a:lnTo>
                <a:lnTo>
                  <a:pt x="504" y="102"/>
                </a:lnTo>
                <a:lnTo>
                  <a:pt x="514" y="112"/>
                </a:lnTo>
                <a:lnTo>
                  <a:pt x="523" y="123"/>
                </a:lnTo>
                <a:lnTo>
                  <a:pt x="533" y="132"/>
                </a:lnTo>
                <a:lnTo>
                  <a:pt x="541" y="143"/>
                </a:lnTo>
                <a:lnTo>
                  <a:pt x="549" y="155"/>
                </a:lnTo>
                <a:lnTo>
                  <a:pt x="556" y="165"/>
                </a:lnTo>
                <a:lnTo>
                  <a:pt x="563" y="178"/>
                </a:lnTo>
                <a:lnTo>
                  <a:pt x="569" y="190"/>
                </a:lnTo>
                <a:lnTo>
                  <a:pt x="575" y="203"/>
                </a:lnTo>
                <a:lnTo>
                  <a:pt x="580" y="216"/>
                </a:lnTo>
                <a:lnTo>
                  <a:pt x="585" y="228"/>
                </a:lnTo>
                <a:lnTo>
                  <a:pt x="588" y="242"/>
                </a:lnTo>
                <a:lnTo>
                  <a:pt x="591" y="256"/>
                </a:lnTo>
                <a:lnTo>
                  <a:pt x="594" y="270"/>
                </a:lnTo>
                <a:lnTo>
                  <a:pt x="596" y="284"/>
                </a:lnTo>
                <a:lnTo>
                  <a:pt x="597" y="298"/>
                </a:lnTo>
                <a:lnTo>
                  <a:pt x="597" y="313"/>
                </a:lnTo>
                <a:lnTo>
                  <a:pt x="597" y="328"/>
                </a:lnTo>
                <a:lnTo>
                  <a:pt x="596" y="342"/>
                </a:lnTo>
                <a:lnTo>
                  <a:pt x="594" y="356"/>
                </a:lnTo>
                <a:lnTo>
                  <a:pt x="591" y="370"/>
                </a:lnTo>
                <a:lnTo>
                  <a:pt x="588" y="384"/>
                </a:lnTo>
                <a:lnTo>
                  <a:pt x="585" y="397"/>
                </a:lnTo>
                <a:lnTo>
                  <a:pt x="580" y="410"/>
                </a:lnTo>
                <a:lnTo>
                  <a:pt x="575" y="423"/>
                </a:lnTo>
                <a:lnTo>
                  <a:pt x="569" y="436"/>
                </a:lnTo>
                <a:lnTo>
                  <a:pt x="563" y="448"/>
                </a:lnTo>
                <a:lnTo>
                  <a:pt x="556" y="459"/>
                </a:lnTo>
                <a:lnTo>
                  <a:pt x="549" y="471"/>
                </a:lnTo>
                <a:lnTo>
                  <a:pt x="541" y="483"/>
                </a:lnTo>
                <a:lnTo>
                  <a:pt x="533" y="494"/>
                </a:lnTo>
                <a:lnTo>
                  <a:pt x="523" y="503"/>
                </a:lnTo>
                <a:lnTo>
                  <a:pt x="514" y="514"/>
                </a:lnTo>
                <a:lnTo>
                  <a:pt x="504" y="523"/>
                </a:lnTo>
                <a:lnTo>
                  <a:pt x="494" y="532"/>
                </a:lnTo>
                <a:lnTo>
                  <a:pt x="483" y="541"/>
                </a:lnTo>
                <a:lnTo>
                  <a:pt x="472" y="548"/>
                </a:lnTo>
                <a:lnTo>
                  <a:pt x="461" y="556"/>
                </a:lnTo>
                <a:lnTo>
                  <a:pt x="448" y="562"/>
                </a:lnTo>
                <a:lnTo>
                  <a:pt x="436" y="569"/>
                </a:lnTo>
                <a:lnTo>
                  <a:pt x="424" y="575"/>
                </a:lnTo>
                <a:lnTo>
                  <a:pt x="411" y="579"/>
                </a:lnTo>
                <a:lnTo>
                  <a:pt x="398" y="583"/>
                </a:lnTo>
                <a:lnTo>
                  <a:pt x="384" y="588"/>
                </a:lnTo>
                <a:lnTo>
                  <a:pt x="370" y="591"/>
                </a:lnTo>
                <a:lnTo>
                  <a:pt x="356" y="593"/>
                </a:lnTo>
                <a:lnTo>
                  <a:pt x="342" y="595"/>
                </a:lnTo>
                <a:lnTo>
                  <a:pt x="328" y="596"/>
                </a:lnTo>
                <a:lnTo>
                  <a:pt x="313" y="596"/>
                </a:lnTo>
                <a:lnTo>
                  <a:pt x="298" y="596"/>
                </a:lnTo>
                <a:lnTo>
                  <a:pt x="284" y="595"/>
                </a:lnTo>
                <a:lnTo>
                  <a:pt x="271" y="593"/>
                </a:lnTo>
                <a:lnTo>
                  <a:pt x="257" y="591"/>
                </a:lnTo>
                <a:lnTo>
                  <a:pt x="243" y="588"/>
                </a:lnTo>
                <a:lnTo>
                  <a:pt x="229" y="583"/>
                </a:lnTo>
                <a:lnTo>
                  <a:pt x="216" y="579"/>
                </a:lnTo>
                <a:lnTo>
                  <a:pt x="203" y="575"/>
                </a:lnTo>
                <a:lnTo>
                  <a:pt x="190" y="569"/>
                </a:lnTo>
                <a:lnTo>
                  <a:pt x="179" y="562"/>
                </a:lnTo>
                <a:lnTo>
                  <a:pt x="166" y="556"/>
                </a:lnTo>
                <a:lnTo>
                  <a:pt x="155" y="548"/>
                </a:lnTo>
                <a:lnTo>
                  <a:pt x="143" y="541"/>
                </a:lnTo>
                <a:lnTo>
                  <a:pt x="133" y="532"/>
                </a:lnTo>
                <a:lnTo>
                  <a:pt x="123" y="523"/>
                </a:lnTo>
                <a:lnTo>
                  <a:pt x="112" y="514"/>
                </a:lnTo>
                <a:lnTo>
                  <a:pt x="104" y="503"/>
                </a:lnTo>
                <a:lnTo>
                  <a:pt x="94" y="494"/>
                </a:lnTo>
                <a:lnTo>
                  <a:pt x="86" y="483"/>
                </a:lnTo>
                <a:lnTo>
                  <a:pt x="78" y="471"/>
                </a:lnTo>
                <a:lnTo>
                  <a:pt x="71" y="459"/>
                </a:lnTo>
                <a:lnTo>
                  <a:pt x="64" y="448"/>
                </a:lnTo>
                <a:lnTo>
                  <a:pt x="58" y="436"/>
                </a:lnTo>
                <a:lnTo>
                  <a:pt x="51" y="423"/>
                </a:lnTo>
                <a:lnTo>
                  <a:pt x="47" y="410"/>
                </a:lnTo>
                <a:lnTo>
                  <a:pt x="43" y="397"/>
                </a:lnTo>
                <a:lnTo>
                  <a:pt x="38" y="384"/>
                </a:lnTo>
                <a:lnTo>
                  <a:pt x="35" y="370"/>
                </a:lnTo>
                <a:lnTo>
                  <a:pt x="33" y="356"/>
                </a:lnTo>
                <a:lnTo>
                  <a:pt x="31" y="342"/>
                </a:lnTo>
                <a:lnTo>
                  <a:pt x="30" y="328"/>
                </a:lnTo>
                <a:lnTo>
                  <a:pt x="30" y="313"/>
                </a:lnTo>
                <a:close/>
                <a:moveTo>
                  <a:pt x="892" y="870"/>
                </a:moveTo>
                <a:lnTo>
                  <a:pt x="545" y="524"/>
                </a:lnTo>
                <a:lnTo>
                  <a:pt x="554" y="513"/>
                </a:lnTo>
                <a:lnTo>
                  <a:pt x="564" y="502"/>
                </a:lnTo>
                <a:lnTo>
                  <a:pt x="571" y="490"/>
                </a:lnTo>
                <a:lnTo>
                  <a:pt x="580" y="479"/>
                </a:lnTo>
                <a:lnTo>
                  <a:pt x="587" y="466"/>
                </a:lnTo>
                <a:lnTo>
                  <a:pt x="594" y="454"/>
                </a:lnTo>
                <a:lnTo>
                  <a:pt x="600" y="441"/>
                </a:lnTo>
                <a:lnTo>
                  <a:pt x="605" y="427"/>
                </a:lnTo>
                <a:lnTo>
                  <a:pt x="611" y="415"/>
                </a:lnTo>
                <a:lnTo>
                  <a:pt x="615" y="401"/>
                </a:lnTo>
                <a:lnTo>
                  <a:pt x="618" y="387"/>
                </a:lnTo>
                <a:lnTo>
                  <a:pt x="621" y="372"/>
                </a:lnTo>
                <a:lnTo>
                  <a:pt x="624" y="358"/>
                </a:lnTo>
                <a:lnTo>
                  <a:pt x="626" y="343"/>
                </a:lnTo>
                <a:lnTo>
                  <a:pt x="627" y="328"/>
                </a:lnTo>
                <a:lnTo>
                  <a:pt x="627" y="313"/>
                </a:lnTo>
                <a:lnTo>
                  <a:pt x="627" y="297"/>
                </a:lnTo>
                <a:lnTo>
                  <a:pt x="626" y="281"/>
                </a:lnTo>
                <a:lnTo>
                  <a:pt x="624" y="265"/>
                </a:lnTo>
                <a:lnTo>
                  <a:pt x="620" y="250"/>
                </a:lnTo>
                <a:lnTo>
                  <a:pt x="617" y="235"/>
                </a:lnTo>
                <a:lnTo>
                  <a:pt x="613" y="220"/>
                </a:lnTo>
                <a:lnTo>
                  <a:pt x="609" y="205"/>
                </a:lnTo>
                <a:lnTo>
                  <a:pt x="602" y="191"/>
                </a:lnTo>
                <a:lnTo>
                  <a:pt x="596" y="177"/>
                </a:lnTo>
                <a:lnTo>
                  <a:pt x="589" y="163"/>
                </a:lnTo>
                <a:lnTo>
                  <a:pt x="582" y="150"/>
                </a:lnTo>
                <a:lnTo>
                  <a:pt x="573" y="138"/>
                </a:lnTo>
                <a:lnTo>
                  <a:pt x="565" y="125"/>
                </a:lnTo>
                <a:lnTo>
                  <a:pt x="555" y="113"/>
                </a:lnTo>
                <a:lnTo>
                  <a:pt x="545" y="102"/>
                </a:lnTo>
                <a:lnTo>
                  <a:pt x="535" y="92"/>
                </a:lnTo>
                <a:lnTo>
                  <a:pt x="524" y="81"/>
                </a:lnTo>
                <a:lnTo>
                  <a:pt x="513" y="71"/>
                </a:lnTo>
                <a:lnTo>
                  <a:pt x="501" y="62"/>
                </a:lnTo>
                <a:lnTo>
                  <a:pt x="489" y="53"/>
                </a:lnTo>
                <a:lnTo>
                  <a:pt x="476" y="45"/>
                </a:lnTo>
                <a:lnTo>
                  <a:pt x="463" y="37"/>
                </a:lnTo>
                <a:lnTo>
                  <a:pt x="449" y="31"/>
                </a:lnTo>
                <a:lnTo>
                  <a:pt x="435" y="24"/>
                </a:lnTo>
                <a:lnTo>
                  <a:pt x="421" y="18"/>
                </a:lnTo>
                <a:lnTo>
                  <a:pt x="406" y="14"/>
                </a:lnTo>
                <a:lnTo>
                  <a:pt x="391" y="9"/>
                </a:lnTo>
                <a:lnTo>
                  <a:pt x="376" y="6"/>
                </a:lnTo>
                <a:lnTo>
                  <a:pt x="361" y="3"/>
                </a:lnTo>
                <a:lnTo>
                  <a:pt x="345" y="1"/>
                </a:lnTo>
                <a:lnTo>
                  <a:pt x="329" y="0"/>
                </a:lnTo>
                <a:lnTo>
                  <a:pt x="313" y="0"/>
                </a:lnTo>
                <a:lnTo>
                  <a:pt x="297" y="0"/>
                </a:lnTo>
                <a:lnTo>
                  <a:pt x="281" y="1"/>
                </a:lnTo>
                <a:lnTo>
                  <a:pt x="265" y="3"/>
                </a:lnTo>
                <a:lnTo>
                  <a:pt x="250" y="5"/>
                </a:lnTo>
                <a:lnTo>
                  <a:pt x="235" y="9"/>
                </a:lnTo>
                <a:lnTo>
                  <a:pt x="220" y="14"/>
                </a:lnTo>
                <a:lnTo>
                  <a:pt x="205" y="18"/>
                </a:lnTo>
                <a:lnTo>
                  <a:pt x="191" y="24"/>
                </a:lnTo>
                <a:lnTo>
                  <a:pt x="178" y="30"/>
                </a:lnTo>
                <a:lnTo>
                  <a:pt x="164" y="37"/>
                </a:lnTo>
                <a:lnTo>
                  <a:pt x="151" y="45"/>
                </a:lnTo>
                <a:lnTo>
                  <a:pt x="138" y="53"/>
                </a:lnTo>
                <a:lnTo>
                  <a:pt x="126" y="62"/>
                </a:lnTo>
                <a:lnTo>
                  <a:pt x="114" y="71"/>
                </a:lnTo>
                <a:lnTo>
                  <a:pt x="103" y="81"/>
                </a:lnTo>
                <a:lnTo>
                  <a:pt x="92" y="92"/>
                </a:lnTo>
                <a:lnTo>
                  <a:pt x="81" y="102"/>
                </a:lnTo>
                <a:lnTo>
                  <a:pt x="72" y="113"/>
                </a:lnTo>
                <a:lnTo>
                  <a:pt x="62" y="125"/>
                </a:lnTo>
                <a:lnTo>
                  <a:pt x="53" y="138"/>
                </a:lnTo>
                <a:lnTo>
                  <a:pt x="45" y="150"/>
                </a:lnTo>
                <a:lnTo>
                  <a:pt x="37" y="163"/>
                </a:lnTo>
                <a:lnTo>
                  <a:pt x="31" y="177"/>
                </a:lnTo>
                <a:lnTo>
                  <a:pt x="25" y="191"/>
                </a:lnTo>
                <a:lnTo>
                  <a:pt x="18" y="205"/>
                </a:lnTo>
                <a:lnTo>
                  <a:pt x="14" y="220"/>
                </a:lnTo>
                <a:lnTo>
                  <a:pt x="10" y="235"/>
                </a:lnTo>
                <a:lnTo>
                  <a:pt x="6" y="250"/>
                </a:lnTo>
                <a:lnTo>
                  <a:pt x="3" y="265"/>
                </a:lnTo>
                <a:lnTo>
                  <a:pt x="1" y="281"/>
                </a:lnTo>
                <a:lnTo>
                  <a:pt x="0" y="297"/>
                </a:lnTo>
                <a:lnTo>
                  <a:pt x="0" y="313"/>
                </a:lnTo>
                <a:lnTo>
                  <a:pt x="0" y="329"/>
                </a:lnTo>
                <a:lnTo>
                  <a:pt x="1" y="345"/>
                </a:lnTo>
                <a:lnTo>
                  <a:pt x="3" y="361"/>
                </a:lnTo>
                <a:lnTo>
                  <a:pt x="6" y="376"/>
                </a:lnTo>
                <a:lnTo>
                  <a:pt x="10" y="391"/>
                </a:lnTo>
                <a:lnTo>
                  <a:pt x="14" y="406"/>
                </a:lnTo>
                <a:lnTo>
                  <a:pt x="18" y="421"/>
                </a:lnTo>
                <a:lnTo>
                  <a:pt x="25" y="435"/>
                </a:lnTo>
                <a:lnTo>
                  <a:pt x="31" y="449"/>
                </a:lnTo>
                <a:lnTo>
                  <a:pt x="37" y="463"/>
                </a:lnTo>
                <a:lnTo>
                  <a:pt x="45" y="475"/>
                </a:lnTo>
                <a:lnTo>
                  <a:pt x="53" y="488"/>
                </a:lnTo>
                <a:lnTo>
                  <a:pt x="62" y="500"/>
                </a:lnTo>
                <a:lnTo>
                  <a:pt x="72" y="512"/>
                </a:lnTo>
                <a:lnTo>
                  <a:pt x="81" y="524"/>
                </a:lnTo>
                <a:lnTo>
                  <a:pt x="92" y="534"/>
                </a:lnTo>
                <a:lnTo>
                  <a:pt x="103" y="545"/>
                </a:lnTo>
                <a:lnTo>
                  <a:pt x="114" y="555"/>
                </a:lnTo>
                <a:lnTo>
                  <a:pt x="126" y="564"/>
                </a:lnTo>
                <a:lnTo>
                  <a:pt x="138" y="573"/>
                </a:lnTo>
                <a:lnTo>
                  <a:pt x="151" y="581"/>
                </a:lnTo>
                <a:lnTo>
                  <a:pt x="164" y="589"/>
                </a:lnTo>
                <a:lnTo>
                  <a:pt x="178" y="595"/>
                </a:lnTo>
                <a:lnTo>
                  <a:pt x="191" y="602"/>
                </a:lnTo>
                <a:lnTo>
                  <a:pt x="205" y="608"/>
                </a:lnTo>
                <a:lnTo>
                  <a:pt x="220" y="612"/>
                </a:lnTo>
                <a:lnTo>
                  <a:pt x="235" y="617"/>
                </a:lnTo>
                <a:lnTo>
                  <a:pt x="250" y="620"/>
                </a:lnTo>
                <a:lnTo>
                  <a:pt x="265" y="623"/>
                </a:lnTo>
                <a:lnTo>
                  <a:pt x="281" y="625"/>
                </a:lnTo>
                <a:lnTo>
                  <a:pt x="297" y="626"/>
                </a:lnTo>
                <a:lnTo>
                  <a:pt x="313" y="626"/>
                </a:lnTo>
                <a:lnTo>
                  <a:pt x="328" y="626"/>
                </a:lnTo>
                <a:lnTo>
                  <a:pt x="343" y="625"/>
                </a:lnTo>
                <a:lnTo>
                  <a:pt x="358" y="623"/>
                </a:lnTo>
                <a:lnTo>
                  <a:pt x="372" y="621"/>
                </a:lnTo>
                <a:lnTo>
                  <a:pt x="387" y="618"/>
                </a:lnTo>
                <a:lnTo>
                  <a:pt x="401" y="614"/>
                </a:lnTo>
                <a:lnTo>
                  <a:pt x="415" y="609"/>
                </a:lnTo>
                <a:lnTo>
                  <a:pt x="428" y="605"/>
                </a:lnTo>
                <a:lnTo>
                  <a:pt x="442" y="600"/>
                </a:lnTo>
                <a:lnTo>
                  <a:pt x="455" y="593"/>
                </a:lnTo>
                <a:lnTo>
                  <a:pt x="467" y="587"/>
                </a:lnTo>
                <a:lnTo>
                  <a:pt x="479" y="579"/>
                </a:lnTo>
                <a:lnTo>
                  <a:pt x="491" y="571"/>
                </a:lnTo>
                <a:lnTo>
                  <a:pt x="503" y="563"/>
                </a:lnTo>
                <a:lnTo>
                  <a:pt x="513" y="554"/>
                </a:lnTo>
                <a:lnTo>
                  <a:pt x="524" y="545"/>
                </a:lnTo>
                <a:lnTo>
                  <a:pt x="871" y="891"/>
                </a:lnTo>
                <a:lnTo>
                  <a:pt x="873" y="893"/>
                </a:lnTo>
                <a:lnTo>
                  <a:pt x="876" y="895"/>
                </a:lnTo>
                <a:lnTo>
                  <a:pt x="878" y="896"/>
                </a:lnTo>
                <a:lnTo>
                  <a:pt x="881" y="896"/>
                </a:lnTo>
                <a:lnTo>
                  <a:pt x="885" y="896"/>
                </a:lnTo>
                <a:lnTo>
                  <a:pt x="887" y="895"/>
                </a:lnTo>
                <a:lnTo>
                  <a:pt x="890" y="894"/>
                </a:lnTo>
                <a:lnTo>
                  <a:pt x="892" y="891"/>
                </a:lnTo>
                <a:lnTo>
                  <a:pt x="894" y="889"/>
                </a:lnTo>
                <a:lnTo>
                  <a:pt x="895" y="886"/>
                </a:lnTo>
                <a:lnTo>
                  <a:pt x="896" y="884"/>
                </a:lnTo>
                <a:lnTo>
                  <a:pt x="896" y="881"/>
                </a:lnTo>
                <a:lnTo>
                  <a:pt x="896" y="878"/>
                </a:lnTo>
                <a:lnTo>
                  <a:pt x="895" y="875"/>
                </a:lnTo>
                <a:lnTo>
                  <a:pt x="894" y="872"/>
                </a:lnTo>
                <a:lnTo>
                  <a:pt x="892" y="870"/>
                </a:lnTo>
                <a:lnTo>
                  <a:pt x="892" y="8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47">
            <a:extLst>
              <a:ext uri="{FF2B5EF4-FFF2-40B4-BE49-F238E27FC236}">
                <a16:creationId xmlns="" xmlns:a16="http://schemas.microsoft.com/office/drawing/2014/main" id="{4101F7EF-5C65-4751-9D72-0F450B90EB49}"/>
              </a:ext>
            </a:extLst>
          </p:cNvPr>
          <p:cNvSpPr>
            <a:spLocks noEditPoints="1"/>
          </p:cNvSpPr>
          <p:nvPr/>
        </p:nvSpPr>
        <p:spPr bwMode="auto">
          <a:xfrm>
            <a:off x="6467563" y="3938484"/>
            <a:ext cx="453247" cy="448185"/>
          </a:xfrm>
          <a:custGeom>
            <a:avLst/>
            <a:gdLst>
              <a:gd name="T0" fmla="*/ 756 w 896"/>
              <a:gd name="T1" fmla="*/ 316 h 882"/>
              <a:gd name="T2" fmla="*/ 614 w 896"/>
              <a:gd name="T3" fmla="*/ 376 h 882"/>
              <a:gd name="T4" fmla="*/ 535 w 896"/>
              <a:gd name="T5" fmla="*/ 360 h 882"/>
              <a:gd name="T6" fmla="*/ 415 w 896"/>
              <a:gd name="T7" fmla="*/ 376 h 882"/>
              <a:gd name="T8" fmla="*/ 354 w 896"/>
              <a:gd name="T9" fmla="*/ 361 h 882"/>
              <a:gd name="T10" fmla="*/ 202 w 896"/>
              <a:gd name="T11" fmla="*/ 360 h 882"/>
              <a:gd name="T12" fmla="*/ 130 w 896"/>
              <a:gd name="T13" fmla="*/ 301 h 882"/>
              <a:gd name="T14" fmla="*/ 33 w 896"/>
              <a:gd name="T15" fmla="*/ 291 h 882"/>
              <a:gd name="T16" fmla="*/ 78 w 896"/>
              <a:gd name="T17" fmla="*/ 198 h 882"/>
              <a:gd name="T18" fmla="*/ 159 w 896"/>
              <a:gd name="T19" fmla="*/ 254 h 882"/>
              <a:gd name="T20" fmla="*/ 169 w 896"/>
              <a:gd name="T21" fmla="*/ 217 h 882"/>
              <a:gd name="T22" fmla="*/ 170 w 896"/>
              <a:gd name="T23" fmla="*/ 147 h 882"/>
              <a:gd name="T24" fmla="*/ 312 w 896"/>
              <a:gd name="T25" fmla="*/ 145 h 882"/>
              <a:gd name="T26" fmla="*/ 342 w 896"/>
              <a:gd name="T27" fmla="*/ 128 h 882"/>
              <a:gd name="T28" fmla="*/ 372 w 896"/>
              <a:gd name="T29" fmla="*/ 52 h 882"/>
              <a:gd name="T30" fmla="*/ 519 w 896"/>
              <a:gd name="T31" fmla="*/ 51 h 882"/>
              <a:gd name="T32" fmla="*/ 538 w 896"/>
              <a:gd name="T33" fmla="*/ 133 h 882"/>
              <a:gd name="T34" fmla="*/ 591 w 896"/>
              <a:gd name="T35" fmla="*/ 137 h 882"/>
              <a:gd name="T36" fmla="*/ 740 w 896"/>
              <a:gd name="T37" fmla="*/ 151 h 882"/>
              <a:gd name="T38" fmla="*/ 718 w 896"/>
              <a:gd name="T39" fmla="*/ 236 h 882"/>
              <a:gd name="T40" fmla="*/ 752 w 896"/>
              <a:gd name="T41" fmla="*/ 238 h 882"/>
              <a:gd name="T42" fmla="*/ 819 w 896"/>
              <a:gd name="T43" fmla="*/ 198 h 882"/>
              <a:gd name="T44" fmla="*/ 862 w 896"/>
              <a:gd name="T45" fmla="*/ 299 h 882"/>
              <a:gd name="T46" fmla="*/ 463 w 896"/>
              <a:gd name="T47" fmla="*/ 521 h 882"/>
              <a:gd name="T48" fmla="*/ 503 w 896"/>
              <a:gd name="T49" fmla="*/ 529 h 882"/>
              <a:gd name="T50" fmla="*/ 583 w 896"/>
              <a:gd name="T51" fmla="*/ 583 h 882"/>
              <a:gd name="T52" fmla="*/ 505 w 896"/>
              <a:gd name="T53" fmla="*/ 624 h 882"/>
              <a:gd name="T54" fmla="*/ 464 w 896"/>
              <a:gd name="T55" fmla="*/ 631 h 882"/>
              <a:gd name="T56" fmla="*/ 501 w 896"/>
              <a:gd name="T57" fmla="*/ 718 h 882"/>
              <a:gd name="T58" fmla="*/ 719 w 896"/>
              <a:gd name="T59" fmla="*/ 812 h 882"/>
              <a:gd name="T60" fmla="*/ 121 w 896"/>
              <a:gd name="T61" fmla="*/ 834 h 882"/>
              <a:gd name="T62" fmla="*/ 376 w 896"/>
              <a:gd name="T63" fmla="*/ 743 h 882"/>
              <a:gd name="T64" fmla="*/ 427 w 896"/>
              <a:gd name="T65" fmla="*/ 641 h 882"/>
              <a:gd name="T66" fmla="*/ 416 w 896"/>
              <a:gd name="T67" fmla="*/ 613 h 882"/>
              <a:gd name="T68" fmla="*/ 321 w 896"/>
              <a:gd name="T69" fmla="*/ 608 h 882"/>
              <a:gd name="T70" fmla="*/ 361 w 896"/>
              <a:gd name="T71" fmla="*/ 526 h 882"/>
              <a:gd name="T72" fmla="*/ 431 w 896"/>
              <a:gd name="T73" fmla="*/ 532 h 882"/>
              <a:gd name="T74" fmla="*/ 418 w 896"/>
              <a:gd name="T75" fmla="*/ 440 h 882"/>
              <a:gd name="T76" fmla="*/ 481 w 896"/>
              <a:gd name="T77" fmla="*/ 422 h 882"/>
              <a:gd name="T78" fmla="*/ 792 w 896"/>
              <a:gd name="T79" fmla="*/ 172 h 882"/>
              <a:gd name="T80" fmla="*/ 652 w 896"/>
              <a:gd name="T81" fmla="*/ 100 h 882"/>
              <a:gd name="T82" fmla="*/ 504 w 896"/>
              <a:gd name="T83" fmla="*/ 10 h 882"/>
              <a:gd name="T84" fmla="*/ 321 w 896"/>
              <a:gd name="T85" fmla="*/ 49 h 882"/>
              <a:gd name="T86" fmla="*/ 147 w 896"/>
              <a:gd name="T87" fmla="*/ 125 h 882"/>
              <a:gd name="T88" fmla="*/ 60 w 896"/>
              <a:gd name="T89" fmla="*/ 171 h 882"/>
              <a:gd name="T90" fmla="*/ 10 w 896"/>
              <a:gd name="T91" fmla="*/ 313 h 882"/>
              <a:gd name="T92" fmla="*/ 141 w 896"/>
              <a:gd name="T93" fmla="*/ 353 h 882"/>
              <a:gd name="T94" fmla="*/ 343 w 896"/>
              <a:gd name="T95" fmla="*/ 397 h 882"/>
              <a:gd name="T96" fmla="*/ 389 w 896"/>
              <a:gd name="T97" fmla="*/ 496 h 882"/>
              <a:gd name="T98" fmla="*/ 288 w 896"/>
              <a:gd name="T99" fmla="*/ 560 h 882"/>
              <a:gd name="T100" fmla="*/ 366 w 896"/>
              <a:gd name="T101" fmla="*/ 658 h 882"/>
              <a:gd name="T102" fmla="*/ 274 w 896"/>
              <a:gd name="T103" fmla="*/ 761 h 882"/>
              <a:gd name="T104" fmla="*/ 79 w 896"/>
              <a:gd name="T105" fmla="*/ 845 h 882"/>
              <a:gd name="T106" fmla="*/ 812 w 896"/>
              <a:gd name="T107" fmla="*/ 881 h 882"/>
              <a:gd name="T108" fmla="*/ 778 w 896"/>
              <a:gd name="T109" fmla="*/ 800 h 882"/>
              <a:gd name="T110" fmla="*/ 548 w 896"/>
              <a:gd name="T111" fmla="*/ 726 h 882"/>
              <a:gd name="T112" fmla="*/ 593 w 896"/>
              <a:gd name="T113" fmla="*/ 635 h 882"/>
              <a:gd name="T114" fmla="*/ 567 w 896"/>
              <a:gd name="T115" fmla="*/ 507 h 882"/>
              <a:gd name="T116" fmla="*/ 510 w 896"/>
              <a:gd name="T117" fmla="*/ 429 h 882"/>
              <a:gd name="T118" fmla="*/ 646 w 896"/>
              <a:gd name="T119" fmla="*/ 403 h 882"/>
              <a:gd name="T120" fmla="*/ 807 w 896"/>
              <a:gd name="T121" fmla="*/ 364 h 882"/>
              <a:gd name="T122" fmla="*/ 894 w 896"/>
              <a:gd name="T123" fmla="*/ 240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6" h="882">
                <a:moveTo>
                  <a:pt x="834" y="330"/>
                </a:moveTo>
                <a:lnTo>
                  <a:pt x="827" y="332"/>
                </a:lnTo>
                <a:lnTo>
                  <a:pt x="819" y="334"/>
                </a:lnTo>
                <a:lnTo>
                  <a:pt x="812" y="334"/>
                </a:lnTo>
                <a:lnTo>
                  <a:pt x="803" y="333"/>
                </a:lnTo>
                <a:lnTo>
                  <a:pt x="795" y="331"/>
                </a:lnTo>
                <a:lnTo>
                  <a:pt x="787" y="327"/>
                </a:lnTo>
                <a:lnTo>
                  <a:pt x="780" y="323"/>
                </a:lnTo>
                <a:lnTo>
                  <a:pt x="772" y="318"/>
                </a:lnTo>
                <a:lnTo>
                  <a:pt x="769" y="316"/>
                </a:lnTo>
                <a:lnTo>
                  <a:pt x="766" y="315"/>
                </a:lnTo>
                <a:lnTo>
                  <a:pt x="763" y="315"/>
                </a:lnTo>
                <a:lnTo>
                  <a:pt x="760" y="315"/>
                </a:lnTo>
                <a:lnTo>
                  <a:pt x="756" y="316"/>
                </a:lnTo>
                <a:lnTo>
                  <a:pt x="754" y="317"/>
                </a:lnTo>
                <a:lnTo>
                  <a:pt x="752" y="319"/>
                </a:lnTo>
                <a:lnTo>
                  <a:pt x="750" y="321"/>
                </a:lnTo>
                <a:lnTo>
                  <a:pt x="744" y="330"/>
                </a:lnTo>
                <a:lnTo>
                  <a:pt x="737" y="337"/>
                </a:lnTo>
                <a:lnTo>
                  <a:pt x="729" y="344"/>
                </a:lnTo>
                <a:lnTo>
                  <a:pt x="719" y="350"/>
                </a:lnTo>
                <a:lnTo>
                  <a:pt x="708" y="356"/>
                </a:lnTo>
                <a:lnTo>
                  <a:pt x="696" y="361"/>
                </a:lnTo>
                <a:lnTo>
                  <a:pt x="685" y="366"/>
                </a:lnTo>
                <a:lnTo>
                  <a:pt x="671" y="369"/>
                </a:lnTo>
                <a:lnTo>
                  <a:pt x="652" y="372"/>
                </a:lnTo>
                <a:lnTo>
                  <a:pt x="632" y="375"/>
                </a:lnTo>
                <a:lnTo>
                  <a:pt x="614" y="376"/>
                </a:lnTo>
                <a:lnTo>
                  <a:pt x="597" y="375"/>
                </a:lnTo>
                <a:lnTo>
                  <a:pt x="581" y="372"/>
                </a:lnTo>
                <a:lnTo>
                  <a:pt x="567" y="370"/>
                </a:lnTo>
                <a:lnTo>
                  <a:pt x="555" y="366"/>
                </a:lnTo>
                <a:lnTo>
                  <a:pt x="546" y="362"/>
                </a:lnTo>
                <a:lnTo>
                  <a:pt x="546" y="362"/>
                </a:lnTo>
                <a:lnTo>
                  <a:pt x="545" y="361"/>
                </a:lnTo>
                <a:lnTo>
                  <a:pt x="543" y="361"/>
                </a:lnTo>
                <a:lnTo>
                  <a:pt x="541" y="360"/>
                </a:lnTo>
                <a:lnTo>
                  <a:pt x="540" y="360"/>
                </a:lnTo>
                <a:lnTo>
                  <a:pt x="539" y="360"/>
                </a:lnTo>
                <a:lnTo>
                  <a:pt x="537" y="360"/>
                </a:lnTo>
                <a:lnTo>
                  <a:pt x="536" y="360"/>
                </a:lnTo>
                <a:lnTo>
                  <a:pt x="535" y="360"/>
                </a:lnTo>
                <a:lnTo>
                  <a:pt x="533" y="361"/>
                </a:lnTo>
                <a:lnTo>
                  <a:pt x="533" y="361"/>
                </a:lnTo>
                <a:lnTo>
                  <a:pt x="532" y="361"/>
                </a:lnTo>
                <a:lnTo>
                  <a:pt x="522" y="365"/>
                </a:lnTo>
                <a:lnTo>
                  <a:pt x="512" y="368"/>
                </a:lnTo>
                <a:lnTo>
                  <a:pt x="503" y="371"/>
                </a:lnTo>
                <a:lnTo>
                  <a:pt x="492" y="373"/>
                </a:lnTo>
                <a:lnTo>
                  <a:pt x="481" y="376"/>
                </a:lnTo>
                <a:lnTo>
                  <a:pt x="471" y="378"/>
                </a:lnTo>
                <a:lnTo>
                  <a:pt x="460" y="378"/>
                </a:lnTo>
                <a:lnTo>
                  <a:pt x="448" y="379"/>
                </a:lnTo>
                <a:lnTo>
                  <a:pt x="438" y="378"/>
                </a:lnTo>
                <a:lnTo>
                  <a:pt x="426" y="378"/>
                </a:lnTo>
                <a:lnTo>
                  <a:pt x="415" y="376"/>
                </a:lnTo>
                <a:lnTo>
                  <a:pt x="404" y="373"/>
                </a:lnTo>
                <a:lnTo>
                  <a:pt x="394" y="371"/>
                </a:lnTo>
                <a:lnTo>
                  <a:pt x="384" y="368"/>
                </a:lnTo>
                <a:lnTo>
                  <a:pt x="374" y="365"/>
                </a:lnTo>
                <a:lnTo>
                  <a:pt x="366" y="361"/>
                </a:lnTo>
                <a:lnTo>
                  <a:pt x="365" y="361"/>
                </a:lnTo>
                <a:lnTo>
                  <a:pt x="364" y="361"/>
                </a:lnTo>
                <a:lnTo>
                  <a:pt x="363" y="360"/>
                </a:lnTo>
                <a:lnTo>
                  <a:pt x="361" y="360"/>
                </a:lnTo>
                <a:lnTo>
                  <a:pt x="359" y="360"/>
                </a:lnTo>
                <a:lnTo>
                  <a:pt x="358" y="360"/>
                </a:lnTo>
                <a:lnTo>
                  <a:pt x="356" y="360"/>
                </a:lnTo>
                <a:lnTo>
                  <a:pt x="355" y="360"/>
                </a:lnTo>
                <a:lnTo>
                  <a:pt x="354" y="361"/>
                </a:lnTo>
                <a:lnTo>
                  <a:pt x="352" y="361"/>
                </a:lnTo>
                <a:lnTo>
                  <a:pt x="352" y="362"/>
                </a:lnTo>
                <a:lnTo>
                  <a:pt x="351" y="362"/>
                </a:lnTo>
                <a:lnTo>
                  <a:pt x="346" y="365"/>
                </a:lnTo>
                <a:lnTo>
                  <a:pt x="339" y="367"/>
                </a:lnTo>
                <a:lnTo>
                  <a:pt x="332" y="369"/>
                </a:lnTo>
                <a:lnTo>
                  <a:pt x="324" y="371"/>
                </a:lnTo>
                <a:lnTo>
                  <a:pt x="308" y="375"/>
                </a:lnTo>
                <a:lnTo>
                  <a:pt x="290" y="376"/>
                </a:lnTo>
                <a:lnTo>
                  <a:pt x="271" y="376"/>
                </a:lnTo>
                <a:lnTo>
                  <a:pt x="251" y="373"/>
                </a:lnTo>
                <a:lnTo>
                  <a:pt x="232" y="369"/>
                </a:lnTo>
                <a:lnTo>
                  <a:pt x="214" y="364"/>
                </a:lnTo>
                <a:lnTo>
                  <a:pt x="202" y="360"/>
                </a:lnTo>
                <a:lnTo>
                  <a:pt x="192" y="354"/>
                </a:lnTo>
                <a:lnTo>
                  <a:pt x="181" y="348"/>
                </a:lnTo>
                <a:lnTo>
                  <a:pt x="172" y="341"/>
                </a:lnTo>
                <a:lnTo>
                  <a:pt x="165" y="334"/>
                </a:lnTo>
                <a:lnTo>
                  <a:pt x="157" y="326"/>
                </a:lnTo>
                <a:lnTo>
                  <a:pt x="153" y="318"/>
                </a:lnTo>
                <a:lnTo>
                  <a:pt x="149" y="309"/>
                </a:lnTo>
                <a:lnTo>
                  <a:pt x="148" y="306"/>
                </a:lnTo>
                <a:lnTo>
                  <a:pt x="146" y="304"/>
                </a:lnTo>
                <a:lnTo>
                  <a:pt x="142" y="302"/>
                </a:lnTo>
                <a:lnTo>
                  <a:pt x="139" y="301"/>
                </a:lnTo>
                <a:lnTo>
                  <a:pt x="136" y="300"/>
                </a:lnTo>
                <a:lnTo>
                  <a:pt x="133" y="300"/>
                </a:lnTo>
                <a:lnTo>
                  <a:pt x="130" y="301"/>
                </a:lnTo>
                <a:lnTo>
                  <a:pt x="126" y="302"/>
                </a:lnTo>
                <a:lnTo>
                  <a:pt x="117" y="308"/>
                </a:lnTo>
                <a:lnTo>
                  <a:pt x="106" y="313"/>
                </a:lnTo>
                <a:lnTo>
                  <a:pt x="96" y="316"/>
                </a:lnTo>
                <a:lnTo>
                  <a:pt x="86" y="318"/>
                </a:lnTo>
                <a:lnTo>
                  <a:pt x="76" y="319"/>
                </a:lnTo>
                <a:lnTo>
                  <a:pt x="66" y="319"/>
                </a:lnTo>
                <a:lnTo>
                  <a:pt x="58" y="318"/>
                </a:lnTo>
                <a:lnTo>
                  <a:pt x="50" y="315"/>
                </a:lnTo>
                <a:lnTo>
                  <a:pt x="46" y="311"/>
                </a:lnTo>
                <a:lnTo>
                  <a:pt x="42" y="307"/>
                </a:lnTo>
                <a:lnTo>
                  <a:pt x="39" y="303"/>
                </a:lnTo>
                <a:lnTo>
                  <a:pt x="35" y="298"/>
                </a:lnTo>
                <a:lnTo>
                  <a:pt x="33" y="291"/>
                </a:lnTo>
                <a:lnTo>
                  <a:pt x="31" y="285"/>
                </a:lnTo>
                <a:lnTo>
                  <a:pt x="30" y="277"/>
                </a:lnTo>
                <a:lnTo>
                  <a:pt x="30" y="270"/>
                </a:lnTo>
                <a:lnTo>
                  <a:pt x="31" y="258"/>
                </a:lnTo>
                <a:lnTo>
                  <a:pt x="32" y="247"/>
                </a:lnTo>
                <a:lnTo>
                  <a:pt x="34" y="238"/>
                </a:lnTo>
                <a:lnTo>
                  <a:pt x="38" y="229"/>
                </a:lnTo>
                <a:lnTo>
                  <a:pt x="42" y="221"/>
                </a:lnTo>
                <a:lnTo>
                  <a:pt x="47" y="214"/>
                </a:lnTo>
                <a:lnTo>
                  <a:pt x="52" y="208"/>
                </a:lnTo>
                <a:lnTo>
                  <a:pt x="59" y="203"/>
                </a:lnTo>
                <a:lnTo>
                  <a:pt x="65" y="201"/>
                </a:lnTo>
                <a:lnTo>
                  <a:pt x="72" y="199"/>
                </a:lnTo>
                <a:lnTo>
                  <a:pt x="78" y="198"/>
                </a:lnTo>
                <a:lnTo>
                  <a:pt x="85" y="198"/>
                </a:lnTo>
                <a:lnTo>
                  <a:pt x="91" y="199"/>
                </a:lnTo>
                <a:lnTo>
                  <a:pt x="98" y="201"/>
                </a:lnTo>
                <a:lnTo>
                  <a:pt x="105" y="203"/>
                </a:lnTo>
                <a:lnTo>
                  <a:pt x="112" y="208"/>
                </a:lnTo>
                <a:lnTo>
                  <a:pt x="122" y="214"/>
                </a:lnTo>
                <a:lnTo>
                  <a:pt x="131" y="219"/>
                </a:lnTo>
                <a:lnTo>
                  <a:pt x="137" y="225"/>
                </a:lnTo>
                <a:lnTo>
                  <a:pt x="141" y="230"/>
                </a:lnTo>
                <a:lnTo>
                  <a:pt x="148" y="238"/>
                </a:lnTo>
                <a:lnTo>
                  <a:pt x="150" y="244"/>
                </a:lnTo>
                <a:lnTo>
                  <a:pt x="152" y="248"/>
                </a:lnTo>
                <a:lnTo>
                  <a:pt x="155" y="252"/>
                </a:lnTo>
                <a:lnTo>
                  <a:pt x="159" y="254"/>
                </a:lnTo>
                <a:lnTo>
                  <a:pt x="165" y="255"/>
                </a:lnTo>
                <a:lnTo>
                  <a:pt x="167" y="255"/>
                </a:lnTo>
                <a:lnTo>
                  <a:pt x="169" y="254"/>
                </a:lnTo>
                <a:lnTo>
                  <a:pt x="171" y="253"/>
                </a:lnTo>
                <a:lnTo>
                  <a:pt x="174" y="252"/>
                </a:lnTo>
                <a:lnTo>
                  <a:pt x="176" y="249"/>
                </a:lnTo>
                <a:lnTo>
                  <a:pt x="178" y="247"/>
                </a:lnTo>
                <a:lnTo>
                  <a:pt x="179" y="244"/>
                </a:lnTo>
                <a:lnTo>
                  <a:pt x="180" y="242"/>
                </a:lnTo>
                <a:lnTo>
                  <a:pt x="180" y="239"/>
                </a:lnTo>
                <a:lnTo>
                  <a:pt x="179" y="236"/>
                </a:lnTo>
                <a:lnTo>
                  <a:pt x="177" y="229"/>
                </a:lnTo>
                <a:lnTo>
                  <a:pt x="173" y="224"/>
                </a:lnTo>
                <a:lnTo>
                  <a:pt x="169" y="217"/>
                </a:lnTo>
                <a:lnTo>
                  <a:pt x="165" y="211"/>
                </a:lnTo>
                <a:lnTo>
                  <a:pt x="158" y="206"/>
                </a:lnTo>
                <a:lnTo>
                  <a:pt x="152" y="199"/>
                </a:lnTo>
                <a:lnTo>
                  <a:pt x="144" y="193"/>
                </a:lnTo>
                <a:lnTo>
                  <a:pt x="135" y="187"/>
                </a:lnTo>
                <a:lnTo>
                  <a:pt x="137" y="182"/>
                </a:lnTo>
                <a:lnTo>
                  <a:pt x="138" y="177"/>
                </a:lnTo>
                <a:lnTo>
                  <a:pt x="141" y="172"/>
                </a:lnTo>
                <a:lnTo>
                  <a:pt x="143" y="167"/>
                </a:lnTo>
                <a:lnTo>
                  <a:pt x="148" y="163"/>
                </a:lnTo>
                <a:lnTo>
                  <a:pt x="152" y="159"/>
                </a:lnTo>
                <a:lnTo>
                  <a:pt x="156" y="155"/>
                </a:lnTo>
                <a:lnTo>
                  <a:pt x="163" y="151"/>
                </a:lnTo>
                <a:lnTo>
                  <a:pt x="170" y="147"/>
                </a:lnTo>
                <a:lnTo>
                  <a:pt x="179" y="142"/>
                </a:lnTo>
                <a:lnTo>
                  <a:pt x="187" y="139"/>
                </a:lnTo>
                <a:lnTo>
                  <a:pt x="197" y="137"/>
                </a:lnTo>
                <a:lnTo>
                  <a:pt x="208" y="134"/>
                </a:lnTo>
                <a:lnTo>
                  <a:pt x="217" y="133"/>
                </a:lnTo>
                <a:lnTo>
                  <a:pt x="228" y="132"/>
                </a:lnTo>
                <a:lnTo>
                  <a:pt x="239" y="132"/>
                </a:lnTo>
                <a:lnTo>
                  <a:pt x="249" y="132"/>
                </a:lnTo>
                <a:lnTo>
                  <a:pt x="261" y="132"/>
                </a:lnTo>
                <a:lnTo>
                  <a:pt x="272" y="134"/>
                </a:lnTo>
                <a:lnTo>
                  <a:pt x="282" y="135"/>
                </a:lnTo>
                <a:lnTo>
                  <a:pt x="293" y="138"/>
                </a:lnTo>
                <a:lnTo>
                  <a:pt x="303" y="140"/>
                </a:lnTo>
                <a:lnTo>
                  <a:pt x="312" y="145"/>
                </a:lnTo>
                <a:lnTo>
                  <a:pt x="322" y="149"/>
                </a:lnTo>
                <a:lnTo>
                  <a:pt x="325" y="150"/>
                </a:lnTo>
                <a:lnTo>
                  <a:pt x="328" y="150"/>
                </a:lnTo>
                <a:lnTo>
                  <a:pt x="331" y="150"/>
                </a:lnTo>
                <a:lnTo>
                  <a:pt x="334" y="149"/>
                </a:lnTo>
                <a:lnTo>
                  <a:pt x="337" y="148"/>
                </a:lnTo>
                <a:lnTo>
                  <a:pt x="339" y="147"/>
                </a:lnTo>
                <a:lnTo>
                  <a:pt x="341" y="145"/>
                </a:lnTo>
                <a:lnTo>
                  <a:pt x="342" y="141"/>
                </a:lnTo>
                <a:lnTo>
                  <a:pt x="343" y="139"/>
                </a:lnTo>
                <a:lnTo>
                  <a:pt x="343" y="136"/>
                </a:lnTo>
                <a:lnTo>
                  <a:pt x="343" y="133"/>
                </a:lnTo>
                <a:lnTo>
                  <a:pt x="343" y="131"/>
                </a:lnTo>
                <a:lnTo>
                  <a:pt x="342" y="128"/>
                </a:lnTo>
                <a:lnTo>
                  <a:pt x="340" y="125"/>
                </a:lnTo>
                <a:lnTo>
                  <a:pt x="338" y="123"/>
                </a:lnTo>
                <a:lnTo>
                  <a:pt x="336" y="122"/>
                </a:lnTo>
                <a:lnTo>
                  <a:pt x="321" y="116"/>
                </a:lnTo>
                <a:lnTo>
                  <a:pt x="305" y="110"/>
                </a:lnTo>
                <a:lnTo>
                  <a:pt x="310" y="104"/>
                </a:lnTo>
                <a:lnTo>
                  <a:pt x="316" y="97"/>
                </a:lnTo>
                <a:lnTo>
                  <a:pt x="322" y="90"/>
                </a:lnTo>
                <a:lnTo>
                  <a:pt x="328" y="83"/>
                </a:lnTo>
                <a:lnTo>
                  <a:pt x="336" y="76"/>
                </a:lnTo>
                <a:lnTo>
                  <a:pt x="345" y="69"/>
                </a:lnTo>
                <a:lnTo>
                  <a:pt x="353" y="63"/>
                </a:lnTo>
                <a:lnTo>
                  <a:pt x="363" y="57"/>
                </a:lnTo>
                <a:lnTo>
                  <a:pt x="372" y="52"/>
                </a:lnTo>
                <a:lnTo>
                  <a:pt x="382" y="46"/>
                </a:lnTo>
                <a:lnTo>
                  <a:pt x="393" y="42"/>
                </a:lnTo>
                <a:lnTo>
                  <a:pt x="403" y="38"/>
                </a:lnTo>
                <a:lnTo>
                  <a:pt x="415" y="35"/>
                </a:lnTo>
                <a:lnTo>
                  <a:pt x="426" y="32"/>
                </a:lnTo>
                <a:lnTo>
                  <a:pt x="438" y="31"/>
                </a:lnTo>
                <a:lnTo>
                  <a:pt x="448" y="30"/>
                </a:lnTo>
                <a:lnTo>
                  <a:pt x="460" y="31"/>
                </a:lnTo>
                <a:lnTo>
                  <a:pt x="471" y="32"/>
                </a:lnTo>
                <a:lnTo>
                  <a:pt x="480" y="35"/>
                </a:lnTo>
                <a:lnTo>
                  <a:pt x="491" y="38"/>
                </a:lnTo>
                <a:lnTo>
                  <a:pt x="501" y="42"/>
                </a:lnTo>
                <a:lnTo>
                  <a:pt x="510" y="46"/>
                </a:lnTo>
                <a:lnTo>
                  <a:pt x="519" y="51"/>
                </a:lnTo>
                <a:lnTo>
                  <a:pt x="527" y="56"/>
                </a:lnTo>
                <a:lnTo>
                  <a:pt x="536" y="62"/>
                </a:lnTo>
                <a:lnTo>
                  <a:pt x="543" y="69"/>
                </a:lnTo>
                <a:lnTo>
                  <a:pt x="551" y="75"/>
                </a:lnTo>
                <a:lnTo>
                  <a:pt x="557" y="82"/>
                </a:lnTo>
                <a:lnTo>
                  <a:pt x="568" y="97"/>
                </a:lnTo>
                <a:lnTo>
                  <a:pt x="578" y="110"/>
                </a:lnTo>
                <a:lnTo>
                  <a:pt x="562" y="116"/>
                </a:lnTo>
                <a:lnTo>
                  <a:pt x="547" y="122"/>
                </a:lnTo>
                <a:lnTo>
                  <a:pt x="545" y="123"/>
                </a:lnTo>
                <a:lnTo>
                  <a:pt x="542" y="125"/>
                </a:lnTo>
                <a:lnTo>
                  <a:pt x="540" y="128"/>
                </a:lnTo>
                <a:lnTo>
                  <a:pt x="539" y="131"/>
                </a:lnTo>
                <a:lnTo>
                  <a:pt x="538" y="133"/>
                </a:lnTo>
                <a:lnTo>
                  <a:pt x="538" y="136"/>
                </a:lnTo>
                <a:lnTo>
                  <a:pt x="538" y="139"/>
                </a:lnTo>
                <a:lnTo>
                  <a:pt x="539" y="141"/>
                </a:lnTo>
                <a:lnTo>
                  <a:pt x="541" y="145"/>
                </a:lnTo>
                <a:lnTo>
                  <a:pt x="543" y="147"/>
                </a:lnTo>
                <a:lnTo>
                  <a:pt x="546" y="148"/>
                </a:lnTo>
                <a:lnTo>
                  <a:pt x="548" y="149"/>
                </a:lnTo>
                <a:lnTo>
                  <a:pt x="551" y="150"/>
                </a:lnTo>
                <a:lnTo>
                  <a:pt x="554" y="150"/>
                </a:lnTo>
                <a:lnTo>
                  <a:pt x="556" y="150"/>
                </a:lnTo>
                <a:lnTo>
                  <a:pt x="560" y="149"/>
                </a:lnTo>
                <a:lnTo>
                  <a:pt x="570" y="145"/>
                </a:lnTo>
                <a:lnTo>
                  <a:pt x="580" y="140"/>
                </a:lnTo>
                <a:lnTo>
                  <a:pt x="591" y="137"/>
                </a:lnTo>
                <a:lnTo>
                  <a:pt x="602" y="135"/>
                </a:lnTo>
                <a:lnTo>
                  <a:pt x="602" y="134"/>
                </a:lnTo>
                <a:lnTo>
                  <a:pt x="602" y="134"/>
                </a:lnTo>
                <a:lnTo>
                  <a:pt x="602" y="134"/>
                </a:lnTo>
                <a:lnTo>
                  <a:pt x="602" y="134"/>
                </a:lnTo>
                <a:lnTo>
                  <a:pt x="624" y="131"/>
                </a:lnTo>
                <a:lnTo>
                  <a:pt x="644" y="130"/>
                </a:lnTo>
                <a:lnTo>
                  <a:pt x="665" y="130"/>
                </a:lnTo>
                <a:lnTo>
                  <a:pt x="685" y="132"/>
                </a:lnTo>
                <a:lnTo>
                  <a:pt x="703" y="136"/>
                </a:lnTo>
                <a:lnTo>
                  <a:pt x="720" y="140"/>
                </a:lnTo>
                <a:lnTo>
                  <a:pt x="727" y="144"/>
                </a:lnTo>
                <a:lnTo>
                  <a:pt x="734" y="148"/>
                </a:lnTo>
                <a:lnTo>
                  <a:pt x="740" y="151"/>
                </a:lnTo>
                <a:lnTo>
                  <a:pt x="747" y="155"/>
                </a:lnTo>
                <a:lnTo>
                  <a:pt x="754" y="162"/>
                </a:lnTo>
                <a:lnTo>
                  <a:pt x="760" y="169"/>
                </a:lnTo>
                <a:lnTo>
                  <a:pt x="762" y="174"/>
                </a:lnTo>
                <a:lnTo>
                  <a:pt x="763" y="178"/>
                </a:lnTo>
                <a:lnTo>
                  <a:pt x="763" y="181"/>
                </a:lnTo>
                <a:lnTo>
                  <a:pt x="764" y="185"/>
                </a:lnTo>
                <a:lnTo>
                  <a:pt x="756" y="191"/>
                </a:lnTo>
                <a:lnTo>
                  <a:pt x="750" y="196"/>
                </a:lnTo>
                <a:lnTo>
                  <a:pt x="744" y="202"/>
                </a:lnTo>
                <a:lnTo>
                  <a:pt x="737" y="209"/>
                </a:lnTo>
                <a:lnTo>
                  <a:pt x="726" y="222"/>
                </a:lnTo>
                <a:lnTo>
                  <a:pt x="719" y="232"/>
                </a:lnTo>
                <a:lnTo>
                  <a:pt x="718" y="236"/>
                </a:lnTo>
                <a:lnTo>
                  <a:pt x="718" y="239"/>
                </a:lnTo>
                <a:lnTo>
                  <a:pt x="718" y="241"/>
                </a:lnTo>
                <a:lnTo>
                  <a:pt x="718" y="244"/>
                </a:lnTo>
                <a:lnTo>
                  <a:pt x="719" y="247"/>
                </a:lnTo>
                <a:lnTo>
                  <a:pt x="721" y="249"/>
                </a:lnTo>
                <a:lnTo>
                  <a:pt x="723" y="252"/>
                </a:lnTo>
                <a:lnTo>
                  <a:pt x="725" y="253"/>
                </a:lnTo>
                <a:lnTo>
                  <a:pt x="729" y="255"/>
                </a:lnTo>
                <a:lnTo>
                  <a:pt x="733" y="255"/>
                </a:lnTo>
                <a:lnTo>
                  <a:pt x="736" y="254"/>
                </a:lnTo>
                <a:lnTo>
                  <a:pt x="740" y="253"/>
                </a:lnTo>
                <a:lnTo>
                  <a:pt x="744" y="250"/>
                </a:lnTo>
                <a:lnTo>
                  <a:pt x="746" y="246"/>
                </a:lnTo>
                <a:lnTo>
                  <a:pt x="752" y="238"/>
                </a:lnTo>
                <a:lnTo>
                  <a:pt x="762" y="226"/>
                </a:lnTo>
                <a:lnTo>
                  <a:pt x="767" y="221"/>
                </a:lnTo>
                <a:lnTo>
                  <a:pt x="773" y="215"/>
                </a:lnTo>
                <a:lnTo>
                  <a:pt x="779" y="211"/>
                </a:lnTo>
                <a:lnTo>
                  <a:pt x="784" y="209"/>
                </a:lnTo>
                <a:lnTo>
                  <a:pt x="784" y="208"/>
                </a:lnTo>
                <a:lnTo>
                  <a:pt x="784" y="208"/>
                </a:lnTo>
                <a:lnTo>
                  <a:pt x="784" y="208"/>
                </a:lnTo>
                <a:lnTo>
                  <a:pt x="785" y="208"/>
                </a:lnTo>
                <a:lnTo>
                  <a:pt x="792" y="205"/>
                </a:lnTo>
                <a:lnTo>
                  <a:pt x="799" y="201"/>
                </a:lnTo>
                <a:lnTo>
                  <a:pt x="806" y="199"/>
                </a:lnTo>
                <a:lnTo>
                  <a:pt x="813" y="198"/>
                </a:lnTo>
                <a:lnTo>
                  <a:pt x="819" y="198"/>
                </a:lnTo>
                <a:lnTo>
                  <a:pt x="826" y="199"/>
                </a:lnTo>
                <a:lnTo>
                  <a:pt x="832" y="201"/>
                </a:lnTo>
                <a:lnTo>
                  <a:pt x="838" y="203"/>
                </a:lnTo>
                <a:lnTo>
                  <a:pt x="844" y="209"/>
                </a:lnTo>
                <a:lnTo>
                  <a:pt x="850" y="214"/>
                </a:lnTo>
                <a:lnTo>
                  <a:pt x="855" y="221"/>
                </a:lnTo>
                <a:lnTo>
                  <a:pt x="859" y="229"/>
                </a:lnTo>
                <a:lnTo>
                  <a:pt x="862" y="238"/>
                </a:lnTo>
                <a:lnTo>
                  <a:pt x="865" y="247"/>
                </a:lnTo>
                <a:lnTo>
                  <a:pt x="867" y="258"/>
                </a:lnTo>
                <a:lnTo>
                  <a:pt x="867" y="270"/>
                </a:lnTo>
                <a:lnTo>
                  <a:pt x="867" y="280"/>
                </a:lnTo>
                <a:lnTo>
                  <a:pt x="864" y="290"/>
                </a:lnTo>
                <a:lnTo>
                  <a:pt x="862" y="299"/>
                </a:lnTo>
                <a:lnTo>
                  <a:pt x="859" y="306"/>
                </a:lnTo>
                <a:lnTo>
                  <a:pt x="854" y="314"/>
                </a:lnTo>
                <a:lnTo>
                  <a:pt x="848" y="320"/>
                </a:lnTo>
                <a:lnTo>
                  <a:pt x="842" y="325"/>
                </a:lnTo>
                <a:lnTo>
                  <a:pt x="834" y="330"/>
                </a:lnTo>
                <a:close/>
                <a:moveTo>
                  <a:pt x="478" y="484"/>
                </a:moveTo>
                <a:lnTo>
                  <a:pt x="478" y="494"/>
                </a:lnTo>
                <a:lnTo>
                  <a:pt x="478" y="506"/>
                </a:lnTo>
                <a:lnTo>
                  <a:pt x="474" y="508"/>
                </a:lnTo>
                <a:lnTo>
                  <a:pt x="470" y="511"/>
                </a:lnTo>
                <a:lnTo>
                  <a:pt x="468" y="514"/>
                </a:lnTo>
                <a:lnTo>
                  <a:pt x="466" y="516"/>
                </a:lnTo>
                <a:lnTo>
                  <a:pt x="464" y="518"/>
                </a:lnTo>
                <a:lnTo>
                  <a:pt x="463" y="521"/>
                </a:lnTo>
                <a:lnTo>
                  <a:pt x="463" y="523"/>
                </a:lnTo>
                <a:lnTo>
                  <a:pt x="463" y="526"/>
                </a:lnTo>
                <a:lnTo>
                  <a:pt x="464" y="530"/>
                </a:lnTo>
                <a:lnTo>
                  <a:pt x="466" y="532"/>
                </a:lnTo>
                <a:lnTo>
                  <a:pt x="468" y="534"/>
                </a:lnTo>
                <a:lnTo>
                  <a:pt x="470" y="536"/>
                </a:lnTo>
                <a:lnTo>
                  <a:pt x="473" y="537"/>
                </a:lnTo>
                <a:lnTo>
                  <a:pt x="475" y="538"/>
                </a:lnTo>
                <a:lnTo>
                  <a:pt x="478" y="538"/>
                </a:lnTo>
                <a:lnTo>
                  <a:pt x="481" y="538"/>
                </a:lnTo>
                <a:lnTo>
                  <a:pt x="484" y="537"/>
                </a:lnTo>
                <a:lnTo>
                  <a:pt x="487" y="536"/>
                </a:lnTo>
                <a:lnTo>
                  <a:pt x="494" y="532"/>
                </a:lnTo>
                <a:lnTo>
                  <a:pt x="503" y="529"/>
                </a:lnTo>
                <a:lnTo>
                  <a:pt x="510" y="526"/>
                </a:lnTo>
                <a:lnTo>
                  <a:pt x="519" y="525"/>
                </a:lnTo>
                <a:lnTo>
                  <a:pt x="527" y="525"/>
                </a:lnTo>
                <a:lnTo>
                  <a:pt x="536" y="527"/>
                </a:lnTo>
                <a:lnTo>
                  <a:pt x="545" y="530"/>
                </a:lnTo>
                <a:lnTo>
                  <a:pt x="552" y="533"/>
                </a:lnTo>
                <a:lnTo>
                  <a:pt x="560" y="537"/>
                </a:lnTo>
                <a:lnTo>
                  <a:pt x="566" y="542"/>
                </a:lnTo>
                <a:lnTo>
                  <a:pt x="570" y="548"/>
                </a:lnTo>
                <a:lnTo>
                  <a:pt x="576" y="554"/>
                </a:lnTo>
                <a:lnTo>
                  <a:pt x="579" y="561"/>
                </a:lnTo>
                <a:lnTo>
                  <a:pt x="581" y="568"/>
                </a:lnTo>
                <a:lnTo>
                  <a:pt x="582" y="576"/>
                </a:lnTo>
                <a:lnTo>
                  <a:pt x="583" y="583"/>
                </a:lnTo>
                <a:lnTo>
                  <a:pt x="583" y="591"/>
                </a:lnTo>
                <a:lnTo>
                  <a:pt x="581" y="597"/>
                </a:lnTo>
                <a:lnTo>
                  <a:pt x="579" y="603"/>
                </a:lnTo>
                <a:lnTo>
                  <a:pt x="577" y="608"/>
                </a:lnTo>
                <a:lnTo>
                  <a:pt x="573" y="612"/>
                </a:lnTo>
                <a:lnTo>
                  <a:pt x="569" y="615"/>
                </a:lnTo>
                <a:lnTo>
                  <a:pt x="566" y="618"/>
                </a:lnTo>
                <a:lnTo>
                  <a:pt x="562" y="620"/>
                </a:lnTo>
                <a:lnTo>
                  <a:pt x="554" y="625"/>
                </a:lnTo>
                <a:lnTo>
                  <a:pt x="545" y="627"/>
                </a:lnTo>
                <a:lnTo>
                  <a:pt x="535" y="628"/>
                </a:lnTo>
                <a:lnTo>
                  <a:pt x="525" y="628"/>
                </a:lnTo>
                <a:lnTo>
                  <a:pt x="516" y="627"/>
                </a:lnTo>
                <a:lnTo>
                  <a:pt x="505" y="624"/>
                </a:lnTo>
                <a:lnTo>
                  <a:pt x="495" y="620"/>
                </a:lnTo>
                <a:lnTo>
                  <a:pt x="486" y="615"/>
                </a:lnTo>
                <a:lnTo>
                  <a:pt x="484" y="614"/>
                </a:lnTo>
                <a:lnTo>
                  <a:pt x="480" y="613"/>
                </a:lnTo>
                <a:lnTo>
                  <a:pt x="477" y="613"/>
                </a:lnTo>
                <a:lnTo>
                  <a:pt x="475" y="614"/>
                </a:lnTo>
                <a:lnTo>
                  <a:pt x="472" y="614"/>
                </a:lnTo>
                <a:lnTo>
                  <a:pt x="470" y="616"/>
                </a:lnTo>
                <a:lnTo>
                  <a:pt x="468" y="618"/>
                </a:lnTo>
                <a:lnTo>
                  <a:pt x="465" y="620"/>
                </a:lnTo>
                <a:lnTo>
                  <a:pt x="464" y="623"/>
                </a:lnTo>
                <a:lnTo>
                  <a:pt x="463" y="626"/>
                </a:lnTo>
                <a:lnTo>
                  <a:pt x="463" y="629"/>
                </a:lnTo>
                <a:lnTo>
                  <a:pt x="464" y="631"/>
                </a:lnTo>
                <a:lnTo>
                  <a:pt x="465" y="634"/>
                </a:lnTo>
                <a:lnTo>
                  <a:pt x="466" y="637"/>
                </a:lnTo>
                <a:lnTo>
                  <a:pt x="469" y="639"/>
                </a:lnTo>
                <a:lnTo>
                  <a:pt x="471" y="641"/>
                </a:lnTo>
                <a:lnTo>
                  <a:pt x="475" y="643"/>
                </a:lnTo>
                <a:lnTo>
                  <a:pt x="479" y="645"/>
                </a:lnTo>
                <a:lnTo>
                  <a:pt x="479" y="656"/>
                </a:lnTo>
                <a:lnTo>
                  <a:pt x="481" y="666"/>
                </a:lnTo>
                <a:lnTo>
                  <a:pt x="484" y="676"/>
                </a:lnTo>
                <a:lnTo>
                  <a:pt x="486" y="686"/>
                </a:lnTo>
                <a:lnTo>
                  <a:pt x="489" y="694"/>
                </a:lnTo>
                <a:lnTo>
                  <a:pt x="492" y="703"/>
                </a:lnTo>
                <a:lnTo>
                  <a:pt x="495" y="710"/>
                </a:lnTo>
                <a:lnTo>
                  <a:pt x="501" y="718"/>
                </a:lnTo>
                <a:lnTo>
                  <a:pt x="505" y="725"/>
                </a:lnTo>
                <a:lnTo>
                  <a:pt x="510" y="732"/>
                </a:lnTo>
                <a:lnTo>
                  <a:pt x="516" y="738"/>
                </a:lnTo>
                <a:lnTo>
                  <a:pt x="521" y="743"/>
                </a:lnTo>
                <a:lnTo>
                  <a:pt x="534" y="754"/>
                </a:lnTo>
                <a:lnTo>
                  <a:pt x="548" y="763"/>
                </a:lnTo>
                <a:lnTo>
                  <a:pt x="563" y="770"/>
                </a:lnTo>
                <a:lnTo>
                  <a:pt x="578" y="778"/>
                </a:lnTo>
                <a:lnTo>
                  <a:pt x="594" y="783"/>
                </a:lnTo>
                <a:lnTo>
                  <a:pt x="610" y="788"/>
                </a:lnTo>
                <a:lnTo>
                  <a:pt x="644" y="796"/>
                </a:lnTo>
                <a:lnTo>
                  <a:pt x="677" y="803"/>
                </a:lnTo>
                <a:lnTo>
                  <a:pt x="699" y="808"/>
                </a:lnTo>
                <a:lnTo>
                  <a:pt x="719" y="812"/>
                </a:lnTo>
                <a:lnTo>
                  <a:pt x="737" y="816"/>
                </a:lnTo>
                <a:lnTo>
                  <a:pt x="752" y="821"/>
                </a:lnTo>
                <a:lnTo>
                  <a:pt x="765" y="828"/>
                </a:lnTo>
                <a:lnTo>
                  <a:pt x="776" y="834"/>
                </a:lnTo>
                <a:lnTo>
                  <a:pt x="780" y="839"/>
                </a:lnTo>
                <a:lnTo>
                  <a:pt x="784" y="843"/>
                </a:lnTo>
                <a:lnTo>
                  <a:pt x="787" y="847"/>
                </a:lnTo>
                <a:lnTo>
                  <a:pt x="790" y="852"/>
                </a:lnTo>
                <a:lnTo>
                  <a:pt x="448" y="852"/>
                </a:lnTo>
                <a:lnTo>
                  <a:pt x="108" y="852"/>
                </a:lnTo>
                <a:lnTo>
                  <a:pt x="110" y="847"/>
                </a:lnTo>
                <a:lnTo>
                  <a:pt x="113" y="843"/>
                </a:lnTo>
                <a:lnTo>
                  <a:pt x="117" y="839"/>
                </a:lnTo>
                <a:lnTo>
                  <a:pt x="121" y="834"/>
                </a:lnTo>
                <a:lnTo>
                  <a:pt x="132" y="827"/>
                </a:lnTo>
                <a:lnTo>
                  <a:pt x="144" y="821"/>
                </a:lnTo>
                <a:lnTo>
                  <a:pt x="161" y="816"/>
                </a:lnTo>
                <a:lnTo>
                  <a:pt x="179" y="812"/>
                </a:lnTo>
                <a:lnTo>
                  <a:pt x="198" y="808"/>
                </a:lnTo>
                <a:lnTo>
                  <a:pt x="220" y="803"/>
                </a:lnTo>
                <a:lnTo>
                  <a:pt x="254" y="796"/>
                </a:lnTo>
                <a:lnTo>
                  <a:pt x="287" y="788"/>
                </a:lnTo>
                <a:lnTo>
                  <a:pt x="303" y="783"/>
                </a:lnTo>
                <a:lnTo>
                  <a:pt x="319" y="778"/>
                </a:lnTo>
                <a:lnTo>
                  <a:pt x="335" y="770"/>
                </a:lnTo>
                <a:lnTo>
                  <a:pt x="350" y="763"/>
                </a:lnTo>
                <a:lnTo>
                  <a:pt x="363" y="754"/>
                </a:lnTo>
                <a:lnTo>
                  <a:pt x="376" y="743"/>
                </a:lnTo>
                <a:lnTo>
                  <a:pt x="382" y="738"/>
                </a:lnTo>
                <a:lnTo>
                  <a:pt x="387" y="732"/>
                </a:lnTo>
                <a:lnTo>
                  <a:pt x="393" y="725"/>
                </a:lnTo>
                <a:lnTo>
                  <a:pt x="397" y="718"/>
                </a:lnTo>
                <a:lnTo>
                  <a:pt x="401" y="710"/>
                </a:lnTo>
                <a:lnTo>
                  <a:pt x="405" y="703"/>
                </a:lnTo>
                <a:lnTo>
                  <a:pt x="409" y="694"/>
                </a:lnTo>
                <a:lnTo>
                  <a:pt x="412" y="686"/>
                </a:lnTo>
                <a:lnTo>
                  <a:pt x="414" y="676"/>
                </a:lnTo>
                <a:lnTo>
                  <a:pt x="416" y="666"/>
                </a:lnTo>
                <a:lnTo>
                  <a:pt x="417" y="656"/>
                </a:lnTo>
                <a:lnTo>
                  <a:pt x="418" y="645"/>
                </a:lnTo>
                <a:lnTo>
                  <a:pt x="423" y="643"/>
                </a:lnTo>
                <a:lnTo>
                  <a:pt x="427" y="641"/>
                </a:lnTo>
                <a:lnTo>
                  <a:pt x="429" y="639"/>
                </a:lnTo>
                <a:lnTo>
                  <a:pt x="431" y="637"/>
                </a:lnTo>
                <a:lnTo>
                  <a:pt x="432" y="634"/>
                </a:lnTo>
                <a:lnTo>
                  <a:pt x="433" y="632"/>
                </a:lnTo>
                <a:lnTo>
                  <a:pt x="433" y="629"/>
                </a:lnTo>
                <a:lnTo>
                  <a:pt x="433" y="626"/>
                </a:lnTo>
                <a:lnTo>
                  <a:pt x="432" y="624"/>
                </a:lnTo>
                <a:lnTo>
                  <a:pt x="431" y="620"/>
                </a:lnTo>
                <a:lnTo>
                  <a:pt x="430" y="618"/>
                </a:lnTo>
                <a:lnTo>
                  <a:pt x="428" y="616"/>
                </a:lnTo>
                <a:lnTo>
                  <a:pt x="425" y="614"/>
                </a:lnTo>
                <a:lnTo>
                  <a:pt x="423" y="614"/>
                </a:lnTo>
                <a:lnTo>
                  <a:pt x="419" y="613"/>
                </a:lnTo>
                <a:lnTo>
                  <a:pt x="416" y="613"/>
                </a:lnTo>
                <a:lnTo>
                  <a:pt x="414" y="614"/>
                </a:lnTo>
                <a:lnTo>
                  <a:pt x="411" y="615"/>
                </a:lnTo>
                <a:lnTo>
                  <a:pt x="401" y="620"/>
                </a:lnTo>
                <a:lnTo>
                  <a:pt x="392" y="624"/>
                </a:lnTo>
                <a:lnTo>
                  <a:pt x="382" y="627"/>
                </a:lnTo>
                <a:lnTo>
                  <a:pt x="371" y="628"/>
                </a:lnTo>
                <a:lnTo>
                  <a:pt x="362" y="628"/>
                </a:lnTo>
                <a:lnTo>
                  <a:pt x="352" y="627"/>
                </a:lnTo>
                <a:lnTo>
                  <a:pt x="343" y="625"/>
                </a:lnTo>
                <a:lnTo>
                  <a:pt x="335" y="620"/>
                </a:lnTo>
                <a:lnTo>
                  <a:pt x="332" y="618"/>
                </a:lnTo>
                <a:lnTo>
                  <a:pt x="327" y="615"/>
                </a:lnTo>
                <a:lnTo>
                  <a:pt x="324" y="612"/>
                </a:lnTo>
                <a:lnTo>
                  <a:pt x="321" y="608"/>
                </a:lnTo>
                <a:lnTo>
                  <a:pt x="318" y="603"/>
                </a:lnTo>
                <a:lnTo>
                  <a:pt x="316" y="597"/>
                </a:lnTo>
                <a:lnTo>
                  <a:pt x="315" y="591"/>
                </a:lnTo>
                <a:lnTo>
                  <a:pt x="313" y="583"/>
                </a:lnTo>
                <a:lnTo>
                  <a:pt x="315" y="576"/>
                </a:lnTo>
                <a:lnTo>
                  <a:pt x="316" y="568"/>
                </a:lnTo>
                <a:lnTo>
                  <a:pt x="319" y="561"/>
                </a:lnTo>
                <a:lnTo>
                  <a:pt x="322" y="554"/>
                </a:lnTo>
                <a:lnTo>
                  <a:pt x="326" y="548"/>
                </a:lnTo>
                <a:lnTo>
                  <a:pt x="332" y="542"/>
                </a:lnTo>
                <a:lnTo>
                  <a:pt x="338" y="537"/>
                </a:lnTo>
                <a:lnTo>
                  <a:pt x="345" y="533"/>
                </a:lnTo>
                <a:lnTo>
                  <a:pt x="353" y="530"/>
                </a:lnTo>
                <a:lnTo>
                  <a:pt x="361" y="526"/>
                </a:lnTo>
                <a:lnTo>
                  <a:pt x="369" y="525"/>
                </a:lnTo>
                <a:lnTo>
                  <a:pt x="378" y="525"/>
                </a:lnTo>
                <a:lnTo>
                  <a:pt x="386" y="526"/>
                </a:lnTo>
                <a:lnTo>
                  <a:pt x="395" y="529"/>
                </a:lnTo>
                <a:lnTo>
                  <a:pt x="402" y="532"/>
                </a:lnTo>
                <a:lnTo>
                  <a:pt x="411" y="536"/>
                </a:lnTo>
                <a:lnTo>
                  <a:pt x="413" y="537"/>
                </a:lnTo>
                <a:lnTo>
                  <a:pt x="416" y="538"/>
                </a:lnTo>
                <a:lnTo>
                  <a:pt x="418" y="538"/>
                </a:lnTo>
                <a:lnTo>
                  <a:pt x="422" y="538"/>
                </a:lnTo>
                <a:lnTo>
                  <a:pt x="425" y="537"/>
                </a:lnTo>
                <a:lnTo>
                  <a:pt x="427" y="536"/>
                </a:lnTo>
                <a:lnTo>
                  <a:pt x="429" y="534"/>
                </a:lnTo>
                <a:lnTo>
                  <a:pt x="431" y="532"/>
                </a:lnTo>
                <a:lnTo>
                  <a:pt x="432" y="530"/>
                </a:lnTo>
                <a:lnTo>
                  <a:pt x="433" y="526"/>
                </a:lnTo>
                <a:lnTo>
                  <a:pt x="433" y="523"/>
                </a:lnTo>
                <a:lnTo>
                  <a:pt x="433" y="521"/>
                </a:lnTo>
                <a:lnTo>
                  <a:pt x="432" y="518"/>
                </a:lnTo>
                <a:lnTo>
                  <a:pt x="431" y="516"/>
                </a:lnTo>
                <a:lnTo>
                  <a:pt x="429" y="514"/>
                </a:lnTo>
                <a:lnTo>
                  <a:pt x="427" y="511"/>
                </a:lnTo>
                <a:lnTo>
                  <a:pt x="423" y="508"/>
                </a:lnTo>
                <a:lnTo>
                  <a:pt x="418" y="506"/>
                </a:lnTo>
                <a:lnTo>
                  <a:pt x="418" y="494"/>
                </a:lnTo>
                <a:lnTo>
                  <a:pt x="419" y="484"/>
                </a:lnTo>
                <a:lnTo>
                  <a:pt x="419" y="460"/>
                </a:lnTo>
                <a:lnTo>
                  <a:pt x="418" y="440"/>
                </a:lnTo>
                <a:lnTo>
                  <a:pt x="417" y="430"/>
                </a:lnTo>
                <a:lnTo>
                  <a:pt x="416" y="422"/>
                </a:lnTo>
                <a:lnTo>
                  <a:pt x="413" y="413"/>
                </a:lnTo>
                <a:lnTo>
                  <a:pt x="410" y="404"/>
                </a:lnTo>
                <a:lnTo>
                  <a:pt x="419" y="407"/>
                </a:lnTo>
                <a:lnTo>
                  <a:pt x="429" y="408"/>
                </a:lnTo>
                <a:lnTo>
                  <a:pt x="439" y="408"/>
                </a:lnTo>
                <a:lnTo>
                  <a:pt x="448" y="409"/>
                </a:lnTo>
                <a:lnTo>
                  <a:pt x="458" y="408"/>
                </a:lnTo>
                <a:lnTo>
                  <a:pt x="468" y="408"/>
                </a:lnTo>
                <a:lnTo>
                  <a:pt x="477" y="407"/>
                </a:lnTo>
                <a:lnTo>
                  <a:pt x="487" y="404"/>
                </a:lnTo>
                <a:lnTo>
                  <a:pt x="484" y="413"/>
                </a:lnTo>
                <a:lnTo>
                  <a:pt x="481" y="422"/>
                </a:lnTo>
                <a:lnTo>
                  <a:pt x="479" y="430"/>
                </a:lnTo>
                <a:lnTo>
                  <a:pt x="478" y="440"/>
                </a:lnTo>
                <a:lnTo>
                  <a:pt x="478" y="460"/>
                </a:lnTo>
                <a:lnTo>
                  <a:pt x="478" y="484"/>
                </a:lnTo>
                <a:lnTo>
                  <a:pt x="478" y="484"/>
                </a:lnTo>
                <a:close/>
                <a:moveTo>
                  <a:pt x="853" y="178"/>
                </a:moveTo>
                <a:lnTo>
                  <a:pt x="846" y="175"/>
                </a:lnTo>
                <a:lnTo>
                  <a:pt x="839" y="171"/>
                </a:lnTo>
                <a:lnTo>
                  <a:pt x="831" y="169"/>
                </a:lnTo>
                <a:lnTo>
                  <a:pt x="824" y="168"/>
                </a:lnTo>
                <a:lnTo>
                  <a:pt x="815" y="168"/>
                </a:lnTo>
                <a:lnTo>
                  <a:pt x="808" y="169"/>
                </a:lnTo>
                <a:lnTo>
                  <a:pt x="800" y="170"/>
                </a:lnTo>
                <a:lnTo>
                  <a:pt x="792" y="172"/>
                </a:lnTo>
                <a:lnTo>
                  <a:pt x="791" y="166"/>
                </a:lnTo>
                <a:lnTo>
                  <a:pt x="788" y="161"/>
                </a:lnTo>
                <a:lnTo>
                  <a:pt x="785" y="155"/>
                </a:lnTo>
                <a:lnTo>
                  <a:pt x="783" y="150"/>
                </a:lnTo>
                <a:lnTo>
                  <a:pt x="775" y="140"/>
                </a:lnTo>
                <a:lnTo>
                  <a:pt x="765" y="132"/>
                </a:lnTo>
                <a:lnTo>
                  <a:pt x="757" y="126"/>
                </a:lnTo>
                <a:lnTo>
                  <a:pt x="750" y="122"/>
                </a:lnTo>
                <a:lnTo>
                  <a:pt x="742" y="118"/>
                </a:lnTo>
                <a:lnTo>
                  <a:pt x="733" y="114"/>
                </a:lnTo>
                <a:lnTo>
                  <a:pt x="715" y="108"/>
                </a:lnTo>
                <a:lnTo>
                  <a:pt x="694" y="104"/>
                </a:lnTo>
                <a:lnTo>
                  <a:pt x="673" y="101"/>
                </a:lnTo>
                <a:lnTo>
                  <a:pt x="652" y="100"/>
                </a:lnTo>
                <a:lnTo>
                  <a:pt x="629" y="101"/>
                </a:lnTo>
                <a:lnTo>
                  <a:pt x="608" y="103"/>
                </a:lnTo>
                <a:lnTo>
                  <a:pt x="602" y="94"/>
                </a:lnTo>
                <a:lnTo>
                  <a:pt x="597" y="86"/>
                </a:lnTo>
                <a:lnTo>
                  <a:pt x="592" y="77"/>
                </a:lnTo>
                <a:lnTo>
                  <a:pt x="584" y="69"/>
                </a:lnTo>
                <a:lnTo>
                  <a:pt x="577" y="59"/>
                </a:lnTo>
                <a:lnTo>
                  <a:pt x="568" y="51"/>
                </a:lnTo>
                <a:lnTo>
                  <a:pt x="560" y="43"/>
                </a:lnTo>
                <a:lnTo>
                  <a:pt x="549" y="36"/>
                </a:lnTo>
                <a:lnTo>
                  <a:pt x="539" y="28"/>
                </a:lnTo>
                <a:lnTo>
                  <a:pt x="527" y="22"/>
                </a:lnTo>
                <a:lnTo>
                  <a:pt x="516" y="15"/>
                </a:lnTo>
                <a:lnTo>
                  <a:pt x="504" y="10"/>
                </a:lnTo>
                <a:lnTo>
                  <a:pt x="490" y="7"/>
                </a:lnTo>
                <a:lnTo>
                  <a:pt x="477" y="3"/>
                </a:lnTo>
                <a:lnTo>
                  <a:pt x="463" y="1"/>
                </a:lnTo>
                <a:lnTo>
                  <a:pt x="448" y="0"/>
                </a:lnTo>
                <a:lnTo>
                  <a:pt x="434" y="1"/>
                </a:lnTo>
                <a:lnTo>
                  <a:pt x="420" y="3"/>
                </a:lnTo>
                <a:lnTo>
                  <a:pt x="408" y="6"/>
                </a:lnTo>
                <a:lnTo>
                  <a:pt x="394" y="10"/>
                </a:lnTo>
                <a:lnTo>
                  <a:pt x="381" y="14"/>
                </a:lnTo>
                <a:lnTo>
                  <a:pt x="368" y="21"/>
                </a:lnTo>
                <a:lnTo>
                  <a:pt x="355" y="27"/>
                </a:lnTo>
                <a:lnTo>
                  <a:pt x="343" y="33"/>
                </a:lnTo>
                <a:lnTo>
                  <a:pt x="332" y="41"/>
                </a:lnTo>
                <a:lnTo>
                  <a:pt x="321" y="49"/>
                </a:lnTo>
                <a:lnTo>
                  <a:pt x="311" y="58"/>
                </a:lnTo>
                <a:lnTo>
                  <a:pt x="302" y="67"/>
                </a:lnTo>
                <a:lnTo>
                  <a:pt x="293" y="76"/>
                </a:lnTo>
                <a:lnTo>
                  <a:pt x="287" y="85"/>
                </a:lnTo>
                <a:lnTo>
                  <a:pt x="280" y="94"/>
                </a:lnTo>
                <a:lnTo>
                  <a:pt x="275" y="104"/>
                </a:lnTo>
                <a:lnTo>
                  <a:pt x="257" y="102"/>
                </a:lnTo>
                <a:lnTo>
                  <a:pt x="240" y="102"/>
                </a:lnTo>
                <a:lnTo>
                  <a:pt x="223" y="103"/>
                </a:lnTo>
                <a:lnTo>
                  <a:pt x="205" y="105"/>
                </a:lnTo>
                <a:lnTo>
                  <a:pt x="189" y="108"/>
                </a:lnTo>
                <a:lnTo>
                  <a:pt x="174" y="113"/>
                </a:lnTo>
                <a:lnTo>
                  <a:pt x="159" y="119"/>
                </a:lnTo>
                <a:lnTo>
                  <a:pt x="147" y="125"/>
                </a:lnTo>
                <a:lnTo>
                  <a:pt x="139" y="131"/>
                </a:lnTo>
                <a:lnTo>
                  <a:pt x="133" y="136"/>
                </a:lnTo>
                <a:lnTo>
                  <a:pt x="127" y="141"/>
                </a:lnTo>
                <a:lnTo>
                  <a:pt x="122" y="147"/>
                </a:lnTo>
                <a:lnTo>
                  <a:pt x="118" y="153"/>
                </a:lnTo>
                <a:lnTo>
                  <a:pt x="113" y="160"/>
                </a:lnTo>
                <a:lnTo>
                  <a:pt x="110" y="166"/>
                </a:lnTo>
                <a:lnTo>
                  <a:pt x="108" y="174"/>
                </a:lnTo>
                <a:lnTo>
                  <a:pt x="100" y="170"/>
                </a:lnTo>
                <a:lnTo>
                  <a:pt x="92" y="169"/>
                </a:lnTo>
                <a:lnTo>
                  <a:pt x="84" y="168"/>
                </a:lnTo>
                <a:lnTo>
                  <a:pt x="75" y="168"/>
                </a:lnTo>
                <a:lnTo>
                  <a:pt x="67" y="169"/>
                </a:lnTo>
                <a:lnTo>
                  <a:pt x="60" y="171"/>
                </a:lnTo>
                <a:lnTo>
                  <a:pt x="51" y="174"/>
                </a:lnTo>
                <a:lnTo>
                  <a:pt x="45" y="178"/>
                </a:lnTo>
                <a:lnTo>
                  <a:pt x="34" y="184"/>
                </a:lnTo>
                <a:lnTo>
                  <a:pt x="26" y="193"/>
                </a:lnTo>
                <a:lnTo>
                  <a:pt x="18" y="202"/>
                </a:lnTo>
                <a:lnTo>
                  <a:pt x="12" y="213"/>
                </a:lnTo>
                <a:lnTo>
                  <a:pt x="6" y="226"/>
                </a:lnTo>
                <a:lnTo>
                  <a:pt x="3" y="240"/>
                </a:lnTo>
                <a:lnTo>
                  <a:pt x="1" y="254"/>
                </a:lnTo>
                <a:lnTo>
                  <a:pt x="0" y="270"/>
                </a:lnTo>
                <a:lnTo>
                  <a:pt x="1" y="282"/>
                </a:lnTo>
                <a:lnTo>
                  <a:pt x="2" y="293"/>
                </a:lnTo>
                <a:lnTo>
                  <a:pt x="5" y="303"/>
                </a:lnTo>
                <a:lnTo>
                  <a:pt x="10" y="313"/>
                </a:lnTo>
                <a:lnTo>
                  <a:pt x="15" y="321"/>
                </a:lnTo>
                <a:lnTo>
                  <a:pt x="21" y="329"/>
                </a:lnTo>
                <a:lnTo>
                  <a:pt x="28" y="335"/>
                </a:lnTo>
                <a:lnTo>
                  <a:pt x="36" y="340"/>
                </a:lnTo>
                <a:lnTo>
                  <a:pt x="46" y="345"/>
                </a:lnTo>
                <a:lnTo>
                  <a:pt x="57" y="348"/>
                </a:lnTo>
                <a:lnTo>
                  <a:pt x="69" y="349"/>
                </a:lnTo>
                <a:lnTo>
                  <a:pt x="79" y="349"/>
                </a:lnTo>
                <a:lnTo>
                  <a:pt x="92" y="348"/>
                </a:lnTo>
                <a:lnTo>
                  <a:pt x="104" y="345"/>
                </a:lnTo>
                <a:lnTo>
                  <a:pt x="116" y="341"/>
                </a:lnTo>
                <a:lnTo>
                  <a:pt x="128" y="336"/>
                </a:lnTo>
                <a:lnTo>
                  <a:pt x="134" y="345"/>
                </a:lnTo>
                <a:lnTo>
                  <a:pt x="141" y="353"/>
                </a:lnTo>
                <a:lnTo>
                  <a:pt x="149" y="361"/>
                </a:lnTo>
                <a:lnTo>
                  <a:pt x="158" y="368"/>
                </a:lnTo>
                <a:lnTo>
                  <a:pt x="168" y="376"/>
                </a:lnTo>
                <a:lnTo>
                  <a:pt x="180" y="382"/>
                </a:lnTo>
                <a:lnTo>
                  <a:pt x="192" y="387"/>
                </a:lnTo>
                <a:lnTo>
                  <a:pt x="204" y="393"/>
                </a:lnTo>
                <a:lnTo>
                  <a:pt x="225" y="398"/>
                </a:lnTo>
                <a:lnTo>
                  <a:pt x="244" y="402"/>
                </a:lnTo>
                <a:lnTo>
                  <a:pt x="265" y="404"/>
                </a:lnTo>
                <a:lnTo>
                  <a:pt x="285" y="406"/>
                </a:lnTo>
                <a:lnTo>
                  <a:pt x="306" y="404"/>
                </a:lnTo>
                <a:lnTo>
                  <a:pt x="326" y="401"/>
                </a:lnTo>
                <a:lnTo>
                  <a:pt x="335" y="400"/>
                </a:lnTo>
                <a:lnTo>
                  <a:pt x="343" y="397"/>
                </a:lnTo>
                <a:lnTo>
                  <a:pt x="352" y="394"/>
                </a:lnTo>
                <a:lnTo>
                  <a:pt x="359" y="391"/>
                </a:lnTo>
                <a:lnTo>
                  <a:pt x="363" y="392"/>
                </a:lnTo>
                <a:lnTo>
                  <a:pt x="365" y="393"/>
                </a:lnTo>
                <a:lnTo>
                  <a:pt x="373" y="402"/>
                </a:lnTo>
                <a:lnTo>
                  <a:pt x="380" y="411"/>
                </a:lnTo>
                <a:lnTo>
                  <a:pt x="384" y="419"/>
                </a:lnTo>
                <a:lnTo>
                  <a:pt x="387" y="429"/>
                </a:lnTo>
                <a:lnTo>
                  <a:pt x="388" y="440"/>
                </a:lnTo>
                <a:lnTo>
                  <a:pt x="389" y="453"/>
                </a:lnTo>
                <a:lnTo>
                  <a:pt x="389" y="466"/>
                </a:lnTo>
                <a:lnTo>
                  <a:pt x="389" y="484"/>
                </a:lnTo>
                <a:lnTo>
                  <a:pt x="389" y="490"/>
                </a:lnTo>
                <a:lnTo>
                  <a:pt x="389" y="496"/>
                </a:lnTo>
                <a:lnTo>
                  <a:pt x="382" y="495"/>
                </a:lnTo>
                <a:lnTo>
                  <a:pt x="374" y="495"/>
                </a:lnTo>
                <a:lnTo>
                  <a:pt x="367" y="495"/>
                </a:lnTo>
                <a:lnTo>
                  <a:pt x="359" y="496"/>
                </a:lnTo>
                <a:lnTo>
                  <a:pt x="352" y="499"/>
                </a:lnTo>
                <a:lnTo>
                  <a:pt x="345" y="501"/>
                </a:lnTo>
                <a:lnTo>
                  <a:pt x="337" y="503"/>
                </a:lnTo>
                <a:lnTo>
                  <a:pt x="331" y="507"/>
                </a:lnTo>
                <a:lnTo>
                  <a:pt x="320" y="514"/>
                </a:lnTo>
                <a:lnTo>
                  <a:pt x="311" y="521"/>
                </a:lnTo>
                <a:lnTo>
                  <a:pt x="303" y="530"/>
                </a:lnTo>
                <a:lnTo>
                  <a:pt x="296" y="538"/>
                </a:lnTo>
                <a:lnTo>
                  <a:pt x="291" y="549"/>
                </a:lnTo>
                <a:lnTo>
                  <a:pt x="288" y="560"/>
                </a:lnTo>
                <a:lnTo>
                  <a:pt x="285" y="571"/>
                </a:lnTo>
                <a:lnTo>
                  <a:pt x="285" y="583"/>
                </a:lnTo>
                <a:lnTo>
                  <a:pt x="285" y="594"/>
                </a:lnTo>
                <a:lnTo>
                  <a:pt x="287" y="603"/>
                </a:lnTo>
                <a:lnTo>
                  <a:pt x="290" y="612"/>
                </a:lnTo>
                <a:lnTo>
                  <a:pt x="293" y="620"/>
                </a:lnTo>
                <a:lnTo>
                  <a:pt x="299" y="628"/>
                </a:lnTo>
                <a:lnTo>
                  <a:pt x="305" y="635"/>
                </a:lnTo>
                <a:lnTo>
                  <a:pt x="312" y="641"/>
                </a:lnTo>
                <a:lnTo>
                  <a:pt x="320" y="646"/>
                </a:lnTo>
                <a:lnTo>
                  <a:pt x="331" y="651"/>
                </a:lnTo>
                <a:lnTo>
                  <a:pt x="342" y="656"/>
                </a:lnTo>
                <a:lnTo>
                  <a:pt x="354" y="658"/>
                </a:lnTo>
                <a:lnTo>
                  <a:pt x="366" y="658"/>
                </a:lnTo>
                <a:lnTo>
                  <a:pt x="377" y="658"/>
                </a:lnTo>
                <a:lnTo>
                  <a:pt x="387" y="656"/>
                </a:lnTo>
                <a:lnTo>
                  <a:pt x="384" y="671"/>
                </a:lnTo>
                <a:lnTo>
                  <a:pt x="380" y="685"/>
                </a:lnTo>
                <a:lnTo>
                  <a:pt x="374" y="697"/>
                </a:lnTo>
                <a:lnTo>
                  <a:pt x="367" y="708"/>
                </a:lnTo>
                <a:lnTo>
                  <a:pt x="358" y="718"/>
                </a:lnTo>
                <a:lnTo>
                  <a:pt x="349" y="726"/>
                </a:lnTo>
                <a:lnTo>
                  <a:pt x="338" y="735"/>
                </a:lnTo>
                <a:lnTo>
                  <a:pt x="326" y="741"/>
                </a:lnTo>
                <a:lnTo>
                  <a:pt x="315" y="747"/>
                </a:lnTo>
                <a:lnTo>
                  <a:pt x="302" y="752"/>
                </a:lnTo>
                <a:lnTo>
                  <a:pt x="288" y="756"/>
                </a:lnTo>
                <a:lnTo>
                  <a:pt x="274" y="761"/>
                </a:lnTo>
                <a:lnTo>
                  <a:pt x="245" y="768"/>
                </a:lnTo>
                <a:lnTo>
                  <a:pt x="215" y="773"/>
                </a:lnTo>
                <a:lnTo>
                  <a:pt x="189" y="779"/>
                </a:lnTo>
                <a:lnTo>
                  <a:pt x="164" y="784"/>
                </a:lnTo>
                <a:lnTo>
                  <a:pt x="152" y="787"/>
                </a:lnTo>
                <a:lnTo>
                  <a:pt x="140" y="792"/>
                </a:lnTo>
                <a:lnTo>
                  <a:pt x="130" y="796"/>
                </a:lnTo>
                <a:lnTo>
                  <a:pt x="120" y="800"/>
                </a:lnTo>
                <a:lnTo>
                  <a:pt x="110" y="805"/>
                </a:lnTo>
                <a:lnTo>
                  <a:pt x="102" y="812"/>
                </a:lnTo>
                <a:lnTo>
                  <a:pt x="94" y="818"/>
                </a:lnTo>
                <a:lnTo>
                  <a:pt x="88" y="826"/>
                </a:lnTo>
                <a:lnTo>
                  <a:pt x="82" y="835"/>
                </a:lnTo>
                <a:lnTo>
                  <a:pt x="79" y="845"/>
                </a:lnTo>
                <a:lnTo>
                  <a:pt x="76" y="856"/>
                </a:lnTo>
                <a:lnTo>
                  <a:pt x="76" y="867"/>
                </a:lnTo>
                <a:lnTo>
                  <a:pt x="76" y="871"/>
                </a:lnTo>
                <a:lnTo>
                  <a:pt x="77" y="873"/>
                </a:lnTo>
                <a:lnTo>
                  <a:pt x="78" y="875"/>
                </a:lnTo>
                <a:lnTo>
                  <a:pt x="80" y="878"/>
                </a:lnTo>
                <a:lnTo>
                  <a:pt x="82" y="879"/>
                </a:lnTo>
                <a:lnTo>
                  <a:pt x="85" y="881"/>
                </a:lnTo>
                <a:lnTo>
                  <a:pt x="88" y="881"/>
                </a:lnTo>
                <a:lnTo>
                  <a:pt x="91" y="882"/>
                </a:lnTo>
                <a:lnTo>
                  <a:pt x="448" y="882"/>
                </a:lnTo>
                <a:lnTo>
                  <a:pt x="807" y="882"/>
                </a:lnTo>
                <a:lnTo>
                  <a:pt x="810" y="881"/>
                </a:lnTo>
                <a:lnTo>
                  <a:pt x="812" y="881"/>
                </a:lnTo>
                <a:lnTo>
                  <a:pt x="815" y="879"/>
                </a:lnTo>
                <a:lnTo>
                  <a:pt x="817" y="878"/>
                </a:lnTo>
                <a:lnTo>
                  <a:pt x="819" y="876"/>
                </a:lnTo>
                <a:lnTo>
                  <a:pt x="821" y="873"/>
                </a:lnTo>
                <a:lnTo>
                  <a:pt x="822" y="871"/>
                </a:lnTo>
                <a:lnTo>
                  <a:pt x="822" y="867"/>
                </a:lnTo>
                <a:lnTo>
                  <a:pt x="821" y="856"/>
                </a:lnTo>
                <a:lnTo>
                  <a:pt x="818" y="845"/>
                </a:lnTo>
                <a:lnTo>
                  <a:pt x="814" y="835"/>
                </a:lnTo>
                <a:lnTo>
                  <a:pt x="810" y="826"/>
                </a:lnTo>
                <a:lnTo>
                  <a:pt x="803" y="818"/>
                </a:lnTo>
                <a:lnTo>
                  <a:pt x="796" y="812"/>
                </a:lnTo>
                <a:lnTo>
                  <a:pt x="787" y="805"/>
                </a:lnTo>
                <a:lnTo>
                  <a:pt x="778" y="800"/>
                </a:lnTo>
                <a:lnTo>
                  <a:pt x="767" y="796"/>
                </a:lnTo>
                <a:lnTo>
                  <a:pt x="756" y="792"/>
                </a:lnTo>
                <a:lnTo>
                  <a:pt x="745" y="787"/>
                </a:lnTo>
                <a:lnTo>
                  <a:pt x="733" y="784"/>
                </a:lnTo>
                <a:lnTo>
                  <a:pt x="708" y="779"/>
                </a:lnTo>
                <a:lnTo>
                  <a:pt x="683" y="773"/>
                </a:lnTo>
                <a:lnTo>
                  <a:pt x="653" y="768"/>
                </a:lnTo>
                <a:lnTo>
                  <a:pt x="624" y="761"/>
                </a:lnTo>
                <a:lnTo>
                  <a:pt x="609" y="756"/>
                </a:lnTo>
                <a:lnTo>
                  <a:pt x="596" y="752"/>
                </a:lnTo>
                <a:lnTo>
                  <a:pt x="583" y="747"/>
                </a:lnTo>
                <a:lnTo>
                  <a:pt x="570" y="741"/>
                </a:lnTo>
                <a:lnTo>
                  <a:pt x="558" y="735"/>
                </a:lnTo>
                <a:lnTo>
                  <a:pt x="548" y="726"/>
                </a:lnTo>
                <a:lnTo>
                  <a:pt x="538" y="718"/>
                </a:lnTo>
                <a:lnTo>
                  <a:pt x="530" y="708"/>
                </a:lnTo>
                <a:lnTo>
                  <a:pt x="523" y="697"/>
                </a:lnTo>
                <a:lnTo>
                  <a:pt x="517" y="685"/>
                </a:lnTo>
                <a:lnTo>
                  <a:pt x="512" y="671"/>
                </a:lnTo>
                <a:lnTo>
                  <a:pt x="509" y="656"/>
                </a:lnTo>
                <a:lnTo>
                  <a:pt x="520" y="658"/>
                </a:lnTo>
                <a:lnTo>
                  <a:pt x="531" y="658"/>
                </a:lnTo>
                <a:lnTo>
                  <a:pt x="543" y="657"/>
                </a:lnTo>
                <a:lnTo>
                  <a:pt x="555" y="656"/>
                </a:lnTo>
                <a:lnTo>
                  <a:pt x="566" y="651"/>
                </a:lnTo>
                <a:lnTo>
                  <a:pt x="577" y="646"/>
                </a:lnTo>
                <a:lnTo>
                  <a:pt x="585" y="641"/>
                </a:lnTo>
                <a:lnTo>
                  <a:pt x="593" y="635"/>
                </a:lnTo>
                <a:lnTo>
                  <a:pt x="598" y="628"/>
                </a:lnTo>
                <a:lnTo>
                  <a:pt x="603" y="620"/>
                </a:lnTo>
                <a:lnTo>
                  <a:pt x="608" y="612"/>
                </a:lnTo>
                <a:lnTo>
                  <a:pt x="611" y="603"/>
                </a:lnTo>
                <a:lnTo>
                  <a:pt x="612" y="594"/>
                </a:lnTo>
                <a:lnTo>
                  <a:pt x="613" y="583"/>
                </a:lnTo>
                <a:lnTo>
                  <a:pt x="612" y="571"/>
                </a:lnTo>
                <a:lnTo>
                  <a:pt x="610" y="560"/>
                </a:lnTo>
                <a:lnTo>
                  <a:pt x="606" y="549"/>
                </a:lnTo>
                <a:lnTo>
                  <a:pt x="600" y="538"/>
                </a:lnTo>
                <a:lnTo>
                  <a:pt x="594" y="530"/>
                </a:lnTo>
                <a:lnTo>
                  <a:pt x="586" y="521"/>
                </a:lnTo>
                <a:lnTo>
                  <a:pt x="577" y="514"/>
                </a:lnTo>
                <a:lnTo>
                  <a:pt x="567" y="507"/>
                </a:lnTo>
                <a:lnTo>
                  <a:pt x="560" y="503"/>
                </a:lnTo>
                <a:lnTo>
                  <a:pt x="552" y="501"/>
                </a:lnTo>
                <a:lnTo>
                  <a:pt x="546" y="499"/>
                </a:lnTo>
                <a:lnTo>
                  <a:pt x="538" y="496"/>
                </a:lnTo>
                <a:lnTo>
                  <a:pt x="531" y="496"/>
                </a:lnTo>
                <a:lnTo>
                  <a:pt x="523" y="495"/>
                </a:lnTo>
                <a:lnTo>
                  <a:pt x="516" y="495"/>
                </a:lnTo>
                <a:lnTo>
                  <a:pt x="508" y="496"/>
                </a:lnTo>
                <a:lnTo>
                  <a:pt x="508" y="490"/>
                </a:lnTo>
                <a:lnTo>
                  <a:pt x="508" y="484"/>
                </a:lnTo>
                <a:lnTo>
                  <a:pt x="508" y="466"/>
                </a:lnTo>
                <a:lnTo>
                  <a:pt x="508" y="453"/>
                </a:lnTo>
                <a:lnTo>
                  <a:pt x="508" y="440"/>
                </a:lnTo>
                <a:lnTo>
                  <a:pt x="510" y="429"/>
                </a:lnTo>
                <a:lnTo>
                  <a:pt x="514" y="419"/>
                </a:lnTo>
                <a:lnTo>
                  <a:pt x="518" y="411"/>
                </a:lnTo>
                <a:lnTo>
                  <a:pt x="524" y="402"/>
                </a:lnTo>
                <a:lnTo>
                  <a:pt x="533" y="393"/>
                </a:lnTo>
                <a:lnTo>
                  <a:pt x="535" y="392"/>
                </a:lnTo>
                <a:lnTo>
                  <a:pt x="537" y="391"/>
                </a:lnTo>
                <a:lnTo>
                  <a:pt x="545" y="394"/>
                </a:lnTo>
                <a:lnTo>
                  <a:pt x="553" y="397"/>
                </a:lnTo>
                <a:lnTo>
                  <a:pt x="563" y="399"/>
                </a:lnTo>
                <a:lnTo>
                  <a:pt x="572" y="401"/>
                </a:lnTo>
                <a:lnTo>
                  <a:pt x="593" y="404"/>
                </a:lnTo>
                <a:lnTo>
                  <a:pt x="615" y="406"/>
                </a:lnTo>
                <a:lnTo>
                  <a:pt x="631" y="404"/>
                </a:lnTo>
                <a:lnTo>
                  <a:pt x="646" y="403"/>
                </a:lnTo>
                <a:lnTo>
                  <a:pt x="662" y="401"/>
                </a:lnTo>
                <a:lnTo>
                  <a:pt x="677" y="398"/>
                </a:lnTo>
                <a:lnTo>
                  <a:pt x="689" y="396"/>
                </a:lnTo>
                <a:lnTo>
                  <a:pt x="700" y="392"/>
                </a:lnTo>
                <a:lnTo>
                  <a:pt x="711" y="387"/>
                </a:lnTo>
                <a:lnTo>
                  <a:pt x="723" y="382"/>
                </a:lnTo>
                <a:lnTo>
                  <a:pt x="735" y="376"/>
                </a:lnTo>
                <a:lnTo>
                  <a:pt x="746" y="368"/>
                </a:lnTo>
                <a:lnTo>
                  <a:pt x="756" y="360"/>
                </a:lnTo>
                <a:lnTo>
                  <a:pt x="766" y="350"/>
                </a:lnTo>
                <a:lnTo>
                  <a:pt x="776" y="355"/>
                </a:lnTo>
                <a:lnTo>
                  <a:pt x="786" y="360"/>
                </a:lnTo>
                <a:lnTo>
                  <a:pt x="796" y="362"/>
                </a:lnTo>
                <a:lnTo>
                  <a:pt x="807" y="364"/>
                </a:lnTo>
                <a:lnTo>
                  <a:pt x="817" y="364"/>
                </a:lnTo>
                <a:lnTo>
                  <a:pt x="828" y="363"/>
                </a:lnTo>
                <a:lnTo>
                  <a:pt x="838" y="360"/>
                </a:lnTo>
                <a:lnTo>
                  <a:pt x="847" y="356"/>
                </a:lnTo>
                <a:lnTo>
                  <a:pt x="859" y="350"/>
                </a:lnTo>
                <a:lnTo>
                  <a:pt x="869" y="342"/>
                </a:lnTo>
                <a:lnTo>
                  <a:pt x="877" y="333"/>
                </a:lnTo>
                <a:lnTo>
                  <a:pt x="884" y="322"/>
                </a:lnTo>
                <a:lnTo>
                  <a:pt x="889" y="310"/>
                </a:lnTo>
                <a:lnTo>
                  <a:pt x="893" y="298"/>
                </a:lnTo>
                <a:lnTo>
                  <a:pt x="896" y="285"/>
                </a:lnTo>
                <a:lnTo>
                  <a:pt x="896" y="270"/>
                </a:lnTo>
                <a:lnTo>
                  <a:pt x="896" y="254"/>
                </a:lnTo>
                <a:lnTo>
                  <a:pt x="894" y="240"/>
                </a:lnTo>
                <a:lnTo>
                  <a:pt x="890" y="226"/>
                </a:lnTo>
                <a:lnTo>
                  <a:pt x="886" y="214"/>
                </a:lnTo>
                <a:lnTo>
                  <a:pt x="879" y="202"/>
                </a:lnTo>
                <a:lnTo>
                  <a:pt x="872" y="193"/>
                </a:lnTo>
                <a:lnTo>
                  <a:pt x="862" y="184"/>
                </a:lnTo>
                <a:lnTo>
                  <a:pt x="853" y="178"/>
                </a:lnTo>
                <a:lnTo>
                  <a:pt x="853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F4381F9-7E42-45A3-B6C3-62657E8627CA}"/>
              </a:ext>
            </a:extLst>
          </p:cNvPr>
          <p:cNvSpPr txBox="1"/>
          <p:nvPr/>
        </p:nvSpPr>
        <p:spPr>
          <a:xfrm>
            <a:off x="673100" y="223684"/>
            <a:ext cx="10845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396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3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F4381F9-7E42-45A3-B6C3-62657E8627CA}"/>
              </a:ext>
            </a:extLst>
          </p:cNvPr>
          <p:cNvSpPr txBox="1"/>
          <p:nvPr/>
        </p:nvSpPr>
        <p:spPr>
          <a:xfrm>
            <a:off x="673100" y="223684"/>
            <a:ext cx="10845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9DBEFFD0-FFCE-46DA-9F65-1E7B86389D8F}"/>
              </a:ext>
            </a:extLst>
          </p:cNvPr>
          <p:cNvSpPr/>
          <p:nvPr/>
        </p:nvSpPr>
        <p:spPr>
          <a:xfrm>
            <a:off x="5129152" y="2923952"/>
            <a:ext cx="514350" cy="5143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0C427631-1904-4AC8-B844-B688110A9EE2}"/>
              </a:ext>
            </a:extLst>
          </p:cNvPr>
          <p:cNvSpPr/>
          <p:nvPr/>
        </p:nvSpPr>
        <p:spPr>
          <a:xfrm>
            <a:off x="5129152" y="1162050"/>
            <a:ext cx="514350" cy="514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D8B513EC-65D8-4CD4-8740-5FDB9FD84029}"/>
              </a:ext>
            </a:extLst>
          </p:cNvPr>
          <p:cNvSpPr/>
          <p:nvPr/>
        </p:nvSpPr>
        <p:spPr>
          <a:xfrm>
            <a:off x="5129152" y="4685854"/>
            <a:ext cx="514350" cy="51435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94373ACD-5378-47FC-B4FB-AD6EB7BAF97C}"/>
              </a:ext>
            </a:extLst>
          </p:cNvPr>
          <p:cNvSpPr/>
          <p:nvPr/>
        </p:nvSpPr>
        <p:spPr>
          <a:xfrm>
            <a:off x="7351652" y="1256103"/>
            <a:ext cx="2736850" cy="27368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prstClr val="white"/>
                </a:solidFill>
                <a:latin typeface="Bahnschrift Light" panose="020B0502040204020203" pitchFamily="34" charset="0"/>
              </a:rPr>
              <a:t>VALUE</a:t>
            </a:r>
            <a:endParaRPr lang="en-US" sz="2000" dirty="0">
              <a:solidFill>
                <a:prstClr val="white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D61AE823-6E9C-4C5B-988B-BB6BB6AD5EA3}"/>
              </a:ext>
            </a:extLst>
          </p:cNvPr>
          <p:cNvSpPr/>
          <p:nvPr/>
        </p:nvSpPr>
        <p:spPr>
          <a:xfrm>
            <a:off x="6253102" y="3169846"/>
            <a:ext cx="2736850" cy="273685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prstClr val="white"/>
                </a:solidFill>
                <a:latin typeface="Bahnschrift Light" panose="020B0502040204020203" pitchFamily="34" charset="0"/>
              </a:rPr>
              <a:t>PASSION</a:t>
            </a:r>
            <a:endParaRPr lang="en-US" sz="2000" dirty="0">
              <a:solidFill>
                <a:prstClr val="white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6658E66F-7C6B-4363-8313-B4A5916C1FF9}"/>
              </a:ext>
            </a:extLst>
          </p:cNvPr>
          <p:cNvSpPr/>
          <p:nvPr/>
        </p:nvSpPr>
        <p:spPr>
          <a:xfrm>
            <a:off x="8450202" y="3169846"/>
            <a:ext cx="2736850" cy="27368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prstClr val="white"/>
                </a:solidFill>
                <a:latin typeface="Bahnschrift Light" panose="020B0502040204020203" pitchFamily="34" charset="0"/>
              </a:rPr>
              <a:t>EXCELLENCE</a:t>
            </a:r>
            <a:endParaRPr lang="en-US" sz="2000" dirty="0">
              <a:solidFill>
                <a:prstClr val="white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24978EF9-C47D-44C3-9251-44F6043E3263}"/>
              </a:ext>
            </a:extLst>
          </p:cNvPr>
          <p:cNvSpPr txBox="1"/>
          <p:nvPr/>
        </p:nvSpPr>
        <p:spPr>
          <a:xfrm>
            <a:off x="1004948" y="1256103"/>
            <a:ext cx="4375661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sed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dolore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enim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ad minim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veniam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quis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nostrud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exercitation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ullamco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laboris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nisi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aliquip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ex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commodo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consequat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998474B6-6B81-42AF-9FD7-3E7EB9B178EB}"/>
              </a:ext>
            </a:extLst>
          </p:cNvPr>
          <p:cNvSpPr txBox="1"/>
          <p:nvPr/>
        </p:nvSpPr>
        <p:spPr>
          <a:xfrm>
            <a:off x="1004948" y="3042790"/>
            <a:ext cx="4375661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sed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dolore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enim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ad minim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veniam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quis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nostrud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exercitation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ullamco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laboris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nisi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aliquip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ex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commodo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consequat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2BC248A-A3F9-42E6-873F-DC96BC4D9A7E}"/>
              </a:ext>
            </a:extLst>
          </p:cNvPr>
          <p:cNvSpPr txBox="1"/>
          <p:nvPr/>
        </p:nvSpPr>
        <p:spPr>
          <a:xfrm>
            <a:off x="1004948" y="4829478"/>
            <a:ext cx="4375661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sed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dolore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enim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ad minim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veniam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quis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nostrud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exercitation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ullamco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laboris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nisi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aliquip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ex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commodo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consequat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7150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4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F4381F9-7E42-45A3-B6C3-62657E8627CA}"/>
              </a:ext>
            </a:extLst>
          </p:cNvPr>
          <p:cNvSpPr txBox="1"/>
          <p:nvPr/>
        </p:nvSpPr>
        <p:spPr>
          <a:xfrm>
            <a:off x="673100" y="223684"/>
            <a:ext cx="10845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xagon 1">
            <a:extLst>
              <a:ext uri="{FF2B5EF4-FFF2-40B4-BE49-F238E27FC236}">
                <a16:creationId xmlns="" xmlns:a16="http://schemas.microsoft.com/office/drawing/2014/main" id="{EE41D698-9A5B-48C2-AB7C-14C4B980DB9C}"/>
              </a:ext>
            </a:extLst>
          </p:cNvPr>
          <p:cNvSpPr/>
          <p:nvPr/>
        </p:nvSpPr>
        <p:spPr>
          <a:xfrm>
            <a:off x="5329567" y="2876002"/>
            <a:ext cx="1532867" cy="1321437"/>
          </a:xfrm>
          <a:prstGeom prst="hexagon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>
            <a:extLst>
              <a:ext uri="{FF2B5EF4-FFF2-40B4-BE49-F238E27FC236}">
                <a16:creationId xmlns="" xmlns:a16="http://schemas.microsoft.com/office/drawing/2014/main" id="{C6F0F91E-9929-4464-AD49-CA9504BBF000}"/>
              </a:ext>
            </a:extLst>
          </p:cNvPr>
          <p:cNvSpPr/>
          <p:nvPr/>
        </p:nvSpPr>
        <p:spPr>
          <a:xfrm>
            <a:off x="5329567" y="1517421"/>
            <a:ext cx="1532867" cy="1321437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>
            <a:extLst>
              <a:ext uri="{FF2B5EF4-FFF2-40B4-BE49-F238E27FC236}">
                <a16:creationId xmlns="" xmlns:a16="http://schemas.microsoft.com/office/drawing/2014/main" id="{F776AAEC-0742-4BA7-BBBC-3DB5B20CDC2D}"/>
              </a:ext>
            </a:extLst>
          </p:cNvPr>
          <p:cNvSpPr/>
          <p:nvPr/>
        </p:nvSpPr>
        <p:spPr>
          <a:xfrm>
            <a:off x="5329567" y="4234584"/>
            <a:ext cx="1532867" cy="13214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>
            <a:extLst>
              <a:ext uri="{FF2B5EF4-FFF2-40B4-BE49-F238E27FC236}">
                <a16:creationId xmlns="" xmlns:a16="http://schemas.microsoft.com/office/drawing/2014/main" id="{DB7407D4-7E03-48A0-88AA-A66E82A9835C}"/>
              </a:ext>
            </a:extLst>
          </p:cNvPr>
          <p:cNvSpPr/>
          <p:nvPr/>
        </p:nvSpPr>
        <p:spPr>
          <a:xfrm>
            <a:off x="6566980" y="3555293"/>
            <a:ext cx="1532867" cy="1321437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>
            <a:extLst>
              <a:ext uri="{FF2B5EF4-FFF2-40B4-BE49-F238E27FC236}">
                <a16:creationId xmlns="" xmlns:a16="http://schemas.microsoft.com/office/drawing/2014/main" id="{AB60A9E7-CF85-401B-ADC8-894304A21FCB}"/>
              </a:ext>
            </a:extLst>
          </p:cNvPr>
          <p:cNvSpPr/>
          <p:nvPr/>
        </p:nvSpPr>
        <p:spPr>
          <a:xfrm>
            <a:off x="6566980" y="2196712"/>
            <a:ext cx="1532867" cy="13214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>
            <a:extLst>
              <a:ext uri="{FF2B5EF4-FFF2-40B4-BE49-F238E27FC236}">
                <a16:creationId xmlns="" xmlns:a16="http://schemas.microsoft.com/office/drawing/2014/main" id="{DB7A4B41-5F75-4104-841E-D85FEFA552FF}"/>
              </a:ext>
            </a:extLst>
          </p:cNvPr>
          <p:cNvSpPr/>
          <p:nvPr/>
        </p:nvSpPr>
        <p:spPr>
          <a:xfrm>
            <a:off x="4092153" y="3555293"/>
            <a:ext cx="1532867" cy="1321437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>
            <a:extLst>
              <a:ext uri="{FF2B5EF4-FFF2-40B4-BE49-F238E27FC236}">
                <a16:creationId xmlns="" xmlns:a16="http://schemas.microsoft.com/office/drawing/2014/main" id="{1677D1E5-7DC1-49C8-954B-6F6B14C43D7A}"/>
              </a:ext>
            </a:extLst>
          </p:cNvPr>
          <p:cNvSpPr/>
          <p:nvPr/>
        </p:nvSpPr>
        <p:spPr>
          <a:xfrm>
            <a:off x="4092153" y="2196712"/>
            <a:ext cx="1532867" cy="13214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06664FBD-56E9-45CA-9497-1C4DE71D3086}"/>
              </a:ext>
            </a:extLst>
          </p:cNvPr>
          <p:cNvSpPr txBox="1"/>
          <p:nvPr/>
        </p:nvSpPr>
        <p:spPr>
          <a:xfrm>
            <a:off x="4092153" y="934283"/>
            <a:ext cx="4007694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09B8208-0442-412E-9A1F-000E4BC19CAB}"/>
              </a:ext>
            </a:extLst>
          </p:cNvPr>
          <p:cNvSpPr txBox="1"/>
          <p:nvPr/>
        </p:nvSpPr>
        <p:spPr>
          <a:xfrm>
            <a:off x="4092153" y="5708273"/>
            <a:ext cx="4007694" cy="43088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8A553BA5-6867-432D-A386-1E38377C74F0}"/>
              </a:ext>
            </a:extLst>
          </p:cNvPr>
          <p:cNvSpPr txBox="1"/>
          <p:nvPr/>
        </p:nvSpPr>
        <p:spPr>
          <a:xfrm>
            <a:off x="8273628" y="2515692"/>
            <a:ext cx="3013497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32715D45-359C-426A-A0D4-950A98BC3BF9}"/>
              </a:ext>
            </a:extLst>
          </p:cNvPr>
          <p:cNvSpPr txBox="1"/>
          <p:nvPr/>
        </p:nvSpPr>
        <p:spPr>
          <a:xfrm>
            <a:off x="8273628" y="3890857"/>
            <a:ext cx="3013497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8C6B1C15-B845-49C5-931E-ED077ADDE4DF}"/>
              </a:ext>
            </a:extLst>
          </p:cNvPr>
          <p:cNvSpPr txBox="1"/>
          <p:nvPr/>
        </p:nvSpPr>
        <p:spPr>
          <a:xfrm>
            <a:off x="904875" y="2515692"/>
            <a:ext cx="3013497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0E8F9D86-1820-4E49-A0F6-1C61441AA900}"/>
              </a:ext>
            </a:extLst>
          </p:cNvPr>
          <p:cNvSpPr txBox="1"/>
          <p:nvPr/>
        </p:nvSpPr>
        <p:spPr>
          <a:xfrm>
            <a:off x="904875" y="3890857"/>
            <a:ext cx="3013497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8" name="Hexagon 47">
            <a:extLst>
              <a:ext uri="{FF2B5EF4-FFF2-40B4-BE49-F238E27FC236}">
                <a16:creationId xmlns="" xmlns:a16="http://schemas.microsoft.com/office/drawing/2014/main" id="{24EB166F-765D-41E5-AF36-05BC9985B85E}"/>
              </a:ext>
            </a:extLst>
          </p:cNvPr>
          <p:cNvSpPr/>
          <p:nvPr/>
        </p:nvSpPr>
        <p:spPr>
          <a:xfrm rot="5400000">
            <a:off x="4174030" y="1879853"/>
            <a:ext cx="3843940" cy="3313736"/>
          </a:xfrm>
          <a:prstGeom prst="hexagon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261">
            <a:extLst>
              <a:ext uri="{FF2B5EF4-FFF2-40B4-BE49-F238E27FC236}">
                <a16:creationId xmlns="" xmlns:a16="http://schemas.microsoft.com/office/drawing/2014/main" id="{C8AAB65A-30AA-48C1-975D-D90854FDAB3C}"/>
              </a:ext>
            </a:extLst>
          </p:cNvPr>
          <p:cNvSpPr>
            <a:spLocks noEditPoints="1"/>
          </p:cNvSpPr>
          <p:nvPr/>
        </p:nvSpPr>
        <p:spPr bwMode="auto">
          <a:xfrm>
            <a:off x="5758493" y="3061017"/>
            <a:ext cx="675014" cy="951406"/>
          </a:xfrm>
          <a:custGeom>
            <a:avLst/>
            <a:gdLst>
              <a:gd name="T0" fmla="*/ 331 w 634"/>
              <a:gd name="T1" fmla="*/ 557 h 897"/>
              <a:gd name="T2" fmla="*/ 331 w 634"/>
              <a:gd name="T3" fmla="*/ 550 h 897"/>
              <a:gd name="T4" fmla="*/ 329 w 634"/>
              <a:gd name="T5" fmla="*/ 544 h 897"/>
              <a:gd name="T6" fmla="*/ 324 w 634"/>
              <a:gd name="T7" fmla="*/ 539 h 897"/>
              <a:gd name="T8" fmla="*/ 317 w 634"/>
              <a:gd name="T9" fmla="*/ 538 h 897"/>
              <a:gd name="T10" fmla="*/ 363 w 634"/>
              <a:gd name="T11" fmla="*/ 84 h 897"/>
              <a:gd name="T12" fmla="*/ 302 w 634"/>
              <a:gd name="T13" fmla="*/ 374 h 897"/>
              <a:gd name="T14" fmla="*/ 303 w 634"/>
              <a:gd name="T15" fmla="*/ 380 h 897"/>
              <a:gd name="T16" fmla="*/ 307 w 634"/>
              <a:gd name="T17" fmla="*/ 385 h 897"/>
              <a:gd name="T18" fmla="*/ 314 w 634"/>
              <a:gd name="T19" fmla="*/ 389 h 897"/>
              <a:gd name="T20" fmla="*/ 589 w 634"/>
              <a:gd name="T21" fmla="*/ 389 h 897"/>
              <a:gd name="T22" fmla="*/ 632 w 634"/>
              <a:gd name="T23" fmla="*/ 367 h 897"/>
              <a:gd name="T24" fmla="*/ 626 w 634"/>
              <a:gd name="T25" fmla="*/ 361 h 897"/>
              <a:gd name="T26" fmla="*/ 619 w 634"/>
              <a:gd name="T27" fmla="*/ 359 h 897"/>
              <a:gd name="T28" fmla="*/ 407 w 634"/>
              <a:gd name="T29" fmla="*/ 19 h 897"/>
              <a:gd name="T30" fmla="*/ 406 w 634"/>
              <a:gd name="T31" fmla="*/ 9 h 897"/>
              <a:gd name="T32" fmla="*/ 398 w 634"/>
              <a:gd name="T33" fmla="*/ 2 h 897"/>
              <a:gd name="T34" fmla="*/ 388 w 634"/>
              <a:gd name="T35" fmla="*/ 0 h 897"/>
              <a:gd name="T36" fmla="*/ 380 w 634"/>
              <a:gd name="T37" fmla="*/ 7 h 897"/>
              <a:gd name="T38" fmla="*/ 2 w 634"/>
              <a:gd name="T39" fmla="*/ 548 h 897"/>
              <a:gd name="T40" fmla="*/ 0 w 634"/>
              <a:gd name="T41" fmla="*/ 557 h 897"/>
              <a:gd name="T42" fmla="*/ 5 w 634"/>
              <a:gd name="T43" fmla="*/ 563 h 897"/>
              <a:gd name="T44" fmla="*/ 11 w 634"/>
              <a:gd name="T45" fmla="*/ 567 h 897"/>
              <a:gd name="T46" fmla="*/ 298 w 634"/>
              <a:gd name="T47" fmla="*/ 568 h 897"/>
              <a:gd name="T48" fmla="*/ 226 w 634"/>
              <a:gd name="T49" fmla="*/ 884 h 897"/>
              <a:gd name="T50" fmla="*/ 232 w 634"/>
              <a:gd name="T51" fmla="*/ 892 h 897"/>
              <a:gd name="T52" fmla="*/ 238 w 634"/>
              <a:gd name="T53" fmla="*/ 897 h 897"/>
              <a:gd name="T54" fmla="*/ 245 w 634"/>
              <a:gd name="T55" fmla="*/ 897 h 897"/>
              <a:gd name="T56" fmla="*/ 251 w 634"/>
              <a:gd name="T57" fmla="*/ 893 h 897"/>
              <a:gd name="T58" fmla="*/ 631 w 634"/>
              <a:gd name="T59" fmla="*/ 383 h 897"/>
              <a:gd name="T60" fmla="*/ 634 w 634"/>
              <a:gd name="T61" fmla="*/ 375 h 897"/>
              <a:gd name="T62" fmla="*/ 632 w 634"/>
              <a:gd name="T63" fmla="*/ 36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4" h="897">
                <a:moveTo>
                  <a:pt x="272" y="815"/>
                </a:moveTo>
                <a:lnTo>
                  <a:pt x="331" y="557"/>
                </a:lnTo>
                <a:lnTo>
                  <a:pt x="332" y="553"/>
                </a:lnTo>
                <a:lnTo>
                  <a:pt x="331" y="550"/>
                </a:lnTo>
                <a:lnTo>
                  <a:pt x="330" y="547"/>
                </a:lnTo>
                <a:lnTo>
                  <a:pt x="329" y="544"/>
                </a:lnTo>
                <a:lnTo>
                  <a:pt x="326" y="542"/>
                </a:lnTo>
                <a:lnTo>
                  <a:pt x="324" y="539"/>
                </a:lnTo>
                <a:lnTo>
                  <a:pt x="320" y="538"/>
                </a:lnTo>
                <a:lnTo>
                  <a:pt x="317" y="538"/>
                </a:lnTo>
                <a:lnTo>
                  <a:pt x="44" y="538"/>
                </a:lnTo>
                <a:lnTo>
                  <a:pt x="363" y="84"/>
                </a:lnTo>
                <a:lnTo>
                  <a:pt x="302" y="370"/>
                </a:lnTo>
                <a:lnTo>
                  <a:pt x="302" y="374"/>
                </a:lnTo>
                <a:lnTo>
                  <a:pt x="302" y="378"/>
                </a:lnTo>
                <a:lnTo>
                  <a:pt x="303" y="380"/>
                </a:lnTo>
                <a:lnTo>
                  <a:pt x="305" y="383"/>
                </a:lnTo>
                <a:lnTo>
                  <a:pt x="307" y="385"/>
                </a:lnTo>
                <a:lnTo>
                  <a:pt x="311" y="388"/>
                </a:lnTo>
                <a:lnTo>
                  <a:pt x="314" y="389"/>
                </a:lnTo>
                <a:lnTo>
                  <a:pt x="317" y="389"/>
                </a:lnTo>
                <a:lnTo>
                  <a:pt x="589" y="389"/>
                </a:lnTo>
                <a:lnTo>
                  <a:pt x="272" y="815"/>
                </a:lnTo>
                <a:close/>
                <a:moveTo>
                  <a:pt x="632" y="367"/>
                </a:moveTo>
                <a:lnTo>
                  <a:pt x="629" y="364"/>
                </a:lnTo>
                <a:lnTo>
                  <a:pt x="626" y="361"/>
                </a:lnTo>
                <a:lnTo>
                  <a:pt x="622" y="360"/>
                </a:lnTo>
                <a:lnTo>
                  <a:pt x="619" y="359"/>
                </a:lnTo>
                <a:lnTo>
                  <a:pt x="335" y="359"/>
                </a:lnTo>
                <a:lnTo>
                  <a:pt x="407" y="19"/>
                </a:lnTo>
                <a:lnTo>
                  <a:pt x="407" y="13"/>
                </a:lnTo>
                <a:lnTo>
                  <a:pt x="406" y="9"/>
                </a:lnTo>
                <a:lnTo>
                  <a:pt x="403" y="5"/>
                </a:lnTo>
                <a:lnTo>
                  <a:pt x="398" y="2"/>
                </a:lnTo>
                <a:lnTo>
                  <a:pt x="393" y="0"/>
                </a:lnTo>
                <a:lnTo>
                  <a:pt x="388" y="0"/>
                </a:lnTo>
                <a:lnTo>
                  <a:pt x="383" y="4"/>
                </a:lnTo>
                <a:lnTo>
                  <a:pt x="380" y="7"/>
                </a:lnTo>
                <a:lnTo>
                  <a:pt x="3" y="545"/>
                </a:lnTo>
                <a:lnTo>
                  <a:pt x="2" y="548"/>
                </a:lnTo>
                <a:lnTo>
                  <a:pt x="0" y="552"/>
                </a:lnTo>
                <a:lnTo>
                  <a:pt x="0" y="557"/>
                </a:lnTo>
                <a:lnTo>
                  <a:pt x="3" y="560"/>
                </a:lnTo>
                <a:lnTo>
                  <a:pt x="5" y="563"/>
                </a:lnTo>
                <a:lnTo>
                  <a:pt x="8" y="566"/>
                </a:lnTo>
                <a:lnTo>
                  <a:pt x="11" y="567"/>
                </a:lnTo>
                <a:lnTo>
                  <a:pt x="15" y="568"/>
                </a:lnTo>
                <a:lnTo>
                  <a:pt x="298" y="568"/>
                </a:lnTo>
                <a:lnTo>
                  <a:pt x="227" y="878"/>
                </a:lnTo>
                <a:lnTo>
                  <a:pt x="226" y="884"/>
                </a:lnTo>
                <a:lnTo>
                  <a:pt x="228" y="888"/>
                </a:lnTo>
                <a:lnTo>
                  <a:pt x="232" y="892"/>
                </a:lnTo>
                <a:lnTo>
                  <a:pt x="235" y="895"/>
                </a:lnTo>
                <a:lnTo>
                  <a:pt x="238" y="897"/>
                </a:lnTo>
                <a:lnTo>
                  <a:pt x="241" y="897"/>
                </a:lnTo>
                <a:lnTo>
                  <a:pt x="245" y="897"/>
                </a:lnTo>
                <a:lnTo>
                  <a:pt x="249" y="895"/>
                </a:lnTo>
                <a:lnTo>
                  <a:pt x="251" y="893"/>
                </a:lnTo>
                <a:lnTo>
                  <a:pt x="254" y="891"/>
                </a:lnTo>
                <a:lnTo>
                  <a:pt x="631" y="383"/>
                </a:lnTo>
                <a:lnTo>
                  <a:pt x="633" y="379"/>
                </a:lnTo>
                <a:lnTo>
                  <a:pt x="634" y="375"/>
                </a:lnTo>
                <a:lnTo>
                  <a:pt x="633" y="372"/>
                </a:lnTo>
                <a:lnTo>
                  <a:pt x="632" y="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1BCB1C1D-0900-43AA-B10A-B29C8B68AF4F}"/>
              </a:ext>
            </a:extLst>
          </p:cNvPr>
          <p:cNvGrpSpPr/>
          <p:nvPr/>
        </p:nvGrpSpPr>
        <p:grpSpPr>
          <a:xfrm>
            <a:off x="4656383" y="2659527"/>
            <a:ext cx="404406" cy="407178"/>
            <a:chOff x="3797977" y="6543025"/>
            <a:chExt cx="218230" cy="2197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Freeform 93">
              <a:extLst>
                <a:ext uri="{FF2B5EF4-FFF2-40B4-BE49-F238E27FC236}">
                  <a16:creationId xmlns="" xmlns:a16="http://schemas.microsoft.com/office/drawing/2014/main" id="{8AC1FDCA-27DA-49B0-B09F-373647C7FF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977" y="6543025"/>
              <a:ext cx="218230" cy="219725"/>
            </a:xfrm>
            <a:custGeom>
              <a:avLst/>
              <a:gdLst>
                <a:gd name="T0" fmla="*/ 240 w 586"/>
                <a:gd name="T1" fmla="*/ 555 h 586"/>
                <a:gd name="T2" fmla="*/ 177 w 586"/>
                <a:gd name="T3" fmla="*/ 534 h 586"/>
                <a:gd name="T4" fmla="*/ 123 w 586"/>
                <a:gd name="T5" fmla="*/ 499 h 586"/>
                <a:gd name="T6" fmla="*/ 79 w 586"/>
                <a:gd name="T7" fmla="*/ 453 h 586"/>
                <a:gd name="T8" fmla="*/ 46 w 586"/>
                <a:gd name="T9" fmla="*/ 397 h 586"/>
                <a:gd name="T10" fmla="*/ 29 w 586"/>
                <a:gd name="T11" fmla="*/ 334 h 586"/>
                <a:gd name="T12" fmla="*/ 27 w 586"/>
                <a:gd name="T13" fmla="*/ 266 h 586"/>
                <a:gd name="T14" fmla="*/ 42 w 586"/>
                <a:gd name="T15" fmla="*/ 202 h 586"/>
                <a:gd name="T16" fmla="*/ 71 w 586"/>
                <a:gd name="T17" fmla="*/ 145 h 586"/>
                <a:gd name="T18" fmla="*/ 113 w 586"/>
                <a:gd name="T19" fmla="*/ 95 h 586"/>
                <a:gd name="T20" fmla="*/ 165 w 586"/>
                <a:gd name="T21" fmla="*/ 59 h 586"/>
                <a:gd name="T22" fmla="*/ 227 w 586"/>
                <a:gd name="T23" fmla="*/ 34 h 586"/>
                <a:gd name="T24" fmla="*/ 293 w 586"/>
                <a:gd name="T25" fmla="*/ 26 h 586"/>
                <a:gd name="T26" fmla="*/ 360 w 586"/>
                <a:gd name="T27" fmla="*/ 34 h 586"/>
                <a:gd name="T28" fmla="*/ 420 w 586"/>
                <a:gd name="T29" fmla="*/ 59 h 586"/>
                <a:gd name="T30" fmla="*/ 473 w 586"/>
                <a:gd name="T31" fmla="*/ 95 h 586"/>
                <a:gd name="T32" fmla="*/ 514 w 586"/>
                <a:gd name="T33" fmla="*/ 145 h 586"/>
                <a:gd name="T34" fmla="*/ 544 w 586"/>
                <a:gd name="T35" fmla="*/ 202 h 586"/>
                <a:gd name="T36" fmla="*/ 560 w 586"/>
                <a:gd name="T37" fmla="*/ 266 h 586"/>
                <a:gd name="T38" fmla="*/ 557 w 586"/>
                <a:gd name="T39" fmla="*/ 334 h 586"/>
                <a:gd name="T40" fmla="*/ 539 w 586"/>
                <a:gd name="T41" fmla="*/ 397 h 586"/>
                <a:gd name="T42" fmla="*/ 507 w 586"/>
                <a:gd name="T43" fmla="*/ 453 h 586"/>
                <a:gd name="T44" fmla="*/ 463 w 586"/>
                <a:gd name="T45" fmla="*/ 499 h 586"/>
                <a:gd name="T46" fmla="*/ 409 w 586"/>
                <a:gd name="T47" fmla="*/ 534 h 586"/>
                <a:gd name="T48" fmla="*/ 347 w 586"/>
                <a:gd name="T49" fmla="*/ 555 h 586"/>
                <a:gd name="T50" fmla="*/ 293 w 586"/>
                <a:gd name="T51" fmla="*/ 0 h 586"/>
                <a:gd name="T52" fmla="*/ 220 w 586"/>
                <a:gd name="T53" fmla="*/ 9 h 586"/>
                <a:gd name="T54" fmla="*/ 154 w 586"/>
                <a:gd name="T55" fmla="*/ 36 h 586"/>
                <a:gd name="T56" fmla="*/ 96 w 586"/>
                <a:gd name="T57" fmla="*/ 77 h 586"/>
                <a:gd name="T58" fmla="*/ 51 w 586"/>
                <a:gd name="T59" fmla="*/ 130 h 586"/>
                <a:gd name="T60" fmla="*/ 18 w 586"/>
                <a:gd name="T61" fmla="*/ 193 h 586"/>
                <a:gd name="T62" fmla="*/ 1 w 586"/>
                <a:gd name="T63" fmla="*/ 264 h 586"/>
                <a:gd name="T64" fmla="*/ 3 w 586"/>
                <a:gd name="T65" fmla="*/ 338 h 586"/>
                <a:gd name="T66" fmla="*/ 23 w 586"/>
                <a:gd name="T67" fmla="*/ 407 h 586"/>
                <a:gd name="T68" fmla="*/ 58 w 586"/>
                <a:gd name="T69" fmla="*/ 468 h 586"/>
                <a:gd name="T70" fmla="*/ 106 w 586"/>
                <a:gd name="T71" fmla="*/ 519 h 586"/>
                <a:gd name="T72" fmla="*/ 167 w 586"/>
                <a:gd name="T73" fmla="*/ 557 h 586"/>
                <a:gd name="T74" fmla="*/ 234 w 586"/>
                <a:gd name="T75" fmla="*/ 580 h 586"/>
                <a:gd name="T76" fmla="*/ 308 w 586"/>
                <a:gd name="T77" fmla="*/ 586 h 586"/>
                <a:gd name="T78" fmla="*/ 380 w 586"/>
                <a:gd name="T79" fmla="*/ 573 h 586"/>
                <a:gd name="T80" fmla="*/ 445 w 586"/>
                <a:gd name="T81" fmla="*/ 544 h 586"/>
                <a:gd name="T82" fmla="*/ 500 w 586"/>
                <a:gd name="T83" fmla="*/ 500 h 586"/>
                <a:gd name="T84" fmla="*/ 543 w 586"/>
                <a:gd name="T85" fmla="*/ 445 h 586"/>
                <a:gd name="T86" fmla="*/ 572 w 586"/>
                <a:gd name="T87" fmla="*/ 380 h 586"/>
                <a:gd name="T88" fmla="*/ 585 w 586"/>
                <a:gd name="T89" fmla="*/ 308 h 586"/>
                <a:gd name="T90" fmla="*/ 580 w 586"/>
                <a:gd name="T91" fmla="*/ 235 h 586"/>
                <a:gd name="T92" fmla="*/ 557 w 586"/>
                <a:gd name="T93" fmla="*/ 167 h 586"/>
                <a:gd name="T94" fmla="*/ 519 w 586"/>
                <a:gd name="T95" fmla="*/ 107 h 586"/>
                <a:gd name="T96" fmla="*/ 468 w 586"/>
                <a:gd name="T97" fmla="*/ 59 h 586"/>
                <a:gd name="T98" fmla="*/ 407 w 586"/>
                <a:gd name="T99" fmla="*/ 23 h 586"/>
                <a:gd name="T100" fmla="*/ 337 w 586"/>
                <a:gd name="T101" fmla="*/ 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6" h="586">
                  <a:moveTo>
                    <a:pt x="293" y="560"/>
                  </a:moveTo>
                  <a:lnTo>
                    <a:pt x="279" y="560"/>
                  </a:lnTo>
                  <a:lnTo>
                    <a:pt x="265" y="559"/>
                  </a:lnTo>
                  <a:lnTo>
                    <a:pt x="252" y="557"/>
                  </a:lnTo>
                  <a:lnTo>
                    <a:pt x="240" y="555"/>
                  </a:lnTo>
                  <a:lnTo>
                    <a:pt x="227" y="552"/>
                  </a:lnTo>
                  <a:lnTo>
                    <a:pt x="214" y="548"/>
                  </a:lnTo>
                  <a:lnTo>
                    <a:pt x="201" y="544"/>
                  </a:lnTo>
                  <a:lnTo>
                    <a:pt x="189" y="540"/>
                  </a:lnTo>
                  <a:lnTo>
                    <a:pt x="177" y="534"/>
                  </a:lnTo>
                  <a:lnTo>
                    <a:pt x="165" y="528"/>
                  </a:lnTo>
                  <a:lnTo>
                    <a:pt x="155" y="522"/>
                  </a:lnTo>
                  <a:lnTo>
                    <a:pt x="144" y="515"/>
                  </a:lnTo>
                  <a:lnTo>
                    <a:pt x="133" y="508"/>
                  </a:lnTo>
                  <a:lnTo>
                    <a:pt x="123" y="499"/>
                  </a:lnTo>
                  <a:lnTo>
                    <a:pt x="113" y="492"/>
                  </a:lnTo>
                  <a:lnTo>
                    <a:pt x="104" y="482"/>
                  </a:lnTo>
                  <a:lnTo>
                    <a:pt x="95" y="473"/>
                  </a:lnTo>
                  <a:lnTo>
                    <a:pt x="87" y="464"/>
                  </a:lnTo>
                  <a:lnTo>
                    <a:pt x="79" y="453"/>
                  </a:lnTo>
                  <a:lnTo>
                    <a:pt x="71" y="442"/>
                  </a:lnTo>
                  <a:lnTo>
                    <a:pt x="65" y="431"/>
                  </a:lnTo>
                  <a:lnTo>
                    <a:pt x="58" y="421"/>
                  </a:lnTo>
                  <a:lnTo>
                    <a:pt x="52" y="409"/>
                  </a:lnTo>
                  <a:lnTo>
                    <a:pt x="46" y="397"/>
                  </a:lnTo>
                  <a:lnTo>
                    <a:pt x="42" y="385"/>
                  </a:lnTo>
                  <a:lnTo>
                    <a:pt x="38" y="372"/>
                  </a:lnTo>
                  <a:lnTo>
                    <a:pt x="34" y="359"/>
                  </a:lnTo>
                  <a:lnTo>
                    <a:pt x="31" y="347"/>
                  </a:lnTo>
                  <a:lnTo>
                    <a:pt x="29" y="334"/>
                  </a:lnTo>
                  <a:lnTo>
                    <a:pt x="27" y="321"/>
                  </a:lnTo>
                  <a:lnTo>
                    <a:pt x="26" y="307"/>
                  </a:lnTo>
                  <a:lnTo>
                    <a:pt x="26" y="293"/>
                  </a:lnTo>
                  <a:lnTo>
                    <a:pt x="26" y="280"/>
                  </a:lnTo>
                  <a:lnTo>
                    <a:pt x="27" y="266"/>
                  </a:lnTo>
                  <a:lnTo>
                    <a:pt x="29" y="253"/>
                  </a:lnTo>
                  <a:lnTo>
                    <a:pt x="31" y="239"/>
                  </a:lnTo>
                  <a:lnTo>
                    <a:pt x="34" y="226"/>
                  </a:lnTo>
                  <a:lnTo>
                    <a:pt x="38" y="214"/>
                  </a:lnTo>
                  <a:lnTo>
                    <a:pt x="42" y="202"/>
                  </a:lnTo>
                  <a:lnTo>
                    <a:pt x="46" y="190"/>
                  </a:lnTo>
                  <a:lnTo>
                    <a:pt x="52" y="178"/>
                  </a:lnTo>
                  <a:lnTo>
                    <a:pt x="58" y="166"/>
                  </a:lnTo>
                  <a:lnTo>
                    <a:pt x="65" y="155"/>
                  </a:lnTo>
                  <a:lnTo>
                    <a:pt x="71" y="145"/>
                  </a:lnTo>
                  <a:lnTo>
                    <a:pt x="79" y="134"/>
                  </a:lnTo>
                  <a:lnTo>
                    <a:pt x="87" y="123"/>
                  </a:lnTo>
                  <a:lnTo>
                    <a:pt x="95" y="114"/>
                  </a:lnTo>
                  <a:lnTo>
                    <a:pt x="104" y="105"/>
                  </a:lnTo>
                  <a:lnTo>
                    <a:pt x="113" y="95"/>
                  </a:lnTo>
                  <a:lnTo>
                    <a:pt x="123" y="87"/>
                  </a:lnTo>
                  <a:lnTo>
                    <a:pt x="133" y="79"/>
                  </a:lnTo>
                  <a:lnTo>
                    <a:pt x="144" y="72"/>
                  </a:lnTo>
                  <a:lnTo>
                    <a:pt x="155" y="65"/>
                  </a:lnTo>
                  <a:lnTo>
                    <a:pt x="165" y="59"/>
                  </a:lnTo>
                  <a:lnTo>
                    <a:pt x="177" y="52"/>
                  </a:lnTo>
                  <a:lnTo>
                    <a:pt x="189" y="47"/>
                  </a:lnTo>
                  <a:lnTo>
                    <a:pt x="201" y="42"/>
                  </a:lnTo>
                  <a:lnTo>
                    <a:pt x="214" y="38"/>
                  </a:lnTo>
                  <a:lnTo>
                    <a:pt x="227" y="34"/>
                  </a:lnTo>
                  <a:lnTo>
                    <a:pt x="240" y="31"/>
                  </a:lnTo>
                  <a:lnTo>
                    <a:pt x="252" y="29"/>
                  </a:lnTo>
                  <a:lnTo>
                    <a:pt x="265" y="28"/>
                  </a:lnTo>
                  <a:lnTo>
                    <a:pt x="279" y="27"/>
                  </a:lnTo>
                  <a:lnTo>
                    <a:pt x="293" y="26"/>
                  </a:lnTo>
                  <a:lnTo>
                    <a:pt x="307" y="27"/>
                  </a:lnTo>
                  <a:lnTo>
                    <a:pt x="320" y="28"/>
                  </a:lnTo>
                  <a:lnTo>
                    <a:pt x="334" y="29"/>
                  </a:lnTo>
                  <a:lnTo>
                    <a:pt x="347" y="31"/>
                  </a:lnTo>
                  <a:lnTo>
                    <a:pt x="360" y="34"/>
                  </a:lnTo>
                  <a:lnTo>
                    <a:pt x="373" y="38"/>
                  </a:lnTo>
                  <a:lnTo>
                    <a:pt x="385" y="42"/>
                  </a:lnTo>
                  <a:lnTo>
                    <a:pt x="397" y="47"/>
                  </a:lnTo>
                  <a:lnTo>
                    <a:pt x="409" y="52"/>
                  </a:lnTo>
                  <a:lnTo>
                    <a:pt x="420" y="59"/>
                  </a:lnTo>
                  <a:lnTo>
                    <a:pt x="432" y="65"/>
                  </a:lnTo>
                  <a:lnTo>
                    <a:pt x="442" y="72"/>
                  </a:lnTo>
                  <a:lnTo>
                    <a:pt x="453" y="79"/>
                  </a:lnTo>
                  <a:lnTo>
                    <a:pt x="463" y="87"/>
                  </a:lnTo>
                  <a:lnTo>
                    <a:pt x="473" y="95"/>
                  </a:lnTo>
                  <a:lnTo>
                    <a:pt x="482" y="105"/>
                  </a:lnTo>
                  <a:lnTo>
                    <a:pt x="491" y="114"/>
                  </a:lnTo>
                  <a:lnTo>
                    <a:pt x="499" y="123"/>
                  </a:lnTo>
                  <a:lnTo>
                    <a:pt x="507" y="134"/>
                  </a:lnTo>
                  <a:lnTo>
                    <a:pt x="514" y="145"/>
                  </a:lnTo>
                  <a:lnTo>
                    <a:pt x="522" y="155"/>
                  </a:lnTo>
                  <a:lnTo>
                    <a:pt x="528" y="166"/>
                  </a:lnTo>
                  <a:lnTo>
                    <a:pt x="534" y="178"/>
                  </a:lnTo>
                  <a:lnTo>
                    <a:pt x="539" y="190"/>
                  </a:lnTo>
                  <a:lnTo>
                    <a:pt x="544" y="202"/>
                  </a:lnTo>
                  <a:lnTo>
                    <a:pt x="549" y="214"/>
                  </a:lnTo>
                  <a:lnTo>
                    <a:pt x="552" y="226"/>
                  </a:lnTo>
                  <a:lnTo>
                    <a:pt x="555" y="239"/>
                  </a:lnTo>
                  <a:lnTo>
                    <a:pt x="557" y="253"/>
                  </a:lnTo>
                  <a:lnTo>
                    <a:pt x="560" y="266"/>
                  </a:lnTo>
                  <a:lnTo>
                    <a:pt x="560" y="280"/>
                  </a:lnTo>
                  <a:lnTo>
                    <a:pt x="561" y="293"/>
                  </a:lnTo>
                  <a:lnTo>
                    <a:pt x="560" y="307"/>
                  </a:lnTo>
                  <a:lnTo>
                    <a:pt x="560" y="321"/>
                  </a:lnTo>
                  <a:lnTo>
                    <a:pt x="557" y="334"/>
                  </a:lnTo>
                  <a:lnTo>
                    <a:pt x="555" y="347"/>
                  </a:lnTo>
                  <a:lnTo>
                    <a:pt x="552" y="359"/>
                  </a:lnTo>
                  <a:lnTo>
                    <a:pt x="549" y="372"/>
                  </a:lnTo>
                  <a:lnTo>
                    <a:pt x="544" y="385"/>
                  </a:lnTo>
                  <a:lnTo>
                    <a:pt x="539" y="397"/>
                  </a:lnTo>
                  <a:lnTo>
                    <a:pt x="534" y="409"/>
                  </a:lnTo>
                  <a:lnTo>
                    <a:pt x="528" y="421"/>
                  </a:lnTo>
                  <a:lnTo>
                    <a:pt x="522" y="431"/>
                  </a:lnTo>
                  <a:lnTo>
                    <a:pt x="514" y="442"/>
                  </a:lnTo>
                  <a:lnTo>
                    <a:pt x="507" y="453"/>
                  </a:lnTo>
                  <a:lnTo>
                    <a:pt x="499" y="464"/>
                  </a:lnTo>
                  <a:lnTo>
                    <a:pt x="491" y="473"/>
                  </a:lnTo>
                  <a:lnTo>
                    <a:pt x="482" y="482"/>
                  </a:lnTo>
                  <a:lnTo>
                    <a:pt x="473" y="492"/>
                  </a:lnTo>
                  <a:lnTo>
                    <a:pt x="463" y="499"/>
                  </a:lnTo>
                  <a:lnTo>
                    <a:pt x="453" y="508"/>
                  </a:lnTo>
                  <a:lnTo>
                    <a:pt x="442" y="515"/>
                  </a:lnTo>
                  <a:lnTo>
                    <a:pt x="432" y="522"/>
                  </a:lnTo>
                  <a:lnTo>
                    <a:pt x="420" y="528"/>
                  </a:lnTo>
                  <a:lnTo>
                    <a:pt x="409" y="534"/>
                  </a:lnTo>
                  <a:lnTo>
                    <a:pt x="397" y="540"/>
                  </a:lnTo>
                  <a:lnTo>
                    <a:pt x="385" y="544"/>
                  </a:lnTo>
                  <a:lnTo>
                    <a:pt x="373" y="548"/>
                  </a:lnTo>
                  <a:lnTo>
                    <a:pt x="360" y="552"/>
                  </a:lnTo>
                  <a:lnTo>
                    <a:pt x="347" y="555"/>
                  </a:lnTo>
                  <a:lnTo>
                    <a:pt x="334" y="557"/>
                  </a:lnTo>
                  <a:lnTo>
                    <a:pt x="320" y="559"/>
                  </a:lnTo>
                  <a:lnTo>
                    <a:pt x="307" y="560"/>
                  </a:lnTo>
                  <a:lnTo>
                    <a:pt x="293" y="560"/>
                  </a:lnTo>
                  <a:close/>
                  <a:moveTo>
                    <a:pt x="293" y="0"/>
                  </a:moveTo>
                  <a:lnTo>
                    <a:pt x="278" y="1"/>
                  </a:lnTo>
                  <a:lnTo>
                    <a:pt x="263" y="2"/>
                  </a:lnTo>
                  <a:lnTo>
                    <a:pt x="248" y="4"/>
                  </a:lnTo>
                  <a:lnTo>
                    <a:pt x="234" y="6"/>
                  </a:lnTo>
                  <a:lnTo>
                    <a:pt x="220" y="9"/>
                  </a:lnTo>
                  <a:lnTo>
                    <a:pt x="206" y="14"/>
                  </a:lnTo>
                  <a:lnTo>
                    <a:pt x="192" y="18"/>
                  </a:lnTo>
                  <a:lnTo>
                    <a:pt x="179" y="23"/>
                  </a:lnTo>
                  <a:lnTo>
                    <a:pt x="167" y="30"/>
                  </a:lnTo>
                  <a:lnTo>
                    <a:pt x="154" y="36"/>
                  </a:lnTo>
                  <a:lnTo>
                    <a:pt x="141" y="43"/>
                  </a:lnTo>
                  <a:lnTo>
                    <a:pt x="129" y="50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6" y="77"/>
                  </a:lnTo>
                  <a:lnTo>
                    <a:pt x="86" y="87"/>
                  </a:lnTo>
                  <a:lnTo>
                    <a:pt x="76" y="96"/>
                  </a:lnTo>
                  <a:lnTo>
                    <a:pt x="67" y="107"/>
                  </a:lnTo>
                  <a:lnTo>
                    <a:pt x="58" y="119"/>
                  </a:lnTo>
                  <a:lnTo>
                    <a:pt x="51" y="130"/>
                  </a:lnTo>
                  <a:lnTo>
                    <a:pt x="43" y="141"/>
                  </a:lnTo>
                  <a:lnTo>
                    <a:pt x="36" y="154"/>
                  </a:lnTo>
                  <a:lnTo>
                    <a:pt x="29" y="167"/>
                  </a:lnTo>
                  <a:lnTo>
                    <a:pt x="23" y="180"/>
                  </a:lnTo>
                  <a:lnTo>
                    <a:pt x="18" y="193"/>
                  </a:lnTo>
                  <a:lnTo>
                    <a:pt x="13" y="207"/>
                  </a:lnTo>
                  <a:lnTo>
                    <a:pt x="10" y="220"/>
                  </a:lnTo>
                  <a:lnTo>
                    <a:pt x="7" y="235"/>
                  </a:lnTo>
                  <a:lnTo>
                    <a:pt x="3" y="249"/>
                  </a:lnTo>
                  <a:lnTo>
                    <a:pt x="1" y="264"/>
                  </a:lnTo>
                  <a:lnTo>
                    <a:pt x="0" y="278"/>
                  </a:lnTo>
                  <a:lnTo>
                    <a:pt x="0" y="293"/>
                  </a:lnTo>
                  <a:lnTo>
                    <a:pt x="0" y="308"/>
                  </a:lnTo>
                  <a:lnTo>
                    <a:pt x="1" y="323"/>
                  </a:lnTo>
                  <a:lnTo>
                    <a:pt x="3" y="338"/>
                  </a:lnTo>
                  <a:lnTo>
                    <a:pt x="7" y="352"/>
                  </a:lnTo>
                  <a:lnTo>
                    <a:pt x="10" y="366"/>
                  </a:lnTo>
                  <a:lnTo>
                    <a:pt x="13" y="380"/>
                  </a:lnTo>
                  <a:lnTo>
                    <a:pt x="18" y="394"/>
                  </a:lnTo>
                  <a:lnTo>
                    <a:pt x="23" y="407"/>
                  </a:lnTo>
                  <a:lnTo>
                    <a:pt x="29" y="420"/>
                  </a:lnTo>
                  <a:lnTo>
                    <a:pt x="36" y="432"/>
                  </a:lnTo>
                  <a:lnTo>
                    <a:pt x="43" y="445"/>
                  </a:lnTo>
                  <a:lnTo>
                    <a:pt x="51" y="457"/>
                  </a:lnTo>
                  <a:lnTo>
                    <a:pt x="58" y="468"/>
                  </a:lnTo>
                  <a:lnTo>
                    <a:pt x="67" y="480"/>
                  </a:lnTo>
                  <a:lnTo>
                    <a:pt x="76" y="490"/>
                  </a:lnTo>
                  <a:lnTo>
                    <a:pt x="86" y="500"/>
                  </a:lnTo>
                  <a:lnTo>
                    <a:pt x="96" y="510"/>
                  </a:lnTo>
                  <a:lnTo>
                    <a:pt x="106" y="519"/>
                  </a:lnTo>
                  <a:lnTo>
                    <a:pt x="118" y="528"/>
                  </a:lnTo>
                  <a:lnTo>
                    <a:pt x="129" y="536"/>
                  </a:lnTo>
                  <a:lnTo>
                    <a:pt x="141" y="544"/>
                  </a:lnTo>
                  <a:lnTo>
                    <a:pt x="154" y="551"/>
                  </a:lnTo>
                  <a:lnTo>
                    <a:pt x="167" y="557"/>
                  </a:lnTo>
                  <a:lnTo>
                    <a:pt x="179" y="563"/>
                  </a:lnTo>
                  <a:lnTo>
                    <a:pt x="192" y="568"/>
                  </a:lnTo>
                  <a:lnTo>
                    <a:pt x="206" y="573"/>
                  </a:lnTo>
                  <a:lnTo>
                    <a:pt x="220" y="576"/>
                  </a:lnTo>
                  <a:lnTo>
                    <a:pt x="234" y="580"/>
                  </a:lnTo>
                  <a:lnTo>
                    <a:pt x="248" y="583"/>
                  </a:lnTo>
                  <a:lnTo>
                    <a:pt x="263" y="585"/>
                  </a:lnTo>
                  <a:lnTo>
                    <a:pt x="278" y="586"/>
                  </a:lnTo>
                  <a:lnTo>
                    <a:pt x="293" y="586"/>
                  </a:lnTo>
                  <a:lnTo>
                    <a:pt x="308" y="586"/>
                  </a:lnTo>
                  <a:lnTo>
                    <a:pt x="323" y="585"/>
                  </a:lnTo>
                  <a:lnTo>
                    <a:pt x="337" y="583"/>
                  </a:lnTo>
                  <a:lnTo>
                    <a:pt x="352" y="580"/>
                  </a:lnTo>
                  <a:lnTo>
                    <a:pt x="366" y="576"/>
                  </a:lnTo>
                  <a:lnTo>
                    <a:pt x="380" y="573"/>
                  </a:lnTo>
                  <a:lnTo>
                    <a:pt x="393" y="568"/>
                  </a:lnTo>
                  <a:lnTo>
                    <a:pt x="407" y="563"/>
                  </a:lnTo>
                  <a:lnTo>
                    <a:pt x="420" y="557"/>
                  </a:lnTo>
                  <a:lnTo>
                    <a:pt x="433" y="551"/>
                  </a:lnTo>
                  <a:lnTo>
                    <a:pt x="445" y="544"/>
                  </a:lnTo>
                  <a:lnTo>
                    <a:pt x="456" y="536"/>
                  </a:lnTo>
                  <a:lnTo>
                    <a:pt x="468" y="528"/>
                  </a:lnTo>
                  <a:lnTo>
                    <a:pt x="479" y="519"/>
                  </a:lnTo>
                  <a:lnTo>
                    <a:pt x="490" y="510"/>
                  </a:lnTo>
                  <a:lnTo>
                    <a:pt x="500" y="500"/>
                  </a:lnTo>
                  <a:lnTo>
                    <a:pt x="510" y="490"/>
                  </a:lnTo>
                  <a:lnTo>
                    <a:pt x="519" y="480"/>
                  </a:lnTo>
                  <a:lnTo>
                    <a:pt x="527" y="468"/>
                  </a:lnTo>
                  <a:lnTo>
                    <a:pt x="536" y="457"/>
                  </a:lnTo>
                  <a:lnTo>
                    <a:pt x="543" y="445"/>
                  </a:lnTo>
                  <a:lnTo>
                    <a:pt x="551" y="432"/>
                  </a:lnTo>
                  <a:lnTo>
                    <a:pt x="557" y="420"/>
                  </a:lnTo>
                  <a:lnTo>
                    <a:pt x="563" y="407"/>
                  </a:lnTo>
                  <a:lnTo>
                    <a:pt x="568" y="394"/>
                  </a:lnTo>
                  <a:lnTo>
                    <a:pt x="572" y="380"/>
                  </a:lnTo>
                  <a:lnTo>
                    <a:pt x="577" y="366"/>
                  </a:lnTo>
                  <a:lnTo>
                    <a:pt x="580" y="352"/>
                  </a:lnTo>
                  <a:lnTo>
                    <a:pt x="582" y="338"/>
                  </a:lnTo>
                  <a:lnTo>
                    <a:pt x="584" y="323"/>
                  </a:lnTo>
                  <a:lnTo>
                    <a:pt x="585" y="308"/>
                  </a:lnTo>
                  <a:lnTo>
                    <a:pt x="586" y="293"/>
                  </a:lnTo>
                  <a:lnTo>
                    <a:pt x="585" y="278"/>
                  </a:lnTo>
                  <a:lnTo>
                    <a:pt x="584" y="264"/>
                  </a:lnTo>
                  <a:lnTo>
                    <a:pt x="582" y="249"/>
                  </a:lnTo>
                  <a:lnTo>
                    <a:pt x="580" y="235"/>
                  </a:lnTo>
                  <a:lnTo>
                    <a:pt x="577" y="220"/>
                  </a:lnTo>
                  <a:lnTo>
                    <a:pt x="572" y="207"/>
                  </a:lnTo>
                  <a:lnTo>
                    <a:pt x="568" y="193"/>
                  </a:lnTo>
                  <a:lnTo>
                    <a:pt x="563" y="180"/>
                  </a:lnTo>
                  <a:lnTo>
                    <a:pt x="557" y="167"/>
                  </a:lnTo>
                  <a:lnTo>
                    <a:pt x="551" y="154"/>
                  </a:lnTo>
                  <a:lnTo>
                    <a:pt x="543" y="141"/>
                  </a:lnTo>
                  <a:lnTo>
                    <a:pt x="536" y="130"/>
                  </a:lnTo>
                  <a:lnTo>
                    <a:pt x="527" y="119"/>
                  </a:lnTo>
                  <a:lnTo>
                    <a:pt x="519" y="107"/>
                  </a:lnTo>
                  <a:lnTo>
                    <a:pt x="510" y="96"/>
                  </a:lnTo>
                  <a:lnTo>
                    <a:pt x="500" y="87"/>
                  </a:lnTo>
                  <a:lnTo>
                    <a:pt x="490" y="77"/>
                  </a:lnTo>
                  <a:lnTo>
                    <a:pt x="479" y="67"/>
                  </a:lnTo>
                  <a:lnTo>
                    <a:pt x="468" y="59"/>
                  </a:lnTo>
                  <a:lnTo>
                    <a:pt x="456" y="50"/>
                  </a:lnTo>
                  <a:lnTo>
                    <a:pt x="445" y="43"/>
                  </a:lnTo>
                  <a:lnTo>
                    <a:pt x="433" y="36"/>
                  </a:lnTo>
                  <a:lnTo>
                    <a:pt x="420" y="30"/>
                  </a:lnTo>
                  <a:lnTo>
                    <a:pt x="407" y="23"/>
                  </a:lnTo>
                  <a:lnTo>
                    <a:pt x="393" y="18"/>
                  </a:lnTo>
                  <a:lnTo>
                    <a:pt x="380" y="14"/>
                  </a:lnTo>
                  <a:lnTo>
                    <a:pt x="366" y="9"/>
                  </a:lnTo>
                  <a:lnTo>
                    <a:pt x="352" y="6"/>
                  </a:lnTo>
                  <a:lnTo>
                    <a:pt x="337" y="4"/>
                  </a:lnTo>
                  <a:lnTo>
                    <a:pt x="323" y="2"/>
                  </a:lnTo>
                  <a:lnTo>
                    <a:pt x="308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4">
              <a:extLst>
                <a:ext uri="{FF2B5EF4-FFF2-40B4-BE49-F238E27FC236}">
                  <a16:creationId xmlns="" xmlns:a16="http://schemas.microsoft.com/office/drawing/2014/main" id="{8E6ED516-08B6-4A27-87F5-6EC33BFF5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208" y="6629719"/>
              <a:ext cx="65768" cy="94168"/>
            </a:xfrm>
            <a:custGeom>
              <a:avLst/>
              <a:gdLst>
                <a:gd name="T0" fmla="*/ 165 w 178"/>
                <a:gd name="T1" fmla="*/ 228 h 254"/>
                <a:gd name="T2" fmla="*/ 102 w 178"/>
                <a:gd name="T3" fmla="*/ 228 h 254"/>
                <a:gd name="T4" fmla="*/ 102 w 178"/>
                <a:gd name="T5" fmla="*/ 12 h 254"/>
                <a:gd name="T6" fmla="*/ 101 w 178"/>
                <a:gd name="T7" fmla="*/ 7 h 254"/>
                <a:gd name="T8" fmla="*/ 98 w 178"/>
                <a:gd name="T9" fmla="*/ 4 h 254"/>
                <a:gd name="T10" fmla="*/ 94 w 178"/>
                <a:gd name="T11" fmla="*/ 1 h 254"/>
                <a:gd name="T12" fmla="*/ 89 w 178"/>
                <a:gd name="T13" fmla="*/ 0 h 254"/>
                <a:gd name="T14" fmla="*/ 38 w 178"/>
                <a:gd name="T15" fmla="*/ 0 h 254"/>
                <a:gd name="T16" fmla="*/ 33 w 178"/>
                <a:gd name="T17" fmla="*/ 1 h 254"/>
                <a:gd name="T18" fmla="*/ 29 w 178"/>
                <a:gd name="T19" fmla="*/ 4 h 254"/>
                <a:gd name="T20" fmla="*/ 26 w 178"/>
                <a:gd name="T21" fmla="*/ 7 h 254"/>
                <a:gd name="T22" fmla="*/ 25 w 178"/>
                <a:gd name="T23" fmla="*/ 12 h 254"/>
                <a:gd name="T24" fmla="*/ 26 w 178"/>
                <a:gd name="T25" fmla="*/ 18 h 254"/>
                <a:gd name="T26" fmla="*/ 29 w 178"/>
                <a:gd name="T27" fmla="*/ 21 h 254"/>
                <a:gd name="T28" fmla="*/ 33 w 178"/>
                <a:gd name="T29" fmla="*/ 24 h 254"/>
                <a:gd name="T30" fmla="*/ 38 w 178"/>
                <a:gd name="T31" fmla="*/ 25 h 254"/>
                <a:gd name="T32" fmla="*/ 76 w 178"/>
                <a:gd name="T33" fmla="*/ 25 h 254"/>
                <a:gd name="T34" fmla="*/ 76 w 178"/>
                <a:gd name="T35" fmla="*/ 228 h 254"/>
                <a:gd name="T36" fmla="*/ 13 w 178"/>
                <a:gd name="T37" fmla="*/ 228 h 254"/>
                <a:gd name="T38" fmla="*/ 8 w 178"/>
                <a:gd name="T39" fmla="*/ 229 h 254"/>
                <a:gd name="T40" fmla="*/ 3 w 178"/>
                <a:gd name="T41" fmla="*/ 233 h 254"/>
                <a:gd name="T42" fmla="*/ 1 w 178"/>
                <a:gd name="T43" fmla="*/ 237 h 254"/>
                <a:gd name="T44" fmla="*/ 0 w 178"/>
                <a:gd name="T45" fmla="*/ 241 h 254"/>
                <a:gd name="T46" fmla="*/ 1 w 178"/>
                <a:gd name="T47" fmla="*/ 246 h 254"/>
                <a:gd name="T48" fmla="*/ 3 w 178"/>
                <a:gd name="T49" fmla="*/ 251 h 254"/>
                <a:gd name="T50" fmla="*/ 8 w 178"/>
                <a:gd name="T51" fmla="*/ 253 h 254"/>
                <a:gd name="T52" fmla="*/ 13 w 178"/>
                <a:gd name="T53" fmla="*/ 254 h 254"/>
                <a:gd name="T54" fmla="*/ 165 w 178"/>
                <a:gd name="T55" fmla="*/ 254 h 254"/>
                <a:gd name="T56" fmla="*/ 171 w 178"/>
                <a:gd name="T57" fmla="*/ 253 h 254"/>
                <a:gd name="T58" fmla="*/ 174 w 178"/>
                <a:gd name="T59" fmla="*/ 251 h 254"/>
                <a:gd name="T60" fmla="*/ 177 w 178"/>
                <a:gd name="T61" fmla="*/ 246 h 254"/>
                <a:gd name="T62" fmla="*/ 178 w 178"/>
                <a:gd name="T63" fmla="*/ 241 h 254"/>
                <a:gd name="T64" fmla="*/ 177 w 178"/>
                <a:gd name="T65" fmla="*/ 237 h 254"/>
                <a:gd name="T66" fmla="*/ 174 w 178"/>
                <a:gd name="T67" fmla="*/ 233 h 254"/>
                <a:gd name="T68" fmla="*/ 171 w 178"/>
                <a:gd name="T69" fmla="*/ 229 h 254"/>
                <a:gd name="T70" fmla="*/ 165 w 178"/>
                <a:gd name="T71" fmla="*/ 2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254">
                  <a:moveTo>
                    <a:pt x="165" y="228"/>
                  </a:moveTo>
                  <a:lnTo>
                    <a:pt x="102" y="22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4"/>
                  </a:lnTo>
                  <a:lnTo>
                    <a:pt x="94" y="1"/>
                  </a:lnTo>
                  <a:lnTo>
                    <a:pt x="89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5" y="12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4"/>
                  </a:lnTo>
                  <a:lnTo>
                    <a:pt x="38" y="25"/>
                  </a:lnTo>
                  <a:lnTo>
                    <a:pt x="76" y="25"/>
                  </a:lnTo>
                  <a:lnTo>
                    <a:pt x="76" y="228"/>
                  </a:lnTo>
                  <a:lnTo>
                    <a:pt x="13" y="228"/>
                  </a:lnTo>
                  <a:lnTo>
                    <a:pt x="8" y="229"/>
                  </a:lnTo>
                  <a:lnTo>
                    <a:pt x="3" y="233"/>
                  </a:lnTo>
                  <a:lnTo>
                    <a:pt x="1" y="237"/>
                  </a:lnTo>
                  <a:lnTo>
                    <a:pt x="0" y="241"/>
                  </a:lnTo>
                  <a:lnTo>
                    <a:pt x="1" y="246"/>
                  </a:lnTo>
                  <a:lnTo>
                    <a:pt x="3" y="251"/>
                  </a:lnTo>
                  <a:lnTo>
                    <a:pt x="8" y="253"/>
                  </a:lnTo>
                  <a:lnTo>
                    <a:pt x="13" y="254"/>
                  </a:lnTo>
                  <a:lnTo>
                    <a:pt x="165" y="254"/>
                  </a:lnTo>
                  <a:lnTo>
                    <a:pt x="171" y="253"/>
                  </a:lnTo>
                  <a:lnTo>
                    <a:pt x="174" y="251"/>
                  </a:lnTo>
                  <a:lnTo>
                    <a:pt x="177" y="246"/>
                  </a:lnTo>
                  <a:lnTo>
                    <a:pt x="178" y="241"/>
                  </a:lnTo>
                  <a:lnTo>
                    <a:pt x="177" y="237"/>
                  </a:lnTo>
                  <a:lnTo>
                    <a:pt x="174" y="233"/>
                  </a:lnTo>
                  <a:lnTo>
                    <a:pt x="171" y="229"/>
                  </a:lnTo>
                  <a:lnTo>
                    <a:pt x="165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5">
              <a:extLst>
                <a:ext uri="{FF2B5EF4-FFF2-40B4-BE49-F238E27FC236}">
                  <a16:creationId xmlns="" xmlns:a16="http://schemas.microsoft.com/office/drawing/2014/main" id="{EF6F10BE-A7B3-44FB-9398-DBED819E3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145" y="6581888"/>
              <a:ext cx="19432" cy="19432"/>
            </a:xfrm>
            <a:custGeom>
              <a:avLst/>
              <a:gdLst>
                <a:gd name="T0" fmla="*/ 25 w 51"/>
                <a:gd name="T1" fmla="*/ 26 h 51"/>
                <a:gd name="T2" fmla="*/ 25 w 51"/>
                <a:gd name="T3" fmla="*/ 38 h 51"/>
                <a:gd name="T4" fmla="*/ 25 w 51"/>
                <a:gd name="T5" fmla="*/ 26 h 51"/>
                <a:gd name="T6" fmla="*/ 25 w 51"/>
                <a:gd name="T7" fmla="*/ 26 h 51"/>
                <a:gd name="T8" fmla="*/ 25 w 51"/>
                <a:gd name="T9" fmla="*/ 51 h 51"/>
                <a:gd name="T10" fmla="*/ 31 w 51"/>
                <a:gd name="T11" fmla="*/ 50 h 51"/>
                <a:gd name="T12" fmla="*/ 35 w 51"/>
                <a:gd name="T13" fmla="*/ 49 h 51"/>
                <a:gd name="T14" fmla="*/ 39 w 51"/>
                <a:gd name="T15" fmla="*/ 47 h 51"/>
                <a:gd name="T16" fmla="*/ 44 w 51"/>
                <a:gd name="T17" fmla="*/ 44 h 51"/>
                <a:gd name="T18" fmla="*/ 47 w 51"/>
                <a:gd name="T19" fmla="*/ 39 h 51"/>
                <a:gd name="T20" fmla="*/ 49 w 51"/>
                <a:gd name="T21" fmla="*/ 35 h 51"/>
                <a:gd name="T22" fmla="*/ 50 w 51"/>
                <a:gd name="T23" fmla="*/ 31 h 51"/>
                <a:gd name="T24" fmla="*/ 51 w 51"/>
                <a:gd name="T25" fmla="*/ 26 h 51"/>
                <a:gd name="T26" fmla="*/ 50 w 51"/>
                <a:gd name="T27" fmla="*/ 20 h 51"/>
                <a:gd name="T28" fmla="*/ 49 w 51"/>
                <a:gd name="T29" fmla="*/ 16 h 51"/>
                <a:gd name="T30" fmla="*/ 47 w 51"/>
                <a:gd name="T31" fmla="*/ 12 h 51"/>
                <a:gd name="T32" fmla="*/ 44 w 51"/>
                <a:gd name="T33" fmla="*/ 7 h 51"/>
                <a:gd name="T34" fmla="*/ 39 w 51"/>
                <a:gd name="T35" fmla="*/ 4 h 51"/>
                <a:gd name="T36" fmla="*/ 35 w 51"/>
                <a:gd name="T37" fmla="*/ 2 h 51"/>
                <a:gd name="T38" fmla="*/ 31 w 51"/>
                <a:gd name="T39" fmla="*/ 1 h 51"/>
                <a:gd name="T40" fmla="*/ 25 w 51"/>
                <a:gd name="T41" fmla="*/ 0 h 51"/>
                <a:gd name="T42" fmla="*/ 20 w 51"/>
                <a:gd name="T43" fmla="*/ 1 h 51"/>
                <a:gd name="T44" fmla="*/ 16 w 51"/>
                <a:gd name="T45" fmla="*/ 2 h 51"/>
                <a:gd name="T46" fmla="*/ 11 w 51"/>
                <a:gd name="T47" fmla="*/ 4 h 51"/>
                <a:gd name="T48" fmla="*/ 7 w 51"/>
                <a:gd name="T49" fmla="*/ 7 h 51"/>
                <a:gd name="T50" fmla="*/ 4 w 51"/>
                <a:gd name="T51" fmla="*/ 12 h 51"/>
                <a:gd name="T52" fmla="*/ 2 w 51"/>
                <a:gd name="T53" fmla="*/ 16 h 51"/>
                <a:gd name="T54" fmla="*/ 1 w 51"/>
                <a:gd name="T55" fmla="*/ 20 h 51"/>
                <a:gd name="T56" fmla="*/ 0 w 51"/>
                <a:gd name="T57" fmla="*/ 26 h 51"/>
                <a:gd name="T58" fmla="*/ 1 w 51"/>
                <a:gd name="T59" fmla="*/ 31 h 51"/>
                <a:gd name="T60" fmla="*/ 2 w 51"/>
                <a:gd name="T61" fmla="*/ 35 h 51"/>
                <a:gd name="T62" fmla="*/ 4 w 51"/>
                <a:gd name="T63" fmla="*/ 39 h 51"/>
                <a:gd name="T64" fmla="*/ 7 w 51"/>
                <a:gd name="T65" fmla="*/ 44 h 51"/>
                <a:gd name="T66" fmla="*/ 11 w 51"/>
                <a:gd name="T67" fmla="*/ 47 h 51"/>
                <a:gd name="T68" fmla="*/ 16 w 51"/>
                <a:gd name="T69" fmla="*/ 49 h 51"/>
                <a:gd name="T70" fmla="*/ 20 w 51"/>
                <a:gd name="T71" fmla="*/ 50 h 51"/>
                <a:gd name="T72" fmla="*/ 25 w 51"/>
                <a:gd name="T7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1">
                  <a:moveTo>
                    <a:pt x="25" y="26"/>
                  </a:moveTo>
                  <a:lnTo>
                    <a:pt x="25" y="38"/>
                  </a:lnTo>
                  <a:lnTo>
                    <a:pt x="25" y="26"/>
                  </a:lnTo>
                  <a:lnTo>
                    <a:pt x="25" y="26"/>
                  </a:lnTo>
                  <a:close/>
                  <a:moveTo>
                    <a:pt x="25" y="51"/>
                  </a:moveTo>
                  <a:lnTo>
                    <a:pt x="31" y="50"/>
                  </a:lnTo>
                  <a:lnTo>
                    <a:pt x="35" y="49"/>
                  </a:lnTo>
                  <a:lnTo>
                    <a:pt x="39" y="47"/>
                  </a:lnTo>
                  <a:lnTo>
                    <a:pt x="44" y="44"/>
                  </a:lnTo>
                  <a:lnTo>
                    <a:pt x="47" y="39"/>
                  </a:lnTo>
                  <a:lnTo>
                    <a:pt x="49" y="35"/>
                  </a:lnTo>
                  <a:lnTo>
                    <a:pt x="50" y="31"/>
                  </a:lnTo>
                  <a:lnTo>
                    <a:pt x="51" y="26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7" y="12"/>
                  </a:lnTo>
                  <a:lnTo>
                    <a:pt x="44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6" y="49"/>
                  </a:lnTo>
                  <a:lnTo>
                    <a:pt x="20" y="50"/>
                  </a:ln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2C759318-C700-46D2-AA29-C11BCCB67491}"/>
              </a:ext>
            </a:extLst>
          </p:cNvPr>
          <p:cNvGrpSpPr/>
          <p:nvPr/>
        </p:nvGrpSpPr>
        <p:grpSpPr>
          <a:xfrm>
            <a:off x="7131210" y="2659527"/>
            <a:ext cx="404406" cy="407178"/>
            <a:chOff x="3797977" y="6543025"/>
            <a:chExt cx="218230" cy="2197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5" name="Freeform 93">
              <a:extLst>
                <a:ext uri="{FF2B5EF4-FFF2-40B4-BE49-F238E27FC236}">
                  <a16:creationId xmlns="" xmlns:a16="http://schemas.microsoft.com/office/drawing/2014/main" id="{2A0C2145-073E-4313-83B1-7F318933B3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977" y="6543025"/>
              <a:ext cx="218230" cy="219725"/>
            </a:xfrm>
            <a:custGeom>
              <a:avLst/>
              <a:gdLst>
                <a:gd name="T0" fmla="*/ 240 w 586"/>
                <a:gd name="T1" fmla="*/ 555 h 586"/>
                <a:gd name="T2" fmla="*/ 177 w 586"/>
                <a:gd name="T3" fmla="*/ 534 h 586"/>
                <a:gd name="T4" fmla="*/ 123 w 586"/>
                <a:gd name="T5" fmla="*/ 499 h 586"/>
                <a:gd name="T6" fmla="*/ 79 w 586"/>
                <a:gd name="T7" fmla="*/ 453 h 586"/>
                <a:gd name="T8" fmla="*/ 46 w 586"/>
                <a:gd name="T9" fmla="*/ 397 h 586"/>
                <a:gd name="T10" fmla="*/ 29 w 586"/>
                <a:gd name="T11" fmla="*/ 334 h 586"/>
                <a:gd name="T12" fmla="*/ 27 w 586"/>
                <a:gd name="T13" fmla="*/ 266 h 586"/>
                <a:gd name="T14" fmla="*/ 42 w 586"/>
                <a:gd name="T15" fmla="*/ 202 h 586"/>
                <a:gd name="T16" fmla="*/ 71 w 586"/>
                <a:gd name="T17" fmla="*/ 145 h 586"/>
                <a:gd name="T18" fmla="*/ 113 w 586"/>
                <a:gd name="T19" fmla="*/ 95 h 586"/>
                <a:gd name="T20" fmla="*/ 165 w 586"/>
                <a:gd name="T21" fmla="*/ 59 h 586"/>
                <a:gd name="T22" fmla="*/ 227 w 586"/>
                <a:gd name="T23" fmla="*/ 34 h 586"/>
                <a:gd name="T24" fmla="*/ 293 w 586"/>
                <a:gd name="T25" fmla="*/ 26 h 586"/>
                <a:gd name="T26" fmla="*/ 360 w 586"/>
                <a:gd name="T27" fmla="*/ 34 h 586"/>
                <a:gd name="T28" fmla="*/ 420 w 586"/>
                <a:gd name="T29" fmla="*/ 59 h 586"/>
                <a:gd name="T30" fmla="*/ 473 w 586"/>
                <a:gd name="T31" fmla="*/ 95 h 586"/>
                <a:gd name="T32" fmla="*/ 514 w 586"/>
                <a:gd name="T33" fmla="*/ 145 h 586"/>
                <a:gd name="T34" fmla="*/ 544 w 586"/>
                <a:gd name="T35" fmla="*/ 202 h 586"/>
                <a:gd name="T36" fmla="*/ 560 w 586"/>
                <a:gd name="T37" fmla="*/ 266 h 586"/>
                <a:gd name="T38" fmla="*/ 557 w 586"/>
                <a:gd name="T39" fmla="*/ 334 h 586"/>
                <a:gd name="T40" fmla="*/ 539 w 586"/>
                <a:gd name="T41" fmla="*/ 397 h 586"/>
                <a:gd name="T42" fmla="*/ 507 w 586"/>
                <a:gd name="T43" fmla="*/ 453 h 586"/>
                <a:gd name="T44" fmla="*/ 463 w 586"/>
                <a:gd name="T45" fmla="*/ 499 h 586"/>
                <a:gd name="T46" fmla="*/ 409 w 586"/>
                <a:gd name="T47" fmla="*/ 534 h 586"/>
                <a:gd name="T48" fmla="*/ 347 w 586"/>
                <a:gd name="T49" fmla="*/ 555 h 586"/>
                <a:gd name="T50" fmla="*/ 293 w 586"/>
                <a:gd name="T51" fmla="*/ 0 h 586"/>
                <a:gd name="T52" fmla="*/ 220 w 586"/>
                <a:gd name="T53" fmla="*/ 9 h 586"/>
                <a:gd name="T54" fmla="*/ 154 w 586"/>
                <a:gd name="T55" fmla="*/ 36 h 586"/>
                <a:gd name="T56" fmla="*/ 96 w 586"/>
                <a:gd name="T57" fmla="*/ 77 h 586"/>
                <a:gd name="T58" fmla="*/ 51 w 586"/>
                <a:gd name="T59" fmla="*/ 130 h 586"/>
                <a:gd name="T60" fmla="*/ 18 w 586"/>
                <a:gd name="T61" fmla="*/ 193 h 586"/>
                <a:gd name="T62" fmla="*/ 1 w 586"/>
                <a:gd name="T63" fmla="*/ 264 h 586"/>
                <a:gd name="T64" fmla="*/ 3 w 586"/>
                <a:gd name="T65" fmla="*/ 338 h 586"/>
                <a:gd name="T66" fmla="*/ 23 w 586"/>
                <a:gd name="T67" fmla="*/ 407 h 586"/>
                <a:gd name="T68" fmla="*/ 58 w 586"/>
                <a:gd name="T69" fmla="*/ 468 h 586"/>
                <a:gd name="T70" fmla="*/ 106 w 586"/>
                <a:gd name="T71" fmla="*/ 519 h 586"/>
                <a:gd name="T72" fmla="*/ 167 w 586"/>
                <a:gd name="T73" fmla="*/ 557 h 586"/>
                <a:gd name="T74" fmla="*/ 234 w 586"/>
                <a:gd name="T75" fmla="*/ 580 h 586"/>
                <a:gd name="T76" fmla="*/ 308 w 586"/>
                <a:gd name="T77" fmla="*/ 586 h 586"/>
                <a:gd name="T78" fmla="*/ 380 w 586"/>
                <a:gd name="T79" fmla="*/ 573 h 586"/>
                <a:gd name="T80" fmla="*/ 445 w 586"/>
                <a:gd name="T81" fmla="*/ 544 h 586"/>
                <a:gd name="T82" fmla="*/ 500 w 586"/>
                <a:gd name="T83" fmla="*/ 500 h 586"/>
                <a:gd name="T84" fmla="*/ 543 w 586"/>
                <a:gd name="T85" fmla="*/ 445 h 586"/>
                <a:gd name="T86" fmla="*/ 572 w 586"/>
                <a:gd name="T87" fmla="*/ 380 h 586"/>
                <a:gd name="T88" fmla="*/ 585 w 586"/>
                <a:gd name="T89" fmla="*/ 308 h 586"/>
                <a:gd name="T90" fmla="*/ 580 w 586"/>
                <a:gd name="T91" fmla="*/ 235 h 586"/>
                <a:gd name="T92" fmla="*/ 557 w 586"/>
                <a:gd name="T93" fmla="*/ 167 h 586"/>
                <a:gd name="T94" fmla="*/ 519 w 586"/>
                <a:gd name="T95" fmla="*/ 107 h 586"/>
                <a:gd name="T96" fmla="*/ 468 w 586"/>
                <a:gd name="T97" fmla="*/ 59 h 586"/>
                <a:gd name="T98" fmla="*/ 407 w 586"/>
                <a:gd name="T99" fmla="*/ 23 h 586"/>
                <a:gd name="T100" fmla="*/ 337 w 586"/>
                <a:gd name="T101" fmla="*/ 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6" h="586">
                  <a:moveTo>
                    <a:pt x="293" y="560"/>
                  </a:moveTo>
                  <a:lnTo>
                    <a:pt x="279" y="560"/>
                  </a:lnTo>
                  <a:lnTo>
                    <a:pt x="265" y="559"/>
                  </a:lnTo>
                  <a:lnTo>
                    <a:pt x="252" y="557"/>
                  </a:lnTo>
                  <a:lnTo>
                    <a:pt x="240" y="555"/>
                  </a:lnTo>
                  <a:lnTo>
                    <a:pt x="227" y="552"/>
                  </a:lnTo>
                  <a:lnTo>
                    <a:pt x="214" y="548"/>
                  </a:lnTo>
                  <a:lnTo>
                    <a:pt x="201" y="544"/>
                  </a:lnTo>
                  <a:lnTo>
                    <a:pt x="189" y="540"/>
                  </a:lnTo>
                  <a:lnTo>
                    <a:pt x="177" y="534"/>
                  </a:lnTo>
                  <a:lnTo>
                    <a:pt x="165" y="528"/>
                  </a:lnTo>
                  <a:lnTo>
                    <a:pt x="155" y="522"/>
                  </a:lnTo>
                  <a:lnTo>
                    <a:pt x="144" y="515"/>
                  </a:lnTo>
                  <a:lnTo>
                    <a:pt x="133" y="508"/>
                  </a:lnTo>
                  <a:lnTo>
                    <a:pt x="123" y="499"/>
                  </a:lnTo>
                  <a:lnTo>
                    <a:pt x="113" y="492"/>
                  </a:lnTo>
                  <a:lnTo>
                    <a:pt x="104" y="482"/>
                  </a:lnTo>
                  <a:lnTo>
                    <a:pt x="95" y="473"/>
                  </a:lnTo>
                  <a:lnTo>
                    <a:pt x="87" y="464"/>
                  </a:lnTo>
                  <a:lnTo>
                    <a:pt x="79" y="453"/>
                  </a:lnTo>
                  <a:lnTo>
                    <a:pt x="71" y="442"/>
                  </a:lnTo>
                  <a:lnTo>
                    <a:pt x="65" y="431"/>
                  </a:lnTo>
                  <a:lnTo>
                    <a:pt x="58" y="421"/>
                  </a:lnTo>
                  <a:lnTo>
                    <a:pt x="52" y="409"/>
                  </a:lnTo>
                  <a:lnTo>
                    <a:pt x="46" y="397"/>
                  </a:lnTo>
                  <a:lnTo>
                    <a:pt x="42" y="385"/>
                  </a:lnTo>
                  <a:lnTo>
                    <a:pt x="38" y="372"/>
                  </a:lnTo>
                  <a:lnTo>
                    <a:pt x="34" y="359"/>
                  </a:lnTo>
                  <a:lnTo>
                    <a:pt x="31" y="347"/>
                  </a:lnTo>
                  <a:lnTo>
                    <a:pt x="29" y="334"/>
                  </a:lnTo>
                  <a:lnTo>
                    <a:pt x="27" y="321"/>
                  </a:lnTo>
                  <a:lnTo>
                    <a:pt x="26" y="307"/>
                  </a:lnTo>
                  <a:lnTo>
                    <a:pt x="26" y="293"/>
                  </a:lnTo>
                  <a:lnTo>
                    <a:pt x="26" y="280"/>
                  </a:lnTo>
                  <a:lnTo>
                    <a:pt x="27" y="266"/>
                  </a:lnTo>
                  <a:lnTo>
                    <a:pt x="29" y="253"/>
                  </a:lnTo>
                  <a:lnTo>
                    <a:pt x="31" y="239"/>
                  </a:lnTo>
                  <a:lnTo>
                    <a:pt x="34" y="226"/>
                  </a:lnTo>
                  <a:lnTo>
                    <a:pt x="38" y="214"/>
                  </a:lnTo>
                  <a:lnTo>
                    <a:pt x="42" y="202"/>
                  </a:lnTo>
                  <a:lnTo>
                    <a:pt x="46" y="190"/>
                  </a:lnTo>
                  <a:lnTo>
                    <a:pt x="52" y="178"/>
                  </a:lnTo>
                  <a:lnTo>
                    <a:pt x="58" y="166"/>
                  </a:lnTo>
                  <a:lnTo>
                    <a:pt x="65" y="155"/>
                  </a:lnTo>
                  <a:lnTo>
                    <a:pt x="71" y="145"/>
                  </a:lnTo>
                  <a:lnTo>
                    <a:pt x="79" y="134"/>
                  </a:lnTo>
                  <a:lnTo>
                    <a:pt x="87" y="123"/>
                  </a:lnTo>
                  <a:lnTo>
                    <a:pt x="95" y="114"/>
                  </a:lnTo>
                  <a:lnTo>
                    <a:pt x="104" y="105"/>
                  </a:lnTo>
                  <a:lnTo>
                    <a:pt x="113" y="95"/>
                  </a:lnTo>
                  <a:lnTo>
                    <a:pt x="123" y="87"/>
                  </a:lnTo>
                  <a:lnTo>
                    <a:pt x="133" y="79"/>
                  </a:lnTo>
                  <a:lnTo>
                    <a:pt x="144" y="72"/>
                  </a:lnTo>
                  <a:lnTo>
                    <a:pt x="155" y="65"/>
                  </a:lnTo>
                  <a:lnTo>
                    <a:pt x="165" y="59"/>
                  </a:lnTo>
                  <a:lnTo>
                    <a:pt x="177" y="52"/>
                  </a:lnTo>
                  <a:lnTo>
                    <a:pt x="189" y="47"/>
                  </a:lnTo>
                  <a:lnTo>
                    <a:pt x="201" y="42"/>
                  </a:lnTo>
                  <a:lnTo>
                    <a:pt x="214" y="38"/>
                  </a:lnTo>
                  <a:lnTo>
                    <a:pt x="227" y="34"/>
                  </a:lnTo>
                  <a:lnTo>
                    <a:pt x="240" y="31"/>
                  </a:lnTo>
                  <a:lnTo>
                    <a:pt x="252" y="29"/>
                  </a:lnTo>
                  <a:lnTo>
                    <a:pt x="265" y="28"/>
                  </a:lnTo>
                  <a:lnTo>
                    <a:pt x="279" y="27"/>
                  </a:lnTo>
                  <a:lnTo>
                    <a:pt x="293" y="26"/>
                  </a:lnTo>
                  <a:lnTo>
                    <a:pt x="307" y="27"/>
                  </a:lnTo>
                  <a:lnTo>
                    <a:pt x="320" y="28"/>
                  </a:lnTo>
                  <a:lnTo>
                    <a:pt x="334" y="29"/>
                  </a:lnTo>
                  <a:lnTo>
                    <a:pt x="347" y="31"/>
                  </a:lnTo>
                  <a:lnTo>
                    <a:pt x="360" y="34"/>
                  </a:lnTo>
                  <a:lnTo>
                    <a:pt x="373" y="38"/>
                  </a:lnTo>
                  <a:lnTo>
                    <a:pt x="385" y="42"/>
                  </a:lnTo>
                  <a:lnTo>
                    <a:pt x="397" y="47"/>
                  </a:lnTo>
                  <a:lnTo>
                    <a:pt x="409" y="52"/>
                  </a:lnTo>
                  <a:lnTo>
                    <a:pt x="420" y="59"/>
                  </a:lnTo>
                  <a:lnTo>
                    <a:pt x="432" y="65"/>
                  </a:lnTo>
                  <a:lnTo>
                    <a:pt x="442" y="72"/>
                  </a:lnTo>
                  <a:lnTo>
                    <a:pt x="453" y="79"/>
                  </a:lnTo>
                  <a:lnTo>
                    <a:pt x="463" y="87"/>
                  </a:lnTo>
                  <a:lnTo>
                    <a:pt x="473" y="95"/>
                  </a:lnTo>
                  <a:lnTo>
                    <a:pt x="482" y="105"/>
                  </a:lnTo>
                  <a:lnTo>
                    <a:pt x="491" y="114"/>
                  </a:lnTo>
                  <a:lnTo>
                    <a:pt x="499" y="123"/>
                  </a:lnTo>
                  <a:lnTo>
                    <a:pt x="507" y="134"/>
                  </a:lnTo>
                  <a:lnTo>
                    <a:pt x="514" y="145"/>
                  </a:lnTo>
                  <a:lnTo>
                    <a:pt x="522" y="155"/>
                  </a:lnTo>
                  <a:lnTo>
                    <a:pt x="528" y="166"/>
                  </a:lnTo>
                  <a:lnTo>
                    <a:pt x="534" y="178"/>
                  </a:lnTo>
                  <a:lnTo>
                    <a:pt x="539" y="190"/>
                  </a:lnTo>
                  <a:lnTo>
                    <a:pt x="544" y="202"/>
                  </a:lnTo>
                  <a:lnTo>
                    <a:pt x="549" y="214"/>
                  </a:lnTo>
                  <a:lnTo>
                    <a:pt x="552" y="226"/>
                  </a:lnTo>
                  <a:lnTo>
                    <a:pt x="555" y="239"/>
                  </a:lnTo>
                  <a:lnTo>
                    <a:pt x="557" y="253"/>
                  </a:lnTo>
                  <a:lnTo>
                    <a:pt x="560" y="266"/>
                  </a:lnTo>
                  <a:lnTo>
                    <a:pt x="560" y="280"/>
                  </a:lnTo>
                  <a:lnTo>
                    <a:pt x="561" y="293"/>
                  </a:lnTo>
                  <a:lnTo>
                    <a:pt x="560" y="307"/>
                  </a:lnTo>
                  <a:lnTo>
                    <a:pt x="560" y="321"/>
                  </a:lnTo>
                  <a:lnTo>
                    <a:pt x="557" y="334"/>
                  </a:lnTo>
                  <a:lnTo>
                    <a:pt x="555" y="347"/>
                  </a:lnTo>
                  <a:lnTo>
                    <a:pt x="552" y="359"/>
                  </a:lnTo>
                  <a:lnTo>
                    <a:pt x="549" y="372"/>
                  </a:lnTo>
                  <a:lnTo>
                    <a:pt x="544" y="385"/>
                  </a:lnTo>
                  <a:lnTo>
                    <a:pt x="539" y="397"/>
                  </a:lnTo>
                  <a:lnTo>
                    <a:pt x="534" y="409"/>
                  </a:lnTo>
                  <a:lnTo>
                    <a:pt x="528" y="421"/>
                  </a:lnTo>
                  <a:lnTo>
                    <a:pt x="522" y="431"/>
                  </a:lnTo>
                  <a:lnTo>
                    <a:pt x="514" y="442"/>
                  </a:lnTo>
                  <a:lnTo>
                    <a:pt x="507" y="453"/>
                  </a:lnTo>
                  <a:lnTo>
                    <a:pt x="499" y="464"/>
                  </a:lnTo>
                  <a:lnTo>
                    <a:pt x="491" y="473"/>
                  </a:lnTo>
                  <a:lnTo>
                    <a:pt x="482" y="482"/>
                  </a:lnTo>
                  <a:lnTo>
                    <a:pt x="473" y="492"/>
                  </a:lnTo>
                  <a:lnTo>
                    <a:pt x="463" y="499"/>
                  </a:lnTo>
                  <a:lnTo>
                    <a:pt x="453" y="508"/>
                  </a:lnTo>
                  <a:lnTo>
                    <a:pt x="442" y="515"/>
                  </a:lnTo>
                  <a:lnTo>
                    <a:pt x="432" y="522"/>
                  </a:lnTo>
                  <a:lnTo>
                    <a:pt x="420" y="528"/>
                  </a:lnTo>
                  <a:lnTo>
                    <a:pt x="409" y="534"/>
                  </a:lnTo>
                  <a:lnTo>
                    <a:pt x="397" y="540"/>
                  </a:lnTo>
                  <a:lnTo>
                    <a:pt x="385" y="544"/>
                  </a:lnTo>
                  <a:lnTo>
                    <a:pt x="373" y="548"/>
                  </a:lnTo>
                  <a:lnTo>
                    <a:pt x="360" y="552"/>
                  </a:lnTo>
                  <a:lnTo>
                    <a:pt x="347" y="555"/>
                  </a:lnTo>
                  <a:lnTo>
                    <a:pt x="334" y="557"/>
                  </a:lnTo>
                  <a:lnTo>
                    <a:pt x="320" y="559"/>
                  </a:lnTo>
                  <a:lnTo>
                    <a:pt x="307" y="560"/>
                  </a:lnTo>
                  <a:lnTo>
                    <a:pt x="293" y="560"/>
                  </a:lnTo>
                  <a:close/>
                  <a:moveTo>
                    <a:pt x="293" y="0"/>
                  </a:moveTo>
                  <a:lnTo>
                    <a:pt x="278" y="1"/>
                  </a:lnTo>
                  <a:lnTo>
                    <a:pt x="263" y="2"/>
                  </a:lnTo>
                  <a:lnTo>
                    <a:pt x="248" y="4"/>
                  </a:lnTo>
                  <a:lnTo>
                    <a:pt x="234" y="6"/>
                  </a:lnTo>
                  <a:lnTo>
                    <a:pt x="220" y="9"/>
                  </a:lnTo>
                  <a:lnTo>
                    <a:pt x="206" y="14"/>
                  </a:lnTo>
                  <a:lnTo>
                    <a:pt x="192" y="18"/>
                  </a:lnTo>
                  <a:lnTo>
                    <a:pt x="179" y="23"/>
                  </a:lnTo>
                  <a:lnTo>
                    <a:pt x="167" y="30"/>
                  </a:lnTo>
                  <a:lnTo>
                    <a:pt x="154" y="36"/>
                  </a:lnTo>
                  <a:lnTo>
                    <a:pt x="141" y="43"/>
                  </a:lnTo>
                  <a:lnTo>
                    <a:pt x="129" y="50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6" y="77"/>
                  </a:lnTo>
                  <a:lnTo>
                    <a:pt x="86" y="87"/>
                  </a:lnTo>
                  <a:lnTo>
                    <a:pt x="76" y="96"/>
                  </a:lnTo>
                  <a:lnTo>
                    <a:pt x="67" y="107"/>
                  </a:lnTo>
                  <a:lnTo>
                    <a:pt x="58" y="119"/>
                  </a:lnTo>
                  <a:lnTo>
                    <a:pt x="51" y="130"/>
                  </a:lnTo>
                  <a:lnTo>
                    <a:pt x="43" y="141"/>
                  </a:lnTo>
                  <a:lnTo>
                    <a:pt x="36" y="154"/>
                  </a:lnTo>
                  <a:lnTo>
                    <a:pt x="29" y="167"/>
                  </a:lnTo>
                  <a:lnTo>
                    <a:pt x="23" y="180"/>
                  </a:lnTo>
                  <a:lnTo>
                    <a:pt x="18" y="193"/>
                  </a:lnTo>
                  <a:lnTo>
                    <a:pt x="13" y="207"/>
                  </a:lnTo>
                  <a:lnTo>
                    <a:pt x="10" y="220"/>
                  </a:lnTo>
                  <a:lnTo>
                    <a:pt x="7" y="235"/>
                  </a:lnTo>
                  <a:lnTo>
                    <a:pt x="3" y="249"/>
                  </a:lnTo>
                  <a:lnTo>
                    <a:pt x="1" y="264"/>
                  </a:lnTo>
                  <a:lnTo>
                    <a:pt x="0" y="278"/>
                  </a:lnTo>
                  <a:lnTo>
                    <a:pt x="0" y="293"/>
                  </a:lnTo>
                  <a:lnTo>
                    <a:pt x="0" y="308"/>
                  </a:lnTo>
                  <a:lnTo>
                    <a:pt x="1" y="323"/>
                  </a:lnTo>
                  <a:lnTo>
                    <a:pt x="3" y="338"/>
                  </a:lnTo>
                  <a:lnTo>
                    <a:pt x="7" y="352"/>
                  </a:lnTo>
                  <a:lnTo>
                    <a:pt x="10" y="366"/>
                  </a:lnTo>
                  <a:lnTo>
                    <a:pt x="13" y="380"/>
                  </a:lnTo>
                  <a:lnTo>
                    <a:pt x="18" y="394"/>
                  </a:lnTo>
                  <a:lnTo>
                    <a:pt x="23" y="407"/>
                  </a:lnTo>
                  <a:lnTo>
                    <a:pt x="29" y="420"/>
                  </a:lnTo>
                  <a:lnTo>
                    <a:pt x="36" y="432"/>
                  </a:lnTo>
                  <a:lnTo>
                    <a:pt x="43" y="445"/>
                  </a:lnTo>
                  <a:lnTo>
                    <a:pt x="51" y="457"/>
                  </a:lnTo>
                  <a:lnTo>
                    <a:pt x="58" y="468"/>
                  </a:lnTo>
                  <a:lnTo>
                    <a:pt x="67" y="480"/>
                  </a:lnTo>
                  <a:lnTo>
                    <a:pt x="76" y="490"/>
                  </a:lnTo>
                  <a:lnTo>
                    <a:pt x="86" y="500"/>
                  </a:lnTo>
                  <a:lnTo>
                    <a:pt x="96" y="510"/>
                  </a:lnTo>
                  <a:lnTo>
                    <a:pt x="106" y="519"/>
                  </a:lnTo>
                  <a:lnTo>
                    <a:pt x="118" y="528"/>
                  </a:lnTo>
                  <a:lnTo>
                    <a:pt x="129" y="536"/>
                  </a:lnTo>
                  <a:lnTo>
                    <a:pt x="141" y="544"/>
                  </a:lnTo>
                  <a:lnTo>
                    <a:pt x="154" y="551"/>
                  </a:lnTo>
                  <a:lnTo>
                    <a:pt x="167" y="557"/>
                  </a:lnTo>
                  <a:lnTo>
                    <a:pt x="179" y="563"/>
                  </a:lnTo>
                  <a:lnTo>
                    <a:pt x="192" y="568"/>
                  </a:lnTo>
                  <a:lnTo>
                    <a:pt x="206" y="573"/>
                  </a:lnTo>
                  <a:lnTo>
                    <a:pt x="220" y="576"/>
                  </a:lnTo>
                  <a:lnTo>
                    <a:pt x="234" y="580"/>
                  </a:lnTo>
                  <a:lnTo>
                    <a:pt x="248" y="583"/>
                  </a:lnTo>
                  <a:lnTo>
                    <a:pt x="263" y="585"/>
                  </a:lnTo>
                  <a:lnTo>
                    <a:pt x="278" y="586"/>
                  </a:lnTo>
                  <a:lnTo>
                    <a:pt x="293" y="586"/>
                  </a:lnTo>
                  <a:lnTo>
                    <a:pt x="308" y="586"/>
                  </a:lnTo>
                  <a:lnTo>
                    <a:pt x="323" y="585"/>
                  </a:lnTo>
                  <a:lnTo>
                    <a:pt x="337" y="583"/>
                  </a:lnTo>
                  <a:lnTo>
                    <a:pt x="352" y="580"/>
                  </a:lnTo>
                  <a:lnTo>
                    <a:pt x="366" y="576"/>
                  </a:lnTo>
                  <a:lnTo>
                    <a:pt x="380" y="573"/>
                  </a:lnTo>
                  <a:lnTo>
                    <a:pt x="393" y="568"/>
                  </a:lnTo>
                  <a:lnTo>
                    <a:pt x="407" y="563"/>
                  </a:lnTo>
                  <a:lnTo>
                    <a:pt x="420" y="557"/>
                  </a:lnTo>
                  <a:lnTo>
                    <a:pt x="433" y="551"/>
                  </a:lnTo>
                  <a:lnTo>
                    <a:pt x="445" y="544"/>
                  </a:lnTo>
                  <a:lnTo>
                    <a:pt x="456" y="536"/>
                  </a:lnTo>
                  <a:lnTo>
                    <a:pt x="468" y="528"/>
                  </a:lnTo>
                  <a:lnTo>
                    <a:pt x="479" y="519"/>
                  </a:lnTo>
                  <a:lnTo>
                    <a:pt x="490" y="510"/>
                  </a:lnTo>
                  <a:lnTo>
                    <a:pt x="500" y="500"/>
                  </a:lnTo>
                  <a:lnTo>
                    <a:pt x="510" y="490"/>
                  </a:lnTo>
                  <a:lnTo>
                    <a:pt x="519" y="480"/>
                  </a:lnTo>
                  <a:lnTo>
                    <a:pt x="527" y="468"/>
                  </a:lnTo>
                  <a:lnTo>
                    <a:pt x="536" y="457"/>
                  </a:lnTo>
                  <a:lnTo>
                    <a:pt x="543" y="445"/>
                  </a:lnTo>
                  <a:lnTo>
                    <a:pt x="551" y="432"/>
                  </a:lnTo>
                  <a:lnTo>
                    <a:pt x="557" y="420"/>
                  </a:lnTo>
                  <a:lnTo>
                    <a:pt x="563" y="407"/>
                  </a:lnTo>
                  <a:lnTo>
                    <a:pt x="568" y="394"/>
                  </a:lnTo>
                  <a:lnTo>
                    <a:pt x="572" y="380"/>
                  </a:lnTo>
                  <a:lnTo>
                    <a:pt x="577" y="366"/>
                  </a:lnTo>
                  <a:lnTo>
                    <a:pt x="580" y="352"/>
                  </a:lnTo>
                  <a:lnTo>
                    <a:pt x="582" y="338"/>
                  </a:lnTo>
                  <a:lnTo>
                    <a:pt x="584" y="323"/>
                  </a:lnTo>
                  <a:lnTo>
                    <a:pt x="585" y="308"/>
                  </a:lnTo>
                  <a:lnTo>
                    <a:pt x="586" y="293"/>
                  </a:lnTo>
                  <a:lnTo>
                    <a:pt x="585" y="278"/>
                  </a:lnTo>
                  <a:lnTo>
                    <a:pt x="584" y="264"/>
                  </a:lnTo>
                  <a:lnTo>
                    <a:pt x="582" y="249"/>
                  </a:lnTo>
                  <a:lnTo>
                    <a:pt x="580" y="235"/>
                  </a:lnTo>
                  <a:lnTo>
                    <a:pt x="577" y="220"/>
                  </a:lnTo>
                  <a:lnTo>
                    <a:pt x="572" y="207"/>
                  </a:lnTo>
                  <a:lnTo>
                    <a:pt x="568" y="193"/>
                  </a:lnTo>
                  <a:lnTo>
                    <a:pt x="563" y="180"/>
                  </a:lnTo>
                  <a:lnTo>
                    <a:pt x="557" y="167"/>
                  </a:lnTo>
                  <a:lnTo>
                    <a:pt x="551" y="154"/>
                  </a:lnTo>
                  <a:lnTo>
                    <a:pt x="543" y="141"/>
                  </a:lnTo>
                  <a:lnTo>
                    <a:pt x="536" y="130"/>
                  </a:lnTo>
                  <a:lnTo>
                    <a:pt x="527" y="119"/>
                  </a:lnTo>
                  <a:lnTo>
                    <a:pt x="519" y="107"/>
                  </a:lnTo>
                  <a:lnTo>
                    <a:pt x="510" y="96"/>
                  </a:lnTo>
                  <a:lnTo>
                    <a:pt x="500" y="87"/>
                  </a:lnTo>
                  <a:lnTo>
                    <a:pt x="490" y="77"/>
                  </a:lnTo>
                  <a:lnTo>
                    <a:pt x="479" y="67"/>
                  </a:lnTo>
                  <a:lnTo>
                    <a:pt x="468" y="59"/>
                  </a:lnTo>
                  <a:lnTo>
                    <a:pt x="456" y="50"/>
                  </a:lnTo>
                  <a:lnTo>
                    <a:pt x="445" y="43"/>
                  </a:lnTo>
                  <a:lnTo>
                    <a:pt x="433" y="36"/>
                  </a:lnTo>
                  <a:lnTo>
                    <a:pt x="420" y="30"/>
                  </a:lnTo>
                  <a:lnTo>
                    <a:pt x="407" y="23"/>
                  </a:lnTo>
                  <a:lnTo>
                    <a:pt x="393" y="18"/>
                  </a:lnTo>
                  <a:lnTo>
                    <a:pt x="380" y="14"/>
                  </a:lnTo>
                  <a:lnTo>
                    <a:pt x="366" y="9"/>
                  </a:lnTo>
                  <a:lnTo>
                    <a:pt x="352" y="6"/>
                  </a:lnTo>
                  <a:lnTo>
                    <a:pt x="337" y="4"/>
                  </a:lnTo>
                  <a:lnTo>
                    <a:pt x="323" y="2"/>
                  </a:lnTo>
                  <a:lnTo>
                    <a:pt x="308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4">
              <a:extLst>
                <a:ext uri="{FF2B5EF4-FFF2-40B4-BE49-F238E27FC236}">
                  <a16:creationId xmlns="" xmlns:a16="http://schemas.microsoft.com/office/drawing/2014/main" id="{2F715E4B-1BF4-4D77-B3D7-B5750BFCE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208" y="6629719"/>
              <a:ext cx="65768" cy="94168"/>
            </a:xfrm>
            <a:custGeom>
              <a:avLst/>
              <a:gdLst>
                <a:gd name="T0" fmla="*/ 165 w 178"/>
                <a:gd name="T1" fmla="*/ 228 h 254"/>
                <a:gd name="T2" fmla="*/ 102 w 178"/>
                <a:gd name="T3" fmla="*/ 228 h 254"/>
                <a:gd name="T4" fmla="*/ 102 w 178"/>
                <a:gd name="T5" fmla="*/ 12 h 254"/>
                <a:gd name="T6" fmla="*/ 101 w 178"/>
                <a:gd name="T7" fmla="*/ 7 h 254"/>
                <a:gd name="T8" fmla="*/ 98 w 178"/>
                <a:gd name="T9" fmla="*/ 4 h 254"/>
                <a:gd name="T10" fmla="*/ 94 w 178"/>
                <a:gd name="T11" fmla="*/ 1 h 254"/>
                <a:gd name="T12" fmla="*/ 89 w 178"/>
                <a:gd name="T13" fmla="*/ 0 h 254"/>
                <a:gd name="T14" fmla="*/ 38 w 178"/>
                <a:gd name="T15" fmla="*/ 0 h 254"/>
                <a:gd name="T16" fmla="*/ 33 w 178"/>
                <a:gd name="T17" fmla="*/ 1 h 254"/>
                <a:gd name="T18" fmla="*/ 29 w 178"/>
                <a:gd name="T19" fmla="*/ 4 h 254"/>
                <a:gd name="T20" fmla="*/ 26 w 178"/>
                <a:gd name="T21" fmla="*/ 7 h 254"/>
                <a:gd name="T22" fmla="*/ 25 w 178"/>
                <a:gd name="T23" fmla="*/ 12 h 254"/>
                <a:gd name="T24" fmla="*/ 26 w 178"/>
                <a:gd name="T25" fmla="*/ 18 h 254"/>
                <a:gd name="T26" fmla="*/ 29 w 178"/>
                <a:gd name="T27" fmla="*/ 21 h 254"/>
                <a:gd name="T28" fmla="*/ 33 w 178"/>
                <a:gd name="T29" fmla="*/ 24 h 254"/>
                <a:gd name="T30" fmla="*/ 38 w 178"/>
                <a:gd name="T31" fmla="*/ 25 h 254"/>
                <a:gd name="T32" fmla="*/ 76 w 178"/>
                <a:gd name="T33" fmla="*/ 25 h 254"/>
                <a:gd name="T34" fmla="*/ 76 w 178"/>
                <a:gd name="T35" fmla="*/ 228 h 254"/>
                <a:gd name="T36" fmla="*/ 13 w 178"/>
                <a:gd name="T37" fmla="*/ 228 h 254"/>
                <a:gd name="T38" fmla="*/ 8 w 178"/>
                <a:gd name="T39" fmla="*/ 229 h 254"/>
                <a:gd name="T40" fmla="*/ 3 w 178"/>
                <a:gd name="T41" fmla="*/ 233 h 254"/>
                <a:gd name="T42" fmla="*/ 1 w 178"/>
                <a:gd name="T43" fmla="*/ 237 h 254"/>
                <a:gd name="T44" fmla="*/ 0 w 178"/>
                <a:gd name="T45" fmla="*/ 241 h 254"/>
                <a:gd name="T46" fmla="*/ 1 w 178"/>
                <a:gd name="T47" fmla="*/ 246 h 254"/>
                <a:gd name="T48" fmla="*/ 3 w 178"/>
                <a:gd name="T49" fmla="*/ 251 h 254"/>
                <a:gd name="T50" fmla="*/ 8 w 178"/>
                <a:gd name="T51" fmla="*/ 253 h 254"/>
                <a:gd name="T52" fmla="*/ 13 w 178"/>
                <a:gd name="T53" fmla="*/ 254 h 254"/>
                <a:gd name="T54" fmla="*/ 165 w 178"/>
                <a:gd name="T55" fmla="*/ 254 h 254"/>
                <a:gd name="T56" fmla="*/ 171 w 178"/>
                <a:gd name="T57" fmla="*/ 253 h 254"/>
                <a:gd name="T58" fmla="*/ 174 w 178"/>
                <a:gd name="T59" fmla="*/ 251 h 254"/>
                <a:gd name="T60" fmla="*/ 177 w 178"/>
                <a:gd name="T61" fmla="*/ 246 h 254"/>
                <a:gd name="T62" fmla="*/ 178 w 178"/>
                <a:gd name="T63" fmla="*/ 241 h 254"/>
                <a:gd name="T64" fmla="*/ 177 w 178"/>
                <a:gd name="T65" fmla="*/ 237 h 254"/>
                <a:gd name="T66" fmla="*/ 174 w 178"/>
                <a:gd name="T67" fmla="*/ 233 h 254"/>
                <a:gd name="T68" fmla="*/ 171 w 178"/>
                <a:gd name="T69" fmla="*/ 229 h 254"/>
                <a:gd name="T70" fmla="*/ 165 w 178"/>
                <a:gd name="T71" fmla="*/ 2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254">
                  <a:moveTo>
                    <a:pt x="165" y="228"/>
                  </a:moveTo>
                  <a:lnTo>
                    <a:pt x="102" y="22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4"/>
                  </a:lnTo>
                  <a:lnTo>
                    <a:pt x="94" y="1"/>
                  </a:lnTo>
                  <a:lnTo>
                    <a:pt x="89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5" y="12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4"/>
                  </a:lnTo>
                  <a:lnTo>
                    <a:pt x="38" y="25"/>
                  </a:lnTo>
                  <a:lnTo>
                    <a:pt x="76" y="25"/>
                  </a:lnTo>
                  <a:lnTo>
                    <a:pt x="76" y="228"/>
                  </a:lnTo>
                  <a:lnTo>
                    <a:pt x="13" y="228"/>
                  </a:lnTo>
                  <a:lnTo>
                    <a:pt x="8" y="229"/>
                  </a:lnTo>
                  <a:lnTo>
                    <a:pt x="3" y="233"/>
                  </a:lnTo>
                  <a:lnTo>
                    <a:pt x="1" y="237"/>
                  </a:lnTo>
                  <a:lnTo>
                    <a:pt x="0" y="241"/>
                  </a:lnTo>
                  <a:lnTo>
                    <a:pt x="1" y="246"/>
                  </a:lnTo>
                  <a:lnTo>
                    <a:pt x="3" y="251"/>
                  </a:lnTo>
                  <a:lnTo>
                    <a:pt x="8" y="253"/>
                  </a:lnTo>
                  <a:lnTo>
                    <a:pt x="13" y="254"/>
                  </a:lnTo>
                  <a:lnTo>
                    <a:pt x="165" y="254"/>
                  </a:lnTo>
                  <a:lnTo>
                    <a:pt x="171" y="253"/>
                  </a:lnTo>
                  <a:lnTo>
                    <a:pt x="174" y="251"/>
                  </a:lnTo>
                  <a:lnTo>
                    <a:pt x="177" y="246"/>
                  </a:lnTo>
                  <a:lnTo>
                    <a:pt x="178" y="241"/>
                  </a:lnTo>
                  <a:lnTo>
                    <a:pt x="177" y="237"/>
                  </a:lnTo>
                  <a:lnTo>
                    <a:pt x="174" y="233"/>
                  </a:lnTo>
                  <a:lnTo>
                    <a:pt x="171" y="229"/>
                  </a:lnTo>
                  <a:lnTo>
                    <a:pt x="165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5">
              <a:extLst>
                <a:ext uri="{FF2B5EF4-FFF2-40B4-BE49-F238E27FC236}">
                  <a16:creationId xmlns="" xmlns:a16="http://schemas.microsoft.com/office/drawing/2014/main" id="{15522AEF-7708-44AA-890F-9541A144C7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145" y="6581888"/>
              <a:ext cx="19432" cy="19432"/>
            </a:xfrm>
            <a:custGeom>
              <a:avLst/>
              <a:gdLst>
                <a:gd name="T0" fmla="*/ 25 w 51"/>
                <a:gd name="T1" fmla="*/ 26 h 51"/>
                <a:gd name="T2" fmla="*/ 25 w 51"/>
                <a:gd name="T3" fmla="*/ 38 h 51"/>
                <a:gd name="T4" fmla="*/ 25 w 51"/>
                <a:gd name="T5" fmla="*/ 26 h 51"/>
                <a:gd name="T6" fmla="*/ 25 w 51"/>
                <a:gd name="T7" fmla="*/ 26 h 51"/>
                <a:gd name="T8" fmla="*/ 25 w 51"/>
                <a:gd name="T9" fmla="*/ 51 h 51"/>
                <a:gd name="T10" fmla="*/ 31 w 51"/>
                <a:gd name="T11" fmla="*/ 50 h 51"/>
                <a:gd name="T12" fmla="*/ 35 w 51"/>
                <a:gd name="T13" fmla="*/ 49 h 51"/>
                <a:gd name="T14" fmla="*/ 39 w 51"/>
                <a:gd name="T15" fmla="*/ 47 h 51"/>
                <a:gd name="T16" fmla="*/ 44 w 51"/>
                <a:gd name="T17" fmla="*/ 44 h 51"/>
                <a:gd name="T18" fmla="*/ 47 w 51"/>
                <a:gd name="T19" fmla="*/ 39 h 51"/>
                <a:gd name="T20" fmla="*/ 49 w 51"/>
                <a:gd name="T21" fmla="*/ 35 h 51"/>
                <a:gd name="T22" fmla="*/ 50 w 51"/>
                <a:gd name="T23" fmla="*/ 31 h 51"/>
                <a:gd name="T24" fmla="*/ 51 w 51"/>
                <a:gd name="T25" fmla="*/ 26 h 51"/>
                <a:gd name="T26" fmla="*/ 50 w 51"/>
                <a:gd name="T27" fmla="*/ 20 h 51"/>
                <a:gd name="T28" fmla="*/ 49 w 51"/>
                <a:gd name="T29" fmla="*/ 16 h 51"/>
                <a:gd name="T30" fmla="*/ 47 w 51"/>
                <a:gd name="T31" fmla="*/ 12 h 51"/>
                <a:gd name="T32" fmla="*/ 44 w 51"/>
                <a:gd name="T33" fmla="*/ 7 h 51"/>
                <a:gd name="T34" fmla="*/ 39 w 51"/>
                <a:gd name="T35" fmla="*/ 4 h 51"/>
                <a:gd name="T36" fmla="*/ 35 w 51"/>
                <a:gd name="T37" fmla="*/ 2 h 51"/>
                <a:gd name="T38" fmla="*/ 31 w 51"/>
                <a:gd name="T39" fmla="*/ 1 h 51"/>
                <a:gd name="T40" fmla="*/ 25 w 51"/>
                <a:gd name="T41" fmla="*/ 0 h 51"/>
                <a:gd name="T42" fmla="*/ 20 w 51"/>
                <a:gd name="T43" fmla="*/ 1 h 51"/>
                <a:gd name="T44" fmla="*/ 16 w 51"/>
                <a:gd name="T45" fmla="*/ 2 h 51"/>
                <a:gd name="T46" fmla="*/ 11 w 51"/>
                <a:gd name="T47" fmla="*/ 4 h 51"/>
                <a:gd name="T48" fmla="*/ 7 w 51"/>
                <a:gd name="T49" fmla="*/ 7 h 51"/>
                <a:gd name="T50" fmla="*/ 4 w 51"/>
                <a:gd name="T51" fmla="*/ 12 h 51"/>
                <a:gd name="T52" fmla="*/ 2 w 51"/>
                <a:gd name="T53" fmla="*/ 16 h 51"/>
                <a:gd name="T54" fmla="*/ 1 w 51"/>
                <a:gd name="T55" fmla="*/ 20 h 51"/>
                <a:gd name="T56" fmla="*/ 0 w 51"/>
                <a:gd name="T57" fmla="*/ 26 h 51"/>
                <a:gd name="T58" fmla="*/ 1 w 51"/>
                <a:gd name="T59" fmla="*/ 31 h 51"/>
                <a:gd name="T60" fmla="*/ 2 w 51"/>
                <a:gd name="T61" fmla="*/ 35 h 51"/>
                <a:gd name="T62" fmla="*/ 4 w 51"/>
                <a:gd name="T63" fmla="*/ 39 h 51"/>
                <a:gd name="T64" fmla="*/ 7 w 51"/>
                <a:gd name="T65" fmla="*/ 44 h 51"/>
                <a:gd name="T66" fmla="*/ 11 w 51"/>
                <a:gd name="T67" fmla="*/ 47 h 51"/>
                <a:gd name="T68" fmla="*/ 16 w 51"/>
                <a:gd name="T69" fmla="*/ 49 h 51"/>
                <a:gd name="T70" fmla="*/ 20 w 51"/>
                <a:gd name="T71" fmla="*/ 50 h 51"/>
                <a:gd name="T72" fmla="*/ 25 w 51"/>
                <a:gd name="T7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1">
                  <a:moveTo>
                    <a:pt x="25" y="26"/>
                  </a:moveTo>
                  <a:lnTo>
                    <a:pt x="25" y="38"/>
                  </a:lnTo>
                  <a:lnTo>
                    <a:pt x="25" y="26"/>
                  </a:lnTo>
                  <a:lnTo>
                    <a:pt x="25" y="26"/>
                  </a:lnTo>
                  <a:close/>
                  <a:moveTo>
                    <a:pt x="25" y="51"/>
                  </a:moveTo>
                  <a:lnTo>
                    <a:pt x="31" y="50"/>
                  </a:lnTo>
                  <a:lnTo>
                    <a:pt x="35" y="49"/>
                  </a:lnTo>
                  <a:lnTo>
                    <a:pt x="39" y="47"/>
                  </a:lnTo>
                  <a:lnTo>
                    <a:pt x="44" y="44"/>
                  </a:lnTo>
                  <a:lnTo>
                    <a:pt x="47" y="39"/>
                  </a:lnTo>
                  <a:lnTo>
                    <a:pt x="49" y="35"/>
                  </a:lnTo>
                  <a:lnTo>
                    <a:pt x="50" y="31"/>
                  </a:lnTo>
                  <a:lnTo>
                    <a:pt x="51" y="26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7" y="12"/>
                  </a:lnTo>
                  <a:lnTo>
                    <a:pt x="44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6" y="49"/>
                  </a:lnTo>
                  <a:lnTo>
                    <a:pt x="20" y="50"/>
                  </a:ln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5D036B9C-B136-4A7B-8EC2-3AA6C7F384A7}"/>
              </a:ext>
            </a:extLst>
          </p:cNvPr>
          <p:cNvGrpSpPr/>
          <p:nvPr/>
        </p:nvGrpSpPr>
        <p:grpSpPr>
          <a:xfrm>
            <a:off x="4656383" y="4012423"/>
            <a:ext cx="404406" cy="407178"/>
            <a:chOff x="3797977" y="6543025"/>
            <a:chExt cx="218230" cy="2197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9" name="Freeform 93">
              <a:extLst>
                <a:ext uri="{FF2B5EF4-FFF2-40B4-BE49-F238E27FC236}">
                  <a16:creationId xmlns="" xmlns:a16="http://schemas.microsoft.com/office/drawing/2014/main" id="{2913455F-04CC-419C-8B2D-FA532AFB13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977" y="6543025"/>
              <a:ext cx="218230" cy="219725"/>
            </a:xfrm>
            <a:custGeom>
              <a:avLst/>
              <a:gdLst>
                <a:gd name="T0" fmla="*/ 240 w 586"/>
                <a:gd name="T1" fmla="*/ 555 h 586"/>
                <a:gd name="T2" fmla="*/ 177 w 586"/>
                <a:gd name="T3" fmla="*/ 534 h 586"/>
                <a:gd name="T4" fmla="*/ 123 w 586"/>
                <a:gd name="T5" fmla="*/ 499 h 586"/>
                <a:gd name="T6" fmla="*/ 79 w 586"/>
                <a:gd name="T7" fmla="*/ 453 h 586"/>
                <a:gd name="T8" fmla="*/ 46 w 586"/>
                <a:gd name="T9" fmla="*/ 397 h 586"/>
                <a:gd name="T10" fmla="*/ 29 w 586"/>
                <a:gd name="T11" fmla="*/ 334 h 586"/>
                <a:gd name="T12" fmla="*/ 27 w 586"/>
                <a:gd name="T13" fmla="*/ 266 h 586"/>
                <a:gd name="T14" fmla="*/ 42 w 586"/>
                <a:gd name="T15" fmla="*/ 202 h 586"/>
                <a:gd name="T16" fmla="*/ 71 w 586"/>
                <a:gd name="T17" fmla="*/ 145 h 586"/>
                <a:gd name="T18" fmla="*/ 113 w 586"/>
                <a:gd name="T19" fmla="*/ 95 h 586"/>
                <a:gd name="T20" fmla="*/ 165 w 586"/>
                <a:gd name="T21" fmla="*/ 59 h 586"/>
                <a:gd name="T22" fmla="*/ 227 w 586"/>
                <a:gd name="T23" fmla="*/ 34 h 586"/>
                <a:gd name="T24" fmla="*/ 293 w 586"/>
                <a:gd name="T25" fmla="*/ 26 h 586"/>
                <a:gd name="T26" fmla="*/ 360 w 586"/>
                <a:gd name="T27" fmla="*/ 34 h 586"/>
                <a:gd name="T28" fmla="*/ 420 w 586"/>
                <a:gd name="T29" fmla="*/ 59 h 586"/>
                <a:gd name="T30" fmla="*/ 473 w 586"/>
                <a:gd name="T31" fmla="*/ 95 h 586"/>
                <a:gd name="T32" fmla="*/ 514 w 586"/>
                <a:gd name="T33" fmla="*/ 145 h 586"/>
                <a:gd name="T34" fmla="*/ 544 w 586"/>
                <a:gd name="T35" fmla="*/ 202 h 586"/>
                <a:gd name="T36" fmla="*/ 560 w 586"/>
                <a:gd name="T37" fmla="*/ 266 h 586"/>
                <a:gd name="T38" fmla="*/ 557 w 586"/>
                <a:gd name="T39" fmla="*/ 334 h 586"/>
                <a:gd name="T40" fmla="*/ 539 w 586"/>
                <a:gd name="T41" fmla="*/ 397 h 586"/>
                <a:gd name="T42" fmla="*/ 507 w 586"/>
                <a:gd name="T43" fmla="*/ 453 h 586"/>
                <a:gd name="T44" fmla="*/ 463 w 586"/>
                <a:gd name="T45" fmla="*/ 499 h 586"/>
                <a:gd name="T46" fmla="*/ 409 w 586"/>
                <a:gd name="T47" fmla="*/ 534 h 586"/>
                <a:gd name="T48" fmla="*/ 347 w 586"/>
                <a:gd name="T49" fmla="*/ 555 h 586"/>
                <a:gd name="T50" fmla="*/ 293 w 586"/>
                <a:gd name="T51" fmla="*/ 0 h 586"/>
                <a:gd name="T52" fmla="*/ 220 w 586"/>
                <a:gd name="T53" fmla="*/ 9 h 586"/>
                <a:gd name="T54" fmla="*/ 154 w 586"/>
                <a:gd name="T55" fmla="*/ 36 h 586"/>
                <a:gd name="T56" fmla="*/ 96 w 586"/>
                <a:gd name="T57" fmla="*/ 77 h 586"/>
                <a:gd name="T58" fmla="*/ 51 w 586"/>
                <a:gd name="T59" fmla="*/ 130 h 586"/>
                <a:gd name="T60" fmla="*/ 18 w 586"/>
                <a:gd name="T61" fmla="*/ 193 h 586"/>
                <a:gd name="T62" fmla="*/ 1 w 586"/>
                <a:gd name="T63" fmla="*/ 264 h 586"/>
                <a:gd name="T64" fmla="*/ 3 w 586"/>
                <a:gd name="T65" fmla="*/ 338 h 586"/>
                <a:gd name="T66" fmla="*/ 23 w 586"/>
                <a:gd name="T67" fmla="*/ 407 h 586"/>
                <a:gd name="T68" fmla="*/ 58 w 586"/>
                <a:gd name="T69" fmla="*/ 468 h 586"/>
                <a:gd name="T70" fmla="*/ 106 w 586"/>
                <a:gd name="T71" fmla="*/ 519 h 586"/>
                <a:gd name="T72" fmla="*/ 167 w 586"/>
                <a:gd name="T73" fmla="*/ 557 h 586"/>
                <a:gd name="T74" fmla="*/ 234 w 586"/>
                <a:gd name="T75" fmla="*/ 580 h 586"/>
                <a:gd name="T76" fmla="*/ 308 w 586"/>
                <a:gd name="T77" fmla="*/ 586 h 586"/>
                <a:gd name="T78" fmla="*/ 380 w 586"/>
                <a:gd name="T79" fmla="*/ 573 h 586"/>
                <a:gd name="T80" fmla="*/ 445 w 586"/>
                <a:gd name="T81" fmla="*/ 544 h 586"/>
                <a:gd name="T82" fmla="*/ 500 w 586"/>
                <a:gd name="T83" fmla="*/ 500 h 586"/>
                <a:gd name="T84" fmla="*/ 543 w 586"/>
                <a:gd name="T85" fmla="*/ 445 h 586"/>
                <a:gd name="T86" fmla="*/ 572 w 586"/>
                <a:gd name="T87" fmla="*/ 380 h 586"/>
                <a:gd name="T88" fmla="*/ 585 w 586"/>
                <a:gd name="T89" fmla="*/ 308 h 586"/>
                <a:gd name="T90" fmla="*/ 580 w 586"/>
                <a:gd name="T91" fmla="*/ 235 h 586"/>
                <a:gd name="T92" fmla="*/ 557 w 586"/>
                <a:gd name="T93" fmla="*/ 167 h 586"/>
                <a:gd name="T94" fmla="*/ 519 w 586"/>
                <a:gd name="T95" fmla="*/ 107 h 586"/>
                <a:gd name="T96" fmla="*/ 468 w 586"/>
                <a:gd name="T97" fmla="*/ 59 h 586"/>
                <a:gd name="T98" fmla="*/ 407 w 586"/>
                <a:gd name="T99" fmla="*/ 23 h 586"/>
                <a:gd name="T100" fmla="*/ 337 w 586"/>
                <a:gd name="T101" fmla="*/ 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6" h="586">
                  <a:moveTo>
                    <a:pt x="293" y="560"/>
                  </a:moveTo>
                  <a:lnTo>
                    <a:pt x="279" y="560"/>
                  </a:lnTo>
                  <a:lnTo>
                    <a:pt x="265" y="559"/>
                  </a:lnTo>
                  <a:lnTo>
                    <a:pt x="252" y="557"/>
                  </a:lnTo>
                  <a:lnTo>
                    <a:pt x="240" y="555"/>
                  </a:lnTo>
                  <a:lnTo>
                    <a:pt x="227" y="552"/>
                  </a:lnTo>
                  <a:lnTo>
                    <a:pt x="214" y="548"/>
                  </a:lnTo>
                  <a:lnTo>
                    <a:pt x="201" y="544"/>
                  </a:lnTo>
                  <a:lnTo>
                    <a:pt x="189" y="540"/>
                  </a:lnTo>
                  <a:lnTo>
                    <a:pt x="177" y="534"/>
                  </a:lnTo>
                  <a:lnTo>
                    <a:pt x="165" y="528"/>
                  </a:lnTo>
                  <a:lnTo>
                    <a:pt x="155" y="522"/>
                  </a:lnTo>
                  <a:lnTo>
                    <a:pt x="144" y="515"/>
                  </a:lnTo>
                  <a:lnTo>
                    <a:pt x="133" y="508"/>
                  </a:lnTo>
                  <a:lnTo>
                    <a:pt x="123" y="499"/>
                  </a:lnTo>
                  <a:lnTo>
                    <a:pt x="113" y="492"/>
                  </a:lnTo>
                  <a:lnTo>
                    <a:pt x="104" y="482"/>
                  </a:lnTo>
                  <a:lnTo>
                    <a:pt x="95" y="473"/>
                  </a:lnTo>
                  <a:lnTo>
                    <a:pt x="87" y="464"/>
                  </a:lnTo>
                  <a:lnTo>
                    <a:pt x="79" y="453"/>
                  </a:lnTo>
                  <a:lnTo>
                    <a:pt x="71" y="442"/>
                  </a:lnTo>
                  <a:lnTo>
                    <a:pt x="65" y="431"/>
                  </a:lnTo>
                  <a:lnTo>
                    <a:pt x="58" y="421"/>
                  </a:lnTo>
                  <a:lnTo>
                    <a:pt x="52" y="409"/>
                  </a:lnTo>
                  <a:lnTo>
                    <a:pt x="46" y="397"/>
                  </a:lnTo>
                  <a:lnTo>
                    <a:pt x="42" y="385"/>
                  </a:lnTo>
                  <a:lnTo>
                    <a:pt x="38" y="372"/>
                  </a:lnTo>
                  <a:lnTo>
                    <a:pt x="34" y="359"/>
                  </a:lnTo>
                  <a:lnTo>
                    <a:pt x="31" y="347"/>
                  </a:lnTo>
                  <a:lnTo>
                    <a:pt x="29" y="334"/>
                  </a:lnTo>
                  <a:lnTo>
                    <a:pt x="27" y="321"/>
                  </a:lnTo>
                  <a:lnTo>
                    <a:pt x="26" y="307"/>
                  </a:lnTo>
                  <a:lnTo>
                    <a:pt x="26" y="293"/>
                  </a:lnTo>
                  <a:lnTo>
                    <a:pt x="26" y="280"/>
                  </a:lnTo>
                  <a:lnTo>
                    <a:pt x="27" y="266"/>
                  </a:lnTo>
                  <a:lnTo>
                    <a:pt x="29" y="253"/>
                  </a:lnTo>
                  <a:lnTo>
                    <a:pt x="31" y="239"/>
                  </a:lnTo>
                  <a:lnTo>
                    <a:pt x="34" y="226"/>
                  </a:lnTo>
                  <a:lnTo>
                    <a:pt x="38" y="214"/>
                  </a:lnTo>
                  <a:lnTo>
                    <a:pt x="42" y="202"/>
                  </a:lnTo>
                  <a:lnTo>
                    <a:pt x="46" y="190"/>
                  </a:lnTo>
                  <a:lnTo>
                    <a:pt x="52" y="178"/>
                  </a:lnTo>
                  <a:lnTo>
                    <a:pt x="58" y="166"/>
                  </a:lnTo>
                  <a:lnTo>
                    <a:pt x="65" y="155"/>
                  </a:lnTo>
                  <a:lnTo>
                    <a:pt x="71" y="145"/>
                  </a:lnTo>
                  <a:lnTo>
                    <a:pt x="79" y="134"/>
                  </a:lnTo>
                  <a:lnTo>
                    <a:pt x="87" y="123"/>
                  </a:lnTo>
                  <a:lnTo>
                    <a:pt x="95" y="114"/>
                  </a:lnTo>
                  <a:lnTo>
                    <a:pt x="104" y="105"/>
                  </a:lnTo>
                  <a:lnTo>
                    <a:pt x="113" y="95"/>
                  </a:lnTo>
                  <a:lnTo>
                    <a:pt x="123" y="87"/>
                  </a:lnTo>
                  <a:lnTo>
                    <a:pt x="133" y="79"/>
                  </a:lnTo>
                  <a:lnTo>
                    <a:pt x="144" y="72"/>
                  </a:lnTo>
                  <a:lnTo>
                    <a:pt x="155" y="65"/>
                  </a:lnTo>
                  <a:lnTo>
                    <a:pt x="165" y="59"/>
                  </a:lnTo>
                  <a:lnTo>
                    <a:pt x="177" y="52"/>
                  </a:lnTo>
                  <a:lnTo>
                    <a:pt x="189" y="47"/>
                  </a:lnTo>
                  <a:lnTo>
                    <a:pt x="201" y="42"/>
                  </a:lnTo>
                  <a:lnTo>
                    <a:pt x="214" y="38"/>
                  </a:lnTo>
                  <a:lnTo>
                    <a:pt x="227" y="34"/>
                  </a:lnTo>
                  <a:lnTo>
                    <a:pt x="240" y="31"/>
                  </a:lnTo>
                  <a:lnTo>
                    <a:pt x="252" y="29"/>
                  </a:lnTo>
                  <a:lnTo>
                    <a:pt x="265" y="28"/>
                  </a:lnTo>
                  <a:lnTo>
                    <a:pt x="279" y="27"/>
                  </a:lnTo>
                  <a:lnTo>
                    <a:pt x="293" y="26"/>
                  </a:lnTo>
                  <a:lnTo>
                    <a:pt x="307" y="27"/>
                  </a:lnTo>
                  <a:lnTo>
                    <a:pt x="320" y="28"/>
                  </a:lnTo>
                  <a:lnTo>
                    <a:pt x="334" y="29"/>
                  </a:lnTo>
                  <a:lnTo>
                    <a:pt x="347" y="31"/>
                  </a:lnTo>
                  <a:lnTo>
                    <a:pt x="360" y="34"/>
                  </a:lnTo>
                  <a:lnTo>
                    <a:pt x="373" y="38"/>
                  </a:lnTo>
                  <a:lnTo>
                    <a:pt x="385" y="42"/>
                  </a:lnTo>
                  <a:lnTo>
                    <a:pt x="397" y="47"/>
                  </a:lnTo>
                  <a:lnTo>
                    <a:pt x="409" y="52"/>
                  </a:lnTo>
                  <a:lnTo>
                    <a:pt x="420" y="59"/>
                  </a:lnTo>
                  <a:lnTo>
                    <a:pt x="432" y="65"/>
                  </a:lnTo>
                  <a:lnTo>
                    <a:pt x="442" y="72"/>
                  </a:lnTo>
                  <a:lnTo>
                    <a:pt x="453" y="79"/>
                  </a:lnTo>
                  <a:lnTo>
                    <a:pt x="463" y="87"/>
                  </a:lnTo>
                  <a:lnTo>
                    <a:pt x="473" y="95"/>
                  </a:lnTo>
                  <a:lnTo>
                    <a:pt x="482" y="105"/>
                  </a:lnTo>
                  <a:lnTo>
                    <a:pt x="491" y="114"/>
                  </a:lnTo>
                  <a:lnTo>
                    <a:pt x="499" y="123"/>
                  </a:lnTo>
                  <a:lnTo>
                    <a:pt x="507" y="134"/>
                  </a:lnTo>
                  <a:lnTo>
                    <a:pt x="514" y="145"/>
                  </a:lnTo>
                  <a:lnTo>
                    <a:pt x="522" y="155"/>
                  </a:lnTo>
                  <a:lnTo>
                    <a:pt x="528" y="166"/>
                  </a:lnTo>
                  <a:lnTo>
                    <a:pt x="534" y="178"/>
                  </a:lnTo>
                  <a:lnTo>
                    <a:pt x="539" y="190"/>
                  </a:lnTo>
                  <a:lnTo>
                    <a:pt x="544" y="202"/>
                  </a:lnTo>
                  <a:lnTo>
                    <a:pt x="549" y="214"/>
                  </a:lnTo>
                  <a:lnTo>
                    <a:pt x="552" y="226"/>
                  </a:lnTo>
                  <a:lnTo>
                    <a:pt x="555" y="239"/>
                  </a:lnTo>
                  <a:lnTo>
                    <a:pt x="557" y="253"/>
                  </a:lnTo>
                  <a:lnTo>
                    <a:pt x="560" y="266"/>
                  </a:lnTo>
                  <a:lnTo>
                    <a:pt x="560" y="280"/>
                  </a:lnTo>
                  <a:lnTo>
                    <a:pt x="561" y="293"/>
                  </a:lnTo>
                  <a:lnTo>
                    <a:pt x="560" y="307"/>
                  </a:lnTo>
                  <a:lnTo>
                    <a:pt x="560" y="321"/>
                  </a:lnTo>
                  <a:lnTo>
                    <a:pt x="557" y="334"/>
                  </a:lnTo>
                  <a:lnTo>
                    <a:pt x="555" y="347"/>
                  </a:lnTo>
                  <a:lnTo>
                    <a:pt x="552" y="359"/>
                  </a:lnTo>
                  <a:lnTo>
                    <a:pt x="549" y="372"/>
                  </a:lnTo>
                  <a:lnTo>
                    <a:pt x="544" y="385"/>
                  </a:lnTo>
                  <a:lnTo>
                    <a:pt x="539" y="397"/>
                  </a:lnTo>
                  <a:lnTo>
                    <a:pt x="534" y="409"/>
                  </a:lnTo>
                  <a:lnTo>
                    <a:pt x="528" y="421"/>
                  </a:lnTo>
                  <a:lnTo>
                    <a:pt x="522" y="431"/>
                  </a:lnTo>
                  <a:lnTo>
                    <a:pt x="514" y="442"/>
                  </a:lnTo>
                  <a:lnTo>
                    <a:pt x="507" y="453"/>
                  </a:lnTo>
                  <a:lnTo>
                    <a:pt x="499" y="464"/>
                  </a:lnTo>
                  <a:lnTo>
                    <a:pt x="491" y="473"/>
                  </a:lnTo>
                  <a:lnTo>
                    <a:pt x="482" y="482"/>
                  </a:lnTo>
                  <a:lnTo>
                    <a:pt x="473" y="492"/>
                  </a:lnTo>
                  <a:lnTo>
                    <a:pt x="463" y="499"/>
                  </a:lnTo>
                  <a:lnTo>
                    <a:pt x="453" y="508"/>
                  </a:lnTo>
                  <a:lnTo>
                    <a:pt x="442" y="515"/>
                  </a:lnTo>
                  <a:lnTo>
                    <a:pt x="432" y="522"/>
                  </a:lnTo>
                  <a:lnTo>
                    <a:pt x="420" y="528"/>
                  </a:lnTo>
                  <a:lnTo>
                    <a:pt x="409" y="534"/>
                  </a:lnTo>
                  <a:lnTo>
                    <a:pt x="397" y="540"/>
                  </a:lnTo>
                  <a:lnTo>
                    <a:pt x="385" y="544"/>
                  </a:lnTo>
                  <a:lnTo>
                    <a:pt x="373" y="548"/>
                  </a:lnTo>
                  <a:lnTo>
                    <a:pt x="360" y="552"/>
                  </a:lnTo>
                  <a:lnTo>
                    <a:pt x="347" y="555"/>
                  </a:lnTo>
                  <a:lnTo>
                    <a:pt x="334" y="557"/>
                  </a:lnTo>
                  <a:lnTo>
                    <a:pt x="320" y="559"/>
                  </a:lnTo>
                  <a:lnTo>
                    <a:pt x="307" y="560"/>
                  </a:lnTo>
                  <a:lnTo>
                    <a:pt x="293" y="560"/>
                  </a:lnTo>
                  <a:close/>
                  <a:moveTo>
                    <a:pt x="293" y="0"/>
                  </a:moveTo>
                  <a:lnTo>
                    <a:pt x="278" y="1"/>
                  </a:lnTo>
                  <a:lnTo>
                    <a:pt x="263" y="2"/>
                  </a:lnTo>
                  <a:lnTo>
                    <a:pt x="248" y="4"/>
                  </a:lnTo>
                  <a:lnTo>
                    <a:pt x="234" y="6"/>
                  </a:lnTo>
                  <a:lnTo>
                    <a:pt x="220" y="9"/>
                  </a:lnTo>
                  <a:lnTo>
                    <a:pt x="206" y="14"/>
                  </a:lnTo>
                  <a:lnTo>
                    <a:pt x="192" y="18"/>
                  </a:lnTo>
                  <a:lnTo>
                    <a:pt x="179" y="23"/>
                  </a:lnTo>
                  <a:lnTo>
                    <a:pt x="167" y="30"/>
                  </a:lnTo>
                  <a:lnTo>
                    <a:pt x="154" y="36"/>
                  </a:lnTo>
                  <a:lnTo>
                    <a:pt x="141" y="43"/>
                  </a:lnTo>
                  <a:lnTo>
                    <a:pt x="129" y="50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6" y="77"/>
                  </a:lnTo>
                  <a:lnTo>
                    <a:pt x="86" y="87"/>
                  </a:lnTo>
                  <a:lnTo>
                    <a:pt x="76" y="96"/>
                  </a:lnTo>
                  <a:lnTo>
                    <a:pt x="67" y="107"/>
                  </a:lnTo>
                  <a:lnTo>
                    <a:pt x="58" y="119"/>
                  </a:lnTo>
                  <a:lnTo>
                    <a:pt x="51" y="130"/>
                  </a:lnTo>
                  <a:lnTo>
                    <a:pt x="43" y="141"/>
                  </a:lnTo>
                  <a:lnTo>
                    <a:pt x="36" y="154"/>
                  </a:lnTo>
                  <a:lnTo>
                    <a:pt x="29" y="167"/>
                  </a:lnTo>
                  <a:lnTo>
                    <a:pt x="23" y="180"/>
                  </a:lnTo>
                  <a:lnTo>
                    <a:pt x="18" y="193"/>
                  </a:lnTo>
                  <a:lnTo>
                    <a:pt x="13" y="207"/>
                  </a:lnTo>
                  <a:lnTo>
                    <a:pt x="10" y="220"/>
                  </a:lnTo>
                  <a:lnTo>
                    <a:pt x="7" y="235"/>
                  </a:lnTo>
                  <a:lnTo>
                    <a:pt x="3" y="249"/>
                  </a:lnTo>
                  <a:lnTo>
                    <a:pt x="1" y="264"/>
                  </a:lnTo>
                  <a:lnTo>
                    <a:pt x="0" y="278"/>
                  </a:lnTo>
                  <a:lnTo>
                    <a:pt x="0" y="293"/>
                  </a:lnTo>
                  <a:lnTo>
                    <a:pt x="0" y="308"/>
                  </a:lnTo>
                  <a:lnTo>
                    <a:pt x="1" y="323"/>
                  </a:lnTo>
                  <a:lnTo>
                    <a:pt x="3" y="338"/>
                  </a:lnTo>
                  <a:lnTo>
                    <a:pt x="7" y="352"/>
                  </a:lnTo>
                  <a:lnTo>
                    <a:pt x="10" y="366"/>
                  </a:lnTo>
                  <a:lnTo>
                    <a:pt x="13" y="380"/>
                  </a:lnTo>
                  <a:lnTo>
                    <a:pt x="18" y="394"/>
                  </a:lnTo>
                  <a:lnTo>
                    <a:pt x="23" y="407"/>
                  </a:lnTo>
                  <a:lnTo>
                    <a:pt x="29" y="420"/>
                  </a:lnTo>
                  <a:lnTo>
                    <a:pt x="36" y="432"/>
                  </a:lnTo>
                  <a:lnTo>
                    <a:pt x="43" y="445"/>
                  </a:lnTo>
                  <a:lnTo>
                    <a:pt x="51" y="457"/>
                  </a:lnTo>
                  <a:lnTo>
                    <a:pt x="58" y="468"/>
                  </a:lnTo>
                  <a:lnTo>
                    <a:pt x="67" y="480"/>
                  </a:lnTo>
                  <a:lnTo>
                    <a:pt x="76" y="490"/>
                  </a:lnTo>
                  <a:lnTo>
                    <a:pt x="86" y="500"/>
                  </a:lnTo>
                  <a:lnTo>
                    <a:pt x="96" y="510"/>
                  </a:lnTo>
                  <a:lnTo>
                    <a:pt x="106" y="519"/>
                  </a:lnTo>
                  <a:lnTo>
                    <a:pt x="118" y="528"/>
                  </a:lnTo>
                  <a:lnTo>
                    <a:pt x="129" y="536"/>
                  </a:lnTo>
                  <a:lnTo>
                    <a:pt x="141" y="544"/>
                  </a:lnTo>
                  <a:lnTo>
                    <a:pt x="154" y="551"/>
                  </a:lnTo>
                  <a:lnTo>
                    <a:pt x="167" y="557"/>
                  </a:lnTo>
                  <a:lnTo>
                    <a:pt x="179" y="563"/>
                  </a:lnTo>
                  <a:lnTo>
                    <a:pt x="192" y="568"/>
                  </a:lnTo>
                  <a:lnTo>
                    <a:pt x="206" y="573"/>
                  </a:lnTo>
                  <a:lnTo>
                    <a:pt x="220" y="576"/>
                  </a:lnTo>
                  <a:lnTo>
                    <a:pt x="234" y="580"/>
                  </a:lnTo>
                  <a:lnTo>
                    <a:pt x="248" y="583"/>
                  </a:lnTo>
                  <a:lnTo>
                    <a:pt x="263" y="585"/>
                  </a:lnTo>
                  <a:lnTo>
                    <a:pt x="278" y="586"/>
                  </a:lnTo>
                  <a:lnTo>
                    <a:pt x="293" y="586"/>
                  </a:lnTo>
                  <a:lnTo>
                    <a:pt x="308" y="586"/>
                  </a:lnTo>
                  <a:lnTo>
                    <a:pt x="323" y="585"/>
                  </a:lnTo>
                  <a:lnTo>
                    <a:pt x="337" y="583"/>
                  </a:lnTo>
                  <a:lnTo>
                    <a:pt x="352" y="580"/>
                  </a:lnTo>
                  <a:lnTo>
                    <a:pt x="366" y="576"/>
                  </a:lnTo>
                  <a:lnTo>
                    <a:pt x="380" y="573"/>
                  </a:lnTo>
                  <a:lnTo>
                    <a:pt x="393" y="568"/>
                  </a:lnTo>
                  <a:lnTo>
                    <a:pt x="407" y="563"/>
                  </a:lnTo>
                  <a:lnTo>
                    <a:pt x="420" y="557"/>
                  </a:lnTo>
                  <a:lnTo>
                    <a:pt x="433" y="551"/>
                  </a:lnTo>
                  <a:lnTo>
                    <a:pt x="445" y="544"/>
                  </a:lnTo>
                  <a:lnTo>
                    <a:pt x="456" y="536"/>
                  </a:lnTo>
                  <a:lnTo>
                    <a:pt x="468" y="528"/>
                  </a:lnTo>
                  <a:lnTo>
                    <a:pt x="479" y="519"/>
                  </a:lnTo>
                  <a:lnTo>
                    <a:pt x="490" y="510"/>
                  </a:lnTo>
                  <a:lnTo>
                    <a:pt x="500" y="500"/>
                  </a:lnTo>
                  <a:lnTo>
                    <a:pt x="510" y="490"/>
                  </a:lnTo>
                  <a:lnTo>
                    <a:pt x="519" y="480"/>
                  </a:lnTo>
                  <a:lnTo>
                    <a:pt x="527" y="468"/>
                  </a:lnTo>
                  <a:lnTo>
                    <a:pt x="536" y="457"/>
                  </a:lnTo>
                  <a:lnTo>
                    <a:pt x="543" y="445"/>
                  </a:lnTo>
                  <a:lnTo>
                    <a:pt x="551" y="432"/>
                  </a:lnTo>
                  <a:lnTo>
                    <a:pt x="557" y="420"/>
                  </a:lnTo>
                  <a:lnTo>
                    <a:pt x="563" y="407"/>
                  </a:lnTo>
                  <a:lnTo>
                    <a:pt x="568" y="394"/>
                  </a:lnTo>
                  <a:lnTo>
                    <a:pt x="572" y="380"/>
                  </a:lnTo>
                  <a:lnTo>
                    <a:pt x="577" y="366"/>
                  </a:lnTo>
                  <a:lnTo>
                    <a:pt x="580" y="352"/>
                  </a:lnTo>
                  <a:lnTo>
                    <a:pt x="582" y="338"/>
                  </a:lnTo>
                  <a:lnTo>
                    <a:pt x="584" y="323"/>
                  </a:lnTo>
                  <a:lnTo>
                    <a:pt x="585" y="308"/>
                  </a:lnTo>
                  <a:lnTo>
                    <a:pt x="586" y="293"/>
                  </a:lnTo>
                  <a:lnTo>
                    <a:pt x="585" y="278"/>
                  </a:lnTo>
                  <a:lnTo>
                    <a:pt x="584" y="264"/>
                  </a:lnTo>
                  <a:lnTo>
                    <a:pt x="582" y="249"/>
                  </a:lnTo>
                  <a:lnTo>
                    <a:pt x="580" y="235"/>
                  </a:lnTo>
                  <a:lnTo>
                    <a:pt x="577" y="220"/>
                  </a:lnTo>
                  <a:lnTo>
                    <a:pt x="572" y="207"/>
                  </a:lnTo>
                  <a:lnTo>
                    <a:pt x="568" y="193"/>
                  </a:lnTo>
                  <a:lnTo>
                    <a:pt x="563" y="180"/>
                  </a:lnTo>
                  <a:lnTo>
                    <a:pt x="557" y="167"/>
                  </a:lnTo>
                  <a:lnTo>
                    <a:pt x="551" y="154"/>
                  </a:lnTo>
                  <a:lnTo>
                    <a:pt x="543" y="141"/>
                  </a:lnTo>
                  <a:lnTo>
                    <a:pt x="536" y="130"/>
                  </a:lnTo>
                  <a:lnTo>
                    <a:pt x="527" y="119"/>
                  </a:lnTo>
                  <a:lnTo>
                    <a:pt x="519" y="107"/>
                  </a:lnTo>
                  <a:lnTo>
                    <a:pt x="510" y="96"/>
                  </a:lnTo>
                  <a:lnTo>
                    <a:pt x="500" y="87"/>
                  </a:lnTo>
                  <a:lnTo>
                    <a:pt x="490" y="77"/>
                  </a:lnTo>
                  <a:lnTo>
                    <a:pt x="479" y="67"/>
                  </a:lnTo>
                  <a:lnTo>
                    <a:pt x="468" y="59"/>
                  </a:lnTo>
                  <a:lnTo>
                    <a:pt x="456" y="50"/>
                  </a:lnTo>
                  <a:lnTo>
                    <a:pt x="445" y="43"/>
                  </a:lnTo>
                  <a:lnTo>
                    <a:pt x="433" y="36"/>
                  </a:lnTo>
                  <a:lnTo>
                    <a:pt x="420" y="30"/>
                  </a:lnTo>
                  <a:lnTo>
                    <a:pt x="407" y="23"/>
                  </a:lnTo>
                  <a:lnTo>
                    <a:pt x="393" y="18"/>
                  </a:lnTo>
                  <a:lnTo>
                    <a:pt x="380" y="14"/>
                  </a:lnTo>
                  <a:lnTo>
                    <a:pt x="366" y="9"/>
                  </a:lnTo>
                  <a:lnTo>
                    <a:pt x="352" y="6"/>
                  </a:lnTo>
                  <a:lnTo>
                    <a:pt x="337" y="4"/>
                  </a:lnTo>
                  <a:lnTo>
                    <a:pt x="323" y="2"/>
                  </a:lnTo>
                  <a:lnTo>
                    <a:pt x="308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94">
              <a:extLst>
                <a:ext uri="{FF2B5EF4-FFF2-40B4-BE49-F238E27FC236}">
                  <a16:creationId xmlns="" xmlns:a16="http://schemas.microsoft.com/office/drawing/2014/main" id="{38904825-9774-435B-AE08-7FDC74104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208" y="6629719"/>
              <a:ext cx="65768" cy="94168"/>
            </a:xfrm>
            <a:custGeom>
              <a:avLst/>
              <a:gdLst>
                <a:gd name="T0" fmla="*/ 165 w 178"/>
                <a:gd name="T1" fmla="*/ 228 h 254"/>
                <a:gd name="T2" fmla="*/ 102 w 178"/>
                <a:gd name="T3" fmla="*/ 228 h 254"/>
                <a:gd name="T4" fmla="*/ 102 w 178"/>
                <a:gd name="T5" fmla="*/ 12 h 254"/>
                <a:gd name="T6" fmla="*/ 101 w 178"/>
                <a:gd name="T7" fmla="*/ 7 h 254"/>
                <a:gd name="T8" fmla="*/ 98 w 178"/>
                <a:gd name="T9" fmla="*/ 4 h 254"/>
                <a:gd name="T10" fmla="*/ 94 w 178"/>
                <a:gd name="T11" fmla="*/ 1 h 254"/>
                <a:gd name="T12" fmla="*/ 89 w 178"/>
                <a:gd name="T13" fmla="*/ 0 h 254"/>
                <a:gd name="T14" fmla="*/ 38 w 178"/>
                <a:gd name="T15" fmla="*/ 0 h 254"/>
                <a:gd name="T16" fmla="*/ 33 w 178"/>
                <a:gd name="T17" fmla="*/ 1 h 254"/>
                <a:gd name="T18" fmla="*/ 29 w 178"/>
                <a:gd name="T19" fmla="*/ 4 h 254"/>
                <a:gd name="T20" fmla="*/ 26 w 178"/>
                <a:gd name="T21" fmla="*/ 7 h 254"/>
                <a:gd name="T22" fmla="*/ 25 w 178"/>
                <a:gd name="T23" fmla="*/ 12 h 254"/>
                <a:gd name="T24" fmla="*/ 26 w 178"/>
                <a:gd name="T25" fmla="*/ 18 h 254"/>
                <a:gd name="T26" fmla="*/ 29 w 178"/>
                <a:gd name="T27" fmla="*/ 21 h 254"/>
                <a:gd name="T28" fmla="*/ 33 w 178"/>
                <a:gd name="T29" fmla="*/ 24 h 254"/>
                <a:gd name="T30" fmla="*/ 38 w 178"/>
                <a:gd name="T31" fmla="*/ 25 h 254"/>
                <a:gd name="T32" fmla="*/ 76 w 178"/>
                <a:gd name="T33" fmla="*/ 25 h 254"/>
                <a:gd name="T34" fmla="*/ 76 w 178"/>
                <a:gd name="T35" fmla="*/ 228 h 254"/>
                <a:gd name="T36" fmla="*/ 13 w 178"/>
                <a:gd name="T37" fmla="*/ 228 h 254"/>
                <a:gd name="T38" fmla="*/ 8 w 178"/>
                <a:gd name="T39" fmla="*/ 229 h 254"/>
                <a:gd name="T40" fmla="*/ 3 w 178"/>
                <a:gd name="T41" fmla="*/ 233 h 254"/>
                <a:gd name="T42" fmla="*/ 1 w 178"/>
                <a:gd name="T43" fmla="*/ 237 h 254"/>
                <a:gd name="T44" fmla="*/ 0 w 178"/>
                <a:gd name="T45" fmla="*/ 241 h 254"/>
                <a:gd name="T46" fmla="*/ 1 w 178"/>
                <a:gd name="T47" fmla="*/ 246 h 254"/>
                <a:gd name="T48" fmla="*/ 3 w 178"/>
                <a:gd name="T49" fmla="*/ 251 h 254"/>
                <a:gd name="T50" fmla="*/ 8 w 178"/>
                <a:gd name="T51" fmla="*/ 253 h 254"/>
                <a:gd name="T52" fmla="*/ 13 w 178"/>
                <a:gd name="T53" fmla="*/ 254 h 254"/>
                <a:gd name="T54" fmla="*/ 165 w 178"/>
                <a:gd name="T55" fmla="*/ 254 h 254"/>
                <a:gd name="T56" fmla="*/ 171 w 178"/>
                <a:gd name="T57" fmla="*/ 253 h 254"/>
                <a:gd name="T58" fmla="*/ 174 w 178"/>
                <a:gd name="T59" fmla="*/ 251 h 254"/>
                <a:gd name="T60" fmla="*/ 177 w 178"/>
                <a:gd name="T61" fmla="*/ 246 h 254"/>
                <a:gd name="T62" fmla="*/ 178 w 178"/>
                <a:gd name="T63" fmla="*/ 241 h 254"/>
                <a:gd name="T64" fmla="*/ 177 w 178"/>
                <a:gd name="T65" fmla="*/ 237 h 254"/>
                <a:gd name="T66" fmla="*/ 174 w 178"/>
                <a:gd name="T67" fmla="*/ 233 h 254"/>
                <a:gd name="T68" fmla="*/ 171 w 178"/>
                <a:gd name="T69" fmla="*/ 229 h 254"/>
                <a:gd name="T70" fmla="*/ 165 w 178"/>
                <a:gd name="T71" fmla="*/ 2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254">
                  <a:moveTo>
                    <a:pt x="165" y="228"/>
                  </a:moveTo>
                  <a:lnTo>
                    <a:pt x="102" y="22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4"/>
                  </a:lnTo>
                  <a:lnTo>
                    <a:pt x="94" y="1"/>
                  </a:lnTo>
                  <a:lnTo>
                    <a:pt x="89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5" y="12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4"/>
                  </a:lnTo>
                  <a:lnTo>
                    <a:pt x="38" y="25"/>
                  </a:lnTo>
                  <a:lnTo>
                    <a:pt x="76" y="25"/>
                  </a:lnTo>
                  <a:lnTo>
                    <a:pt x="76" y="228"/>
                  </a:lnTo>
                  <a:lnTo>
                    <a:pt x="13" y="228"/>
                  </a:lnTo>
                  <a:lnTo>
                    <a:pt x="8" y="229"/>
                  </a:lnTo>
                  <a:lnTo>
                    <a:pt x="3" y="233"/>
                  </a:lnTo>
                  <a:lnTo>
                    <a:pt x="1" y="237"/>
                  </a:lnTo>
                  <a:lnTo>
                    <a:pt x="0" y="241"/>
                  </a:lnTo>
                  <a:lnTo>
                    <a:pt x="1" y="246"/>
                  </a:lnTo>
                  <a:lnTo>
                    <a:pt x="3" y="251"/>
                  </a:lnTo>
                  <a:lnTo>
                    <a:pt x="8" y="253"/>
                  </a:lnTo>
                  <a:lnTo>
                    <a:pt x="13" y="254"/>
                  </a:lnTo>
                  <a:lnTo>
                    <a:pt x="165" y="254"/>
                  </a:lnTo>
                  <a:lnTo>
                    <a:pt x="171" y="253"/>
                  </a:lnTo>
                  <a:lnTo>
                    <a:pt x="174" y="251"/>
                  </a:lnTo>
                  <a:lnTo>
                    <a:pt x="177" y="246"/>
                  </a:lnTo>
                  <a:lnTo>
                    <a:pt x="178" y="241"/>
                  </a:lnTo>
                  <a:lnTo>
                    <a:pt x="177" y="237"/>
                  </a:lnTo>
                  <a:lnTo>
                    <a:pt x="174" y="233"/>
                  </a:lnTo>
                  <a:lnTo>
                    <a:pt x="171" y="229"/>
                  </a:lnTo>
                  <a:lnTo>
                    <a:pt x="165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95">
              <a:extLst>
                <a:ext uri="{FF2B5EF4-FFF2-40B4-BE49-F238E27FC236}">
                  <a16:creationId xmlns="" xmlns:a16="http://schemas.microsoft.com/office/drawing/2014/main" id="{3AC55399-1EFF-4992-AE17-C36A39C45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145" y="6581888"/>
              <a:ext cx="19432" cy="19432"/>
            </a:xfrm>
            <a:custGeom>
              <a:avLst/>
              <a:gdLst>
                <a:gd name="T0" fmla="*/ 25 w 51"/>
                <a:gd name="T1" fmla="*/ 26 h 51"/>
                <a:gd name="T2" fmla="*/ 25 w 51"/>
                <a:gd name="T3" fmla="*/ 38 h 51"/>
                <a:gd name="T4" fmla="*/ 25 w 51"/>
                <a:gd name="T5" fmla="*/ 26 h 51"/>
                <a:gd name="T6" fmla="*/ 25 w 51"/>
                <a:gd name="T7" fmla="*/ 26 h 51"/>
                <a:gd name="T8" fmla="*/ 25 w 51"/>
                <a:gd name="T9" fmla="*/ 51 h 51"/>
                <a:gd name="T10" fmla="*/ 31 w 51"/>
                <a:gd name="T11" fmla="*/ 50 h 51"/>
                <a:gd name="T12" fmla="*/ 35 w 51"/>
                <a:gd name="T13" fmla="*/ 49 h 51"/>
                <a:gd name="T14" fmla="*/ 39 w 51"/>
                <a:gd name="T15" fmla="*/ 47 h 51"/>
                <a:gd name="T16" fmla="*/ 44 w 51"/>
                <a:gd name="T17" fmla="*/ 44 h 51"/>
                <a:gd name="T18" fmla="*/ 47 w 51"/>
                <a:gd name="T19" fmla="*/ 39 h 51"/>
                <a:gd name="T20" fmla="*/ 49 w 51"/>
                <a:gd name="T21" fmla="*/ 35 h 51"/>
                <a:gd name="T22" fmla="*/ 50 w 51"/>
                <a:gd name="T23" fmla="*/ 31 h 51"/>
                <a:gd name="T24" fmla="*/ 51 w 51"/>
                <a:gd name="T25" fmla="*/ 26 h 51"/>
                <a:gd name="T26" fmla="*/ 50 w 51"/>
                <a:gd name="T27" fmla="*/ 20 h 51"/>
                <a:gd name="T28" fmla="*/ 49 w 51"/>
                <a:gd name="T29" fmla="*/ 16 h 51"/>
                <a:gd name="T30" fmla="*/ 47 w 51"/>
                <a:gd name="T31" fmla="*/ 12 h 51"/>
                <a:gd name="T32" fmla="*/ 44 w 51"/>
                <a:gd name="T33" fmla="*/ 7 h 51"/>
                <a:gd name="T34" fmla="*/ 39 w 51"/>
                <a:gd name="T35" fmla="*/ 4 h 51"/>
                <a:gd name="T36" fmla="*/ 35 w 51"/>
                <a:gd name="T37" fmla="*/ 2 h 51"/>
                <a:gd name="T38" fmla="*/ 31 w 51"/>
                <a:gd name="T39" fmla="*/ 1 h 51"/>
                <a:gd name="T40" fmla="*/ 25 w 51"/>
                <a:gd name="T41" fmla="*/ 0 h 51"/>
                <a:gd name="T42" fmla="*/ 20 w 51"/>
                <a:gd name="T43" fmla="*/ 1 h 51"/>
                <a:gd name="T44" fmla="*/ 16 w 51"/>
                <a:gd name="T45" fmla="*/ 2 h 51"/>
                <a:gd name="T46" fmla="*/ 11 w 51"/>
                <a:gd name="T47" fmla="*/ 4 h 51"/>
                <a:gd name="T48" fmla="*/ 7 w 51"/>
                <a:gd name="T49" fmla="*/ 7 h 51"/>
                <a:gd name="T50" fmla="*/ 4 w 51"/>
                <a:gd name="T51" fmla="*/ 12 h 51"/>
                <a:gd name="T52" fmla="*/ 2 w 51"/>
                <a:gd name="T53" fmla="*/ 16 h 51"/>
                <a:gd name="T54" fmla="*/ 1 w 51"/>
                <a:gd name="T55" fmla="*/ 20 h 51"/>
                <a:gd name="T56" fmla="*/ 0 w 51"/>
                <a:gd name="T57" fmla="*/ 26 h 51"/>
                <a:gd name="T58" fmla="*/ 1 w 51"/>
                <a:gd name="T59" fmla="*/ 31 h 51"/>
                <a:gd name="T60" fmla="*/ 2 w 51"/>
                <a:gd name="T61" fmla="*/ 35 h 51"/>
                <a:gd name="T62" fmla="*/ 4 w 51"/>
                <a:gd name="T63" fmla="*/ 39 h 51"/>
                <a:gd name="T64" fmla="*/ 7 w 51"/>
                <a:gd name="T65" fmla="*/ 44 h 51"/>
                <a:gd name="T66" fmla="*/ 11 w 51"/>
                <a:gd name="T67" fmla="*/ 47 h 51"/>
                <a:gd name="T68" fmla="*/ 16 w 51"/>
                <a:gd name="T69" fmla="*/ 49 h 51"/>
                <a:gd name="T70" fmla="*/ 20 w 51"/>
                <a:gd name="T71" fmla="*/ 50 h 51"/>
                <a:gd name="T72" fmla="*/ 25 w 51"/>
                <a:gd name="T7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1">
                  <a:moveTo>
                    <a:pt x="25" y="26"/>
                  </a:moveTo>
                  <a:lnTo>
                    <a:pt x="25" y="38"/>
                  </a:lnTo>
                  <a:lnTo>
                    <a:pt x="25" y="26"/>
                  </a:lnTo>
                  <a:lnTo>
                    <a:pt x="25" y="26"/>
                  </a:lnTo>
                  <a:close/>
                  <a:moveTo>
                    <a:pt x="25" y="51"/>
                  </a:moveTo>
                  <a:lnTo>
                    <a:pt x="31" y="50"/>
                  </a:lnTo>
                  <a:lnTo>
                    <a:pt x="35" y="49"/>
                  </a:lnTo>
                  <a:lnTo>
                    <a:pt x="39" y="47"/>
                  </a:lnTo>
                  <a:lnTo>
                    <a:pt x="44" y="44"/>
                  </a:lnTo>
                  <a:lnTo>
                    <a:pt x="47" y="39"/>
                  </a:lnTo>
                  <a:lnTo>
                    <a:pt x="49" y="35"/>
                  </a:lnTo>
                  <a:lnTo>
                    <a:pt x="50" y="31"/>
                  </a:lnTo>
                  <a:lnTo>
                    <a:pt x="51" y="26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7" y="12"/>
                  </a:lnTo>
                  <a:lnTo>
                    <a:pt x="44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6" y="49"/>
                  </a:lnTo>
                  <a:lnTo>
                    <a:pt x="20" y="50"/>
                  </a:ln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ECCCDC45-918E-4860-A11C-A7E7EF455734}"/>
              </a:ext>
            </a:extLst>
          </p:cNvPr>
          <p:cNvGrpSpPr/>
          <p:nvPr/>
        </p:nvGrpSpPr>
        <p:grpSpPr>
          <a:xfrm>
            <a:off x="7131210" y="4012423"/>
            <a:ext cx="404406" cy="407178"/>
            <a:chOff x="3797977" y="6543025"/>
            <a:chExt cx="218230" cy="2197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3" name="Freeform 93">
              <a:extLst>
                <a:ext uri="{FF2B5EF4-FFF2-40B4-BE49-F238E27FC236}">
                  <a16:creationId xmlns="" xmlns:a16="http://schemas.microsoft.com/office/drawing/2014/main" id="{6641C15E-A103-4DD4-BC4F-A891258226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977" y="6543025"/>
              <a:ext cx="218230" cy="219725"/>
            </a:xfrm>
            <a:custGeom>
              <a:avLst/>
              <a:gdLst>
                <a:gd name="T0" fmla="*/ 240 w 586"/>
                <a:gd name="T1" fmla="*/ 555 h 586"/>
                <a:gd name="T2" fmla="*/ 177 w 586"/>
                <a:gd name="T3" fmla="*/ 534 h 586"/>
                <a:gd name="T4" fmla="*/ 123 w 586"/>
                <a:gd name="T5" fmla="*/ 499 h 586"/>
                <a:gd name="T6" fmla="*/ 79 w 586"/>
                <a:gd name="T7" fmla="*/ 453 h 586"/>
                <a:gd name="T8" fmla="*/ 46 w 586"/>
                <a:gd name="T9" fmla="*/ 397 h 586"/>
                <a:gd name="T10" fmla="*/ 29 w 586"/>
                <a:gd name="T11" fmla="*/ 334 h 586"/>
                <a:gd name="T12" fmla="*/ 27 w 586"/>
                <a:gd name="T13" fmla="*/ 266 h 586"/>
                <a:gd name="T14" fmla="*/ 42 w 586"/>
                <a:gd name="T15" fmla="*/ 202 h 586"/>
                <a:gd name="T16" fmla="*/ 71 w 586"/>
                <a:gd name="T17" fmla="*/ 145 h 586"/>
                <a:gd name="T18" fmla="*/ 113 w 586"/>
                <a:gd name="T19" fmla="*/ 95 h 586"/>
                <a:gd name="T20" fmla="*/ 165 w 586"/>
                <a:gd name="T21" fmla="*/ 59 h 586"/>
                <a:gd name="T22" fmla="*/ 227 w 586"/>
                <a:gd name="T23" fmla="*/ 34 h 586"/>
                <a:gd name="T24" fmla="*/ 293 w 586"/>
                <a:gd name="T25" fmla="*/ 26 h 586"/>
                <a:gd name="T26" fmla="*/ 360 w 586"/>
                <a:gd name="T27" fmla="*/ 34 h 586"/>
                <a:gd name="T28" fmla="*/ 420 w 586"/>
                <a:gd name="T29" fmla="*/ 59 h 586"/>
                <a:gd name="T30" fmla="*/ 473 w 586"/>
                <a:gd name="T31" fmla="*/ 95 h 586"/>
                <a:gd name="T32" fmla="*/ 514 w 586"/>
                <a:gd name="T33" fmla="*/ 145 h 586"/>
                <a:gd name="T34" fmla="*/ 544 w 586"/>
                <a:gd name="T35" fmla="*/ 202 h 586"/>
                <a:gd name="T36" fmla="*/ 560 w 586"/>
                <a:gd name="T37" fmla="*/ 266 h 586"/>
                <a:gd name="T38" fmla="*/ 557 w 586"/>
                <a:gd name="T39" fmla="*/ 334 h 586"/>
                <a:gd name="T40" fmla="*/ 539 w 586"/>
                <a:gd name="T41" fmla="*/ 397 h 586"/>
                <a:gd name="T42" fmla="*/ 507 w 586"/>
                <a:gd name="T43" fmla="*/ 453 h 586"/>
                <a:gd name="T44" fmla="*/ 463 w 586"/>
                <a:gd name="T45" fmla="*/ 499 h 586"/>
                <a:gd name="T46" fmla="*/ 409 w 586"/>
                <a:gd name="T47" fmla="*/ 534 h 586"/>
                <a:gd name="T48" fmla="*/ 347 w 586"/>
                <a:gd name="T49" fmla="*/ 555 h 586"/>
                <a:gd name="T50" fmla="*/ 293 w 586"/>
                <a:gd name="T51" fmla="*/ 0 h 586"/>
                <a:gd name="T52" fmla="*/ 220 w 586"/>
                <a:gd name="T53" fmla="*/ 9 h 586"/>
                <a:gd name="T54" fmla="*/ 154 w 586"/>
                <a:gd name="T55" fmla="*/ 36 h 586"/>
                <a:gd name="T56" fmla="*/ 96 w 586"/>
                <a:gd name="T57" fmla="*/ 77 h 586"/>
                <a:gd name="T58" fmla="*/ 51 w 586"/>
                <a:gd name="T59" fmla="*/ 130 h 586"/>
                <a:gd name="T60" fmla="*/ 18 w 586"/>
                <a:gd name="T61" fmla="*/ 193 h 586"/>
                <a:gd name="T62" fmla="*/ 1 w 586"/>
                <a:gd name="T63" fmla="*/ 264 h 586"/>
                <a:gd name="T64" fmla="*/ 3 w 586"/>
                <a:gd name="T65" fmla="*/ 338 h 586"/>
                <a:gd name="T66" fmla="*/ 23 w 586"/>
                <a:gd name="T67" fmla="*/ 407 h 586"/>
                <a:gd name="T68" fmla="*/ 58 w 586"/>
                <a:gd name="T69" fmla="*/ 468 h 586"/>
                <a:gd name="T70" fmla="*/ 106 w 586"/>
                <a:gd name="T71" fmla="*/ 519 h 586"/>
                <a:gd name="T72" fmla="*/ 167 w 586"/>
                <a:gd name="T73" fmla="*/ 557 h 586"/>
                <a:gd name="T74" fmla="*/ 234 w 586"/>
                <a:gd name="T75" fmla="*/ 580 h 586"/>
                <a:gd name="T76" fmla="*/ 308 w 586"/>
                <a:gd name="T77" fmla="*/ 586 h 586"/>
                <a:gd name="T78" fmla="*/ 380 w 586"/>
                <a:gd name="T79" fmla="*/ 573 h 586"/>
                <a:gd name="T80" fmla="*/ 445 w 586"/>
                <a:gd name="T81" fmla="*/ 544 h 586"/>
                <a:gd name="T82" fmla="*/ 500 w 586"/>
                <a:gd name="T83" fmla="*/ 500 h 586"/>
                <a:gd name="T84" fmla="*/ 543 w 586"/>
                <a:gd name="T85" fmla="*/ 445 h 586"/>
                <a:gd name="T86" fmla="*/ 572 w 586"/>
                <a:gd name="T87" fmla="*/ 380 h 586"/>
                <a:gd name="T88" fmla="*/ 585 w 586"/>
                <a:gd name="T89" fmla="*/ 308 h 586"/>
                <a:gd name="T90" fmla="*/ 580 w 586"/>
                <a:gd name="T91" fmla="*/ 235 h 586"/>
                <a:gd name="T92" fmla="*/ 557 w 586"/>
                <a:gd name="T93" fmla="*/ 167 h 586"/>
                <a:gd name="T94" fmla="*/ 519 w 586"/>
                <a:gd name="T95" fmla="*/ 107 h 586"/>
                <a:gd name="T96" fmla="*/ 468 w 586"/>
                <a:gd name="T97" fmla="*/ 59 h 586"/>
                <a:gd name="T98" fmla="*/ 407 w 586"/>
                <a:gd name="T99" fmla="*/ 23 h 586"/>
                <a:gd name="T100" fmla="*/ 337 w 586"/>
                <a:gd name="T101" fmla="*/ 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6" h="586">
                  <a:moveTo>
                    <a:pt x="293" y="560"/>
                  </a:moveTo>
                  <a:lnTo>
                    <a:pt x="279" y="560"/>
                  </a:lnTo>
                  <a:lnTo>
                    <a:pt x="265" y="559"/>
                  </a:lnTo>
                  <a:lnTo>
                    <a:pt x="252" y="557"/>
                  </a:lnTo>
                  <a:lnTo>
                    <a:pt x="240" y="555"/>
                  </a:lnTo>
                  <a:lnTo>
                    <a:pt x="227" y="552"/>
                  </a:lnTo>
                  <a:lnTo>
                    <a:pt x="214" y="548"/>
                  </a:lnTo>
                  <a:lnTo>
                    <a:pt x="201" y="544"/>
                  </a:lnTo>
                  <a:lnTo>
                    <a:pt x="189" y="540"/>
                  </a:lnTo>
                  <a:lnTo>
                    <a:pt x="177" y="534"/>
                  </a:lnTo>
                  <a:lnTo>
                    <a:pt x="165" y="528"/>
                  </a:lnTo>
                  <a:lnTo>
                    <a:pt x="155" y="522"/>
                  </a:lnTo>
                  <a:lnTo>
                    <a:pt x="144" y="515"/>
                  </a:lnTo>
                  <a:lnTo>
                    <a:pt x="133" y="508"/>
                  </a:lnTo>
                  <a:lnTo>
                    <a:pt x="123" y="499"/>
                  </a:lnTo>
                  <a:lnTo>
                    <a:pt x="113" y="492"/>
                  </a:lnTo>
                  <a:lnTo>
                    <a:pt x="104" y="482"/>
                  </a:lnTo>
                  <a:lnTo>
                    <a:pt x="95" y="473"/>
                  </a:lnTo>
                  <a:lnTo>
                    <a:pt x="87" y="464"/>
                  </a:lnTo>
                  <a:lnTo>
                    <a:pt x="79" y="453"/>
                  </a:lnTo>
                  <a:lnTo>
                    <a:pt x="71" y="442"/>
                  </a:lnTo>
                  <a:lnTo>
                    <a:pt x="65" y="431"/>
                  </a:lnTo>
                  <a:lnTo>
                    <a:pt x="58" y="421"/>
                  </a:lnTo>
                  <a:lnTo>
                    <a:pt x="52" y="409"/>
                  </a:lnTo>
                  <a:lnTo>
                    <a:pt x="46" y="397"/>
                  </a:lnTo>
                  <a:lnTo>
                    <a:pt x="42" y="385"/>
                  </a:lnTo>
                  <a:lnTo>
                    <a:pt x="38" y="372"/>
                  </a:lnTo>
                  <a:lnTo>
                    <a:pt x="34" y="359"/>
                  </a:lnTo>
                  <a:lnTo>
                    <a:pt x="31" y="347"/>
                  </a:lnTo>
                  <a:lnTo>
                    <a:pt x="29" y="334"/>
                  </a:lnTo>
                  <a:lnTo>
                    <a:pt x="27" y="321"/>
                  </a:lnTo>
                  <a:lnTo>
                    <a:pt x="26" y="307"/>
                  </a:lnTo>
                  <a:lnTo>
                    <a:pt x="26" y="293"/>
                  </a:lnTo>
                  <a:lnTo>
                    <a:pt x="26" y="280"/>
                  </a:lnTo>
                  <a:lnTo>
                    <a:pt x="27" y="266"/>
                  </a:lnTo>
                  <a:lnTo>
                    <a:pt x="29" y="253"/>
                  </a:lnTo>
                  <a:lnTo>
                    <a:pt x="31" y="239"/>
                  </a:lnTo>
                  <a:lnTo>
                    <a:pt x="34" y="226"/>
                  </a:lnTo>
                  <a:lnTo>
                    <a:pt x="38" y="214"/>
                  </a:lnTo>
                  <a:lnTo>
                    <a:pt x="42" y="202"/>
                  </a:lnTo>
                  <a:lnTo>
                    <a:pt x="46" y="190"/>
                  </a:lnTo>
                  <a:lnTo>
                    <a:pt x="52" y="178"/>
                  </a:lnTo>
                  <a:lnTo>
                    <a:pt x="58" y="166"/>
                  </a:lnTo>
                  <a:lnTo>
                    <a:pt x="65" y="155"/>
                  </a:lnTo>
                  <a:lnTo>
                    <a:pt x="71" y="145"/>
                  </a:lnTo>
                  <a:lnTo>
                    <a:pt x="79" y="134"/>
                  </a:lnTo>
                  <a:lnTo>
                    <a:pt x="87" y="123"/>
                  </a:lnTo>
                  <a:lnTo>
                    <a:pt x="95" y="114"/>
                  </a:lnTo>
                  <a:lnTo>
                    <a:pt x="104" y="105"/>
                  </a:lnTo>
                  <a:lnTo>
                    <a:pt x="113" y="95"/>
                  </a:lnTo>
                  <a:lnTo>
                    <a:pt x="123" y="87"/>
                  </a:lnTo>
                  <a:lnTo>
                    <a:pt x="133" y="79"/>
                  </a:lnTo>
                  <a:lnTo>
                    <a:pt x="144" y="72"/>
                  </a:lnTo>
                  <a:lnTo>
                    <a:pt x="155" y="65"/>
                  </a:lnTo>
                  <a:lnTo>
                    <a:pt x="165" y="59"/>
                  </a:lnTo>
                  <a:lnTo>
                    <a:pt x="177" y="52"/>
                  </a:lnTo>
                  <a:lnTo>
                    <a:pt x="189" y="47"/>
                  </a:lnTo>
                  <a:lnTo>
                    <a:pt x="201" y="42"/>
                  </a:lnTo>
                  <a:lnTo>
                    <a:pt x="214" y="38"/>
                  </a:lnTo>
                  <a:lnTo>
                    <a:pt x="227" y="34"/>
                  </a:lnTo>
                  <a:lnTo>
                    <a:pt x="240" y="31"/>
                  </a:lnTo>
                  <a:lnTo>
                    <a:pt x="252" y="29"/>
                  </a:lnTo>
                  <a:lnTo>
                    <a:pt x="265" y="28"/>
                  </a:lnTo>
                  <a:lnTo>
                    <a:pt x="279" y="27"/>
                  </a:lnTo>
                  <a:lnTo>
                    <a:pt x="293" y="26"/>
                  </a:lnTo>
                  <a:lnTo>
                    <a:pt x="307" y="27"/>
                  </a:lnTo>
                  <a:lnTo>
                    <a:pt x="320" y="28"/>
                  </a:lnTo>
                  <a:lnTo>
                    <a:pt x="334" y="29"/>
                  </a:lnTo>
                  <a:lnTo>
                    <a:pt x="347" y="31"/>
                  </a:lnTo>
                  <a:lnTo>
                    <a:pt x="360" y="34"/>
                  </a:lnTo>
                  <a:lnTo>
                    <a:pt x="373" y="38"/>
                  </a:lnTo>
                  <a:lnTo>
                    <a:pt x="385" y="42"/>
                  </a:lnTo>
                  <a:lnTo>
                    <a:pt x="397" y="47"/>
                  </a:lnTo>
                  <a:lnTo>
                    <a:pt x="409" y="52"/>
                  </a:lnTo>
                  <a:lnTo>
                    <a:pt x="420" y="59"/>
                  </a:lnTo>
                  <a:lnTo>
                    <a:pt x="432" y="65"/>
                  </a:lnTo>
                  <a:lnTo>
                    <a:pt x="442" y="72"/>
                  </a:lnTo>
                  <a:lnTo>
                    <a:pt x="453" y="79"/>
                  </a:lnTo>
                  <a:lnTo>
                    <a:pt x="463" y="87"/>
                  </a:lnTo>
                  <a:lnTo>
                    <a:pt x="473" y="95"/>
                  </a:lnTo>
                  <a:lnTo>
                    <a:pt x="482" y="105"/>
                  </a:lnTo>
                  <a:lnTo>
                    <a:pt x="491" y="114"/>
                  </a:lnTo>
                  <a:lnTo>
                    <a:pt x="499" y="123"/>
                  </a:lnTo>
                  <a:lnTo>
                    <a:pt x="507" y="134"/>
                  </a:lnTo>
                  <a:lnTo>
                    <a:pt x="514" y="145"/>
                  </a:lnTo>
                  <a:lnTo>
                    <a:pt x="522" y="155"/>
                  </a:lnTo>
                  <a:lnTo>
                    <a:pt x="528" y="166"/>
                  </a:lnTo>
                  <a:lnTo>
                    <a:pt x="534" y="178"/>
                  </a:lnTo>
                  <a:lnTo>
                    <a:pt x="539" y="190"/>
                  </a:lnTo>
                  <a:lnTo>
                    <a:pt x="544" y="202"/>
                  </a:lnTo>
                  <a:lnTo>
                    <a:pt x="549" y="214"/>
                  </a:lnTo>
                  <a:lnTo>
                    <a:pt x="552" y="226"/>
                  </a:lnTo>
                  <a:lnTo>
                    <a:pt x="555" y="239"/>
                  </a:lnTo>
                  <a:lnTo>
                    <a:pt x="557" y="253"/>
                  </a:lnTo>
                  <a:lnTo>
                    <a:pt x="560" y="266"/>
                  </a:lnTo>
                  <a:lnTo>
                    <a:pt x="560" y="280"/>
                  </a:lnTo>
                  <a:lnTo>
                    <a:pt x="561" y="293"/>
                  </a:lnTo>
                  <a:lnTo>
                    <a:pt x="560" y="307"/>
                  </a:lnTo>
                  <a:lnTo>
                    <a:pt x="560" y="321"/>
                  </a:lnTo>
                  <a:lnTo>
                    <a:pt x="557" y="334"/>
                  </a:lnTo>
                  <a:lnTo>
                    <a:pt x="555" y="347"/>
                  </a:lnTo>
                  <a:lnTo>
                    <a:pt x="552" y="359"/>
                  </a:lnTo>
                  <a:lnTo>
                    <a:pt x="549" y="372"/>
                  </a:lnTo>
                  <a:lnTo>
                    <a:pt x="544" y="385"/>
                  </a:lnTo>
                  <a:lnTo>
                    <a:pt x="539" y="397"/>
                  </a:lnTo>
                  <a:lnTo>
                    <a:pt x="534" y="409"/>
                  </a:lnTo>
                  <a:lnTo>
                    <a:pt x="528" y="421"/>
                  </a:lnTo>
                  <a:lnTo>
                    <a:pt x="522" y="431"/>
                  </a:lnTo>
                  <a:lnTo>
                    <a:pt x="514" y="442"/>
                  </a:lnTo>
                  <a:lnTo>
                    <a:pt x="507" y="453"/>
                  </a:lnTo>
                  <a:lnTo>
                    <a:pt x="499" y="464"/>
                  </a:lnTo>
                  <a:lnTo>
                    <a:pt x="491" y="473"/>
                  </a:lnTo>
                  <a:lnTo>
                    <a:pt x="482" y="482"/>
                  </a:lnTo>
                  <a:lnTo>
                    <a:pt x="473" y="492"/>
                  </a:lnTo>
                  <a:lnTo>
                    <a:pt x="463" y="499"/>
                  </a:lnTo>
                  <a:lnTo>
                    <a:pt x="453" y="508"/>
                  </a:lnTo>
                  <a:lnTo>
                    <a:pt x="442" y="515"/>
                  </a:lnTo>
                  <a:lnTo>
                    <a:pt x="432" y="522"/>
                  </a:lnTo>
                  <a:lnTo>
                    <a:pt x="420" y="528"/>
                  </a:lnTo>
                  <a:lnTo>
                    <a:pt x="409" y="534"/>
                  </a:lnTo>
                  <a:lnTo>
                    <a:pt x="397" y="540"/>
                  </a:lnTo>
                  <a:lnTo>
                    <a:pt x="385" y="544"/>
                  </a:lnTo>
                  <a:lnTo>
                    <a:pt x="373" y="548"/>
                  </a:lnTo>
                  <a:lnTo>
                    <a:pt x="360" y="552"/>
                  </a:lnTo>
                  <a:lnTo>
                    <a:pt x="347" y="555"/>
                  </a:lnTo>
                  <a:lnTo>
                    <a:pt x="334" y="557"/>
                  </a:lnTo>
                  <a:lnTo>
                    <a:pt x="320" y="559"/>
                  </a:lnTo>
                  <a:lnTo>
                    <a:pt x="307" y="560"/>
                  </a:lnTo>
                  <a:lnTo>
                    <a:pt x="293" y="560"/>
                  </a:lnTo>
                  <a:close/>
                  <a:moveTo>
                    <a:pt x="293" y="0"/>
                  </a:moveTo>
                  <a:lnTo>
                    <a:pt x="278" y="1"/>
                  </a:lnTo>
                  <a:lnTo>
                    <a:pt x="263" y="2"/>
                  </a:lnTo>
                  <a:lnTo>
                    <a:pt x="248" y="4"/>
                  </a:lnTo>
                  <a:lnTo>
                    <a:pt x="234" y="6"/>
                  </a:lnTo>
                  <a:lnTo>
                    <a:pt x="220" y="9"/>
                  </a:lnTo>
                  <a:lnTo>
                    <a:pt x="206" y="14"/>
                  </a:lnTo>
                  <a:lnTo>
                    <a:pt x="192" y="18"/>
                  </a:lnTo>
                  <a:lnTo>
                    <a:pt x="179" y="23"/>
                  </a:lnTo>
                  <a:lnTo>
                    <a:pt x="167" y="30"/>
                  </a:lnTo>
                  <a:lnTo>
                    <a:pt x="154" y="36"/>
                  </a:lnTo>
                  <a:lnTo>
                    <a:pt x="141" y="43"/>
                  </a:lnTo>
                  <a:lnTo>
                    <a:pt x="129" y="50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6" y="77"/>
                  </a:lnTo>
                  <a:lnTo>
                    <a:pt x="86" y="87"/>
                  </a:lnTo>
                  <a:lnTo>
                    <a:pt x="76" y="96"/>
                  </a:lnTo>
                  <a:lnTo>
                    <a:pt x="67" y="107"/>
                  </a:lnTo>
                  <a:lnTo>
                    <a:pt x="58" y="119"/>
                  </a:lnTo>
                  <a:lnTo>
                    <a:pt x="51" y="130"/>
                  </a:lnTo>
                  <a:lnTo>
                    <a:pt x="43" y="141"/>
                  </a:lnTo>
                  <a:lnTo>
                    <a:pt x="36" y="154"/>
                  </a:lnTo>
                  <a:lnTo>
                    <a:pt x="29" y="167"/>
                  </a:lnTo>
                  <a:lnTo>
                    <a:pt x="23" y="180"/>
                  </a:lnTo>
                  <a:lnTo>
                    <a:pt x="18" y="193"/>
                  </a:lnTo>
                  <a:lnTo>
                    <a:pt x="13" y="207"/>
                  </a:lnTo>
                  <a:lnTo>
                    <a:pt x="10" y="220"/>
                  </a:lnTo>
                  <a:lnTo>
                    <a:pt x="7" y="235"/>
                  </a:lnTo>
                  <a:lnTo>
                    <a:pt x="3" y="249"/>
                  </a:lnTo>
                  <a:lnTo>
                    <a:pt x="1" y="264"/>
                  </a:lnTo>
                  <a:lnTo>
                    <a:pt x="0" y="278"/>
                  </a:lnTo>
                  <a:lnTo>
                    <a:pt x="0" y="293"/>
                  </a:lnTo>
                  <a:lnTo>
                    <a:pt x="0" y="308"/>
                  </a:lnTo>
                  <a:lnTo>
                    <a:pt x="1" y="323"/>
                  </a:lnTo>
                  <a:lnTo>
                    <a:pt x="3" y="338"/>
                  </a:lnTo>
                  <a:lnTo>
                    <a:pt x="7" y="352"/>
                  </a:lnTo>
                  <a:lnTo>
                    <a:pt x="10" y="366"/>
                  </a:lnTo>
                  <a:lnTo>
                    <a:pt x="13" y="380"/>
                  </a:lnTo>
                  <a:lnTo>
                    <a:pt x="18" y="394"/>
                  </a:lnTo>
                  <a:lnTo>
                    <a:pt x="23" y="407"/>
                  </a:lnTo>
                  <a:lnTo>
                    <a:pt x="29" y="420"/>
                  </a:lnTo>
                  <a:lnTo>
                    <a:pt x="36" y="432"/>
                  </a:lnTo>
                  <a:lnTo>
                    <a:pt x="43" y="445"/>
                  </a:lnTo>
                  <a:lnTo>
                    <a:pt x="51" y="457"/>
                  </a:lnTo>
                  <a:lnTo>
                    <a:pt x="58" y="468"/>
                  </a:lnTo>
                  <a:lnTo>
                    <a:pt x="67" y="480"/>
                  </a:lnTo>
                  <a:lnTo>
                    <a:pt x="76" y="490"/>
                  </a:lnTo>
                  <a:lnTo>
                    <a:pt x="86" y="500"/>
                  </a:lnTo>
                  <a:lnTo>
                    <a:pt x="96" y="510"/>
                  </a:lnTo>
                  <a:lnTo>
                    <a:pt x="106" y="519"/>
                  </a:lnTo>
                  <a:lnTo>
                    <a:pt x="118" y="528"/>
                  </a:lnTo>
                  <a:lnTo>
                    <a:pt x="129" y="536"/>
                  </a:lnTo>
                  <a:lnTo>
                    <a:pt x="141" y="544"/>
                  </a:lnTo>
                  <a:lnTo>
                    <a:pt x="154" y="551"/>
                  </a:lnTo>
                  <a:lnTo>
                    <a:pt x="167" y="557"/>
                  </a:lnTo>
                  <a:lnTo>
                    <a:pt x="179" y="563"/>
                  </a:lnTo>
                  <a:lnTo>
                    <a:pt x="192" y="568"/>
                  </a:lnTo>
                  <a:lnTo>
                    <a:pt x="206" y="573"/>
                  </a:lnTo>
                  <a:lnTo>
                    <a:pt x="220" y="576"/>
                  </a:lnTo>
                  <a:lnTo>
                    <a:pt x="234" y="580"/>
                  </a:lnTo>
                  <a:lnTo>
                    <a:pt x="248" y="583"/>
                  </a:lnTo>
                  <a:lnTo>
                    <a:pt x="263" y="585"/>
                  </a:lnTo>
                  <a:lnTo>
                    <a:pt x="278" y="586"/>
                  </a:lnTo>
                  <a:lnTo>
                    <a:pt x="293" y="586"/>
                  </a:lnTo>
                  <a:lnTo>
                    <a:pt x="308" y="586"/>
                  </a:lnTo>
                  <a:lnTo>
                    <a:pt x="323" y="585"/>
                  </a:lnTo>
                  <a:lnTo>
                    <a:pt x="337" y="583"/>
                  </a:lnTo>
                  <a:lnTo>
                    <a:pt x="352" y="580"/>
                  </a:lnTo>
                  <a:lnTo>
                    <a:pt x="366" y="576"/>
                  </a:lnTo>
                  <a:lnTo>
                    <a:pt x="380" y="573"/>
                  </a:lnTo>
                  <a:lnTo>
                    <a:pt x="393" y="568"/>
                  </a:lnTo>
                  <a:lnTo>
                    <a:pt x="407" y="563"/>
                  </a:lnTo>
                  <a:lnTo>
                    <a:pt x="420" y="557"/>
                  </a:lnTo>
                  <a:lnTo>
                    <a:pt x="433" y="551"/>
                  </a:lnTo>
                  <a:lnTo>
                    <a:pt x="445" y="544"/>
                  </a:lnTo>
                  <a:lnTo>
                    <a:pt x="456" y="536"/>
                  </a:lnTo>
                  <a:lnTo>
                    <a:pt x="468" y="528"/>
                  </a:lnTo>
                  <a:lnTo>
                    <a:pt x="479" y="519"/>
                  </a:lnTo>
                  <a:lnTo>
                    <a:pt x="490" y="510"/>
                  </a:lnTo>
                  <a:lnTo>
                    <a:pt x="500" y="500"/>
                  </a:lnTo>
                  <a:lnTo>
                    <a:pt x="510" y="490"/>
                  </a:lnTo>
                  <a:lnTo>
                    <a:pt x="519" y="480"/>
                  </a:lnTo>
                  <a:lnTo>
                    <a:pt x="527" y="468"/>
                  </a:lnTo>
                  <a:lnTo>
                    <a:pt x="536" y="457"/>
                  </a:lnTo>
                  <a:lnTo>
                    <a:pt x="543" y="445"/>
                  </a:lnTo>
                  <a:lnTo>
                    <a:pt x="551" y="432"/>
                  </a:lnTo>
                  <a:lnTo>
                    <a:pt x="557" y="420"/>
                  </a:lnTo>
                  <a:lnTo>
                    <a:pt x="563" y="407"/>
                  </a:lnTo>
                  <a:lnTo>
                    <a:pt x="568" y="394"/>
                  </a:lnTo>
                  <a:lnTo>
                    <a:pt x="572" y="380"/>
                  </a:lnTo>
                  <a:lnTo>
                    <a:pt x="577" y="366"/>
                  </a:lnTo>
                  <a:lnTo>
                    <a:pt x="580" y="352"/>
                  </a:lnTo>
                  <a:lnTo>
                    <a:pt x="582" y="338"/>
                  </a:lnTo>
                  <a:lnTo>
                    <a:pt x="584" y="323"/>
                  </a:lnTo>
                  <a:lnTo>
                    <a:pt x="585" y="308"/>
                  </a:lnTo>
                  <a:lnTo>
                    <a:pt x="586" y="293"/>
                  </a:lnTo>
                  <a:lnTo>
                    <a:pt x="585" y="278"/>
                  </a:lnTo>
                  <a:lnTo>
                    <a:pt x="584" y="264"/>
                  </a:lnTo>
                  <a:lnTo>
                    <a:pt x="582" y="249"/>
                  </a:lnTo>
                  <a:lnTo>
                    <a:pt x="580" y="235"/>
                  </a:lnTo>
                  <a:lnTo>
                    <a:pt x="577" y="220"/>
                  </a:lnTo>
                  <a:lnTo>
                    <a:pt x="572" y="207"/>
                  </a:lnTo>
                  <a:lnTo>
                    <a:pt x="568" y="193"/>
                  </a:lnTo>
                  <a:lnTo>
                    <a:pt x="563" y="180"/>
                  </a:lnTo>
                  <a:lnTo>
                    <a:pt x="557" y="167"/>
                  </a:lnTo>
                  <a:lnTo>
                    <a:pt x="551" y="154"/>
                  </a:lnTo>
                  <a:lnTo>
                    <a:pt x="543" y="141"/>
                  </a:lnTo>
                  <a:lnTo>
                    <a:pt x="536" y="130"/>
                  </a:lnTo>
                  <a:lnTo>
                    <a:pt x="527" y="119"/>
                  </a:lnTo>
                  <a:lnTo>
                    <a:pt x="519" y="107"/>
                  </a:lnTo>
                  <a:lnTo>
                    <a:pt x="510" y="96"/>
                  </a:lnTo>
                  <a:lnTo>
                    <a:pt x="500" y="87"/>
                  </a:lnTo>
                  <a:lnTo>
                    <a:pt x="490" y="77"/>
                  </a:lnTo>
                  <a:lnTo>
                    <a:pt x="479" y="67"/>
                  </a:lnTo>
                  <a:lnTo>
                    <a:pt x="468" y="59"/>
                  </a:lnTo>
                  <a:lnTo>
                    <a:pt x="456" y="50"/>
                  </a:lnTo>
                  <a:lnTo>
                    <a:pt x="445" y="43"/>
                  </a:lnTo>
                  <a:lnTo>
                    <a:pt x="433" y="36"/>
                  </a:lnTo>
                  <a:lnTo>
                    <a:pt x="420" y="30"/>
                  </a:lnTo>
                  <a:lnTo>
                    <a:pt x="407" y="23"/>
                  </a:lnTo>
                  <a:lnTo>
                    <a:pt x="393" y="18"/>
                  </a:lnTo>
                  <a:lnTo>
                    <a:pt x="380" y="14"/>
                  </a:lnTo>
                  <a:lnTo>
                    <a:pt x="366" y="9"/>
                  </a:lnTo>
                  <a:lnTo>
                    <a:pt x="352" y="6"/>
                  </a:lnTo>
                  <a:lnTo>
                    <a:pt x="337" y="4"/>
                  </a:lnTo>
                  <a:lnTo>
                    <a:pt x="323" y="2"/>
                  </a:lnTo>
                  <a:lnTo>
                    <a:pt x="308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94">
              <a:extLst>
                <a:ext uri="{FF2B5EF4-FFF2-40B4-BE49-F238E27FC236}">
                  <a16:creationId xmlns="" xmlns:a16="http://schemas.microsoft.com/office/drawing/2014/main" id="{B9B38B60-FDCA-4E4E-95E4-E55DF750A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208" y="6629719"/>
              <a:ext cx="65768" cy="94168"/>
            </a:xfrm>
            <a:custGeom>
              <a:avLst/>
              <a:gdLst>
                <a:gd name="T0" fmla="*/ 165 w 178"/>
                <a:gd name="T1" fmla="*/ 228 h 254"/>
                <a:gd name="T2" fmla="*/ 102 w 178"/>
                <a:gd name="T3" fmla="*/ 228 h 254"/>
                <a:gd name="T4" fmla="*/ 102 w 178"/>
                <a:gd name="T5" fmla="*/ 12 h 254"/>
                <a:gd name="T6" fmla="*/ 101 w 178"/>
                <a:gd name="T7" fmla="*/ 7 h 254"/>
                <a:gd name="T8" fmla="*/ 98 w 178"/>
                <a:gd name="T9" fmla="*/ 4 h 254"/>
                <a:gd name="T10" fmla="*/ 94 w 178"/>
                <a:gd name="T11" fmla="*/ 1 h 254"/>
                <a:gd name="T12" fmla="*/ 89 w 178"/>
                <a:gd name="T13" fmla="*/ 0 h 254"/>
                <a:gd name="T14" fmla="*/ 38 w 178"/>
                <a:gd name="T15" fmla="*/ 0 h 254"/>
                <a:gd name="T16" fmla="*/ 33 w 178"/>
                <a:gd name="T17" fmla="*/ 1 h 254"/>
                <a:gd name="T18" fmla="*/ 29 w 178"/>
                <a:gd name="T19" fmla="*/ 4 h 254"/>
                <a:gd name="T20" fmla="*/ 26 w 178"/>
                <a:gd name="T21" fmla="*/ 7 h 254"/>
                <a:gd name="T22" fmla="*/ 25 w 178"/>
                <a:gd name="T23" fmla="*/ 12 h 254"/>
                <a:gd name="T24" fmla="*/ 26 w 178"/>
                <a:gd name="T25" fmla="*/ 18 h 254"/>
                <a:gd name="T26" fmla="*/ 29 w 178"/>
                <a:gd name="T27" fmla="*/ 21 h 254"/>
                <a:gd name="T28" fmla="*/ 33 w 178"/>
                <a:gd name="T29" fmla="*/ 24 h 254"/>
                <a:gd name="T30" fmla="*/ 38 w 178"/>
                <a:gd name="T31" fmla="*/ 25 h 254"/>
                <a:gd name="T32" fmla="*/ 76 w 178"/>
                <a:gd name="T33" fmla="*/ 25 h 254"/>
                <a:gd name="T34" fmla="*/ 76 w 178"/>
                <a:gd name="T35" fmla="*/ 228 h 254"/>
                <a:gd name="T36" fmla="*/ 13 w 178"/>
                <a:gd name="T37" fmla="*/ 228 h 254"/>
                <a:gd name="T38" fmla="*/ 8 w 178"/>
                <a:gd name="T39" fmla="*/ 229 h 254"/>
                <a:gd name="T40" fmla="*/ 3 w 178"/>
                <a:gd name="T41" fmla="*/ 233 h 254"/>
                <a:gd name="T42" fmla="*/ 1 w 178"/>
                <a:gd name="T43" fmla="*/ 237 h 254"/>
                <a:gd name="T44" fmla="*/ 0 w 178"/>
                <a:gd name="T45" fmla="*/ 241 h 254"/>
                <a:gd name="T46" fmla="*/ 1 w 178"/>
                <a:gd name="T47" fmla="*/ 246 h 254"/>
                <a:gd name="T48" fmla="*/ 3 w 178"/>
                <a:gd name="T49" fmla="*/ 251 h 254"/>
                <a:gd name="T50" fmla="*/ 8 w 178"/>
                <a:gd name="T51" fmla="*/ 253 h 254"/>
                <a:gd name="T52" fmla="*/ 13 w 178"/>
                <a:gd name="T53" fmla="*/ 254 h 254"/>
                <a:gd name="T54" fmla="*/ 165 w 178"/>
                <a:gd name="T55" fmla="*/ 254 h 254"/>
                <a:gd name="T56" fmla="*/ 171 w 178"/>
                <a:gd name="T57" fmla="*/ 253 h 254"/>
                <a:gd name="T58" fmla="*/ 174 w 178"/>
                <a:gd name="T59" fmla="*/ 251 h 254"/>
                <a:gd name="T60" fmla="*/ 177 w 178"/>
                <a:gd name="T61" fmla="*/ 246 h 254"/>
                <a:gd name="T62" fmla="*/ 178 w 178"/>
                <a:gd name="T63" fmla="*/ 241 h 254"/>
                <a:gd name="T64" fmla="*/ 177 w 178"/>
                <a:gd name="T65" fmla="*/ 237 h 254"/>
                <a:gd name="T66" fmla="*/ 174 w 178"/>
                <a:gd name="T67" fmla="*/ 233 h 254"/>
                <a:gd name="T68" fmla="*/ 171 w 178"/>
                <a:gd name="T69" fmla="*/ 229 h 254"/>
                <a:gd name="T70" fmla="*/ 165 w 178"/>
                <a:gd name="T71" fmla="*/ 2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254">
                  <a:moveTo>
                    <a:pt x="165" y="228"/>
                  </a:moveTo>
                  <a:lnTo>
                    <a:pt x="102" y="22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4"/>
                  </a:lnTo>
                  <a:lnTo>
                    <a:pt x="94" y="1"/>
                  </a:lnTo>
                  <a:lnTo>
                    <a:pt x="89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5" y="12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4"/>
                  </a:lnTo>
                  <a:lnTo>
                    <a:pt x="38" y="25"/>
                  </a:lnTo>
                  <a:lnTo>
                    <a:pt x="76" y="25"/>
                  </a:lnTo>
                  <a:lnTo>
                    <a:pt x="76" y="228"/>
                  </a:lnTo>
                  <a:lnTo>
                    <a:pt x="13" y="228"/>
                  </a:lnTo>
                  <a:lnTo>
                    <a:pt x="8" y="229"/>
                  </a:lnTo>
                  <a:lnTo>
                    <a:pt x="3" y="233"/>
                  </a:lnTo>
                  <a:lnTo>
                    <a:pt x="1" y="237"/>
                  </a:lnTo>
                  <a:lnTo>
                    <a:pt x="0" y="241"/>
                  </a:lnTo>
                  <a:lnTo>
                    <a:pt x="1" y="246"/>
                  </a:lnTo>
                  <a:lnTo>
                    <a:pt x="3" y="251"/>
                  </a:lnTo>
                  <a:lnTo>
                    <a:pt x="8" y="253"/>
                  </a:lnTo>
                  <a:lnTo>
                    <a:pt x="13" y="254"/>
                  </a:lnTo>
                  <a:lnTo>
                    <a:pt x="165" y="254"/>
                  </a:lnTo>
                  <a:lnTo>
                    <a:pt x="171" y="253"/>
                  </a:lnTo>
                  <a:lnTo>
                    <a:pt x="174" y="251"/>
                  </a:lnTo>
                  <a:lnTo>
                    <a:pt x="177" y="246"/>
                  </a:lnTo>
                  <a:lnTo>
                    <a:pt x="178" y="241"/>
                  </a:lnTo>
                  <a:lnTo>
                    <a:pt x="177" y="237"/>
                  </a:lnTo>
                  <a:lnTo>
                    <a:pt x="174" y="233"/>
                  </a:lnTo>
                  <a:lnTo>
                    <a:pt x="171" y="229"/>
                  </a:lnTo>
                  <a:lnTo>
                    <a:pt x="165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95">
              <a:extLst>
                <a:ext uri="{FF2B5EF4-FFF2-40B4-BE49-F238E27FC236}">
                  <a16:creationId xmlns="" xmlns:a16="http://schemas.microsoft.com/office/drawing/2014/main" id="{389660A8-0B57-47F1-AD1F-5988F161A5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145" y="6581888"/>
              <a:ext cx="19432" cy="19432"/>
            </a:xfrm>
            <a:custGeom>
              <a:avLst/>
              <a:gdLst>
                <a:gd name="T0" fmla="*/ 25 w 51"/>
                <a:gd name="T1" fmla="*/ 26 h 51"/>
                <a:gd name="T2" fmla="*/ 25 w 51"/>
                <a:gd name="T3" fmla="*/ 38 h 51"/>
                <a:gd name="T4" fmla="*/ 25 w 51"/>
                <a:gd name="T5" fmla="*/ 26 h 51"/>
                <a:gd name="T6" fmla="*/ 25 w 51"/>
                <a:gd name="T7" fmla="*/ 26 h 51"/>
                <a:gd name="T8" fmla="*/ 25 w 51"/>
                <a:gd name="T9" fmla="*/ 51 h 51"/>
                <a:gd name="T10" fmla="*/ 31 w 51"/>
                <a:gd name="T11" fmla="*/ 50 h 51"/>
                <a:gd name="T12" fmla="*/ 35 w 51"/>
                <a:gd name="T13" fmla="*/ 49 h 51"/>
                <a:gd name="T14" fmla="*/ 39 w 51"/>
                <a:gd name="T15" fmla="*/ 47 h 51"/>
                <a:gd name="T16" fmla="*/ 44 w 51"/>
                <a:gd name="T17" fmla="*/ 44 h 51"/>
                <a:gd name="T18" fmla="*/ 47 w 51"/>
                <a:gd name="T19" fmla="*/ 39 h 51"/>
                <a:gd name="T20" fmla="*/ 49 w 51"/>
                <a:gd name="T21" fmla="*/ 35 h 51"/>
                <a:gd name="T22" fmla="*/ 50 w 51"/>
                <a:gd name="T23" fmla="*/ 31 h 51"/>
                <a:gd name="T24" fmla="*/ 51 w 51"/>
                <a:gd name="T25" fmla="*/ 26 h 51"/>
                <a:gd name="T26" fmla="*/ 50 w 51"/>
                <a:gd name="T27" fmla="*/ 20 h 51"/>
                <a:gd name="T28" fmla="*/ 49 w 51"/>
                <a:gd name="T29" fmla="*/ 16 h 51"/>
                <a:gd name="T30" fmla="*/ 47 w 51"/>
                <a:gd name="T31" fmla="*/ 12 h 51"/>
                <a:gd name="T32" fmla="*/ 44 w 51"/>
                <a:gd name="T33" fmla="*/ 7 h 51"/>
                <a:gd name="T34" fmla="*/ 39 w 51"/>
                <a:gd name="T35" fmla="*/ 4 h 51"/>
                <a:gd name="T36" fmla="*/ 35 w 51"/>
                <a:gd name="T37" fmla="*/ 2 h 51"/>
                <a:gd name="T38" fmla="*/ 31 w 51"/>
                <a:gd name="T39" fmla="*/ 1 h 51"/>
                <a:gd name="T40" fmla="*/ 25 w 51"/>
                <a:gd name="T41" fmla="*/ 0 h 51"/>
                <a:gd name="T42" fmla="*/ 20 w 51"/>
                <a:gd name="T43" fmla="*/ 1 h 51"/>
                <a:gd name="T44" fmla="*/ 16 w 51"/>
                <a:gd name="T45" fmla="*/ 2 h 51"/>
                <a:gd name="T46" fmla="*/ 11 w 51"/>
                <a:gd name="T47" fmla="*/ 4 h 51"/>
                <a:gd name="T48" fmla="*/ 7 w 51"/>
                <a:gd name="T49" fmla="*/ 7 h 51"/>
                <a:gd name="T50" fmla="*/ 4 w 51"/>
                <a:gd name="T51" fmla="*/ 12 h 51"/>
                <a:gd name="T52" fmla="*/ 2 w 51"/>
                <a:gd name="T53" fmla="*/ 16 h 51"/>
                <a:gd name="T54" fmla="*/ 1 w 51"/>
                <a:gd name="T55" fmla="*/ 20 h 51"/>
                <a:gd name="T56" fmla="*/ 0 w 51"/>
                <a:gd name="T57" fmla="*/ 26 h 51"/>
                <a:gd name="T58" fmla="*/ 1 w 51"/>
                <a:gd name="T59" fmla="*/ 31 h 51"/>
                <a:gd name="T60" fmla="*/ 2 w 51"/>
                <a:gd name="T61" fmla="*/ 35 h 51"/>
                <a:gd name="T62" fmla="*/ 4 w 51"/>
                <a:gd name="T63" fmla="*/ 39 h 51"/>
                <a:gd name="T64" fmla="*/ 7 w 51"/>
                <a:gd name="T65" fmla="*/ 44 h 51"/>
                <a:gd name="T66" fmla="*/ 11 w 51"/>
                <a:gd name="T67" fmla="*/ 47 h 51"/>
                <a:gd name="T68" fmla="*/ 16 w 51"/>
                <a:gd name="T69" fmla="*/ 49 h 51"/>
                <a:gd name="T70" fmla="*/ 20 w 51"/>
                <a:gd name="T71" fmla="*/ 50 h 51"/>
                <a:gd name="T72" fmla="*/ 25 w 51"/>
                <a:gd name="T7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1">
                  <a:moveTo>
                    <a:pt x="25" y="26"/>
                  </a:moveTo>
                  <a:lnTo>
                    <a:pt x="25" y="38"/>
                  </a:lnTo>
                  <a:lnTo>
                    <a:pt x="25" y="26"/>
                  </a:lnTo>
                  <a:lnTo>
                    <a:pt x="25" y="26"/>
                  </a:lnTo>
                  <a:close/>
                  <a:moveTo>
                    <a:pt x="25" y="51"/>
                  </a:moveTo>
                  <a:lnTo>
                    <a:pt x="31" y="50"/>
                  </a:lnTo>
                  <a:lnTo>
                    <a:pt x="35" y="49"/>
                  </a:lnTo>
                  <a:lnTo>
                    <a:pt x="39" y="47"/>
                  </a:lnTo>
                  <a:lnTo>
                    <a:pt x="44" y="44"/>
                  </a:lnTo>
                  <a:lnTo>
                    <a:pt x="47" y="39"/>
                  </a:lnTo>
                  <a:lnTo>
                    <a:pt x="49" y="35"/>
                  </a:lnTo>
                  <a:lnTo>
                    <a:pt x="50" y="31"/>
                  </a:lnTo>
                  <a:lnTo>
                    <a:pt x="51" y="26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7" y="12"/>
                  </a:lnTo>
                  <a:lnTo>
                    <a:pt x="44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6" y="49"/>
                  </a:lnTo>
                  <a:lnTo>
                    <a:pt x="20" y="50"/>
                  </a:ln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1B5221AC-6B4F-4939-9170-767AD303D7EF}"/>
              </a:ext>
            </a:extLst>
          </p:cNvPr>
          <p:cNvGrpSpPr/>
          <p:nvPr/>
        </p:nvGrpSpPr>
        <p:grpSpPr>
          <a:xfrm>
            <a:off x="5893797" y="1974551"/>
            <a:ext cx="404406" cy="407178"/>
            <a:chOff x="3797977" y="6543025"/>
            <a:chExt cx="218230" cy="2197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7" name="Freeform 93">
              <a:extLst>
                <a:ext uri="{FF2B5EF4-FFF2-40B4-BE49-F238E27FC236}">
                  <a16:creationId xmlns="" xmlns:a16="http://schemas.microsoft.com/office/drawing/2014/main" id="{94D3B2B4-E6CF-4261-B918-528BDBACFA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977" y="6543025"/>
              <a:ext cx="218230" cy="219725"/>
            </a:xfrm>
            <a:custGeom>
              <a:avLst/>
              <a:gdLst>
                <a:gd name="T0" fmla="*/ 240 w 586"/>
                <a:gd name="T1" fmla="*/ 555 h 586"/>
                <a:gd name="T2" fmla="*/ 177 w 586"/>
                <a:gd name="T3" fmla="*/ 534 h 586"/>
                <a:gd name="T4" fmla="*/ 123 w 586"/>
                <a:gd name="T5" fmla="*/ 499 h 586"/>
                <a:gd name="T6" fmla="*/ 79 w 586"/>
                <a:gd name="T7" fmla="*/ 453 h 586"/>
                <a:gd name="T8" fmla="*/ 46 w 586"/>
                <a:gd name="T9" fmla="*/ 397 h 586"/>
                <a:gd name="T10" fmla="*/ 29 w 586"/>
                <a:gd name="T11" fmla="*/ 334 h 586"/>
                <a:gd name="T12" fmla="*/ 27 w 586"/>
                <a:gd name="T13" fmla="*/ 266 h 586"/>
                <a:gd name="T14" fmla="*/ 42 w 586"/>
                <a:gd name="T15" fmla="*/ 202 h 586"/>
                <a:gd name="T16" fmla="*/ 71 w 586"/>
                <a:gd name="T17" fmla="*/ 145 h 586"/>
                <a:gd name="T18" fmla="*/ 113 w 586"/>
                <a:gd name="T19" fmla="*/ 95 h 586"/>
                <a:gd name="T20" fmla="*/ 165 w 586"/>
                <a:gd name="T21" fmla="*/ 59 h 586"/>
                <a:gd name="T22" fmla="*/ 227 w 586"/>
                <a:gd name="T23" fmla="*/ 34 h 586"/>
                <a:gd name="T24" fmla="*/ 293 w 586"/>
                <a:gd name="T25" fmla="*/ 26 h 586"/>
                <a:gd name="T26" fmla="*/ 360 w 586"/>
                <a:gd name="T27" fmla="*/ 34 h 586"/>
                <a:gd name="T28" fmla="*/ 420 w 586"/>
                <a:gd name="T29" fmla="*/ 59 h 586"/>
                <a:gd name="T30" fmla="*/ 473 w 586"/>
                <a:gd name="T31" fmla="*/ 95 h 586"/>
                <a:gd name="T32" fmla="*/ 514 w 586"/>
                <a:gd name="T33" fmla="*/ 145 h 586"/>
                <a:gd name="T34" fmla="*/ 544 w 586"/>
                <a:gd name="T35" fmla="*/ 202 h 586"/>
                <a:gd name="T36" fmla="*/ 560 w 586"/>
                <a:gd name="T37" fmla="*/ 266 h 586"/>
                <a:gd name="T38" fmla="*/ 557 w 586"/>
                <a:gd name="T39" fmla="*/ 334 h 586"/>
                <a:gd name="T40" fmla="*/ 539 w 586"/>
                <a:gd name="T41" fmla="*/ 397 h 586"/>
                <a:gd name="T42" fmla="*/ 507 w 586"/>
                <a:gd name="T43" fmla="*/ 453 h 586"/>
                <a:gd name="T44" fmla="*/ 463 w 586"/>
                <a:gd name="T45" fmla="*/ 499 h 586"/>
                <a:gd name="T46" fmla="*/ 409 w 586"/>
                <a:gd name="T47" fmla="*/ 534 h 586"/>
                <a:gd name="T48" fmla="*/ 347 w 586"/>
                <a:gd name="T49" fmla="*/ 555 h 586"/>
                <a:gd name="T50" fmla="*/ 293 w 586"/>
                <a:gd name="T51" fmla="*/ 0 h 586"/>
                <a:gd name="T52" fmla="*/ 220 w 586"/>
                <a:gd name="T53" fmla="*/ 9 h 586"/>
                <a:gd name="T54" fmla="*/ 154 w 586"/>
                <a:gd name="T55" fmla="*/ 36 h 586"/>
                <a:gd name="T56" fmla="*/ 96 w 586"/>
                <a:gd name="T57" fmla="*/ 77 h 586"/>
                <a:gd name="T58" fmla="*/ 51 w 586"/>
                <a:gd name="T59" fmla="*/ 130 h 586"/>
                <a:gd name="T60" fmla="*/ 18 w 586"/>
                <a:gd name="T61" fmla="*/ 193 h 586"/>
                <a:gd name="T62" fmla="*/ 1 w 586"/>
                <a:gd name="T63" fmla="*/ 264 h 586"/>
                <a:gd name="T64" fmla="*/ 3 w 586"/>
                <a:gd name="T65" fmla="*/ 338 h 586"/>
                <a:gd name="T66" fmla="*/ 23 w 586"/>
                <a:gd name="T67" fmla="*/ 407 h 586"/>
                <a:gd name="T68" fmla="*/ 58 w 586"/>
                <a:gd name="T69" fmla="*/ 468 h 586"/>
                <a:gd name="T70" fmla="*/ 106 w 586"/>
                <a:gd name="T71" fmla="*/ 519 h 586"/>
                <a:gd name="T72" fmla="*/ 167 w 586"/>
                <a:gd name="T73" fmla="*/ 557 h 586"/>
                <a:gd name="T74" fmla="*/ 234 w 586"/>
                <a:gd name="T75" fmla="*/ 580 h 586"/>
                <a:gd name="T76" fmla="*/ 308 w 586"/>
                <a:gd name="T77" fmla="*/ 586 h 586"/>
                <a:gd name="T78" fmla="*/ 380 w 586"/>
                <a:gd name="T79" fmla="*/ 573 h 586"/>
                <a:gd name="T80" fmla="*/ 445 w 586"/>
                <a:gd name="T81" fmla="*/ 544 h 586"/>
                <a:gd name="T82" fmla="*/ 500 w 586"/>
                <a:gd name="T83" fmla="*/ 500 h 586"/>
                <a:gd name="T84" fmla="*/ 543 w 586"/>
                <a:gd name="T85" fmla="*/ 445 h 586"/>
                <a:gd name="T86" fmla="*/ 572 w 586"/>
                <a:gd name="T87" fmla="*/ 380 h 586"/>
                <a:gd name="T88" fmla="*/ 585 w 586"/>
                <a:gd name="T89" fmla="*/ 308 h 586"/>
                <a:gd name="T90" fmla="*/ 580 w 586"/>
                <a:gd name="T91" fmla="*/ 235 h 586"/>
                <a:gd name="T92" fmla="*/ 557 w 586"/>
                <a:gd name="T93" fmla="*/ 167 h 586"/>
                <a:gd name="T94" fmla="*/ 519 w 586"/>
                <a:gd name="T95" fmla="*/ 107 h 586"/>
                <a:gd name="T96" fmla="*/ 468 w 586"/>
                <a:gd name="T97" fmla="*/ 59 h 586"/>
                <a:gd name="T98" fmla="*/ 407 w 586"/>
                <a:gd name="T99" fmla="*/ 23 h 586"/>
                <a:gd name="T100" fmla="*/ 337 w 586"/>
                <a:gd name="T101" fmla="*/ 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6" h="586">
                  <a:moveTo>
                    <a:pt x="293" y="560"/>
                  </a:moveTo>
                  <a:lnTo>
                    <a:pt x="279" y="560"/>
                  </a:lnTo>
                  <a:lnTo>
                    <a:pt x="265" y="559"/>
                  </a:lnTo>
                  <a:lnTo>
                    <a:pt x="252" y="557"/>
                  </a:lnTo>
                  <a:lnTo>
                    <a:pt x="240" y="555"/>
                  </a:lnTo>
                  <a:lnTo>
                    <a:pt x="227" y="552"/>
                  </a:lnTo>
                  <a:lnTo>
                    <a:pt x="214" y="548"/>
                  </a:lnTo>
                  <a:lnTo>
                    <a:pt x="201" y="544"/>
                  </a:lnTo>
                  <a:lnTo>
                    <a:pt x="189" y="540"/>
                  </a:lnTo>
                  <a:lnTo>
                    <a:pt x="177" y="534"/>
                  </a:lnTo>
                  <a:lnTo>
                    <a:pt x="165" y="528"/>
                  </a:lnTo>
                  <a:lnTo>
                    <a:pt x="155" y="522"/>
                  </a:lnTo>
                  <a:lnTo>
                    <a:pt x="144" y="515"/>
                  </a:lnTo>
                  <a:lnTo>
                    <a:pt x="133" y="508"/>
                  </a:lnTo>
                  <a:lnTo>
                    <a:pt x="123" y="499"/>
                  </a:lnTo>
                  <a:lnTo>
                    <a:pt x="113" y="492"/>
                  </a:lnTo>
                  <a:lnTo>
                    <a:pt x="104" y="482"/>
                  </a:lnTo>
                  <a:lnTo>
                    <a:pt x="95" y="473"/>
                  </a:lnTo>
                  <a:lnTo>
                    <a:pt x="87" y="464"/>
                  </a:lnTo>
                  <a:lnTo>
                    <a:pt x="79" y="453"/>
                  </a:lnTo>
                  <a:lnTo>
                    <a:pt x="71" y="442"/>
                  </a:lnTo>
                  <a:lnTo>
                    <a:pt x="65" y="431"/>
                  </a:lnTo>
                  <a:lnTo>
                    <a:pt x="58" y="421"/>
                  </a:lnTo>
                  <a:lnTo>
                    <a:pt x="52" y="409"/>
                  </a:lnTo>
                  <a:lnTo>
                    <a:pt x="46" y="397"/>
                  </a:lnTo>
                  <a:lnTo>
                    <a:pt x="42" y="385"/>
                  </a:lnTo>
                  <a:lnTo>
                    <a:pt x="38" y="372"/>
                  </a:lnTo>
                  <a:lnTo>
                    <a:pt x="34" y="359"/>
                  </a:lnTo>
                  <a:lnTo>
                    <a:pt x="31" y="347"/>
                  </a:lnTo>
                  <a:lnTo>
                    <a:pt x="29" y="334"/>
                  </a:lnTo>
                  <a:lnTo>
                    <a:pt x="27" y="321"/>
                  </a:lnTo>
                  <a:lnTo>
                    <a:pt x="26" y="307"/>
                  </a:lnTo>
                  <a:lnTo>
                    <a:pt x="26" y="293"/>
                  </a:lnTo>
                  <a:lnTo>
                    <a:pt x="26" y="280"/>
                  </a:lnTo>
                  <a:lnTo>
                    <a:pt x="27" y="266"/>
                  </a:lnTo>
                  <a:lnTo>
                    <a:pt x="29" y="253"/>
                  </a:lnTo>
                  <a:lnTo>
                    <a:pt x="31" y="239"/>
                  </a:lnTo>
                  <a:lnTo>
                    <a:pt x="34" y="226"/>
                  </a:lnTo>
                  <a:lnTo>
                    <a:pt x="38" y="214"/>
                  </a:lnTo>
                  <a:lnTo>
                    <a:pt x="42" y="202"/>
                  </a:lnTo>
                  <a:lnTo>
                    <a:pt x="46" y="190"/>
                  </a:lnTo>
                  <a:lnTo>
                    <a:pt x="52" y="178"/>
                  </a:lnTo>
                  <a:lnTo>
                    <a:pt x="58" y="166"/>
                  </a:lnTo>
                  <a:lnTo>
                    <a:pt x="65" y="155"/>
                  </a:lnTo>
                  <a:lnTo>
                    <a:pt x="71" y="145"/>
                  </a:lnTo>
                  <a:lnTo>
                    <a:pt x="79" y="134"/>
                  </a:lnTo>
                  <a:lnTo>
                    <a:pt x="87" y="123"/>
                  </a:lnTo>
                  <a:lnTo>
                    <a:pt x="95" y="114"/>
                  </a:lnTo>
                  <a:lnTo>
                    <a:pt x="104" y="105"/>
                  </a:lnTo>
                  <a:lnTo>
                    <a:pt x="113" y="95"/>
                  </a:lnTo>
                  <a:lnTo>
                    <a:pt x="123" y="87"/>
                  </a:lnTo>
                  <a:lnTo>
                    <a:pt x="133" y="79"/>
                  </a:lnTo>
                  <a:lnTo>
                    <a:pt x="144" y="72"/>
                  </a:lnTo>
                  <a:lnTo>
                    <a:pt x="155" y="65"/>
                  </a:lnTo>
                  <a:lnTo>
                    <a:pt x="165" y="59"/>
                  </a:lnTo>
                  <a:lnTo>
                    <a:pt x="177" y="52"/>
                  </a:lnTo>
                  <a:lnTo>
                    <a:pt x="189" y="47"/>
                  </a:lnTo>
                  <a:lnTo>
                    <a:pt x="201" y="42"/>
                  </a:lnTo>
                  <a:lnTo>
                    <a:pt x="214" y="38"/>
                  </a:lnTo>
                  <a:lnTo>
                    <a:pt x="227" y="34"/>
                  </a:lnTo>
                  <a:lnTo>
                    <a:pt x="240" y="31"/>
                  </a:lnTo>
                  <a:lnTo>
                    <a:pt x="252" y="29"/>
                  </a:lnTo>
                  <a:lnTo>
                    <a:pt x="265" y="28"/>
                  </a:lnTo>
                  <a:lnTo>
                    <a:pt x="279" y="27"/>
                  </a:lnTo>
                  <a:lnTo>
                    <a:pt x="293" y="26"/>
                  </a:lnTo>
                  <a:lnTo>
                    <a:pt x="307" y="27"/>
                  </a:lnTo>
                  <a:lnTo>
                    <a:pt x="320" y="28"/>
                  </a:lnTo>
                  <a:lnTo>
                    <a:pt x="334" y="29"/>
                  </a:lnTo>
                  <a:lnTo>
                    <a:pt x="347" y="31"/>
                  </a:lnTo>
                  <a:lnTo>
                    <a:pt x="360" y="34"/>
                  </a:lnTo>
                  <a:lnTo>
                    <a:pt x="373" y="38"/>
                  </a:lnTo>
                  <a:lnTo>
                    <a:pt x="385" y="42"/>
                  </a:lnTo>
                  <a:lnTo>
                    <a:pt x="397" y="47"/>
                  </a:lnTo>
                  <a:lnTo>
                    <a:pt x="409" y="52"/>
                  </a:lnTo>
                  <a:lnTo>
                    <a:pt x="420" y="59"/>
                  </a:lnTo>
                  <a:lnTo>
                    <a:pt x="432" y="65"/>
                  </a:lnTo>
                  <a:lnTo>
                    <a:pt x="442" y="72"/>
                  </a:lnTo>
                  <a:lnTo>
                    <a:pt x="453" y="79"/>
                  </a:lnTo>
                  <a:lnTo>
                    <a:pt x="463" y="87"/>
                  </a:lnTo>
                  <a:lnTo>
                    <a:pt x="473" y="95"/>
                  </a:lnTo>
                  <a:lnTo>
                    <a:pt x="482" y="105"/>
                  </a:lnTo>
                  <a:lnTo>
                    <a:pt x="491" y="114"/>
                  </a:lnTo>
                  <a:lnTo>
                    <a:pt x="499" y="123"/>
                  </a:lnTo>
                  <a:lnTo>
                    <a:pt x="507" y="134"/>
                  </a:lnTo>
                  <a:lnTo>
                    <a:pt x="514" y="145"/>
                  </a:lnTo>
                  <a:lnTo>
                    <a:pt x="522" y="155"/>
                  </a:lnTo>
                  <a:lnTo>
                    <a:pt x="528" y="166"/>
                  </a:lnTo>
                  <a:lnTo>
                    <a:pt x="534" y="178"/>
                  </a:lnTo>
                  <a:lnTo>
                    <a:pt x="539" y="190"/>
                  </a:lnTo>
                  <a:lnTo>
                    <a:pt x="544" y="202"/>
                  </a:lnTo>
                  <a:lnTo>
                    <a:pt x="549" y="214"/>
                  </a:lnTo>
                  <a:lnTo>
                    <a:pt x="552" y="226"/>
                  </a:lnTo>
                  <a:lnTo>
                    <a:pt x="555" y="239"/>
                  </a:lnTo>
                  <a:lnTo>
                    <a:pt x="557" y="253"/>
                  </a:lnTo>
                  <a:lnTo>
                    <a:pt x="560" y="266"/>
                  </a:lnTo>
                  <a:lnTo>
                    <a:pt x="560" y="280"/>
                  </a:lnTo>
                  <a:lnTo>
                    <a:pt x="561" y="293"/>
                  </a:lnTo>
                  <a:lnTo>
                    <a:pt x="560" y="307"/>
                  </a:lnTo>
                  <a:lnTo>
                    <a:pt x="560" y="321"/>
                  </a:lnTo>
                  <a:lnTo>
                    <a:pt x="557" y="334"/>
                  </a:lnTo>
                  <a:lnTo>
                    <a:pt x="555" y="347"/>
                  </a:lnTo>
                  <a:lnTo>
                    <a:pt x="552" y="359"/>
                  </a:lnTo>
                  <a:lnTo>
                    <a:pt x="549" y="372"/>
                  </a:lnTo>
                  <a:lnTo>
                    <a:pt x="544" y="385"/>
                  </a:lnTo>
                  <a:lnTo>
                    <a:pt x="539" y="397"/>
                  </a:lnTo>
                  <a:lnTo>
                    <a:pt x="534" y="409"/>
                  </a:lnTo>
                  <a:lnTo>
                    <a:pt x="528" y="421"/>
                  </a:lnTo>
                  <a:lnTo>
                    <a:pt x="522" y="431"/>
                  </a:lnTo>
                  <a:lnTo>
                    <a:pt x="514" y="442"/>
                  </a:lnTo>
                  <a:lnTo>
                    <a:pt x="507" y="453"/>
                  </a:lnTo>
                  <a:lnTo>
                    <a:pt x="499" y="464"/>
                  </a:lnTo>
                  <a:lnTo>
                    <a:pt x="491" y="473"/>
                  </a:lnTo>
                  <a:lnTo>
                    <a:pt x="482" y="482"/>
                  </a:lnTo>
                  <a:lnTo>
                    <a:pt x="473" y="492"/>
                  </a:lnTo>
                  <a:lnTo>
                    <a:pt x="463" y="499"/>
                  </a:lnTo>
                  <a:lnTo>
                    <a:pt x="453" y="508"/>
                  </a:lnTo>
                  <a:lnTo>
                    <a:pt x="442" y="515"/>
                  </a:lnTo>
                  <a:lnTo>
                    <a:pt x="432" y="522"/>
                  </a:lnTo>
                  <a:lnTo>
                    <a:pt x="420" y="528"/>
                  </a:lnTo>
                  <a:lnTo>
                    <a:pt x="409" y="534"/>
                  </a:lnTo>
                  <a:lnTo>
                    <a:pt x="397" y="540"/>
                  </a:lnTo>
                  <a:lnTo>
                    <a:pt x="385" y="544"/>
                  </a:lnTo>
                  <a:lnTo>
                    <a:pt x="373" y="548"/>
                  </a:lnTo>
                  <a:lnTo>
                    <a:pt x="360" y="552"/>
                  </a:lnTo>
                  <a:lnTo>
                    <a:pt x="347" y="555"/>
                  </a:lnTo>
                  <a:lnTo>
                    <a:pt x="334" y="557"/>
                  </a:lnTo>
                  <a:lnTo>
                    <a:pt x="320" y="559"/>
                  </a:lnTo>
                  <a:lnTo>
                    <a:pt x="307" y="560"/>
                  </a:lnTo>
                  <a:lnTo>
                    <a:pt x="293" y="560"/>
                  </a:lnTo>
                  <a:close/>
                  <a:moveTo>
                    <a:pt x="293" y="0"/>
                  </a:moveTo>
                  <a:lnTo>
                    <a:pt x="278" y="1"/>
                  </a:lnTo>
                  <a:lnTo>
                    <a:pt x="263" y="2"/>
                  </a:lnTo>
                  <a:lnTo>
                    <a:pt x="248" y="4"/>
                  </a:lnTo>
                  <a:lnTo>
                    <a:pt x="234" y="6"/>
                  </a:lnTo>
                  <a:lnTo>
                    <a:pt x="220" y="9"/>
                  </a:lnTo>
                  <a:lnTo>
                    <a:pt x="206" y="14"/>
                  </a:lnTo>
                  <a:lnTo>
                    <a:pt x="192" y="18"/>
                  </a:lnTo>
                  <a:lnTo>
                    <a:pt x="179" y="23"/>
                  </a:lnTo>
                  <a:lnTo>
                    <a:pt x="167" y="30"/>
                  </a:lnTo>
                  <a:lnTo>
                    <a:pt x="154" y="36"/>
                  </a:lnTo>
                  <a:lnTo>
                    <a:pt x="141" y="43"/>
                  </a:lnTo>
                  <a:lnTo>
                    <a:pt x="129" y="50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6" y="77"/>
                  </a:lnTo>
                  <a:lnTo>
                    <a:pt x="86" y="87"/>
                  </a:lnTo>
                  <a:lnTo>
                    <a:pt x="76" y="96"/>
                  </a:lnTo>
                  <a:lnTo>
                    <a:pt x="67" y="107"/>
                  </a:lnTo>
                  <a:lnTo>
                    <a:pt x="58" y="119"/>
                  </a:lnTo>
                  <a:lnTo>
                    <a:pt x="51" y="130"/>
                  </a:lnTo>
                  <a:lnTo>
                    <a:pt x="43" y="141"/>
                  </a:lnTo>
                  <a:lnTo>
                    <a:pt x="36" y="154"/>
                  </a:lnTo>
                  <a:lnTo>
                    <a:pt x="29" y="167"/>
                  </a:lnTo>
                  <a:lnTo>
                    <a:pt x="23" y="180"/>
                  </a:lnTo>
                  <a:lnTo>
                    <a:pt x="18" y="193"/>
                  </a:lnTo>
                  <a:lnTo>
                    <a:pt x="13" y="207"/>
                  </a:lnTo>
                  <a:lnTo>
                    <a:pt x="10" y="220"/>
                  </a:lnTo>
                  <a:lnTo>
                    <a:pt x="7" y="235"/>
                  </a:lnTo>
                  <a:lnTo>
                    <a:pt x="3" y="249"/>
                  </a:lnTo>
                  <a:lnTo>
                    <a:pt x="1" y="264"/>
                  </a:lnTo>
                  <a:lnTo>
                    <a:pt x="0" y="278"/>
                  </a:lnTo>
                  <a:lnTo>
                    <a:pt x="0" y="293"/>
                  </a:lnTo>
                  <a:lnTo>
                    <a:pt x="0" y="308"/>
                  </a:lnTo>
                  <a:lnTo>
                    <a:pt x="1" y="323"/>
                  </a:lnTo>
                  <a:lnTo>
                    <a:pt x="3" y="338"/>
                  </a:lnTo>
                  <a:lnTo>
                    <a:pt x="7" y="352"/>
                  </a:lnTo>
                  <a:lnTo>
                    <a:pt x="10" y="366"/>
                  </a:lnTo>
                  <a:lnTo>
                    <a:pt x="13" y="380"/>
                  </a:lnTo>
                  <a:lnTo>
                    <a:pt x="18" y="394"/>
                  </a:lnTo>
                  <a:lnTo>
                    <a:pt x="23" y="407"/>
                  </a:lnTo>
                  <a:lnTo>
                    <a:pt x="29" y="420"/>
                  </a:lnTo>
                  <a:lnTo>
                    <a:pt x="36" y="432"/>
                  </a:lnTo>
                  <a:lnTo>
                    <a:pt x="43" y="445"/>
                  </a:lnTo>
                  <a:lnTo>
                    <a:pt x="51" y="457"/>
                  </a:lnTo>
                  <a:lnTo>
                    <a:pt x="58" y="468"/>
                  </a:lnTo>
                  <a:lnTo>
                    <a:pt x="67" y="480"/>
                  </a:lnTo>
                  <a:lnTo>
                    <a:pt x="76" y="490"/>
                  </a:lnTo>
                  <a:lnTo>
                    <a:pt x="86" y="500"/>
                  </a:lnTo>
                  <a:lnTo>
                    <a:pt x="96" y="510"/>
                  </a:lnTo>
                  <a:lnTo>
                    <a:pt x="106" y="519"/>
                  </a:lnTo>
                  <a:lnTo>
                    <a:pt x="118" y="528"/>
                  </a:lnTo>
                  <a:lnTo>
                    <a:pt x="129" y="536"/>
                  </a:lnTo>
                  <a:lnTo>
                    <a:pt x="141" y="544"/>
                  </a:lnTo>
                  <a:lnTo>
                    <a:pt x="154" y="551"/>
                  </a:lnTo>
                  <a:lnTo>
                    <a:pt x="167" y="557"/>
                  </a:lnTo>
                  <a:lnTo>
                    <a:pt x="179" y="563"/>
                  </a:lnTo>
                  <a:lnTo>
                    <a:pt x="192" y="568"/>
                  </a:lnTo>
                  <a:lnTo>
                    <a:pt x="206" y="573"/>
                  </a:lnTo>
                  <a:lnTo>
                    <a:pt x="220" y="576"/>
                  </a:lnTo>
                  <a:lnTo>
                    <a:pt x="234" y="580"/>
                  </a:lnTo>
                  <a:lnTo>
                    <a:pt x="248" y="583"/>
                  </a:lnTo>
                  <a:lnTo>
                    <a:pt x="263" y="585"/>
                  </a:lnTo>
                  <a:lnTo>
                    <a:pt x="278" y="586"/>
                  </a:lnTo>
                  <a:lnTo>
                    <a:pt x="293" y="586"/>
                  </a:lnTo>
                  <a:lnTo>
                    <a:pt x="308" y="586"/>
                  </a:lnTo>
                  <a:lnTo>
                    <a:pt x="323" y="585"/>
                  </a:lnTo>
                  <a:lnTo>
                    <a:pt x="337" y="583"/>
                  </a:lnTo>
                  <a:lnTo>
                    <a:pt x="352" y="580"/>
                  </a:lnTo>
                  <a:lnTo>
                    <a:pt x="366" y="576"/>
                  </a:lnTo>
                  <a:lnTo>
                    <a:pt x="380" y="573"/>
                  </a:lnTo>
                  <a:lnTo>
                    <a:pt x="393" y="568"/>
                  </a:lnTo>
                  <a:lnTo>
                    <a:pt x="407" y="563"/>
                  </a:lnTo>
                  <a:lnTo>
                    <a:pt x="420" y="557"/>
                  </a:lnTo>
                  <a:lnTo>
                    <a:pt x="433" y="551"/>
                  </a:lnTo>
                  <a:lnTo>
                    <a:pt x="445" y="544"/>
                  </a:lnTo>
                  <a:lnTo>
                    <a:pt x="456" y="536"/>
                  </a:lnTo>
                  <a:lnTo>
                    <a:pt x="468" y="528"/>
                  </a:lnTo>
                  <a:lnTo>
                    <a:pt x="479" y="519"/>
                  </a:lnTo>
                  <a:lnTo>
                    <a:pt x="490" y="510"/>
                  </a:lnTo>
                  <a:lnTo>
                    <a:pt x="500" y="500"/>
                  </a:lnTo>
                  <a:lnTo>
                    <a:pt x="510" y="490"/>
                  </a:lnTo>
                  <a:lnTo>
                    <a:pt x="519" y="480"/>
                  </a:lnTo>
                  <a:lnTo>
                    <a:pt x="527" y="468"/>
                  </a:lnTo>
                  <a:lnTo>
                    <a:pt x="536" y="457"/>
                  </a:lnTo>
                  <a:lnTo>
                    <a:pt x="543" y="445"/>
                  </a:lnTo>
                  <a:lnTo>
                    <a:pt x="551" y="432"/>
                  </a:lnTo>
                  <a:lnTo>
                    <a:pt x="557" y="420"/>
                  </a:lnTo>
                  <a:lnTo>
                    <a:pt x="563" y="407"/>
                  </a:lnTo>
                  <a:lnTo>
                    <a:pt x="568" y="394"/>
                  </a:lnTo>
                  <a:lnTo>
                    <a:pt x="572" y="380"/>
                  </a:lnTo>
                  <a:lnTo>
                    <a:pt x="577" y="366"/>
                  </a:lnTo>
                  <a:lnTo>
                    <a:pt x="580" y="352"/>
                  </a:lnTo>
                  <a:lnTo>
                    <a:pt x="582" y="338"/>
                  </a:lnTo>
                  <a:lnTo>
                    <a:pt x="584" y="323"/>
                  </a:lnTo>
                  <a:lnTo>
                    <a:pt x="585" y="308"/>
                  </a:lnTo>
                  <a:lnTo>
                    <a:pt x="586" y="293"/>
                  </a:lnTo>
                  <a:lnTo>
                    <a:pt x="585" y="278"/>
                  </a:lnTo>
                  <a:lnTo>
                    <a:pt x="584" y="264"/>
                  </a:lnTo>
                  <a:lnTo>
                    <a:pt x="582" y="249"/>
                  </a:lnTo>
                  <a:lnTo>
                    <a:pt x="580" y="235"/>
                  </a:lnTo>
                  <a:lnTo>
                    <a:pt x="577" y="220"/>
                  </a:lnTo>
                  <a:lnTo>
                    <a:pt x="572" y="207"/>
                  </a:lnTo>
                  <a:lnTo>
                    <a:pt x="568" y="193"/>
                  </a:lnTo>
                  <a:lnTo>
                    <a:pt x="563" y="180"/>
                  </a:lnTo>
                  <a:lnTo>
                    <a:pt x="557" y="167"/>
                  </a:lnTo>
                  <a:lnTo>
                    <a:pt x="551" y="154"/>
                  </a:lnTo>
                  <a:lnTo>
                    <a:pt x="543" y="141"/>
                  </a:lnTo>
                  <a:lnTo>
                    <a:pt x="536" y="130"/>
                  </a:lnTo>
                  <a:lnTo>
                    <a:pt x="527" y="119"/>
                  </a:lnTo>
                  <a:lnTo>
                    <a:pt x="519" y="107"/>
                  </a:lnTo>
                  <a:lnTo>
                    <a:pt x="510" y="96"/>
                  </a:lnTo>
                  <a:lnTo>
                    <a:pt x="500" y="87"/>
                  </a:lnTo>
                  <a:lnTo>
                    <a:pt x="490" y="77"/>
                  </a:lnTo>
                  <a:lnTo>
                    <a:pt x="479" y="67"/>
                  </a:lnTo>
                  <a:lnTo>
                    <a:pt x="468" y="59"/>
                  </a:lnTo>
                  <a:lnTo>
                    <a:pt x="456" y="50"/>
                  </a:lnTo>
                  <a:lnTo>
                    <a:pt x="445" y="43"/>
                  </a:lnTo>
                  <a:lnTo>
                    <a:pt x="433" y="36"/>
                  </a:lnTo>
                  <a:lnTo>
                    <a:pt x="420" y="30"/>
                  </a:lnTo>
                  <a:lnTo>
                    <a:pt x="407" y="23"/>
                  </a:lnTo>
                  <a:lnTo>
                    <a:pt x="393" y="18"/>
                  </a:lnTo>
                  <a:lnTo>
                    <a:pt x="380" y="14"/>
                  </a:lnTo>
                  <a:lnTo>
                    <a:pt x="366" y="9"/>
                  </a:lnTo>
                  <a:lnTo>
                    <a:pt x="352" y="6"/>
                  </a:lnTo>
                  <a:lnTo>
                    <a:pt x="337" y="4"/>
                  </a:lnTo>
                  <a:lnTo>
                    <a:pt x="323" y="2"/>
                  </a:lnTo>
                  <a:lnTo>
                    <a:pt x="308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94">
              <a:extLst>
                <a:ext uri="{FF2B5EF4-FFF2-40B4-BE49-F238E27FC236}">
                  <a16:creationId xmlns="" xmlns:a16="http://schemas.microsoft.com/office/drawing/2014/main" id="{849F0D31-4036-4490-BC3D-AC9F937CF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208" y="6629719"/>
              <a:ext cx="65768" cy="94168"/>
            </a:xfrm>
            <a:custGeom>
              <a:avLst/>
              <a:gdLst>
                <a:gd name="T0" fmla="*/ 165 w 178"/>
                <a:gd name="T1" fmla="*/ 228 h 254"/>
                <a:gd name="T2" fmla="*/ 102 w 178"/>
                <a:gd name="T3" fmla="*/ 228 h 254"/>
                <a:gd name="T4" fmla="*/ 102 w 178"/>
                <a:gd name="T5" fmla="*/ 12 h 254"/>
                <a:gd name="T6" fmla="*/ 101 w 178"/>
                <a:gd name="T7" fmla="*/ 7 h 254"/>
                <a:gd name="T8" fmla="*/ 98 w 178"/>
                <a:gd name="T9" fmla="*/ 4 h 254"/>
                <a:gd name="T10" fmla="*/ 94 w 178"/>
                <a:gd name="T11" fmla="*/ 1 h 254"/>
                <a:gd name="T12" fmla="*/ 89 w 178"/>
                <a:gd name="T13" fmla="*/ 0 h 254"/>
                <a:gd name="T14" fmla="*/ 38 w 178"/>
                <a:gd name="T15" fmla="*/ 0 h 254"/>
                <a:gd name="T16" fmla="*/ 33 w 178"/>
                <a:gd name="T17" fmla="*/ 1 h 254"/>
                <a:gd name="T18" fmla="*/ 29 w 178"/>
                <a:gd name="T19" fmla="*/ 4 h 254"/>
                <a:gd name="T20" fmla="*/ 26 w 178"/>
                <a:gd name="T21" fmla="*/ 7 h 254"/>
                <a:gd name="T22" fmla="*/ 25 w 178"/>
                <a:gd name="T23" fmla="*/ 12 h 254"/>
                <a:gd name="T24" fmla="*/ 26 w 178"/>
                <a:gd name="T25" fmla="*/ 18 h 254"/>
                <a:gd name="T26" fmla="*/ 29 w 178"/>
                <a:gd name="T27" fmla="*/ 21 h 254"/>
                <a:gd name="T28" fmla="*/ 33 w 178"/>
                <a:gd name="T29" fmla="*/ 24 h 254"/>
                <a:gd name="T30" fmla="*/ 38 w 178"/>
                <a:gd name="T31" fmla="*/ 25 h 254"/>
                <a:gd name="T32" fmla="*/ 76 w 178"/>
                <a:gd name="T33" fmla="*/ 25 h 254"/>
                <a:gd name="T34" fmla="*/ 76 w 178"/>
                <a:gd name="T35" fmla="*/ 228 h 254"/>
                <a:gd name="T36" fmla="*/ 13 w 178"/>
                <a:gd name="T37" fmla="*/ 228 h 254"/>
                <a:gd name="T38" fmla="*/ 8 w 178"/>
                <a:gd name="T39" fmla="*/ 229 h 254"/>
                <a:gd name="T40" fmla="*/ 3 w 178"/>
                <a:gd name="T41" fmla="*/ 233 h 254"/>
                <a:gd name="T42" fmla="*/ 1 w 178"/>
                <a:gd name="T43" fmla="*/ 237 h 254"/>
                <a:gd name="T44" fmla="*/ 0 w 178"/>
                <a:gd name="T45" fmla="*/ 241 h 254"/>
                <a:gd name="T46" fmla="*/ 1 w 178"/>
                <a:gd name="T47" fmla="*/ 246 h 254"/>
                <a:gd name="T48" fmla="*/ 3 w 178"/>
                <a:gd name="T49" fmla="*/ 251 h 254"/>
                <a:gd name="T50" fmla="*/ 8 w 178"/>
                <a:gd name="T51" fmla="*/ 253 h 254"/>
                <a:gd name="T52" fmla="*/ 13 w 178"/>
                <a:gd name="T53" fmla="*/ 254 h 254"/>
                <a:gd name="T54" fmla="*/ 165 w 178"/>
                <a:gd name="T55" fmla="*/ 254 h 254"/>
                <a:gd name="T56" fmla="*/ 171 w 178"/>
                <a:gd name="T57" fmla="*/ 253 h 254"/>
                <a:gd name="T58" fmla="*/ 174 w 178"/>
                <a:gd name="T59" fmla="*/ 251 h 254"/>
                <a:gd name="T60" fmla="*/ 177 w 178"/>
                <a:gd name="T61" fmla="*/ 246 h 254"/>
                <a:gd name="T62" fmla="*/ 178 w 178"/>
                <a:gd name="T63" fmla="*/ 241 h 254"/>
                <a:gd name="T64" fmla="*/ 177 w 178"/>
                <a:gd name="T65" fmla="*/ 237 h 254"/>
                <a:gd name="T66" fmla="*/ 174 w 178"/>
                <a:gd name="T67" fmla="*/ 233 h 254"/>
                <a:gd name="T68" fmla="*/ 171 w 178"/>
                <a:gd name="T69" fmla="*/ 229 h 254"/>
                <a:gd name="T70" fmla="*/ 165 w 178"/>
                <a:gd name="T71" fmla="*/ 2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254">
                  <a:moveTo>
                    <a:pt x="165" y="228"/>
                  </a:moveTo>
                  <a:lnTo>
                    <a:pt x="102" y="22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4"/>
                  </a:lnTo>
                  <a:lnTo>
                    <a:pt x="94" y="1"/>
                  </a:lnTo>
                  <a:lnTo>
                    <a:pt x="89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5" y="12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4"/>
                  </a:lnTo>
                  <a:lnTo>
                    <a:pt x="38" y="25"/>
                  </a:lnTo>
                  <a:lnTo>
                    <a:pt x="76" y="25"/>
                  </a:lnTo>
                  <a:lnTo>
                    <a:pt x="76" y="228"/>
                  </a:lnTo>
                  <a:lnTo>
                    <a:pt x="13" y="228"/>
                  </a:lnTo>
                  <a:lnTo>
                    <a:pt x="8" y="229"/>
                  </a:lnTo>
                  <a:lnTo>
                    <a:pt x="3" y="233"/>
                  </a:lnTo>
                  <a:lnTo>
                    <a:pt x="1" y="237"/>
                  </a:lnTo>
                  <a:lnTo>
                    <a:pt x="0" y="241"/>
                  </a:lnTo>
                  <a:lnTo>
                    <a:pt x="1" y="246"/>
                  </a:lnTo>
                  <a:lnTo>
                    <a:pt x="3" y="251"/>
                  </a:lnTo>
                  <a:lnTo>
                    <a:pt x="8" y="253"/>
                  </a:lnTo>
                  <a:lnTo>
                    <a:pt x="13" y="254"/>
                  </a:lnTo>
                  <a:lnTo>
                    <a:pt x="165" y="254"/>
                  </a:lnTo>
                  <a:lnTo>
                    <a:pt x="171" y="253"/>
                  </a:lnTo>
                  <a:lnTo>
                    <a:pt x="174" y="251"/>
                  </a:lnTo>
                  <a:lnTo>
                    <a:pt x="177" y="246"/>
                  </a:lnTo>
                  <a:lnTo>
                    <a:pt x="178" y="241"/>
                  </a:lnTo>
                  <a:lnTo>
                    <a:pt x="177" y="237"/>
                  </a:lnTo>
                  <a:lnTo>
                    <a:pt x="174" y="233"/>
                  </a:lnTo>
                  <a:lnTo>
                    <a:pt x="171" y="229"/>
                  </a:lnTo>
                  <a:lnTo>
                    <a:pt x="165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95">
              <a:extLst>
                <a:ext uri="{FF2B5EF4-FFF2-40B4-BE49-F238E27FC236}">
                  <a16:creationId xmlns="" xmlns:a16="http://schemas.microsoft.com/office/drawing/2014/main" id="{3A5C975B-2508-4BD4-8D22-6B3A7D385F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145" y="6581888"/>
              <a:ext cx="19432" cy="19432"/>
            </a:xfrm>
            <a:custGeom>
              <a:avLst/>
              <a:gdLst>
                <a:gd name="T0" fmla="*/ 25 w 51"/>
                <a:gd name="T1" fmla="*/ 26 h 51"/>
                <a:gd name="T2" fmla="*/ 25 w 51"/>
                <a:gd name="T3" fmla="*/ 38 h 51"/>
                <a:gd name="T4" fmla="*/ 25 w 51"/>
                <a:gd name="T5" fmla="*/ 26 h 51"/>
                <a:gd name="T6" fmla="*/ 25 w 51"/>
                <a:gd name="T7" fmla="*/ 26 h 51"/>
                <a:gd name="T8" fmla="*/ 25 w 51"/>
                <a:gd name="T9" fmla="*/ 51 h 51"/>
                <a:gd name="T10" fmla="*/ 31 w 51"/>
                <a:gd name="T11" fmla="*/ 50 h 51"/>
                <a:gd name="T12" fmla="*/ 35 w 51"/>
                <a:gd name="T13" fmla="*/ 49 h 51"/>
                <a:gd name="T14" fmla="*/ 39 w 51"/>
                <a:gd name="T15" fmla="*/ 47 h 51"/>
                <a:gd name="T16" fmla="*/ 44 w 51"/>
                <a:gd name="T17" fmla="*/ 44 h 51"/>
                <a:gd name="T18" fmla="*/ 47 w 51"/>
                <a:gd name="T19" fmla="*/ 39 h 51"/>
                <a:gd name="T20" fmla="*/ 49 w 51"/>
                <a:gd name="T21" fmla="*/ 35 h 51"/>
                <a:gd name="T22" fmla="*/ 50 w 51"/>
                <a:gd name="T23" fmla="*/ 31 h 51"/>
                <a:gd name="T24" fmla="*/ 51 w 51"/>
                <a:gd name="T25" fmla="*/ 26 h 51"/>
                <a:gd name="T26" fmla="*/ 50 w 51"/>
                <a:gd name="T27" fmla="*/ 20 h 51"/>
                <a:gd name="T28" fmla="*/ 49 w 51"/>
                <a:gd name="T29" fmla="*/ 16 h 51"/>
                <a:gd name="T30" fmla="*/ 47 w 51"/>
                <a:gd name="T31" fmla="*/ 12 h 51"/>
                <a:gd name="T32" fmla="*/ 44 w 51"/>
                <a:gd name="T33" fmla="*/ 7 h 51"/>
                <a:gd name="T34" fmla="*/ 39 w 51"/>
                <a:gd name="T35" fmla="*/ 4 h 51"/>
                <a:gd name="T36" fmla="*/ 35 w 51"/>
                <a:gd name="T37" fmla="*/ 2 h 51"/>
                <a:gd name="T38" fmla="*/ 31 w 51"/>
                <a:gd name="T39" fmla="*/ 1 h 51"/>
                <a:gd name="T40" fmla="*/ 25 w 51"/>
                <a:gd name="T41" fmla="*/ 0 h 51"/>
                <a:gd name="T42" fmla="*/ 20 w 51"/>
                <a:gd name="T43" fmla="*/ 1 h 51"/>
                <a:gd name="T44" fmla="*/ 16 w 51"/>
                <a:gd name="T45" fmla="*/ 2 h 51"/>
                <a:gd name="T46" fmla="*/ 11 w 51"/>
                <a:gd name="T47" fmla="*/ 4 h 51"/>
                <a:gd name="T48" fmla="*/ 7 w 51"/>
                <a:gd name="T49" fmla="*/ 7 h 51"/>
                <a:gd name="T50" fmla="*/ 4 w 51"/>
                <a:gd name="T51" fmla="*/ 12 h 51"/>
                <a:gd name="T52" fmla="*/ 2 w 51"/>
                <a:gd name="T53" fmla="*/ 16 h 51"/>
                <a:gd name="T54" fmla="*/ 1 w 51"/>
                <a:gd name="T55" fmla="*/ 20 h 51"/>
                <a:gd name="T56" fmla="*/ 0 w 51"/>
                <a:gd name="T57" fmla="*/ 26 h 51"/>
                <a:gd name="T58" fmla="*/ 1 w 51"/>
                <a:gd name="T59" fmla="*/ 31 h 51"/>
                <a:gd name="T60" fmla="*/ 2 w 51"/>
                <a:gd name="T61" fmla="*/ 35 h 51"/>
                <a:gd name="T62" fmla="*/ 4 w 51"/>
                <a:gd name="T63" fmla="*/ 39 h 51"/>
                <a:gd name="T64" fmla="*/ 7 w 51"/>
                <a:gd name="T65" fmla="*/ 44 h 51"/>
                <a:gd name="T66" fmla="*/ 11 w 51"/>
                <a:gd name="T67" fmla="*/ 47 h 51"/>
                <a:gd name="T68" fmla="*/ 16 w 51"/>
                <a:gd name="T69" fmla="*/ 49 h 51"/>
                <a:gd name="T70" fmla="*/ 20 w 51"/>
                <a:gd name="T71" fmla="*/ 50 h 51"/>
                <a:gd name="T72" fmla="*/ 25 w 51"/>
                <a:gd name="T7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1">
                  <a:moveTo>
                    <a:pt x="25" y="26"/>
                  </a:moveTo>
                  <a:lnTo>
                    <a:pt x="25" y="38"/>
                  </a:lnTo>
                  <a:lnTo>
                    <a:pt x="25" y="26"/>
                  </a:lnTo>
                  <a:lnTo>
                    <a:pt x="25" y="26"/>
                  </a:lnTo>
                  <a:close/>
                  <a:moveTo>
                    <a:pt x="25" y="51"/>
                  </a:moveTo>
                  <a:lnTo>
                    <a:pt x="31" y="50"/>
                  </a:lnTo>
                  <a:lnTo>
                    <a:pt x="35" y="49"/>
                  </a:lnTo>
                  <a:lnTo>
                    <a:pt x="39" y="47"/>
                  </a:lnTo>
                  <a:lnTo>
                    <a:pt x="44" y="44"/>
                  </a:lnTo>
                  <a:lnTo>
                    <a:pt x="47" y="39"/>
                  </a:lnTo>
                  <a:lnTo>
                    <a:pt x="49" y="35"/>
                  </a:lnTo>
                  <a:lnTo>
                    <a:pt x="50" y="31"/>
                  </a:lnTo>
                  <a:lnTo>
                    <a:pt x="51" y="26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7" y="12"/>
                  </a:lnTo>
                  <a:lnTo>
                    <a:pt x="44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6" y="49"/>
                  </a:lnTo>
                  <a:lnTo>
                    <a:pt x="20" y="50"/>
                  </a:ln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3C8ADEF6-F6FA-407D-AE14-E38DA982BCBF}"/>
              </a:ext>
            </a:extLst>
          </p:cNvPr>
          <p:cNvGrpSpPr/>
          <p:nvPr/>
        </p:nvGrpSpPr>
        <p:grpSpPr>
          <a:xfrm>
            <a:off x="5893797" y="4691714"/>
            <a:ext cx="404406" cy="407178"/>
            <a:chOff x="3797977" y="6543025"/>
            <a:chExt cx="218230" cy="2197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1" name="Freeform 93">
              <a:extLst>
                <a:ext uri="{FF2B5EF4-FFF2-40B4-BE49-F238E27FC236}">
                  <a16:creationId xmlns="" xmlns:a16="http://schemas.microsoft.com/office/drawing/2014/main" id="{1744FB7E-8B24-43F7-BEA1-007A01271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977" y="6543025"/>
              <a:ext cx="218230" cy="219725"/>
            </a:xfrm>
            <a:custGeom>
              <a:avLst/>
              <a:gdLst>
                <a:gd name="T0" fmla="*/ 240 w 586"/>
                <a:gd name="T1" fmla="*/ 555 h 586"/>
                <a:gd name="T2" fmla="*/ 177 w 586"/>
                <a:gd name="T3" fmla="*/ 534 h 586"/>
                <a:gd name="T4" fmla="*/ 123 w 586"/>
                <a:gd name="T5" fmla="*/ 499 h 586"/>
                <a:gd name="T6" fmla="*/ 79 w 586"/>
                <a:gd name="T7" fmla="*/ 453 h 586"/>
                <a:gd name="T8" fmla="*/ 46 w 586"/>
                <a:gd name="T9" fmla="*/ 397 h 586"/>
                <a:gd name="T10" fmla="*/ 29 w 586"/>
                <a:gd name="T11" fmla="*/ 334 h 586"/>
                <a:gd name="T12" fmla="*/ 27 w 586"/>
                <a:gd name="T13" fmla="*/ 266 h 586"/>
                <a:gd name="T14" fmla="*/ 42 w 586"/>
                <a:gd name="T15" fmla="*/ 202 h 586"/>
                <a:gd name="T16" fmla="*/ 71 w 586"/>
                <a:gd name="T17" fmla="*/ 145 h 586"/>
                <a:gd name="T18" fmla="*/ 113 w 586"/>
                <a:gd name="T19" fmla="*/ 95 h 586"/>
                <a:gd name="T20" fmla="*/ 165 w 586"/>
                <a:gd name="T21" fmla="*/ 59 h 586"/>
                <a:gd name="T22" fmla="*/ 227 w 586"/>
                <a:gd name="T23" fmla="*/ 34 h 586"/>
                <a:gd name="T24" fmla="*/ 293 w 586"/>
                <a:gd name="T25" fmla="*/ 26 h 586"/>
                <a:gd name="T26" fmla="*/ 360 w 586"/>
                <a:gd name="T27" fmla="*/ 34 h 586"/>
                <a:gd name="T28" fmla="*/ 420 w 586"/>
                <a:gd name="T29" fmla="*/ 59 h 586"/>
                <a:gd name="T30" fmla="*/ 473 w 586"/>
                <a:gd name="T31" fmla="*/ 95 h 586"/>
                <a:gd name="T32" fmla="*/ 514 w 586"/>
                <a:gd name="T33" fmla="*/ 145 h 586"/>
                <a:gd name="T34" fmla="*/ 544 w 586"/>
                <a:gd name="T35" fmla="*/ 202 h 586"/>
                <a:gd name="T36" fmla="*/ 560 w 586"/>
                <a:gd name="T37" fmla="*/ 266 h 586"/>
                <a:gd name="T38" fmla="*/ 557 w 586"/>
                <a:gd name="T39" fmla="*/ 334 h 586"/>
                <a:gd name="T40" fmla="*/ 539 w 586"/>
                <a:gd name="T41" fmla="*/ 397 h 586"/>
                <a:gd name="T42" fmla="*/ 507 w 586"/>
                <a:gd name="T43" fmla="*/ 453 h 586"/>
                <a:gd name="T44" fmla="*/ 463 w 586"/>
                <a:gd name="T45" fmla="*/ 499 h 586"/>
                <a:gd name="T46" fmla="*/ 409 w 586"/>
                <a:gd name="T47" fmla="*/ 534 h 586"/>
                <a:gd name="T48" fmla="*/ 347 w 586"/>
                <a:gd name="T49" fmla="*/ 555 h 586"/>
                <a:gd name="T50" fmla="*/ 293 w 586"/>
                <a:gd name="T51" fmla="*/ 0 h 586"/>
                <a:gd name="T52" fmla="*/ 220 w 586"/>
                <a:gd name="T53" fmla="*/ 9 h 586"/>
                <a:gd name="T54" fmla="*/ 154 w 586"/>
                <a:gd name="T55" fmla="*/ 36 h 586"/>
                <a:gd name="T56" fmla="*/ 96 w 586"/>
                <a:gd name="T57" fmla="*/ 77 h 586"/>
                <a:gd name="T58" fmla="*/ 51 w 586"/>
                <a:gd name="T59" fmla="*/ 130 h 586"/>
                <a:gd name="T60" fmla="*/ 18 w 586"/>
                <a:gd name="T61" fmla="*/ 193 h 586"/>
                <a:gd name="T62" fmla="*/ 1 w 586"/>
                <a:gd name="T63" fmla="*/ 264 h 586"/>
                <a:gd name="T64" fmla="*/ 3 w 586"/>
                <a:gd name="T65" fmla="*/ 338 h 586"/>
                <a:gd name="T66" fmla="*/ 23 w 586"/>
                <a:gd name="T67" fmla="*/ 407 h 586"/>
                <a:gd name="T68" fmla="*/ 58 w 586"/>
                <a:gd name="T69" fmla="*/ 468 h 586"/>
                <a:gd name="T70" fmla="*/ 106 w 586"/>
                <a:gd name="T71" fmla="*/ 519 h 586"/>
                <a:gd name="T72" fmla="*/ 167 w 586"/>
                <a:gd name="T73" fmla="*/ 557 h 586"/>
                <a:gd name="T74" fmla="*/ 234 w 586"/>
                <a:gd name="T75" fmla="*/ 580 h 586"/>
                <a:gd name="T76" fmla="*/ 308 w 586"/>
                <a:gd name="T77" fmla="*/ 586 h 586"/>
                <a:gd name="T78" fmla="*/ 380 w 586"/>
                <a:gd name="T79" fmla="*/ 573 h 586"/>
                <a:gd name="T80" fmla="*/ 445 w 586"/>
                <a:gd name="T81" fmla="*/ 544 h 586"/>
                <a:gd name="T82" fmla="*/ 500 w 586"/>
                <a:gd name="T83" fmla="*/ 500 h 586"/>
                <a:gd name="T84" fmla="*/ 543 w 586"/>
                <a:gd name="T85" fmla="*/ 445 h 586"/>
                <a:gd name="T86" fmla="*/ 572 w 586"/>
                <a:gd name="T87" fmla="*/ 380 h 586"/>
                <a:gd name="T88" fmla="*/ 585 w 586"/>
                <a:gd name="T89" fmla="*/ 308 h 586"/>
                <a:gd name="T90" fmla="*/ 580 w 586"/>
                <a:gd name="T91" fmla="*/ 235 h 586"/>
                <a:gd name="T92" fmla="*/ 557 w 586"/>
                <a:gd name="T93" fmla="*/ 167 h 586"/>
                <a:gd name="T94" fmla="*/ 519 w 586"/>
                <a:gd name="T95" fmla="*/ 107 h 586"/>
                <a:gd name="T96" fmla="*/ 468 w 586"/>
                <a:gd name="T97" fmla="*/ 59 h 586"/>
                <a:gd name="T98" fmla="*/ 407 w 586"/>
                <a:gd name="T99" fmla="*/ 23 h 586"/>
                <a:gd name="T100" fmla="*/ 337 w 586"/>
                <a:gd name="T101" fmla="*/ 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6" h="586">
                  <a:moveTo>
                    <a:pt x="293" y="560"/>
                  </a:moveTo>
                  <a:lnTo>
                    <a:pt x="279" y="560"/>
                  </a:lnTo>
                  <a:lnTo>
                    <a:pt x="265" y="559"/>
                  </a:lnTo>
                  <a:lnTo>
                    <a:pt x="252" y="557"/>
                  </a:lnTo>
                  <a:lnTo>
                    <a:pt x="240" y="555"/>
                  </a:lnTo>
                  <a:lnTo>
                    <a:pt x="227" y="552"/>
                  </a:lnTo>
                  <a:lnTo>
                    <a:pt x="214" y="548"/>
                  </a:lnTo>
                  <a:lnTo>
                    <a:pt x="201" y="544"/>
                  </a:lnTo>
                  <a:lnTo>
                    <a:pt x="189" y="540"/>
                  </a:lnTo>
                  <a:lnTo>
                    <a:pt x="177" y="534"/>
                  </a:lnTo>
                  <a:lnTo>
                    <a:pt x="165" y="528"/>
                  </a:lnTo>
                  <a:lnTo>
                    <a:pt x="155" y="522"/>
                  </a:lnTo>
                  <a:lnTo>
                    <a:pt x="144" y="515"/>
                  </a:lnTo>
                  <a:lnTo>
                    <a:pt x="133" y="508"/>
                  </a:lnTo>
                  <a:lnTo>
                    <a:pt x="123" y="499"/>
                  </a:lnTo>
                  <a:lnTo>
                    <a:pt x="113" y="492"/>
                  </a:lnTo>
                  <a:lnTo>
                    <a:pt x="104" y="482"/>
                  </a:lnTo>
                  <a:lnTo>
                    <a:pt x="95" y="473"/>
                  </a:lnTo>
                  <a:lnTo>
                    <a:pt x="87" y="464"/>
                  </a:lnTo>
                  <a:lnTo>
                    <a:pt x="79" y="453"/>
                  </a:lnTo>
                  <a:lnTo>
                    <a:pt x="71" y="442"/>
                  </a:lnTo>
                  <a:lnTo>
                    <a:pt x="65" y="431"/>
                  </a:lnTo>
                  <a:lnTo>
                    <a:pt x="58" y="421"/>
                  </a:lnTo>
                  <a:lnTo>
                    <a:pt x="52" y="409"/>
                  </a:lnTo>
                  <a:lnTo>
                    <a:pt x="46" y="397"/>
                  </a:lnTo>
                  <a:lnTo>
                    <a:pt x="42" y="385"/>
                  </a:lnTo>
                  <a:lnTo>
                    <a:pt x="38" y="372"/>
                  </a:lnTo>
                  <a:lnTo>
                    <a:pt x="34" y="359"/>
                  </a:lnTo>
                  <a:lnTo>
                    <a:pt x="31" y="347"/>
                  </a:lnTo>
                  <a:lnTo>
                    <a:pt x="29" y="334"/>
                  </a:lnTo>
                  <a:lnTo>
                    <a:pt x="27" y="321"/>
                  </a:lnTo>
                  <a:lnTo>
                    <a:pt x="26" y="307"/>
                  </a:lnTo>
                  <a:lnTo>
                    <a:pt x="26" y="293"/>
                  </a:lnTo>
                  <a:lnTo>
                    <a:pt x="26" y="280"/>
                  </a:lnTo>
                  <a:lnTo>
                    <a:pt x="27" y="266"/>
                  </a:lnTo>
                  <a:lnTo>
                    <a:pt x="29" y="253"/>
                  </a:lnTo>
                  <a:lnTo>
                    <a:pt x="31" y="239"/>
                  </a:lnTo>
                  <a:lnTo>
                    <a:pt x="34" y="226"/>
                  </a:lnTo>
                  <a:lnTo>
                    <a:pt x="38" y="214"/>
                  </a:lnTo>
                  <a:lnTo>
                    <a:pt x="42" y="202"/>
                  </a:lnTo>
                  <a:lnTo>
                    <a:pt x="46" y="190"/>
                  </a:lnTo>
                  <a:lnTo>
                    <a:pt x="52" y="178"/>
                  </a:lnTo>
                  <a:lnTo>
                    <a:pt x="58" y="166"/>
                  </a:lnTo>
                  <a:lnTo>
                    <a:pt x="65" y="155"/>
                  </a:lnTo>
                  <a:lnTo>
                    <a:pt x="71" y="145"/>
                  </a:lnTo>
                  <a:lnTo>
                    <a:pt x="79" y="134"/>
                  </a:lnTo>
                  <a:lnTo>
                    <a:pt x="87" y="123"/>
                  </a:lnTo>
                  <a:lnTo>
                    <a:pt x="95" y="114"/>
                  </a:lnTo>
                  <a:lnTo>
                    <a:pt x="104" y="105"/>
                  </a:lnTo>
                  <a:lnTo>
                    <a:pt x="113" y="95"/>
                  </a:lnTo>
                  <a:lnTo>
                    <a:pt x="123" y="87"/>
                  </a:lnTo>
                  <a:lnTo>
                    <a:pt x="133" y="79"/>
                  </a:lnTo>
                  <a:lnTo>
                    <a:pt x="144" y="72"/>
                  </a:lnTo>
                  <a:lnTo>
                    <a:pt x="155" y="65"/>
                  </a:lnTo>
                  <a:lnTo>
                    <a:pt x="165" y="59"/>
                  </a:lnTo>
                  <a:lnTo>
                    <a:pt x="177" y="52"/>
                  </a:lnTo>
                  <a:lnTo>
                    <a:pt x="189" y="47"/>
                  </a:lnTo>
                  <a:lnTo>
                    <a:pt x="201" y="42"/>
                  </a:lnTo>
                  <a:lnTo>
                    <a:pt x="214" y="38"/>
                  </a:lnTo>
                  <a:lnTo>
                    <a:pt x="227" y="34"/>
                  </a:lnTo>
                  <a:lnTo>
                    <a:pt x="240" y="31"/>
                  </a:lnTo>
                  <a:lnTo>
                    <a:pt x="252" y="29"/>
                  </a:lnTo>
                  <a:lnTo>
                    <a:pt x="265" y="28"/>
                  </a:lnTo>
                  <a:lnTo>
                    <a:pt x="279" y="27"/>
                  </a:lnTo>
                  <a:lnTo>
                    <a:pt x="293" y="26"/>
                  </a:lnTo>
                  <a:lnTo>
                    <a:pt x="307" y="27"/>
                  </a:lnTo>
                  <a:lnTo>
                    <a:pt x="320" y="28"/>
                  </a:lnTo>
                  <a:lnTo>
                    <a:pt x="334" y="29"/>
                  </a:lnTo>
                  <a:lnTo>
                    <a:pt x="347" y="31"/>
                  </a:lnTo>
                  <a:lnTo>
                    <a:pt x="360" y="34"/>
                  </a:lnTo>
                  <a:lnTo>
                    <a:pt x="373" y="38"/>
                  </a:lnTo>
                  <a:lnTo>
                    <a:pt x="385" y="42"/>
                  </a:lnTo>
                  <a:lnTo>
                    <a:pt x="397" y="47"/>
                  </a:lnTo>
                  <a:lnTo>
                    <a:pt x="409" y="52"/>
                  </a:lnTo>
                  <a:lnTo>
                    <a:pt x="420" y="59"/>
                  </a:lnTo>
                  <a:lnTo>
                    <a:pt x="432" y="65"/>
                  </a:lnTo>
                  <a:lnTo>
                    <a:pt x="442" y="72"/>
                  </a:lnTo>
                  <a:lnTo>
                    <a:pt x="453" y="79"/>
                  </a:lnTo>
                  <a:lnTo>
                    <a:pt x="463" y="87"/>
                  </a:lnTo>
                  <a:lnTo>
                    <a:pt x="473" y="95"/>
                  </a:lnTo>
                  <a:lnTo>
                    <a:pt x="482" y="105"/>
                  </a:lnTo>
                  <a:lnTo>
                    <a:pt x="491" y="114"/>
                  </a:lnTo>
                  <a:lnTo>
                    <a:pt x="499" y="123"/>
                  </a:lnTo>
                  <a:lnTo>
                    <a:pt x="507" y="134"/>
                  </a:lnTo>
                  <a:lnTo>
                    <a:pt x="514" y="145"/>
                  </a:lnTo>
                  <a:lnTo>
                    <a:pt x="522" y="155"/>
                  </a:lnTo>
                  <a:lnTo>
                    <a:pt x="528" y="166"/>
                  </a:lnTo>
                  <a:lnTo>
                    <a:pt x="534" y="178"/>
                  </a:lnTo>
                  <a:lnTo>
                    <a:pt x="539" y="190"/>
                  </a:lnTo>
                  <a:lnTo>
                    <a:pt x="544" y="202"/>
                  </a:lnTo>
                  <a:lnTo>
                    <a:pt x="549" y="214"/>
                  </a:lnTo>
                  <a:lnTo>
                    <a:pt x="552" y="226"/>
                  </a:lnTo>
                  <a:lnTo>
                    <a:pt x="555" y="239"/>
                  </a:lnTo>
                  <a:lnTo>
                    <a:pt x="557" y="253"/>
                  </a:lnTo>
                  <a:lnTo>
                    <a:pt x="560" y="266"/>
                  </a:lnTo>
                  <a:lnTo>
                    <a:pt x="560" y="280"/>
                  </a:lnTo>
                  <a:lnTo>
                    <a:pt x="561" y="293"/>
                  </a:lnTo>
                  <a:lnTo>
                    <a:pt x="560" y="307"/>
                  </a:lnTo>
                  <a:lnTo>
                    <a:pt x="560" y="321"/>
                  </a:lnTo>
                  <a:lnTo>
                    <a:pt x="557" y="334"/>
                  </a:lnTo>
                  <a:lnTo>
                    <a:pt x="555" y="347"/>
                  </a:lnTo>
                  <a:lnTo>
                    <a:pt x="552" y="359"/>
                  </a:lnTo>
                  <a:lnTo>
                    <a:pt x="549" y="372"/>
                  </a:lnTo>
                  <a:lnTo>
                    <a:pt x="544" y="385"/>
                  </a:lnTo>
                  <a:lnTo>
                    <a:pt x="539" y="397"/>
                  </a:lnTo>
                  <a:lnTo>
                    <a:pt x="534" y="409"/>
                  </a:lnTo>
                  <a:lnTo>
                    <a:pt x="528" y="421"/>
                  </a:lnTo>
                  <a:lnTo>
                    <a:pt x="522" y="431"/>
                  </a:lnTo>
                  <a:lnTo>
                    <a:pt x="514" y="442"/>
                  </a:lnTo>
                  <a:lnTo>
                    <a:pt x="507" y="453"/>
                  </a:lnTo>
                  <a:lnTo>
                    <a:pt x="499" y="464"/>
                  </a:lnTo>
                  <a:lnTo>
                    <a:pt x="491" y="473"/>
                  </a:lnTo>
                  <a:lnTo>
                    <a:pt x="482" y="482"/>
                  </a:lnTo>
                  <a:lnTo>
                    <a:pt x="473" y="492"/>
                  </a:lnTo>
                  <a:lnTo>
                    <a:pt x="463" y="499"/>
                  </a:lnTo>
                  <a:lnTo>
                    <a:pt x="453" y="508"/>
                  </a:lnTo>
                  <a:lnTo>
                    <a:pt x="442" y="515"/>
                  </a:lnTo>
                  <a:lnTo>
                    <a:pt x="432" y="522"/>
                  </a:lnTo>
                  <a:lnTo>
                    <a:pt x="420" y="528"/>
                  </a:lnTo>
                  <a:lnTo>
                    <a:pt x="409" y="534"/>
                  </a:lnTo>
                  <a:lnTo>
                    <a:pt x="397" y="540"/>
                  </a:lnTo>
                  <a:lnTo>
                    <a:pt x="385" y="544"/>
                  </a:lnTo>
                  <a:lnTo>
                    <a:pt x="373" y="548"/>
                  </a:lnTo>
                  <a:lnTo>
                    <a:pt x="360" y="552"/>
                  </a:lnTo>
                  <a:lnTo>
                    <a:pt x="347" y="555"/>
                  </a:lnTo>
                  <a:lnTo>
                    <a:pt x="334" y="557"/>
                  </a:lnTo>
                  <a:lnTo>
                    <a:pt x="320" y="559"/>
                  </a:lnTo>
                  <a:lnTo>
                    <a:pt x="307" y="560"/>
                  </a:lnTo>
                  <a:lnTo>
                    <a:pt x="293" y="560"/>
                  </a:lnTo>
                  <a:close/>
                  <a:moveTo>
                    <a:pt x="293" y="0"/>
                  </a:moveTo>
                  <a:lnTo>
                    <a:pt x="278" y="1"/>
                  </a:lnTo>
                  <a:lnTo>
                    <a:pt x="263" y="2"/>
                  </a:lnTo>
                  <a:lnTo>
                    <a:pt x="248" y="4"/>
                  </a:lnTo>
                  <a:lnTo>
                    <a:pt x="234" y="6"/>
                  </a:lnTo>
                  <a:lnTo>
                    <a:pt x="220" y="9"/>
                  </a:lnTo>
                  <a:lnTo>
                    <a:pt x="206" y="14"/>
                  </a:lnTo>
                  <a:lnTo>
                    <a:pt x="192" y="18"/>
                  </a:lnTo>
                  <a:lnTo>
                    <a:pt x="179" y="23"/>
                  </a:lnTo>
                  <a:lnTo>
                    <a:pt x="167" y="30"/>
                  </a:lnTo>
                  <a:lnTo>
                    <a:pt x="154" y="36"/>
                  </a:lnTo>
                  <a:lnTo>
                    <a:pt x="141" y="43"/>
                  </a:lnTo>
                  <a:lnTo>
                    <a:pt x="129" y="50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6" y="77"/>
                  </a:lnTo>
                  <a:lnTo>
                    <a:pt x="86" y="87"/>
                  </a:lnTo>
                  <a:lnTo>
                    <a:pt x="76" y="96"/>
                  </a:lnTo>
                  <a:lnTo>
                    <a:pt x="67" y="107"/>
                  </a:lnTo>
                  <a:lnTo>
                    <a:pt x="58" y="119"/>
                  </a:lnTo>
                  <a:lnTo>
                    <a:pt x="51" y="130"/>
                  </a:lnTo>
                  <a:lnTo>
                    <a:pt x="43" y="141"/>
                  </a:lnTo>
                  <a:lnTo>
                    <a:pt x="36" y="154"/>
                  </a:lnTo>
                  <a:lnTo>
                    <a:pt x="29" y="167"/>
                  </a:lnTo>
                  <a:lnTo>
                    <a:pt x="23" y="180"/>
                  </a:lnTo>
                  <a:lnTo>
                    <a:pt x="18" y="193"/>
                  </a:lnTo>
                  <a:lnTo>
                    <a:pt x="13" y="207"/>
                  </a:lnTo>
                  <a:lnTo>
                    <a:pt x="10" y="220"/>
                  </a:lnTo>
                  <a:lnTo>
                    <a:pt x="7" y="235"/>
                  </a:lnTo>
                  <a:lnTo>
                    <a:pt x="3" y="249"/>
                  </a:lnTo>
                  <a:lnTo>
                    <a:pt x="1" y="264"/>
                  </a:lnTo>
                  <a:lnTo>
                    <a:pt x="0" y="278"/>
                  </a:lnTo>
                  <a:lnTo>
                    <a:pt x="0" y="293"/>
                  </a:lnTo>
                  <a:lnTo>
                    <a:pt x="0" y="308"/>
                  </a:lnTo>
                  <a:lnTo>
                    <a:pt x="1" y="323"/>
                  </a:lnTo>
                  <a:lnTo>
                    <a:pt x="3" y="338"/>
                  </a:lnTo>
                  <a:lnTo>
                    <a:pt x="7" y="352"/>
                  </a:lnTo>
                  <a:lnTo>
                    <a:pt x="10" y="366"/>
                  </a:lnTo>
                  <a:lnTo>
                    <a:pt x="13" y="380"/>
                  </a:lnTo>
                  <a:lnTo>
                    <a:pt x="18" y="394"/>
                  </a:lnTo>
                  <a:lnTo>
                    <a:pt x="23" y="407"/>
                  </a:lnTo>
                  <a:lnTo>
                    <a:pt x="29" y="420"/>
                  </a:lnTo>
                  <a:lnTo>
                    <a:pt x="36" y="432"/>
                  </a:lnTo>
                  <a:lnTo>
                    <a:pt x="43" y="445"/>
                  </a:lnTo>
                  <a:lnTo>
                    <a:pt x="51" y="457"/>
                  </a:lnTo>
                  <a:lnTo>
                    <a:pt x="58" y="468"/>
                  </a:lnTo>
                  <a:lnTo>
                    <a:pt x="67" y="480"/>
                  </a:lnTo>
                  <a:lnTo>
                    <a:pt x="76" y="490"/>
                  </a:lnTo>
                  <a:lnTo>
                    <a:pt x="86" y="500"/>
                  </a:lnTo>
                  <a:lnTo>
                    <a:pt x="96" y="510"/>
                  </a:lnTo>
                  <a:lnTo>
                    <a:pt x="106" y="519"/>
                  </a:lnTo>
                  <a:lnTo>
                    <a:pt x="118" y="528"/>
                  </a:lnTo>
                  <a:lnTo>
                    <a:pt x="129" y="536"/>
                  </a:lnTo>
                  <a:lnTo>
                    <a:pt x="141" y="544"/>
                  </a:lnTo>
                  <a:lnTo>
                    <a:pt x="154" y="551"/>
                  </a:lnTo>
                  <a:lnTo>
                    <a:pt x="167" y="557"/>
                  </a:lnTo>
                  <a:lnTo>
                    <a:pt x="179" y="563"/>
                  </a:lnTo>
                  <a:lnTo>
                    <a:pt x="192" y="568"/>
                  </a:lnTo>
                  <a:lnTo>
                    <a:pt x="206" y="573"/>
                  </a:lnTo>
                  <a:lnTo>
                    <a:pt x="220" y="576"/>
                  </a:lnTo>
                  <a:lnTo>
                    <a:pt x="234" y="580"/>
                  </a:lnTo>
                  <a:lnTo>
                    <a:pt x="248" y="583"/>
                  </a:lnTo>
                  <a:lnTo>
                    <a:pt x="263" y="585"/>
                  </a:lnTo>
                  <a:lnTo>
                    <a:pt x="278" y="586"/>
                  </a:lnTo>
                  <a:lnTo>
                    <a:pt x="293" y="586"/>
                  </a:lnTo>
                  <a:lnTo>
                    <a:pt x="308" y="586"/>
                  </a:lnTo>
                  <a:lnTo>
                    <a:pt x="323" y="585"/>
                  </a:lnTo>
                  <a:lnTo>
                    <a:pt x="337" y="583"/>
                  </a:lnTo>
                  <a:lnTo>
                    <a:pt x="352" y="580"/>
                  </a:lnTo>
                  <a:lnTo>
                    <a:pt x="366" y="576"/>
                  </a:lnTo>
                  <a:lnTo>
                    <a:pt x="380" y="573"/>
                  </a:lnTo>
                  <a:lnTo>
                    <a:pt x="393" y="568"/>
                  </a:lnTo>
                  <a:lnTo>
                    <a:pt x="407" y="563"/>
                  </a:lnTo>
                  <a:lnTo>
                    <a:pt x="420" y="557"/>
                  </a:lnTo>
                  <a:lnTo>
                    <a:pt x="433" y="551"/>
                  </a:lnTo>
                  <a:lnTo>
                    <a:pt x="445" y="544"/>
                  </a:lnTo>
                  <a:lnTo>
                    <a:pt x="456" y="536"/>
                  </a:lnTo>
                  <a:lnTo>
                    <a:pt x="468" y="528"/>
                  </a:lnTo>
                  <a:lnTo>
                    <a:pt x="479" y="519"/>
                  </a:lnTo>
                  <a:lnTo>
                    <a:pt x="490" y="510"/>
                  </a:lnTo>
                  <a:lnTo>
                    <a:pt x="500" y="500"/>
                  </a:lnTo>
                  <a:lnTo>
                    <a:pt x="510" y="490"/>
                  </a:lnTo>
                  <a:lnTo>
                    <a:pt x="519" y="480"/>
                  </a:lnTo>
                  <a:lnTo>
                    <a:pt x="527" y="468"/>
                  </a:lnTo>
                  <a:lnTo>
                    <a:pt x="536" y="457"/>
                  </a:lnTo>
                  <a:lnTo>
                    <a:pt x="543" y="445"/>
                  </a:lnTo>
                  <a:lnTo>
                    <a:pt x="551" y="432"/>
                  </a:lnTo>
                  <a:lnTo>
                    <a:pt x="557" y="420"/>
                  </a:lnTo>
                  <a:lnTo>
                    <a:pt x="563" y="407"/>
                  </a:lnTo>
                  <a:lnTo>
                    <a:pt x="568" y="394"/>
                  </a:lnTo>
                  <a:lnTo>
                    <a:pt x="572" y="380"/>
                  </a:lnTo>
                  <a:lnTo>
                    <a:pt x="577" y="366"/>
                  </a:lnTo>
                  <a:lnTo>
                    <a:pt x="580" y="352"/>
                  </a:lnTo>
                  <a:lnTo>
                    <a:pt x="582" y="338"/>
                  </a:lnTo>
                  <a:lnTo>
                    <a:pt x="584" y="323"/>
                  </a:lnTo>
                  <a:lnTo>
                    <a:pt x="585" y="308"/>
                  </a:lnTo>
                  <a:lnTo>
                    <a:pt x="586" y="293"/>
                  </a:lnTo>
                  <a:lnTo>
                    <a:pt x="585" y="278"/>
                  </a:lnTo>
                  <a:lnTo>
                    <a:pt x="584" y="264"/>
                  </a:lnTo>
                  <a:lnTo>
                    <a:pt x="582" y="249"/>
                  </a:lnTo>
                  <a:lnTo>
                    <a:pt x="580" y="235"/>
                  </a:lnTo>
                  <a:lnTo>
                    <a:pt x="577" y="220"/>
                  </a:lnTo>
                  <a:lnTo>
                    <a:pt x="572" y="207"/>
                  </a:lnTo>
                  <a:lnTo>
                    <a:pt x="568" y="193"/>
                  </a:lnTo>
                  <a:lnTo>
                    <a:pt x="563" y="180"/>
                  </a:lnTo>
                  <a:lnTo>
                    <a:pt x="557" y="167"/>
                  </a:lnTo>
                  <a:lnTo>
                    <a:pt x="551" y="154"/>
                  </a:lnTo>
                  <a:lnTo>
                    <a:pt x="543" y="141"/>
                  </a:lnTo>
                  <a:lnTo>
                    <a:pt x="536" y="130"/>
                  </a:lnTo>
                  <a:lnTo>
                    <a:pt x="527" y="119"/>
                  </a:lnTo>
                  <a:lnTo>
                    <a:pt x="519" y="107"/>
                  </a:lnTo>
                  <a:lnTo>
                    <a:pt x="510" y="96"/>
                  </a:lnTo>
                  <a:lnTo>
                    <a:pt x="500" y="87"/>
                  </a:lnTo>
                  <a:lnTo>
                    <a:pt x="490" y="77"/>
                  </a:lnTo>
                  <a:lnTo>
                    <a:pt x="479" y="67"/>
                  </a:lnTo>
                  <a:lnTo>
                    <a:pt x="468" y="59"/>
                  </a:lnTo>
                  <a:lnTo>
                    <a:pt x="456" y="50"/>
                  </a:lnTo>
                  <a:lnTo>
                    <a:pt x="445" y="43"/>
                  </a:lnTo>
                  <a:lnTo>
                    <a:pt x="433" y="36"/>
                  </a:lnTo>
                  <a:lnTo>
                    <a:pt x="420" y="30"/>
                  </a:lnTo>
                  <a:lnTo>
                    <a:pt x="407" y="23"/>
                  </a:lnTo>
                  <a:lnTo>
                    <a:pt x="393" y="18"/>
                  </a:lnTo>
                  <a:lnTo>
                    <a:pt x="380" y="14"/>
                  </a:lnTo>
                  <a:lnTo>
                    <a:pt x="366" y="9"/>
                  </a:lnTo>
                  <a:lnTo>
                    <a:pt x="352" y="6"/>
                  </a:lnTo>
                  <a:lnTo>
                    <a:pt x="337" y="4"/>
                  </a:lnTo>
                  <a:lnTo>
                    <a:pt x="323" y="2"/>
                  </a:lnTo>
                  <a:lnTo>
                    <a:pt x="308" y="1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4">
              <a:extLst>
                <a:ext uri="{FF2B5EF4-FFF2-40B4-BE49-F238E27FC236}">
                  <a16:creationId xmlns="" xmlns:a16="http://schemas.microsoft.com/office/drawing/2014/main" id="{B26F71BF-D267-4FA4-8774-D1F10B60C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208" y="6629719"/>
              <a:ext cx="65768" cy="94168"/>
            </a:xfrm>
            <a:custGeom>
              <a:avLst/>
              <a:gdLst>
                <a:gd name="T0" fmla="*/ 165 w 178"/>
                <a:gd name="T1" fmla="*/ 228 h 254"/>
                <a:gd name="T2" fmla="*/ 102 w 178"/>
                <a:gd name="T3" fmla="*/ 228 h 254"/>
                <a:gd name="T4" fmla="*/ 102 w 178"/>
                <a:gd name="T5" fmla="*/ 12 h 254"/>
                <a:gd name="T6" fmla="*/ 101 w 178"/>
                <a:gd name="T7" fmla="*/ 7 h 254"/>
                <a:gd name="T8" fmla="*/ 98 w 178"/>
                <a:gd name="T9" fmla="*/ 4 h 254"/>
                <a:gd name="T10" fmla="*/ 94 w 178"/>
                <a:gd name="T11" fmla="*/ 1 h 254"/>
                <a:gd name="T12" fmla="*/ 89 w 178"/>
                <a:gd name="T13" fmla="*/ 0 h 254"/>
                <a:gd name="T14" fmla="*/ 38 w 178"/>
                <a:gd name="T15" fmla="*/ 0 h 254"/>
                <a:gd name="T16" fmla="*/ 33 w 178"/>
                <a:gd name="T17" fmla="*/ 1 h 254"/>
                <a:gd name="T18" fmla="*/ 29 w 178"/>
                <a:gd name="T19" fmla="*/ 4 h 254"/>
                <a:gd name="T20" fmla="*/ 26 w 178"/>
                <a:gd name="T21" fmla="*/ 7 h 254"/>
                <a:gd name="T22" fmla="*/ 25 w 178"/>
                <a:gd name="T23" fmla="*/ 12 h 254"/>
                <a:gd name="T24" fmla="*/ 26 w 178"/>
                <a:gd name="T25" fmla="*/ 18 h 254"/>
                <a:gd name="T26" fmla="*/ 29 w 178"/>
                <a:gd name="T27" fmla="*/ 21 h 254"/>
                <a:gd name="T28" fmla="*/ 33 w 178"/>
                <a:gd name="T29" fmla="*/ 24 h 254"/>
                <a:gd name="T30" fmla="*/ 38 w 178"/>
                <a:gd name="T31" fmla="*/ 25 h 254"/>
                <a:gd name="T32" fmla="*/ 76 w 178"/>
                <a:gd name="T33" fmla="*/ 25 h 254"/>
                <a:gd name="T34" fmla="*/ 76 w 178"/>
                <a:gd name="T35" fmla="*/ 228 h 254"/>
                <a:gd name="T36" fmla="*/ 13 w 178"/>
                <a:gd name="T37" fmla="*/ 228 h 254"/>
                <a:gd name="T38" fmla="*/ 8 w 178"/>
                <a:gd name="T39" fmla="*/ 229 h 254"/>
                <a:gd name="T40" fmla="*/ 3 w 178"/>
                <a:gd name="T41" fmla="*/ 233 h 254"/>
                <a:gd name="T42" fmla="*/ 1 w 178"/>
                <a:gd name="T43" fmla="*/ 237 h 254"/>
                <a:gd name="T44" fmla="*/ 0 w 178"/>
                <a:gd name="T45" fmla="*/ 241 h 254"/>
                <a:gd name="T46" fmla="*/ 1 w 178"/>
                <a:gd name="T47" fmla="*/ 246 h 254"/>
                <a:gd name="T48" fmla="*/ 3 w 178"/>
                <a:gd name="T49" fmla="*/ 251 h 254"/>
                <a:gd name="T50" fmla="*/ 8 w 178"/>
                <a:gd name="T51" fmla="*/ 253 h 254"/>
                <a:gd name="T52" fmla="*/ 13 w 178"/>
                <a:gd name="T53" fmla="*/ 254 h 254"/>
                <a:gd name="T54" fmla="*/ 165 w 178"/>
                <a:gd name="T55" fmla="*/ 254 h 254"/>
                <a:gd name="T56" fmla="*/ 171 w 178"/>
                <a:gd name="T57" fmla="*/ 253 h 254"/>
                <a:gd name="T58" fmla="*/ 174 w 178"/>
                <a:gd name="T59" fmla="*/ 251 h 254"/>
                <a:gd name="T60" fmla="*/ 177 w 178"/>
                <a:gd name="T61" fmla="*/ 246 h 254"/>
                <a:gd name="T62" fmla="*/ 178 w 178"/>
                <a:gd name="T63" fmla="*/ 241 h 254"/>
                <a:gd name="T64" fmla="*/ 177 w 178"/>
                <a:gd name="T65" fmla="*/ 237 h 254"/>
                <a:gd name="T66" fmla="*/ 174 w 178"/>
                <a:gd name="T67" fmla="*/ 233 h 254"/>
                <a:gd name="T68" fmla="*/ 171 w 178"/>
                <a:gd name="T69" fmla="*/ 229 h 254"/>
                <a:gd name="T70" fmla="*/ 165 w 178"/>
                <a:gd name="T71" fmla="*/ 2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254">
                  <a:moveTo>
                    <a:pt x="165" y="228"/>
                  </a:moveTo>
                  <a:lnTo>
                    <a:pt x="102" y="22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4"/>
                  </a:lnTo>
                  <a:lnTo>
                    <a:pt x="94" y="1"/>
                  </a:lnTo>
                  <a:lnTo>
                    <a:pt x="89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5" y="12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4"/>
                  </a:lnTo>
                  <a:lnTo>
                    <a:pt x="38" y="25"/>
                  </a:lnTo>
                  <a:lnTo>
                    <a:pt x="76" y="25"/>
                  </a:lnTo>
                  <a:lnTo>
                    <a:pt x="76" y="228"/>
                  </a:lnTo>
                  <a:lnTo>
                    <a:pt x="13" y="228"/>
                  </a:lnTo>
                  <a:lnTo>
                    <a:pt x="8" y="229"/>
                  </a:lnTo>
                  <a:lnTo>
                    <a:pt x="3" y="233"/>
                  </a:lnTo>
                  <a:lnTo>
                    <a:pt x="1" y="237"/>
                  </a:lnTo>
                  <a:lnTo>
                    <a:pt x="0" y="241"/>
                  </a:lnTo>
                  <a:lnTo>
                    <a:pt x="1" y="246"/>
                  </a:lnTo>
                  <a:lnTo>
                    <a:pt x="3" y="251"/>
                  </a:lnTo>
                  <a:lnTo>
                    <a:pt x="8" y="253"/>
                  </a:lnTo>
                  <a:lnTo>
                    <a:pt x="13" y="254"/>
                  </a:lnTo>
                  <a:lnTo>
                    <a:pt x="165" y="254"/>
                  </a:lnTo>
                  <a:lnTo>
                    <a:pt x="171" y="253"/>
                  </a:lnTo>
                  <a:lnTo>
                    <a:pt x="174" y="251"/>
                  </a:lnTo>
                  <a:lnTo>
                    <a:pt x="177" y="246"/>
                  </a:lnTo>
                  <a:lnTo>
                    <a:pt x="178" y="241"/>
                  </a:lnTo>
                  <a:lnTo>
                    <a:pt x="177" y="237"/>
                  </a:lnTo>
                  <a:lnTo>
                    <a:pt x="174" y="233"/>
                  </a:lnTo>
                  <a:lnTo>
                    <a:pt x="171" y="229"/>
                  </a:lnTo>
                  <a:lnTo>
                    <a:pt x="165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95">
              <a:extLst>
                <a:ext uri="{FF2B5EF4-FFF2-40B4-BE49-F238E27FC236}">
                  <a16:creationId xmlns="" xmlns:a16="http://schemas.microsoft.com/office/drawing/2014/main" id="{EAE0ADCB-61F1-4A45-B5C2-90DF23D6ED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145" y="6581888"/>
              <a:ext cx="19432" cy="19432"/>
            </a:xfrm>
            <a:custGeom>
              <a:avLst/>
              <a:gdLst>
                <a:gd name="T0" fmla="*/ 25 w 51"/>
                <a:gd name="T1" fmla="*/ 26 h 51"/>
                <a:gd name="T2" fmla="*/ 25 w 51"/>
                <a:gd name="T3" fmla="*/ 38 h 51"/>
                <a:gd name="T4" fmla="*/ 25 w 51"/>
                <a:gd name="T5" fmla="*/ 26 h 51"/>
                <a:gd name="T6" fmla="*/ 25 w 51"/>
                <a:gd name="T7" fmla="*/ 26 h 51"/>
                <a:gd name="T8" fmla="*/ 25 w 51"/>
                <a:gd name="T9" fmla="*/ 51 h 51"/>
                <a:gd name="T10" fmla="*/ 31 w 51"/>
                <a:gd name="T11" fmla="*/ 50 h 51"/>
                <a:gd name="T12" fmla="*/ 35 w 51"/>
                <a:gd name="T13" fmla="*/ 49 h 51"/>
                <a:gd name="T14" fmla="*/ 39 w 51"/>
                <a:gd name="T15" fmla="*/ 47 h 51"/>
                <a:gd name="T16" fmla="*/ 44 w 51"/>
                <a:gd name="T17" fmla="*/ 44 h 51"/>
                <a:gd name="T18" fmla="*/ 47 w 51"/>
                <a:gd name="T19" fmla="*/ 39 h 51"/>
                <a:gd name="T20" fmla="*/ 49 w 51"/>
                <a:gd name="T21" fmla="*/ 35 h 51"/>
                <a:gd name="T22" fmla="*/ 50 w 51"/>
                <a:gd name="T23" fmla="*/ 31 h 51"/>
                <a:gd name="T24" fmla="*/ 51 w 51"/>
                <a:gd name="T25" fmla="*/ 26 h 51"/>
                <a:gd name="T26" fmla="*/ 50 w 51"/>
                <a:gd name="T27" fmla="*/ 20 h 51"/>
                <a:gd name="T28" fmla="*/ 49 w 51"/>
                <a:gd name="T29" fmla="*/ 16 h 51"/>
                <a:gd name="T30" fmla="*/ 47 w 51"/>
                <a:gd name="T31" fmla="*/ 12 h 51"/>
                <a:gd name="T32" fmla="*/ 44 w 51"/>
                <a:gd name="T33" fmla="*/ 7 h 51"/>
                <a:gd name="T34" fmla="*/ 39 w 51"/>
                <a:gd name="T35" fmla="*/ 4 h 51"/>
                <a:gd name="T36" fmla="*/ 35 w 51"/>
                <a:gd name="T37" fmla="*/ 2 h 51"/>
                <a:gd name="T38" fmla="*/ 31 w 51"/>
                <a:gd name="T39" fmla="*/ 1 h 51"/>
                <a:gd name="T40" fmla="*/ 25 w 51"/>
                <a:gd name="T41" fmla="*/ 0 h 51"/>
                <a:gd name="T42" fmla="*/ 20 w 51"/>
                <a:gd name="T43" fmla="*/ 1 h 51"/>
                <a:gd name="T44" fmla="*/ 16 w 51"/>
                <a:gd name="T45" fmla="*/ 2 h 51"/>
                <a:gd name="T46" fmla="*/ 11 w 51"/>
                <a:gd name="T47" fmla="*/ 4 h 51"/>
                <a:gd name="T48" fmla="*/ 7 w 51"/>
                <a:gd name="T49" fmla="*/ 7 h 51"/>
                <a:gd name="T50" fmla="*/ 4 w 51"/>
                <a:gd name="T51" fmla="*/ 12 h 51"/>
                <a:gd name="T52" fmla="*/ 2 w 51"/>
                <a:gd name="T53" fmla="*/ 16 h 51"/>
                <a:gd name="T54" fmla="*/ 1 w 51"/>
                <a:gd name="T55" fmla="*/ 20 h 51"/>
                <a:gd name="T56" fmla="*/ 0 w 51"/>
                <a:gd name="T57" fmla="*/ 26 h 51"/>
                <a:gd name="T58" fmla="*/ 1 w 51"/>
                <a:gd name="T59" fmla="*/ 31 h 51"/>
                <a:gd name="T60" fmla="*/ 2 w 51"/>
                <a:gd name="T61" fmla="*/ 35 h 51"/>
                <a:gd name="T62" fmla="*/ 4 w 51"/>
                <a:gd name="T63" fmla="*/ 39 h 51"/>
                <a:gd name="T64" fmla="*/ 7 w 51"/>
                <a:gd name="T65" fmla="*/ 44 h 51"/>
                <a:gd name="T66" fmla="*/ 11 w 51"/>
                <a:gd name="T67" fmla="*/ 47 h 51"/>
                <a:gd name="T68" fmla="*/ 16 w 51"/>
                <a:gd name="T69" fmla="*/ 49 h 51"/>
                <a:gd name="T70" fmla="*/ 20 w 51"/>
                <a:gd name="T71" fmla="*/ 50 h 51"/>
                <a:gd name="T72" fmla="*/ 25 w 51"/>
                <a:gd name="T7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1">
                  <a:moveTo>
                    <a:pt x="25" y="26"/>
                  </a:moveTo>
                  <a:lnTo>
                    <a:pt x="25" y="38"/>
                  </a:lnTo>
                  <a:lnTo>
                    <a:pt x="25" y="26"/>
                  </a:lnTo>
                  <a:lnTo>
                    <a:pt x="25" y="26"/>
                  </a:lnTo>
                  <a:close/>
                  <a:moveTo>
                    <a:pt x="25" y="51"/>
                  </a:moveTo>
                  <a:lnTo>
                    <a:pt x="31" y="50"/>
                  </a:lnTo>
                  <a:lnTo>
                    <a:pt x="35" y="49"/>
                  </a:lnTo>
                  <a:lnTo>
                    <a:pt x="39" y="47"/>
                  </a:lnTo>
                  <a:lnTo>
                    <a:pt x="44" y="44"/>
                  </a:lnTo>
                  <a:lnTo>
                    <a:pt x="47" y="39"/>
                  </a:lnTo>
                  <a:lnTo>
                    <a:pt x="49" y="35"/>
                  </a:lnTo>
                  <a:lnTo>
                    <a:pt x="50" y="31"/>
                  </a:lnTo>
                  <a:lnTo>
                    <a:pt x="51" y="26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7" y="12"/>
                  </a:lnTo>
                  <a:lnTo>
                    <a:pt x="44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6" y="49"/>
                  </a:lnTo>
                  <a:lnTo>
                    <a:pt x="20" y="50"/>
                  </a:ln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1547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5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F4381F9-7E42-45A3-B6C3-62657E8627CA}"/>
              </a:ext>
            </a:extLst>
          </p:cNvPr>
          <p:cNvSpPr txBox="1"/>
          <p:nvPr/>
        </p:nvSpPr>
        <p:spPr>
          <a:xfrm>
            <a:off x="673100" y="223684"/>
            <a:ext cx="10845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88FB070-4654-4665-AEFF-8E3167A88898}"/>
              </a:ext>
            </a:extLst>
          </p:cNvPr>
          <p:cNvSpPr/>
          <p:nvPr/>
        </p:nvSpPr>
        <p:spPr>
          <a:xfrm>
            <a:off x="2863849" y="1181100"/>
            <a:ext cx="3552825" cy="720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="" xmlns:a16="http://schemas.microsoft.com/office/drawing/2014/main" id="{75E967AC-D6E4-4F2A-8DAB-7BE28110705C}"/>
              </a:ext>
            </a:extLst>
          </p:cNvPr>
          <p:cNvSpPr/>
          <p:nvPr/>
        </p:nvSpPr>
        <p:spPr>
          <a:xfrm>
            <a:off x="2863849" y="1981822"/>
            <a:ext cx="3552825" cy="7207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9264D623-AC02-47D3-BADC-81AFEB774E03}"/>
              </a:ext>
            </a:extLst>
          </p:cNvPr>
          <p:cNvSpPr/>
          <p:nvPr/>
        </p:nvSpPr>
        <p:spPr>
          <a:xfrm>
            <a:off x="2863849" y="2782543"/>
            <a:ext cx="3552825" cy="72079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6D861DB9-DC9E-445D-9E55-7B18F62CEF8E}"/>
              </a:ext>
            </a:extLst>
          </p:cNvPr>
          <p:cNvSpPr/>
          <p:nvPr/>
        </p:nvSpPr>
        <p:spPr>
          <a:xfrm>
            <a:off x="2863849" y="3583265"/>
            <a:ext cx="3552825" cy="720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="" xmlns:a16="http://schemas.microsoft.com/office/drawing/2014/main" id="{CA5B34C1-A58C-411D-8EF9-229AAEED8CC8}"/>
              </a:ext>
            </a:extLst>
          </p:cNvPr>
          <p:cNvSpPr/>
          <p:nvPr/>
        </p:nvSpPr>
        <p:spPr>
          <a:xfrm>
            <a:off x="2863849" y="4383987"/>
            <a:ext cx="3552825" cy="7207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086DE48A-0A5D-400C-87D2-BE0B38B05099}"/>
              </a:ext>
            </a:extLst>
          </p:cNvPr>
          <p:cNvSpPr/>
          <p:nvPr/>
        </p:nvSpPr>
        <p:spPr>
          <a:xfrm>
            <a:off x="2863849" y="5184707"/>
            <a:ext cx="3552825" cy="72079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BADB6715-69AC-46A4-91D2-3006ACD07EB2}"/>
              </a:ext>
            </a:extLst>
          </p:cNvPr>
          <p:cNvSpPr/>
          <p:nvPr/>
        </p:nvSpPr>
        <p:spPr>
          <a:xfrm>
            <a:off x="488950" y="1181100"/>
            <a:ext cx="4724400" cy="4724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5CF1637A-B36A-48E8-B714-310AA1DB3E95}"/>
              </a:ext>
            </a:extLst>
          </p:cNvPr>
          <p:cNvSpPr txBox="1"/>
          <p:nvPr/>
        </p:nvSpPr>
        <p:spPr>
          <a:xfrm>
            <a:off x="6679745" y="1326053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717F4405-157E-492A-BCC3-E010CEE17FFA}"/>
              </a:ext>
            </a:extLst>
          </p:cNvPr>
          <p:cNvSpPr txBox="1"/>
          <p:nvPr/>
        </p:nvSpPr>
        <p:spPr>
          <a:xfrm>
            <a:off x="6679745" y="2126775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8D5797D9-C6DF-453C-BB9C-864903907677}"/>
              </a:ext>
            </a:extLst>
          </p:cNvPr>
          <p:cNvSpPr txBox="1"/>
          <p:nvPr/>
        </p:nvSpPr>
        <p:spPr>
          <a:xfrm>
            <a:off x="6679745" y="2927496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4C418371-1EA9-470B-A889-1AE9F4A15763}"/>
              </a:ext>
            </a:extLst>
          </p:cNvPr>
          <p:cNvSpPr txBox="1"/>
          <p:nvPr/>
        </p:nvSpPr>
        <p:spPr>
          <a:xfrm>
            <a:off x="6679745" y="3728218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3DB7D076-5E80-4DB2-BD21-CF9F81144072}"/>
              </a:ext>
            </a:extLst>
          </p:cNvPr>
          <p:cNvSpPr txBox="1"/>
          <p:nvPr/>
        </p:nvSpPr>
        <p:spPr>
          <a:xfrm>
            <a:off x="6679745" y="4528940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E5D3DE5A-556C-4B29-8CD9-46C6D6796408}"/>
              </a:ext>
            </a:extLst>
          </p:cNvPr>
          <p:cNvSpPr txBox="1"/>
          <p:nvPr/>
        </p:nvSpPr>
        <p:spPr>
          <a:xfrm>
            <a:off x="6679745" y="5329660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="" xmlns:a16="http://schemas.microsoft.com/office/drawing/2014/main" id="{D163EF8C-78C5-416C-8CB6-9EF5D9FF72E7}"/>
              </a:ext>
            </a:extLst>
          </p:cNvPr>
          <p:cNvSpPr/>
          <p:nvPr/>
        </p:nvSpPr>
        <p:spPr>
          <a:xfrm>
            <a:off x="944164" y="1636314"/>
            <a:ext cx="3813972" cy="3813972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295">
            <a:extLst>
              <a:ext uri="{FF2B5EF4-FFF2-40B4-BE49-F238E27FC236}">
                <a16:creationId xmlns="" xmlns:a16="http://schemas.microsoft.com/office/drawing/2014/main" id="{9E88F378-D385-4EDD-A75B-B3A53B78D88B}"/>
              </a:ext>
            </a:extLst>
          </p:cNvPr>
          <p:cNvSpPr>
            <a:spLocks noEditPoints="1"/>
          </p:cNvSpPr>
          <p:nvPr/>
        </p:nvSpPr>
        <p:spPr bwMode="auto">
          <a:xfrm>
            <a:off x="2136558" y="2497348"/>
            <a:ext cx="1429186" cy="1421246"/>
          </a:xfrm>
          <a:custGeom>
            <a:avLst/>
            <a:gdLst>
              <a:gd name="T0" fmla="*/ 35 w 896"/>
              <a:gd name="T1" fmla="*/ 256 h 896"/>
              <a:gd name="T2" fmla="*/ 58 w 896"/>
              <a:gd name="T3" fmla="*/ 190 h 896"/>
              <a:gd name="T4" fmla="*/ 94 w 896"/>
              <a:gd name="T5" fmla="*/ 132 h 896"/>
              <a:gd name="T6" fmla="*/ 143 w 896"/>
              <a:gd name="T7" fmla="*/ 85 h 896"/>
              <a:gd name="T8" fmla="*/ 203 w 896"/>
              <a:gd name="T9" fmla="*/ 51 h 896"/>
              <a:gd name="T10" fmla="*/ 271 w 896"/>
              <a:gd name="T11" fmla="*/ 33 h 896"/>
              <a:gd name="T12" fmla="*/ 342 w 896"/>
              <a:gd name="T13" fmla="*/ 31 h 896"/>
              <a:gd name="T14" fmla="*/ 411 w 896"/>
              <a:gd name="T15" fmla="*/ 47 h 896"/>
              <a:gd name="T16" fmla="*/ 472 w 896"/>
              <a:gd name="T17" fmla="*/ 78 h 896"/>
              <a:gd name="T18" fmla="*/ 523 w 896"/>
              <a:gd name="T19" fmla="*/ 123 h 896"/>
              <a:gd name="T20" fmla="*/ 563 w 896"/>
              <a:gd name="T21" fmla="*/ 178 h 896"/>
              <a:gd name="T22" fmla="*/ 588 w 896"/>
              <a:gd name="T23" fmla="*/ 242 h 896"/>
              <a:gd name="T24" fmla="*/ 597 w 896"/>
              <a:gd name="T25" fmla="*/ 313 h 896"/>
              <a:gd name="T26" fmla="*/ 588 w 896"/>
              <a:gd name="T27" fmla="*/ 384 h 896"/>
              <a:gd name="T28" fmla="*/ 563 w 896"/>
              <a:gd name="T29" fmla="*/ 448 h 896"/>
              <a:gd name="T30" fmla="*/ 523 w 896"/>
              <a:gd name="T31" fmla="*/ 503 h 896"/>
              <a:gd name="T32" fmla="*/ 472 w 896"/>
              <a:gd name="T33" fmla="*/ 548 h 896"/>
              <a:gd name="T34" fmla="*/ 411 w 896"/>
              <a:gd name="T35" fmla="*/ 579 h 896"/>
              <a:gd name="T36" fmla="*/ 342 w 896"/>
              <a:gd name="T37" fmla="*/ 595 h 896"/>
              <a:gd name="T38" fmla="*/ 271 w 896"/>
              <a:gd name="T39" fmla="*/ 593 h 896"/>
              <a:gd name="T40" fmla="*/ 203 w 896"/>
              <a:gd name="T41" fmla="*/ 575 h 896"/>
              <a:gd name="T42" fmla="*/ 143 w 896"/>
              <a:gd name="T43" fmla="*/ 541 h 896"/>
              <a:gd name="T44" fmla="*/ 94 w 896"/>
              <a:gd name="T45" fmla="*/ 494 h 896"/>
              <a:gd name="T46" fmla="*/ 58 w 896"/>
              <a:gd name="T47" fmla="*/ 436 h 896"/>
              <a:gd name="T48" fmla="*/ 35 w 896"/>
              <a:gd name="T49" fmla="*/ 370 h 896"/>
              <a:gd name="T50" fmla="*/ 892 w 896"/>
              <a:gd name="T51" fmla="*/ 870 h 896"/>
              <a:gd name="T52" fmla="*/ 580 w 896"/>
              <a:gd name="T53" fmla="*/ 479 h 896"/>
              <a:gd name="T54" fmla="*/ 611 w 896"/>
              <a:gd name="T55" fmla="*/ 415 h 896"/>
              <a:gd name="T56" fmla="*/ 626 w 896"/>
              <a:gd name="T57" fmla="*/ 343 h 896"/>
              <a:gd name="T58" fmla="*/ 624 w 896"/>
              <a:gd name="T59" fmla="*/ 265 h 896"/>
              <a:gd name="T60" fmla="*/ 602 w 896"/>
              <a:gd name="T61" fmla="*/ 191 h 896"/>
              <a:gd name="T62" fmla="*/ 565 w 896"/>
              <a:gd name="T63" fmla="*/ 125 h 896"/>
              <a:gd name="T64" fmla="*/ 513 w 896"/>
              <a:gd name="T65" fmla="*/ 71 h 896"/>
              <a:gd name="T66" fmla="*/ 449 w 896"/>
              <a:gd name="T67" fmla="*/ 31 h 896"/>
              <a:gd name="T68" fmla="*/ 376 w 896"/>
              <a:gd name="T69" fmla="*/ 6 h 896"/>
              <a:gd name="T70" fmla="*/ 297 w 896"/>
              <a:gd name="T71" fmla="*/ 0 h 896"/>
              <a:gd name="T72" fmla="*/ 220 w 896"/>
              <a:gd name="T73" fmla="*/ 14 h 896"/>
              <a:gd name="T74" fmla="*/ 151 w 896"/>
              <a:gd name="T75" fmla="*/ 45 h 896"/>
              <a:gd name="T76" fmla="*/ 92 w 896"/>
              <a:gd name="T77" fmla="*/ 92 h 896"/>
              <a:gd name="T78" fmla="*/ 45 w 896"/>
              <a:gd name="T79" fmla="*/ 150 h 896"/>
              <a:gd name="T80" fmla="*/ 14 w 896"/>
              <a:gd name="T81" fmla="*/ 220 h 896"/>
              <a:gd name="T82" fmla="*/ 0 w 896"/>
              <a:gd name="T83" fmla="*/ 297 h 896"/>
              <a:gd name="T84" fmla="*/ 6 w 896"/>
              <a:gd name="T85" fmla="*/ 376 h 896"/>
              <a:gd name="T86" fmla="*/ 31 w 896"/>
              <a:gd name="T87" fmla="*/ 449 h 896"/>
              <a:gd name="T88" fmla="*/ 72 w 896"/>
              <a:gd name="T89" fmla="*/ 512 h 896"/>
              <a:gd name="T90" fmla="*/ 126 w 896"/>
              <a:gd name="T91" fmla="*/ 564 h 896"/>
              <a:gd name="T92" fmla="*/ 191 w 896"/>
              <a:gd name="T93" fmla="*/ 602 h 896"/>
              <a:gd name="T94" fmla="*/ 265 w 896"/>
              <a:gd name="T95" fmla="*/ 623 h 896"/>
              <a:gd name="T96" fmla="*/ 343 w 896"/>
              <a:gd name="T97" fmla="*/ 625 h 896"/>
              <a:gd name="T98" fmla="*/ 415 w 896"/>
              <a:gd name="T99" fmla="*/ 609 h 896"/>
              <a:gd name="T100" fmla="*/ 479 w 896"/>
              <a:gd name="T101" fmla="*/ 579 h 896"/>
              <a:gd name="T102" fmla="*/ 871 w 896"/>
              <a:gd name="T103" fmla="*/ 891 h 896"/>
              <a:gd name="T104" fmla="*/ 885 w 896"/>
              <a:gd name="T105" fmla="*/ 896 h 896"/>
              <a:gd name="T106" fmla="*/ 895 w 896"/>
              <a:gd name="T107" fmla="*/ 886 h 896"/>
              <a:gd name="T108" fmla="*/ 894 w 896"/>
              <a:gd name="T109" fmla="*/ 872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96" h="896">
                <a:moveTo>
                  <a:pt x="30" y="313"/>
                </a:moveTo>
                <a:lnTo>
                  <a:pt x="30" y="298"/>
                </a:lnTo>
                <a:lnTo>
                  <a:pt x="31" y="284"/>
                </a:lnTo>
                <a:lnTo>
                  <a:pt x="33" y="270"/>
                </a:lnTo>
                <a:lnTo>
                  <a:pt x="35" y="256"/>
                </a:lnTo>
                <a:lnTo>
                  <a:pt x="38" y="242"/>
                </a:lnTo>
                <a:lnTo>
                  <a:pt x="43" y="228"/>
                </a:lnTo>
                <a:lnTo>
                  <a:pt x="47" y="216"/>
                </a:lnTo>
                <a:lnTo>
                  <a:pt x="51" y="203"/>
                </a:lnTo>
                <a:lnTo>
                  <a:pt x="58" y="190"/>
                </a:lnTo>
                <a:lnTo>
                  <a:pt x="64" y="178"/>
                </a:lnTo>
                <a:lnTo>
                  <a:pt x="71" y="165"/>
                </a:lnTo>
                <a:lnTo>
                  <a:pt x="78" y="155"/>
                </a:lnTo>
                <a:lnTo>
                  <a:pt x="86" y="143"/>
                </a:lnTo>
                <a:lnTo>
                  <a:pt x="94" y="132"/>
                </a:lnTo>
                <a:lnTo>
                  <a:pt x="104" y="123"/>
                </a:lnTo>
                <a:lnTo>
                  <a:pt x="112" y="112"/>
                </a:lnTo>
                <a:lnTo>
                  <a:pt x="123" y="103"/>
                </a:lnTo>
                <a:lnTo>
                  <a:pt x="133" y="94"/>
                </a:lnTo>
                <a:lnTo>
                  <a:pt x="143" y="85"/>
                </a:lnTo>
                <a:lnTo>
                  <a:pt x="155" y="78"/>
                </a:lnTo>
                <a:lnTo>
                  <a:pt x="166" y="70"/>
                </a:lnTo>
                <a:lnTo>
                  <a:pt x="179" y="64"/>
                </a:lnTo>
                <a:lnTo>
                  <a:pt x="190" y="57"/>
                </a:lnTo>
                <a:lnTo>
                  <a:pt x="203" y="51"/>
                </a:lnTo>
                <a:lnTo>
                  <a:pt x="216" y="47"/>
                </a:lnTo>
                <a:lnTo>
                  <a:pt x="229" y="41"/>
                </a:lnTo>
                <a:lnTo>
                  <a:pt x="243" y="38"/>
                </a:lnTo>
                <a:lnTo>
                  <a:pt x="257" y="35"/>
                </a:lnTo>
                <a:lnTo>
                  <a:pt x="271" y="33"/>
                </a:lnTo>
                <a:lnTo>
                  <a:pt x="284" y="31"/>
                </a:lnTo>
                <a:lnTo>
                  <a:pt x="298" y="30"/>
                </a:lnTo>
                <a:lnTo>
                  <a:pt x="313" y="29"/>
                </a:lnTo>
                <a:lnTo>
                  <a:pt x="328" y="30"/>
                </a:lnTo>
                <a:lnTo>
                  <a:pt x="342" y="31"/>
                </a:lnTo>
                <a:lnTo>
                  <a:pt x="356" y="33"/>
                </a:lnTo>
                <a:lnTo>
                  <a:pt x="370" y="35"/>
                </a:lnTo>
                <a:lnTo>
                  <a:pt x="384" y="38"/>
                </a:lnTo>
                <a:lnTo>
                  <a:pt x="398" y="41"/>
                </a:lnTo>
                <a:lnTo>
                  <a:pt x="411" y="47"/>
                </a:lnTo>
                <a:lnTo>
                  <a:pt x="424" y="51"/>
                </a:lnTo>
                <a:lnTo>
                  <a:pt x="436" y="57"/>
                </a:lnTo>
                <a:lnTo>
                  <a:pt x="448" y="64"/>
                </a:lnTo>
                <a:lnTo>
                  <a:pt x="461" y="70"/>
                </a:lnTo>
                <a:lnTo>
                  <a:pt x="472" y="78"/>
                </a:lnTo>
                <a:lnTo>
                  <a:pt x="483" y="85"/>
                </a:lnTo>
                <a:lnTo>
                  <a:pt x="494" y="94"/>
                </a:lnTo>
                <a:lnTo>
                  <a:pt x="504" y="102"/>
                </a:lnTo>
                <a:lnTo>
                  <a:pt x="514" y="112"/>
                </a:lnTo>
                <a:lnTo>
                  <a:pt x="523" y="123"/>
                </a:lnTo>
                <a:lnTo>
                  <a:pt x="533" y="132"/>
                </a:lnTo>
                <a:lnTo>
                  <a:pt x="541" y="143"/>
                </a:lnTo>
                <a:lnTo>
                  <a:pt x="549" y="155"/>
                </a:lnTo>
                <a:lnTo>
                  <a:pt x="556" y="165"/>
                </a:lnTo>
                <a:lnTo>
                  <a:pt x="563" y="178"/>
                </a:lnTo>
                <a:lnTo>
                  <a:pt x="569" y="190"/>
                </a:lnTo>
                <a:lnTo>
                  <a:pt x="575" y="203"/>
                </a:lnTo>
                <a:lnTo>
                  <a:pt x="580" y="216"/>
                </a:lnTo>
                <a:lnTo>
                  <a:pt x="585" y="228"/>
                </a:lnTo>
                <a:lnTo>
                  <a:pt x="588" y="242"/>
                </a:lnTo>
                <a:lnTo>
                  <a:pt x="591" y="256"/>
                </a:lnTo>
                <a:lnTo>
                  <a:pt x="594" y="270"/>
                </a:lnTo>
                <a:lnTo>
                  <a:pt x="596" y="284"/>
                </a:lnTo>
                <a:lnTo>
                  <a:pt x="597" y="298"/>
                </a:lnTo>
                <a:lnTo>
                  <a:pt x="597" y="313"/>
                </a:lnTo>
                <a:lnTo>
                  <a:pt x="597" y="328"/>
                </a:lnTo>
                <a:lnTo>
                  <a:pt x="596" y="342"/>
                </a:lnTo>
                <a:lnTo>
                  <a:pt x="594" y="356"/>
                </a:lnTo>
                <a:lnTo>
                  <a:pt x="591" y="370"/>
                </a:lnTo>
                <a:lnTo>
                  <a:pt x="588" y="384"/>
                </a:lnTo>
                <a:lnTo>
                  <a:pt x="585" y="397"/>
                </a:lnTo>
                <a:lnTo>
                  <a:pt x="580" y="410"/>
                </a:lnTo>
                <a:lnTo>
                  <a:pt x="575" y="423"/>
                </a:lnTo>
                <a:lnTo>
                  <a:pt x="569" y="436"/>
                </a:lnTo>
                <a:lnTo>
                  <a:pt x="563" y="448"/>
                </a:lnTo>
                <a:lnTo>
                  <a:pt x="556" y="459"/>
                </a:lnTo>
                <a:lnTo>
                  <a:pt x="549" y="471"/>
                </a:lnTo>
                <a:lnTo>
                  <a:pt x="541" y="483"/>
                </a:lnTo>
                <a:lnTo>
                  <a:pt x="533" y="494"/>
                </a:lnTo>
                <a:lnTo>
                  <a:pt x="523" y="503"/>
                </a:lnTo>
                <a:lnTo>
                  <a:pt x="514" y="514"/>
                </a:lnTo>
                <a:lnTo>
                  <a:pt x="504" y="523"/>
                </a:lnTo>
                <a:lnTo>
                  <a:pt x="494" y="532"/>
                </a:lnTo>
                <a:lnTo>
                  <a:pt x="483" y="541"/>
                </a:lnTo>
                <a:lnTo>
                  <a:pt x="472" y="548"/>
                </a:lnTo>
                <a:lnTo>
                  <a:pt x="461" y="556"/>
                </a:lnTo>
                <a:lnTo>
                  <a:pt x="448" y="562"/>
                </a:lnTo>
                <a:lnTo>
                  <a:pt x="436" y="569"/>
                </a:lnTo>
                <a:lnTo>
                  <a:pt x="424" y="575"/>
                </a:lnTo>
                <a:lnTo>
                  <a:pt x="411" y="579"/>
                </a:lnTo>
                <a:lnTo>
                  <a:pt x="398" y="583"/>
                </a:lnTo>
                <a:lnTo>
                  <a:pt x="384" y="588"/>
                </a:lnTo>
                <a:lnTo>
                  <a:pt x="370" y="591"/>
                </a:lnTo>
                <a:lnTo>
                  <a:pt x="356" y="593"/>
                </a:lnTo>
                <a:lnTo>
                  <a:pt x="342" y="595"/>
                </a:lnTo>
                <a:lnTo>
                  <a:pt x="328" y="596"/>
                </a:lnTo>
                <a:lnTo>
                  <a:pt x="313" y="596"/>
                </a:lnTo>
                <a:lnTo>
                  <a:pt x="298" y="596"/>
                </a:lnTo>
                <a:lnTo>
                  <a:pt x="284" y="595"/>
                </a:lnTo>
                <a:lnTo>
                  <a:pt x="271" y="593"/>
                </a:lnTo>
                <a:lnTo>
                  <a:pt x="257" y="591"/>
                </a:lnTo>
                <a:lnTo>
                  <a:pt x="243" y="588"/>
                </a:lnTo>
                <a:lnTo>
                  <a:pt x="229" y="583"/>
                </a:lnTo>
                <a:lnTo>
                  <a:pt x="216" y="579"/>
                </a:lnTo>
                <a:lnTo>
                  <a:pt x="203" y="575"/>
                </a:lnTo>
                <a:lnTo>
                  <a:pt x="190" y="569"/>
                </a:lnTo>
                <a:lnTo>
                  <a:pt x="179" y="562"/>
                </a:lnTo>
                <a:lnTo>
                  <a:pt x="166" y="556"/>
                </a:lnTo>
                <a:lnTo>
                  <a:pt x="155" y="548"/>
                </a:lnTo>
                <a:lnTo>
                  <a:pt x="143" y="541"/>
                </a:lnTo>
                <a:lnTo>
                  <a:pt x="133" y="532"/>
                </a:lnTo>
                <a:lnTo>
                  <a:pt x="123" y="523"/>
                </a:lnTo>
                <a:lnTo>
                  <a:pt x="112" y="514"/>
                </a:lnTo>
                <a:lnTo>
                  <a:pt x="104" y="503"/>
                </a:lnTo>
                <a:lnTo>
                  <a:pt x="94" y="494"/>
                </a:lnTo>
                <a:lnTo>
                  <a:pt x="86" y="483"/>
                </a:lnTo>
                <a:lnTo>
                  <a:pt x="78" y="471"/>
                </a:lnTo>
                <a:lnTo>
                  <a:pt x="71" y="459"/>
                </a:lnTo>
                <a:lnTo>
                  <a:pt x="64" y="448"/>
                </a:lnTo>
                <a:lnTo>
                  <a:pt x="58" y="436"/>
                </a:lnTo>
                <a:lnTo>
                  <a:pt x="51" y="423"/>
                </a:lnTo>
                <a:lnTo>
                  <a:pt x="47" y="410"/>
                </a:lnTo>
                <a:lnTo>
                  <a:pt x="43" y="397"/>
                </a:lnTo>
                <a:lnTo>
                  <a:pt x="38" y="384"/>
                </a:lnTo>
                <a:lnTo>
                  <a:pt x="35" y="370"/>
                </a:lnTo>
                <a:lnTo>
                  <a:pt x="33" y="356"/>
                </a:lnTo>
                <a:lnTo>
                  <a:pt x="31" y="342"/>
                </a:lnTo>
                <a:lnTo>
                  <a:pt x="30" y="328"/>
                </a:lnTo>
                <a:lnTo>
                  <a:pt x="30" y="313"/>
                </a:lnTo>
                <a:close/>
                <a:moveTo>
                  <a:pt x="892" y="870"/>
                </a:moveTo>
                <a:lnTo>
                  <a:pt x="545" y="524"/>
                </a:lnTo>
                <a:lnTo>
                  <a:pt x="554" y="513"/>
                </a:lnTo>
                <a:lnTo>
                  <a:pt x="564" y="502"/>
                </a:lnTo>
                <a:lnTo>
                  <a:pt x="571" y="490"/>
                </a:lnTo>
                <a:lnTo>
                  <a:pt x="580" y="479"/>
                </a:lnTo>
                <a:lnTo>
                  <a:pt x="587" y="466"/>
                </a:lnTo>
                <a:lnTo>
                  <a:pt x="594" y="454"/>
                </a:lnTo>
                <a:lnTo>
                  <a:pt x="600" y="441"/>
                </a:lnTo>
                <a:lnTo>
                  <a:pt x="605" y="427"/>
                </a:lnTo>
                <a:lnTo>
                  <a:pt x="611" y="415"/>
                </a:lnTo>
                <a:lnTo>
                  <a:pt x="615" y="401"/>
                </a:lnTo>
                <a:lnTo>
                  <a:pt x="618" y="387"/>
                </a:lnTo>
                <a:lnTo>
                  <a:pt x="621" y="372"/>
                </a:lnTo>
                <a:lnTo>
                  <a:pt x="624" y="358"/>
                </a:lnTo>
                <a:lnTo>
                  <a:pt x="626" y="343"/>
                </a:lnTo>
                <a:lnTo>
                  <a:pt x="627" y="328"/>
                </a:lnTo>
                <a:lnTo>
                  <a:pt x="627" y="313"/>
                </a:lnTo>
                <a:lnTo>
                  <a:pt x="627" y="297"/>
                </a:lnTo>
                <a:lnTo>
                  <a:pt x="626" y="281"/>
                </a:lnTo>
                <a:lnTo>
                  <a:pt x="624" y="265"/>
                </a:lnTo>
                <a:lnTo>
                  <a:pt x="620" y="250"/>
                </a:lnTo>
                <a:lnTo>
                  <a:pt x="617" y="235"/>
                </a:lnTo>
                <a:lnTo>
                  <a:pt x="613" y="220"/>
                </a:lnTo>
                <a:lnTo>
                  <a:pt x="609" y="205"/>
                </a:lnTo>
                <a:lnTo>
                  <a:pt x="602" y="191"/>
                </a:lnTo>
                <a:lnTo>
                  <a:pt x="596" y="177"/>
                </a:lnTo>
                <a:lnTo>
                  <a:pt x="589" y="163"/>
                </a:lnTo>
                <a:lnTo>
                  <a:pt x="582" y="150"/>
                </a:lnTo>
                <a:lnTo>
                  <a:pt x="573" y="138"/>
                </a:lnTo>
                <a:lnTo>
                  <a:pt x="565" y="125"/>
                </a:lnTo>
                <a:lnTo>
                  <a:pt x="555" y="113"/>
                </a:lnTo>
                <a:lnTo>
                  <a:pt x="545" y="102"/>
                </a:lnTo>
                <a:lnTo>
                  <a:pt x="535" y="92"/>
                </a:lnTo>
                <a:lnTo>
                  <a:pt x="524" y="81"/>
                </a:lnTo>
                <a:lnTo>
                  <a:pt x="513" y="71"/>
                </a:lnTo>
                <a:lnTo>
                  <a:pt x="501" y="62"/>
                </a:lnTo>
                <a:lnTo>
                  <a:pt x="489" y="53"/>
                </a:lnTo>
                <a:lnTo>
                  <a:pt x="476" y="45"/>
                </a:lnTo>
                <a:lnTo>
                  <a:pt x="463" y="37"/>
                </a:lnTo>
                <a:lnTo>
                  <a:pt x="449" y="31"/>
                </a:lnTo>
                <a:lnTo>
                  <a:pt x="435" y="24"/>
                </a:lnTo>
                <a:lnTo>
                  <a:pt x="421" y="18"/>
                </a:lnTo>
                <a:lnTo>
                  <a:pt x="406" y="14"/>
                </a:lnTo>
                <a:lnTo>
                  <a:pt x="391" y="9"/>
                </a:lnTo>
                <a:lnTo>
                  <a:pt x="376" y="6"/>
                </a:lnTo>
                <a:lnTo>
                  <a:pt x="361" y="3"/>
                </a:lnTo>
                <a:lnTo>
                  <a:pt x="345" y="1"/>
                </a:lnTo>
                <a:lnTo>
                  <a:pt x="329" y="0"/>
                </a:lnTo>
                <a:lnTo>
                  <a:pt x="313" y="0"/>
                </a:lnTo>
                <a:lnTo>
                  <a:pt x="297" y="0"/>
                </a:lnTo>
                <a:lnTo>
                  <a:pt x="281" y="1"/>
                </a:lnTo>
                <a:lnTo>
                  <a:pt x="265" y="3"/>
                </a:lnTo>
                <a:lnTo>
                  <a:pt x="250" y="5"/>
                </a:lnTo>
                <a:lnTo>
                  <a:pt x="235" y="9"/>
                </a:lnTo>
                <a:lnTo>
                  <a:pt x="220" y="14"/>
                </a:lnTo>
                <a:lnTo>
                  <a:pt x="205" y="18"/>
                </a:lnTo>
                <a:lnTo>
                  <a:pt x="191" y="24"/>
                </a:lnTo>
                <a:lnTo>
                  <a:pt x="178" y="30"/>
                </a:lnTo>
                <a:lnTo>
                  <a:pt x="164" y="37"/>
                </a:lnTo>
                <a:lnTo>
                  <a:pt x="151" y="45"/>
                </a:lnTo>
                <a:lnTo>
                  <a:pt x="138" y="53"/>
                </a:lnTo>
                <a:lnTo>
                  <a:pt x="126" y="62"/>
                </a:lnTo>
                <a:lnTo>
                  <a:pt x="114" y="71"/>
                </a:lnTo>
                <a:lnTo>
                  <a:pt x="103" y="81"/>
                </a:lnTo>
                <a:lnTo>
                  <a:pt x="92" y="92"/>
                </a:lnTo>
                <a:lnTo>
                  <a:pt x="81" y="102"/>
                </a:lnTo>
                <a:lnTo>
                  <a:pt x="72" y="113"/>
                </a:lnTo>
                <a:lnTo>
                  <a:pt x="62" y="125"/>
                </a:lnTo>
                <a:lnTo>
                  <a:pt x="53" y="138"/>
                </a:lnTo>
                <a:lnTo>
                  <a:pt x="45" y="150"/>
                </a:lnTo>
                <a:lnTo>
                  <a:pt x="37" y="163"/>
                </a:lnTo>
                <a:lnTo>
                  <a:pt x="31" y="177"/>
                </a:lnTo>
                <a:lnTo>
                  <a:pt x="25" y="191"/>
                </a:lnTo>
                <a:lnTo>
                  <a:pt x="18" y="205"/>
                </a:lnTo>
                <a:lnTo>
                  <a:pt x="14" y="220"/>
                </a:lnTo>
                <a:lnTo>
                  <a:pt x="10" y="235"/>
                </a:lnTo>
                <a:lnTo>
                  <a:pt x="6" y="250"/>
                </a:lnTo>
                <a:lnTo>
                  <a:pt x="3" y="265"/>
                </a:lnTo>
                <a:lnTo>
                  <a:pt x="1" y="281"/>
                </a:lnTo>
                <a:lnTo>
                  <a:pt x="0" y="297"/>
                </a:lnTo>
                <a:lnTo>
                  <a:pt x="0" y="313"/>
                </a:lnTo>
                <a:lnTo>
                  <a:pt x="0" y="329"/>
                </a:lnTo>
                <a:lnTo>
                  <a:pt x="1" y="345"/>
                </a:lnTo>
                <a:lnTo>
                  <a:pt x="3" y="361"/>
                </a:lnTo>
                <a:lnTo>
                  <a:pt x="6" y="376"/>
                </a:lnTo>
                <a:lnTo>
                  <a:pt x="10" y="391"/>
                </a:lnTo>
                <a:lnTo>
                  <a:pt x="14" y="406"/>
                </a:lnTo>
                <a:lnTo>
                  <a:pt x="18" y="421"/>
                </a:lnTo>
                <a:lnTo>
                  <a:pt x="25" y="435"/>
                </a:lnTo>
                <a:lnTo>
                  <a:pt x="31" y="449"/>
                </a:lnTo>
                <a:lnTo>
                  <a:pt x="37" y="463"/>
                </a:lnTo>
                <a:lnTo>
                  <a:pt x="45" y="475"/>
                </a:lnTo>
                <a:lnTo>
                  <a:pt x="53" y="488"/>
                </a:lnTo>
                <a:lnTo>
                  <a:pt x="62" y="500"/>
                </a:lnTo>
                <a:lnTo>
                  <a:pt x="72" y="512"/>
                </a:lnTo>
                <a:lnTo>
                  <a:pt x="81" y="524"/>
                </a:lnTo>
                <a:lnTo>
                  <a:pt x="92" y="534"/>
                </a:lnTo>
                <a:lnTo>
                  <a:pt x="103" y="545"/>
                </a:lnTo>
                <a:lnTo>
                  <a:pt x="114" y="555"/>
                </a:lnTo>
                <a:lnTo>
                  <a:pt x="126" y="564"/>
                </a:lnTo>
                <a:lnTo>
                  <a:pt x="138" y="573"/>
                </a:lnTo>
                <a:lnTo>
                  <a:pt x="151" y="581"/>
                </a:lnTo>
                <a:lnTo>
                  <a:pt x="164" y="589"/>
                </a:lnTo>
                <a:lnTo>
                  <a:pt x="178" y="595"/>
                </a:lnTo>
                <a:lnTo>
                  <a:pt x="191" y="602"/>
                </a:lnTo>
                <a:lnTo>
                  <a:pt x="205" y="608"/>
                </a:lnTo>
                <a:lnTo>
                  <a:pt x="220" y="612"/>
                </a:lnTo>
                <a:lnTo>
                  <a:pt x="235" y="617"/>
                </a:lnTo>
                <a:lnTo>
                  <a:pt x="250" y="620"/>
                </a:lnTo>
                <a:lnTo>
                  <a:pt x="265" y="623"/>
                </a:lnTo>
                <a:lnTo>
                  <a:pt x="281" y="625"/>
                </a:lnTo>
                <a:lnTo>
                  <a:pt x="297" y="626"/>
                </a:lnTo>
                <a:lnTo>
                  <a:pt x="313" y="626"/>
                </a:lnTo>
                <a:lnTo>
                  <a:pt x="328" y="626"/>
                </a:lnTo>
                <a:lnTo>
                  <a:pt x="343" y="625"/>
                </a:lnTo>
                <a:lnTo>
                  <a:pt x="358" y="623"/>
                </a:lnTo>
                <a:lnTo>
                  <a:pt x="372" y="621"/>
                </a:lnTo>
                <a:lnTo>
                  <a:pt x="387" y="618"/>
                </a:lnTo>
                <a:lnTo>
                  <a:pt x="401" y="614"/>
                </a:lnTo>
                <a:lnTo>
                  <a:pt x="415" y="609"/>
                </a:lnTo>
                <a:lnTo>
                  <a:pt x="428" y="605"/>
                </a:lnTo>
                <a:lnTo>
                  <a:pt x="442" y="600"/>
                </a:lnTo>
                <a:lnTo>
                  <a:pt x="455" y="593"/>
                </a:lnTo>
                <a:lnTo>
                  <a:pt x="467" y="587"/>
                </a:lnTo>
                <a:lnTo>
                  <a:pt x="479" y="579"/>
                </a:lnTo>
                <a:lnTo>
                  <a:pt x="491" y="571"/>
                </a:lnTo>
                <a:lnTo>
                  <a:pt x="503" y="563"/>
                </a:lnTo>
                <a:lnTo>
                  <a:pt x="513" y="554"/>
                </a:lnTo>
                <a:lnTo>
                  <a:pt x="524" y="545"/>
                </a:lnTo>
                <a:lnTo>
                  <a:pt x="871" y="891"/>
                </a:lnTo>
                <a:lnTo>
                  <a:pt x="873" y="893"/>
                </a:lnTo>
                <a:lnTo>
                  <a:pt x="876" y="895"/>
                </a:lnTo>
                <a:lnTo>
                  <a:pt x="878" y="896"/>
                </a:lnTo>
                <a:lnTo>
                  <a:pt x="881" y="896"/>
                </a:lnTo>
                <a:lnTo>
                  <a:pt x="885" y="896"/>
                </a:lnTo>
                <a:lnTo>
                  <a:pt x="887" y="895"/>
                </a:lnTo>
                <a:lnTo>
                  <a:pt x="890" y="894"/>
                </a:lnTo>
                <a:lnTo>
                  <a:pt x="892" y="891"/>
                </a:lnTo>
                <a:lnTo>
                  <a:pt x="894" y="889"/>
                </a:lnTo>
                <a:lnTo>
                  <a:pt x="895" y="886"/>
                </a:lnTo>
                <a:lnTo>
                  <a:pt x="896" y="884"/>
                </a:lnTo>
                <a:lnTo>
                  <a:pt x="896" y="881"/>
                </a:lnTo>
                <a:lnTo>
                  <a:pt x="896" y="878"/>
                </a:lnTo>
                <a:lnTo>
                  <a:pt x="895" y="875"/>
                </a:lnTo>
                <a:lnTo>
                  <a:pt x="894" y="872"/>
                </a:lnTo>
                <a:lnTo>
                  <a:pt x="892" y="870"/>
                </a:lnTo>
                <a:lnTo>
                  <a:pt x="892" y="8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684BC845-7519-4DAA-A070-08FCA31A3C4E}"/>
              </a:ext>
            </a:extLst>
          </p:cNvPr>
          <p:cNvSpPr txBox="1"/>
          <p:nvPr/>
        </p:nvSpPr>
        <p:spPr>
          <a:xfrm>
            <a:off x="1489527" y="4158366"/>
            <a:ext cx="274864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LOREM IPSUM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2E825506-712C-441F-84FA-8A8DCD8AC09F}"/>
              </a:ext>
            </a:extLst>
          </p:cNvPr>
          <p:cNvGrpSpPr/>
          <p:nvPr/>
        </p:nvGrpSpPr>
        <p:grpSpPr>
          <a:xfrm>
            <a:off x="5712444" y="2142643"/>
            <a:ext cx="399150" cy="399150"/>
            <a:chOff x="5464175" y="771525"/>
            <a:chExt cx="287338" cy="287338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Freeform 103">
              <a:extLst>
                <a:ext uri="{FF2B5EF4-FFF2-40B4-BE49-F238E27FC236}">
                  <a16:creationId xmlns="" xmlns:a16="http://schemas.microsoft.com/office/drawing/2014/main" id="{C5A44E8F-C15D-4573-9208-51782AD47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1800" y="847725"/>
              <a:ext cx="192088" cy="134938"/>
            </a:xfrm>
            <a:custGeom>
              <a:avLst/>
              <a:gdLst>
                <a:gd name="T0" fmla="*/ 68 w 603"/>
                <a:gd name="T1" fmla="*/ 31 h 422"/>
                <a:gd name="T2" fmla="*/ 52 w 603"/>
                <a:gd name="T3" fmla="*/ 39 h 422"/>
                <a:gd name="T4" fmla="*/ 39 w 603"/>
                <a:gd name="T5" fmla="*/ 51 h 422"/>
                <a:gd name="T6" fmla="*/ 31 w 603"/>
                <a:gd name="T7" fmla="*/ 67 h 422"/>
                <a:gd name="T8" fmla="*/ 30 w 603"/>
                <a:gd name="T9" fmla="*/ 346 h 422"/>
                <a:gd name="T10" fmla="*/ 35 w 603"/>
                <a:gd name="T11" fmla="*/ 363 h 422"/>
                <a:gd name="T12" fmla="*/ 44 w 603"/>
                <a:gd name="T13" fmla="*/ 378 h 422"/>
                <a:gd name="T14" fmla="*/ 59 w 603"/>
                <a:gd name="T15" fmla="*/ 387 h 422"/>
                <a:gd name="T16" fmla="*/ 76 w 603"/>
                <a:gd name="T17" fmla="*/ 391 h 422"/>
                <a:gd name="T18" fmla="*/ 536 w 603"/>
                <a:gd name="T19" fmla="*/ 390 h 422"/>
                <a:gd name="T20" fmla="*/ 551 w 603"/>
                <a:gd name="T21" fmla="*/ 383 h 422"/>
                <a:gd name="T22" fmla="*/ 564 w 603"/>
                <a:gd name="T23" fmla="*/ 371 h 422"/>
                <a:gd name="T24" fmla="*/ 572 w 603"/>
                <a:gd name="T25" fmla="*/ 355 h 422"/>
                <a:gd name="T26" fmla="*/ 573 w 603"/>
                <a:gd name="T27" fmla="*/ 75 h 422"/>
                <a:gd name="T28" fmla="*/ 569 w 603"/>
                <a:gd name="T29" fmla="*/ 59 h 422"/>
                <a:gd name="T30" fmla="*/ 559 w 603"/>
                <a:gd name="T31" fmla="*/ 44 h 422"/>
                <a:gd name="T32" fmla="*/ 544 w 603"/>
                <a:gd name="T33" fmla="*/ 34 h 422"/>
                <a:gd name="T34" fmla="*/ 528 w 603"/>
                <a:gd name="T35" fmla="*/ 30 h 422"/>
                <a:gd name="T36" fmla="*/ 528 w 603"/>
                <a:gd name="T37" fmla="*/ 422 h 422"/>
                <a:gd name="T38" fmla="*/ 69 w 603"/>
                <a:gd name="T39" fmla="*/ 422 h 422"/>
                <a:gd name="T40" fmla="*/ 54 w 603"/>
                <a:gd name="T41" fmla="*/ 418 h 422"/>
                <a:gd name="T42" fmla="*/ 41 w 603"/>
                <a:gd name="T43" fmla="*/ 412 h 422"/>
                <a:gd name="T44" fmla="*/ 29 w 603"/>
                <a:gd name="T45" fmla="*/ 403 h 422"/>
                <a:gd name="T46" fmla="*/ 19 w 603"/>
                <a:gd name="T47" fmla="*/ 394 h 422"/>
                <a:gd name="T48" fmla="*/ 10 w 603"/>
                <a:gd name="T49" fmla="*/ 382 h 422"/>
                <a:gd name="T50" fmla="*/ 5 w 603"/>
                <a:gd name="T51" fmla="*/ 368 h 422"/>
                <a:gd name="T52" fmla="*/ 1 w 603"/>
                <a:gd name="T53" fmla="*/ 354 h 422"/>
                <a:gd name="T54" fmla="*/ 0 w 603"/>
                <a:gd name="T55" fmla="*/ 75 h 422"/>
                <a:gd name="T56" fmla="*/ 2 w 603"/>
                <a:gd name="T57" fmla="*/ 60 h 422"/>
                <a:gd name="T58" fmla="*/ 7 w 603"/>
                <a:gd name="T59" fmla="*/ 46 h 422"/>
                <a:gd name="T60" fmla="*/ 14 w 603"/>
                <a:gd name="T61" fmla="*/ 34 h 422"/>
                <a:gd name="T62" fmla="*/ 23 w 603"/>
                <a:gd name="T63" fmla="*/ 23 h 422"/>
                <a:gd name="T64" fmla="*/ 35 w 603"/>
                <a:gd name="T65" fmla="*/ 13 h 422"/>
                <a:gd name="T66" fmla="*/ 48 w 603"/>
                <a:gd name="T67" fmla="*/ 7 h 422"/>
                <a:gd name="T68" fmla="*/ 61 w 603"/>
                <a:gd name="T69" fmla="*/ 2 h 422"/>
                <a:gd name="T70" fmla="*/ 76 w 603"/>
                <a:gd name="T71" fmla="*/ 0 h 422"/>
                <a:gd name="T72" fmla="*/ 534 w 603"/>
                <a:gd name="T73" fmla="*/ 0 h 422"/>
                <a:gd name="T74" fmla="*/ 549 w 603"/>
                <a:gd name="T75" fmla="*/ 3 h 422"/>
                <a:gd name="T76" fmla="*/ 562 w 603"/>
                <a:gd name="T77" fmla="*/ 10 h 422"/>
                <a:gd name="T78" fmla="*/ 575 w 603"/>
                <a:gd name="T79" fmla="*/ 17 h 422"/>
                <a:gd name="T80" fmla="*/ 585 w 603"/>
                <a:gd name="T81" fmla="*/ 28 h 422"/>
                <a:gd name="T82" fmla="*/ 593 w 603"/>
                <a:gd name="T83" fmla="*/ 40 h 422"/>
                <a:gd name="T84" fmla="*/ 599 w 603"/>
                <a:gd name="T85" fmla="*/ 54 h 422"/>
                <a:gd name="T86" fmla="*/ 602 w 603"/>
                <a:gd name="T87" fmla="*/ 68 h 422"/>
                <a:gd name="T88" fmla="*/ 603 w 603"/>
                <a:gd name="T89" fmla="*/ 346 h 422"/>
                <a:gd name="T90" fmla="*/ 601 w 603"/>
                <a:gd name="T91" fmla="*/ 361 h 422"/>
                <a:gd name="T92" fmla="*/ 596 w 603"/>
                <a:gd name="T93" fmla="*/ 374 h 422"/>
                <a:gd name="T94" fmla="*/ 589 w 603"/>
                <a:gd name="T95" fmla="*/ 387 h 422"/>
                <a:gd name="T96" fmla="*/ 580 w 603"/>
                <a:gd name="T97" fmla="*/ 399 h 422"/>
                <a:gd name="T98" fmla="*/ 569 w 603"/>
                <a:gd name="T99" fmla="*/ 409 h 422"/>
                <a:gd name="T100" fmla="*/ 556 w 603"/>
                <a:gd name="T101" fmla="*/ 415 h 422"/>
                <a:gd name="T102" fmla="*/ 542 w 603"/>
                <a:gd name="T103" fmla="*/ 419 h 422"/>
                <a:gd name="T104" fmla="*/ 528 w 603"/>
                <a:gd name="T105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3" h="422">
                  <a:moveTo>
                    <a:pt x="76" y="30"/>
                  </a:moveTo>
                  <a:lnTo>
                    <a:pt x="68" y="31"/>
                  </a:lnTo>
                  <a:lnTo>
                    <a:pt x="59" y="34"/>
                  </a:lnTo>
                  <a:lnTo>
                    <a:pt x="52" y="39"/>
                  </a:lnTo>
                  <a:lnTo>
                    <a:pt x="44" y="44"/>
                  </a:lnTo>
                  <a:lnTo>
                    <a:pt x="39" y="51"/>
                  </a:lnTo>
                  <a:lnTo>
                    <a:pt x="35" y="59"/>
                  </a:lnTo>
                  <a:lnTo>
                    <a:pt x="31" y="67"/>
                  </a:lnTo>
                  <a:lnTo>
                    <a:pt x="30" y="75"/>
                  </a:lnTo>
                  <a:lnTo>
                    <a:pt x="30" y="346"/>
                  </a:lnTo>
                  <a:lnTo>
                    <a:pt x="31" y="355"/>
                  </a:lnTo>
                  <a:lnTo>
                    <a:pt x="35" y="363"/>
                  </a:lnTo>
                  <a:lnTo>
                    <a:pt x="39" y="371"/>
                  </a:lnTo>
                  <a:lnTo>
                    <a:pt x="44" y="378"/>
                  </a:lnTo>
                  <a:lnTo>
                    <a:pt x="52" y="383"/>
                  </a:lnTo>
                  <a:lnTo>
                    <a:pt x="59" y="387"/>
                  </a:lnTo>
                  <a:lnTo>
                    <a:pt x="68" y="390"/>
                  </a:lnTo>
                  <a:lnTo>
                    <a:pt x="76" y="391"/>
                  </a:lnTo>
                  <a:lnTo>
                    <a:pt x="528" y="391"/>
                  </a:lnTo>
                  <a:lnTo>
                    <a:pt x="536" y="390"/>
                  </a:lnTo>
                  <a:lnTo>
                    <a:pt x="544" y="387"/>
                  </a:lnTo>
                  <a:lnTo>
                    <a:pt x="551" y="383"/>
                  </a:lnTo>
                  <a:lnTo>
                    <a:pt x="559" y="378"/>
                  </a:lnTo>
                  <a:lnTo>
                    <a:pt x="564" y="371"/>
                  </a:lnTo>
                  <a:lnTo>
                    <a:pt x="569" y="364"/>
                  </a:lnTo>
                  <a:lnTo>
                    <a:pt x="572" y="355"/>
                  </a:lnTo>
                  <a:lnTo>
                    <a:pt x="573" y="346"/>
                  </a:lnTo>
                  <a:lnTo>
                    <a:pt x="573" y="75"/>
                  </a:lnTo>
                  <a:lnTo>
                    <a:pt x="572" y="67"/>
                  </a:lnTo>
                  <a:lnTo>
                    <a:pt x="569" y="59"/>
                  </a:lnTo>
                  <a:lnTo>
                    <a:pt x="564" y="51"/>
                  </a:lnTo>
                  <a:lnTo>
                    <a:pt x="559" y="44"/>
                  </a:lnTo>
                  <a:lnTo>
                    <a:pt x="551" y="39"/>
                  </a:lnTo>
                  <a:lnTo>
                    <a:pt x="544" y="34"/>
                  </a:lnTo>
                  <a:lnTo>
                    <a:pt x="536" y="31"/>
                  </a:lnTo>
                  <a:lnTo>
                    <a:pt x="528" y="30"/>
                  </a:lnTo>
                  <a:lnTo>
                    <a:pt x="76" y="30"/>
                  </a:lnTo>
                  <a:close/>
                  <a:moveTo>
                    <a:pt x="528" y="422"/>
                  </a:moveTo>
                  <a:lnTo>
                    <a:pt x="76" y="422"/>
                  </a:lnTo>
                  <a:lnTo>
                    <a:pt x="69" y="422"/>
                  </a:lnTo>
                  <a:lnTo>
                    <a:pt x="61" y="419"/>
                  </a:lnTo>
                  <a:lnTo>
                    <a:pt x="54" y="418"/>
                  </a:lnTo>
                  <a:lnTo>
                    <a:pt x="48" y="415"/>
                  </a:lnTo>
                  <a:lnTo>
                    <a:pt x="41" y="412"/>
                  </a:lnTo>
                  <a:lnTo>
                    <a:pt x="35" y="409"/>
                  </a:lnTo>
                  <a:lnTo>
                    <a:pt x="29" y="403"/>
                  </a:lnTo>
                  <a:lnTo>
                    <a:pt x="23" y="399"/>
                  </a:lnTo>
                  <a:lnTo>
                    <a:pt x="19" y="394"/>
                  </a:lnTo>
                  <a:lnTo>
                    <a:pt x="14" y="387"/>
                  </a:lnTo>
                  <a:lnTo>
                    <a:pt x="10" y="382"/>
                  </a:lnTo>
                  <a:lnTo>
                    <a:pt x="7" y="375"/>
                  </a:lnTo>
                  <a:lnTo>
                    <a:pt x="5" y="368"/>
                  </a:lnTo>
                  <a:lnTo>
                    <a:pt x="2" y="361"/>
                  </a:lnTo>
                  <a:lnTo>
                    <a:pt x="1" y="354"/>
                  </a:lnTo>
                  <a:lnTo>
                    <a:pt x="0" y="346"/>
                  </a:lnTo>
                  <a:lnTo>
                    <a:pt x="0" y="75"/>
                  </a:lnTo>
                  <a:lnTo>
                    <a:pt x="1" y="68"/>
                  </a:lnTo>
                  <a:lnTo>
                    <a:pt x="2" y="60"/>
                  </a:lnTo>
                  <a:lnTo>
                    <a:pt x="5" y="54"/>
                  </a:lnTo>
                  <a:lnTo>
                    <a:pt x="7" y="46"/>
                  </a:lnTo>
                  <a:lnTo>
                    <a:pt x="10" y="40"/>
                  </a:lnTo>
                  <a:lnTo>
                    <a:pt x="14" y="34"/>
                  </a:lnTo>
                  <a:lnTo>
                    <a:pt x="19" y="28"/>
                  </a:lnTo>
                  <a:lnTo>
                    <a:pt x="23" y="23"/>
                  </a:lnTo>
                  <a:lnTo>
                    <a:pt x="29" y="17"/>
                  </a:lnTo>
                  <a:lnTo>
                    <a:pt x="35" y="13"/>
                  </a:lnTo>
                  <a:lnTo>
                    <a:pt x="41" y="10"/>
                  </a:lnTo>
                  <a:lnTo>
                    <a:pt x="48" y="7"/>
                  </a:lnTo>
                  <a:lnTo>
                    <a:pt x="54" y="3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2" y="2"/>
                  </a:lnTo>
                  <a:lnTo>
                    <a:pt x="549" y="3"/>
                  </a:lnTo>
                  <a:lnTo>
                    <a:pt x="556" y="7"/>
                  </a:lnTo>
                  <a:lnTo>
                    <a:pt x="562" y="10"/>
                  </a:lnTo>
                  <a:lnTo>
                    <a:pt x="569" y="13"/>
                  </a:lnTo>
                  <a:lnTo>
                    <a:pt x="575" y="17"/>
                  </a:lnTo>
                  <a:lnTo>
                    <a:pt x="580" y="23"/>
                  </a:lnTo>
                  <a:lnTo>
                    <a:pt x="585" y="28"/>
                  </a:lnTo>
                  <a:lnTo>
                    <a:pt x="589" y="34"/>
                  </a:lnTo>
                  <a:lnTo>
                    <a:pt x="593" y="40"/>
                  </a:lnTo>
                  <a:lnTo>
                    <a:pt x="596" y="46"/>
                  </a:lnTo>
                  <a:lnTo>
                    <a:pt x="599" y="54"/>
                  </a:lnTo>
                  <a:lnTo>
                    <a:pt x="601" y="60"/>
                  </a:lnTo>
                  <a:lnTo>
                    <a:pt x="602" y="68"/>
                  </a:lnTo>
                  <a:lnTo>
                    <a:pt x="603" y="75"/>
                  </a:lnTo>
                  <a:lnTo>
                    <a:pt x="603" y="346"/>
                  </a:lnTo>
                  <a:lnTo>
                    <a:pt x="602" y="354"/>
                  </a:lnTo>
                  <a:lnTo>
                    <a:pt x="601" y="361"/>
                  </a:lnTo>
                  <a:lnTo>
                    <a:pt x="599" y="368"/>
                  </a:lnTo>
                  <a:lnTo>
                    <a:pt x="596" y="374"/>
                  </a:lnTo>
                  <a:lnTo>
                    <a:pt x="593" y="382"/>
                  </a:lnTo>
                  <a:lnTo>
                    <a:pt x="589" y="387"/>
                  </a:lnTo>
                  <a:lnTo>
                    <a:pt x="585" y="394"/>
                  </a:lnTo>
                  <a:lnTo>
                    <a:pt x="580" y="399"/>
                  </a:lnTo>
                  <a:lnTo>
                    <a:pt x="575" y="403"/>
                  </a:lnTo>
                  <a:lnTo>
                    <a:pt x="569" y="409"/>
                  </a:lnTo>
                  <a:lnTo>
                    <a:pt x="562" y="412"/>
                  </a:lnTo>
                  <a:lnTo>
                    <a:pt x="556" y="415"/>
                  </a:lnTo>
                  <a:lnTo>
                    <a:pt x="549" y="418"/>
                  </a:lnTo>
                  <a:lnTo>
                    <a:pt x="542" y="419"/>
                  </a:lnTo>
                  <a:lnTo>
                    <a:pt x="534" y="422"/>
                  </a:lnTo>
                  <a:lnTo>
                    <a:pt x="528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4">
              <a:extLst>
                <a:ext uri="{FF2B5EF4-FFF2-40B4-BE49-F238E27FC236}">
                  <a16:creationId xmlns="" xmlns:a16="http://schemas.microsoft.com/office/drawing/2014/main" id="{32A8CE37-691E-4FC5-9BB6-4DD4FC450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00" y="866775"/>
              <a:ext cx="142875" cy="61913"/>
            </a:xfrm>
            <a:custGeom>
              <a:avLst/>
              <a:gdLst>
                <a:gd name="T0" fmla="*/ 226 w 452"/>
                <a:gd name="T1" fmla="*/ 196 h 196"/>
                <a:gd name="T2" fmla="*/ 220 w 452"/>
                <a:gd name="T3" fmla="*/ 195 h 196"/>
                <a:gd name="T4" fmla="*/ 216 w 452"/>
                <a:gd name="T5" fmla="*/ 193 h 196"/>
                <a:gd name="T6" fmla="*/ 6 w 452"/>
                <a:gd name="T7" fmla="*/ 27 h 196"/>
                <a:gd name="T8" fmla="*/ 4 w 452"/>
                <a:gd name="T9" fmla="*/ 25 h 196"/>
                <a:gd name="T10" fmla="*/ 2 w 452"/>
                <a:gd name="T11" fmla="*/ 23 h 196"/>
                <a:gd name="T12" fmla="*/ 0 w 452"/>
                <a:gd name="T13" fmla="*/ 19 h 196"/>
                <a:gd name="T14" fmla="*/ 0 w 452"/>
                <a:gd name="T15" fmla="*/ 17 h 196"/>
                <a:gd name="T16" fmla="*/ 0 w 452"/>
                <a:gd name="T17" fmla="*/ 14 h 196"/>
                <a:gd name="T18" fmla="*/ 0 w 452"/>
                <a:gd name="T19" fmla="*/ 11 h 196"/>
                <a:gd name="T20" fmla="*/ 2 w 452"/>
                <a:gd name="T21" fmla="*/ 9 h 196"/>
                <a:gd name="T22" fmla="*/ 4 w 452"/>
                <a:gd name="T23" fmla="*/ 7 h 196"/>
                <a:gd name="T24" fmla="*/ 5 w 452"/>
                <a:gd name="T25" fmla="*/ 3 h 196"/>
                <a:gd name="T26" fmla="*/ 8 w 452"/>
                <a:gd name="T27" fmla="*/ 2 h 196"/>
                <a:gd name="T28" fmla="*/ 10 w 452"/>
                <a:gd name="T29" fmla="*/ 1 h 196"/>
                <a:gd name="T30" fmla="*/ 13 w 452"/>
                <a:gd name="T31" fmla="*/ 0 h 196"/>
                <a:gd name="T32" fmla="*/ 17 w 452"/>
                <a:gd name="T33" fmla="*/ 0 h 196"/>
                <a:gd name="T34" fmla="*/ 19 w 452"/>
                <a:gd name="T35" fmla="*/ 1 h 196"/>
                <a:gd name="T36" fmla="*/ 22 w 452"/>
                <a:gd name="T37" fmla="*/ 2 h 196"/>
                <a:gd name="T38" fmla="*/ 24 w 452"/>
                <a:gd name="T39" fmla="*/ 3 h 196"/>
                <a:gd name="T40" fmla="*/ 226 w 452"/>
                <a:gd name="T41" fmla="*/ 162 h 196"/>
                <a:gd name="T42" fmla="*/ 427 w 452"/>
                <a:gd name="T43" fmla="*/ 3 h 196"/>
                <a:gd name="T44" fmla="*/ 429 w 452"/>
                <a:gd name="T45" fmla="*/ 2 h 196"/>
                <a:gd name="T46" fmla="*/ 433 w 452"/>
                <a:gd name="T47" fmla="*/ 1 h 196"/>
                <a:gd name="T48" fmla="*/ 435 w 452"/>
                <a:gd name="T49" fmla="*/ 0 h 196"/>
                <a:gd name="T50" fmla="*/ 438 w 452"/>
                <a:gd name="T51" fmla="*/ 0 h 196"/>
                <a:gd name="T52" fmla="*/ 441 w 452"/>
                <a:gd name="T53" fmla="*/ 1 h 196"/>
                <a:gd name="T54" fmla="*/ 443 w 452"/>
                <a:gd name="T55" fmla="*/ 2 h 196"/>
                <a:gd name="T56" fmla="*/ 446 w 452"/>
                <a:gd name="T57" fmla="*/ 3 h 196"/>
                <a:gd name="T58" fmla="*/ 449 w 452"/>
                <a:gd name="T59" fmla="*/ 7 h 196"/>
                <a:gd name="T60" fmla="*/ 450 w 452"/>
                <a:gd name="T61" fmla="*/ 9 h 196"/>
                <a:gd name="T62" fmla="*/ 451 w 452"/>
                <a:gd name="T63" fmla="*/ 11 h 196"/>
                <a:gd name="T64" fmla="*/ 452 w 452"/>
                <a:gd name="T65" fmla="*/ 14 h 196"/>
                <a:gd name="T66" fmla="*/ 451 w 452"/>
                <a:gd name="T67" fmla="*/ 17 h 196"/>
                <a:gd name="T68" fmla="*/ 451 w 452"/>
                <a:gd name="T69" fmla="*/ 19 h 196"/>
                <a:gd name="T70" fmla="*/ 450 w 452"/>
                <a:gd name="T71" fmla="*/ 23 h 196"/>
                <a:gd name="T72" fmla="*/ 448 w 452"/>
                <a:gd name="T73" fmla="*/ 25 h 196"/>
                <a:gd name="T74" fmla="*/ 445 w 452"/>
                <a:gd name="T75" fmla="*/ 27 h 196"/>
                <a:gd name="T76" fmla="*/ 235 w 452"/>
                <a:gd name="T77" fmla="*/ 193 h 196"/>
                <a:gd name="T78" fmla="*/ 231 w 452"/>
                <a:gd name="T79" fmla="*/ 195 h 196"/>
                <a:gd name="T80" fmla="*/ 226 w 452"/>
                <a:gd name="T8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2" h="196">
                  <a:moveTo>
                    <a:pt x="226" y="196"/>
                  </a:moveTo>
                  <a:lnTo>
                    <a:pt x="220" y="195"/>
                  </a:lnTo>
                  <a:lnTo>
                    <a:pt x="216" y="193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7"/>
                  </a:lnTo>
                  <a:lnTo>
                    <a:pt x="5" y="3"/>
                  </a:lnTo>
                  <a:lnTo>
                    <a:pt x="8" y="2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2" y="2"/>
                  </a:lnTo>
                  <a:lnTo>
                    <a:pt x="24" y="3"/>
                  </a:lnTo>
                  <a:lnTo>
                    <a:pt x="226" y="162"/>
                  </a:lnTo>
                  <a:lnTo>
                    <a:pt x="427" y="3"/>
                  </a:lnTo>
                  <a:lnTo>
                    <a:pt x="429" y="2"/>
                  </a:lnTo>
                  <a:lnTo>
                    <a:pt x="433" y="1"/>
                  </a:lnTo>
                  <a:lnTo>
                    <a:pt x="435" y="0"/>
                  </a:lnTo>
                  <a:lnTo>
                    <a:pt x="438" y="0"/>
                  </a:lnTo>
                  <a:lnTo>
                    <a:pt x="441" y="1"/>
                  </a:lnTo>
                  <a:lnTo>
                    <a:pt x="443" y="2"/>
                  </a:lnTo>
                  <a:lnTo>
                    <a:pt x="446" y="3"/>
                  </a:lnTo>
                  <a:lnTo>
                    <a:pt x="449" y="7"/>
                  </a:lnTo>
                  <a:lnTo>
                    <a:pt x="450" y="9"/>
                  </a:lnTo>
                  <a:lnTo>
                    <a:pt x="451" y="11"/>
                  </a:lnTo>
                  <a:lnTo>
                    <a:pt x="452" y="14"/>
                  </a:lnTo>
                  <a:lnTo>
                    <a:pt x="451" y="17"/>
                  </a:lnTo>
                  <a:lnTo>
                    <a:pt x="451" y="19"/>
                  </a:lnTo>
                  <a:lnTo>
                    <a:pt x="450" y="23"/>
                  </a:lnTo>
                  <a:lnTo>
                    <a:pt x="448" y="25"/>
                  </a:lnTo>
                  <a:lnTo>
                    <a:pt x="445" y="27"/>
                  </a:lnTo>
                  <a:lnTo>
                    <a:pt x="235" y="193"/>
                  </a:lnTo>
                  <a:lnTo>
                    <a:pt x="231" y="195"/>
                  </a:lnTo>
                  <a:lnTo>
                    <a:pt x="226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05">
              <a:extLst>
                <a:ext uri="{FF2B5EF4-FFF2-40B4-BE49-F238E27FC236}">
                  <a16:creationId xmlns="" xmlns:a16="http://schemas.microsoft.com/office/drawing/2014/main" id="{036B6664-6EC9-43B0-B554-791F08CE3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5" y="904875"/>
              <a:ext cx="57150" cy="47625"/>
            </a:xfrm>
            <a:custGeom>
              <a:avLst/>
              <a:gdLst>
                <a:gd name="T0" fmla="*/ 166 w 181"/>
                <a:gd name="T1" fmla="*/ 152 h 152"/>
                <a:gd name="T2" fmla="*/ 161 w 181"/>
                <a:gd name="T3" fmla="*/ 151 h 152"/>
                <a:gd name="T4" fmla="*/ 157 w 181"/>
                <a:gd name="T5" fmla="*/ 149 h 152"/>
                <a:gd name="T6" fmla="*/ 5 w 181"/>
                <a:gd name="T7" fmla="*/ 27 h 152"/>
                <a:gd name="T8" fmla="*/ 3 w 181"/>
                <a:gd name="T9" fmla="*/ 25 h 152"/>
                <a:gd name="T10" fmla="*/ 2 w 181"/>
                <a:gd name="T11" fmla="*/ 23 h 152"/>
                <a:gd name="T12" fmla="*/ 1 w 181"/>
                <a:gd name="T13" fmla="*/ 19 h 152"/>
                <a:gd name="T14" fmla="*/ 0 w 181"/>
                <a:gd name="T15" fmla="*/ 17 h 152"/>
                <a:gd name="T16" fmla="*/ 0 w 181"/>
                <a:gd name="T17" fmla="*/ 14 h 152"/>
                <a:gd name="T18" fmla="*/ 1 w 181"/>
                <a:gd name="T19" fmla="*/ 11 h 152"/>
                <a:gd name="T20" fmla="*/ 2 w 181"/>
                <a:gd name="T21" fmla="*/ 9 h 152"/>
                <a:gd name="T22" fmla="*/ 3 w 181"/>
                <a:gd name="T23" fmla="*/ 7 h 152"/>
                <a:gd name="T24" fmla="*/ 5 w 181"/>
                <a:gd name="T25" fmla="*/ 3 h 152"/>
                <a:gd name="T26" fmla="*/ 7 w 181"/>
                <a:gd name="T27" fmla="*/ 2 h 152"/>
                <a:gd name="T28" fmla="*/ 10 w 181"/>
                <a:gd name="T29" fmla="*/ 1 h 152"/>
                <a:gd name="T30" fmla="*/ 14 w 181"/>
                <a:gd name="T31" fmla="*/ 0 h 152"/>
                <a:gd name="T32" fmla="*/ 16 w 181"/>
                <a:gd name="T33" fmla="*/ 0 h 152"/>
                <a:gd name="T34" fmla="*/ 19 w 181"/>
                <a:gd name="T35" fmla="*/ 1 h 152"/>
                <a:gd name="T36" fmla="*/ 22 w 181"/>
                <a:gd name="T37" fmla="*/ 2 h 152"/>
                <a:gd name="T38" fmla="*/ 24 w 181"/>
                <a:gd name="T39" fmla="*/ 3 h 152"/>
                <a:gd name="T40" fmla="*/ 175 w 181"/>
                <a:gd name="T41" fmla="*/ 126 h 152"/>
                <a:gd name="T42" fmla="*/ 178 w 181"/>
                <a:gd name="T43" fmla="*/ 128 h 152"/>
                <a:gd name="T44" fmla="*/ 180 w 181"/>
                <a:gd name="T45" fmla="*/ 130 h 152"/>
                <a:gd name="T46" fmla="*/ 181 w 181"/>
                <a:gd name="T47" fmla="*/ 132 h 152"/>
                <a:gd name="T48" fmla="*/ 181 w 181"/>
                <a:gd name="T49" fmla="*/ 135 h 152"/>
                <a:gd name="T50" fmla="*/ 181 w 181"/>
                <a:gd name="T51" fmla="*/ 139 h 152"/>
                <a:gd name="T52" fmla="*/ 181 w 181"/>
                <a:gd name="T53" fmla="*/ 141 h 152"/>
                <a:gd name="T54" fmla="*/ 180 w 181"/>
                <a:gd name="T55" fmla="*/ 144 h 152"/>
                <a:gd name="T56" fmla="*/ 178 w 181"/>
                <a:gd name="T57" fmla="*/ 146 h 152"/>
                <a:gd name="T58" fmla="*/ 175 w 181"/>
                <a:gd name="T59" fmla="*/ 149 h 152"/>
                <a:gd name="T60" fmla="*/ 172 w 181"/>
                <a:gd name="T61" fmla="*/ 150 h 152"/>
                <a:gd name="T62" fmla="*/ 170 w 181"/>
                <a:gd name="T63" fmla="*/ 151 h 152"/>
                <a:gd name="T64" fmla="*/ 166 w 181"/>
                <a:gd name="T6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1" h="152">
                  <a:moveTo>
                    <a:pt x="166" y="152"/>
                  </a:moveTo>
                  <a:lnTo>
                    <a:pt x="161" y="151"/>
                  </a:lnTo>
                  <a:lnTo>
                    <a:pt x="157" y="149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2"/>
                  </a:lnTo>
                  <a:lnTo>
                    <a:pt x="24" y="3"/>
                  </a:lnTo>
                  <a:lnTo>
                    <a:pt x="175" y="126"/>
                  </a:lnTo>
                  <a:lnTo>
                    <a:pt x="178" y="128"/>
                  </a:lnTo>
                  <a:lnTo>
                    <a:pt x="180" y="130"/>
                  </a:lnTo>
                  <a:lnTo>
                    <a:pt x="181" y="132"/>
                  </a:lnTo>
                  <a:lnTo>
                    <a:pt x="181" y="135"/>
                  </a:lnTo>
                  <a:lnTo>
                    <a:pt x="181" y="139"/>
                  </a:lnTo>
                  <a:lnTo>
                    <a:pt x="181" y="141"/>
                  </a:lnTo>
                  <a:lnTo>
                    <a:pt x="180" y="144"/>
                  </a:lnTo>
                  <a:lnTo>
                    <a:pt x="178" y="146"/>
                  </a:lnTo>
                  <a:lnTo>
                    <a:pt x="175" y="149"/>
                  </a:lnTo>
                  <a:lnTo>
                    <a:pt x="172" y="150"/>
                  </a:lnTo>
                  <a:lnTo>
                    <a:pt x="170" y="151"/>
                  </a:lnTo>
                  <a:lnTo>
                    <a:pt x="166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6">
              <a:extLst>
                <a:ext uri="{FF2B5EF4-FFF2-40B4-BE49-F238E27FC236}">
                  <a16:creationId xmlns="" xmlns:a16="http://schemas.microsoft.com/office/drawing/2014/main" id="{3C497CBF-884C-4CED-8A10-699F11406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00" y="904875"/>
              <a:ext cx="57150" cy="47625"/>
            </a:xfrm>
            <a:custGeom>
              <a:avLst/>
              <a:gdLst>
                <a:gd name="T0" fmla="*/ 15 w 182"/>
                <a:gd name="T1" fmla="*/ 152 h 152"/>
                <a:gd name="T2" fmla="*/ 12 w 182"/>
                <a:gd name="T3" fmla="*/ 151 h 152"/>
                <a:gd name="T4" fmla="*/ 9 w 182"/>
                <a:gd name="T5" fmla="*/ 150 h 152"/>
                <a:gd name="T6" fmla="*/ 6 w 182"/>
                <a:gd name="T7" fmla="*/ 149 h 152"/>
                <a:gd name="T8" fmla="*/ 4 w 182"/>
                <a:gd name="T9" fmla="*/ 146 h 152"/>
                <a:gd name="T10" fmla="*/ 2 w 182"/>
                <a:gd name="T11" fmla="*/ 144 h 152"/>
                <a:gd name="T12" fmla="*/ 0 w 182"/>
                <a:gd name="T13" fmla="*/ 141 h 152"/>
                <a:gd name="T14" fmla="*/ 0 w 182"/>
                <a:gd name="T15" fmla="*/ 139 h 152"/>
                <a:gd name="T16" fmla="*/ 0 w 182"/>
                <a:gd name="T17" fmla="*/ 135 h 152"/>
                <a:gd name="T18" fmla="*/ 0 w 182"/>
                <a:gd name="T19" fmla="*/ 133 h 152"/>
                <a:gd name="T20" fmla="*/ 2 w 182"/>
                <a:gd name="T21" fmla="*/ 130 h 152"/>
                <a:gd name="T22" fmla="*/ 4 w 182"/>
                <a:gd name="T23" fmla="*/ 128 h 152"/>
                <a:gd name="T24" fmla="*/ 6 w 182"/>
                <a:gd name="T25" fmla="*/ 126 h 152"/>
                <a:gd name="T26" fmla="*/ 157 w 182"/>
                <a:gd name="T27" fmla="*/ 3 h 152"/>
                <a:gd name="T28" fmla="*/ 160 w 182"/>
                <a:gd name="T29" fmla="*/ 2 h 152"/>
                <a:gd name="T30" fmla="*/ 162 w 182"/>
                <a:gd name="T31" fmla="*/ 1 h 152"/>
                <a:gd name="T32" fmla="*/ 166 w 182"/>
                <a:gd name="T33" fmla="*/ 0 h 152"/>
                <a:gd name="T34" fmla="*/ 168 w 182"/>
                <a:gd name="T35" fmla="*/ 0 h 152"/>
                <a:gd name="T36" fmla="*/ 171 w 182"/>
                <a:gd name="T37" fmla="*/ 1 h 152"/>
                <a:gd name="T38" fmla="*/ 174 w 182"/>
                <a:gd name="T39" fmla="*/ 2 h 152"/>
                <a:gd name="T40" fmla="*/ 176 w 182"/>
                <a:gd name="T41" fmla="*/ 3 h 152"/>
                <a:gd name="T42" fmla="*/ 178 w 182"/>
                <a:gd name="T43" fmla="*/ 7 h 152"/>
                <a:gd name="T44" fmla="*/ 180 w 182"/>
                <a:gd name="T45" fmla="*/ 9 h 152"/>
                <a:gd name="T46" fmla="*/ 181 w 182"/>
                <a:gd name="T47" fmla="*/ 11 h 152"/>
                <a:gd name="T48" fmla="*/ 182 w 182"/>
                <a:gd name="T49" fmla="*/ 14 h 152"/>
                <a:gd name="T50" fmla="*/ 182 w 182"/>
                <a:gd name="T51" fmla="*/ 17 h 152"/>
                <a:gd name="T52" fmla="*/ 181 w 182"/>
                <a:gd name="T53" fmla="*/ 19 h 152"/>
                <a:gd name="T54" fmla="*/ 180 w 182"/>
                <a:gd name="T55" fmla="*/ 23 h 152"/>
                <a:gd name="T56" fmla="*/ 178 w 182"/>
                <a:gd name="T57" fmla="*/ 25 h 152"/>
                <a:gd name="T58" fmla="*/ 176 w 182"/>
                <a:gd name="T59" fmla="*/ 27 h 152"/>
                <a:gd name="T60" fmla="*/ 24 w 182"/>
                <a:gd name="T61" fmla="*/ 149 h 152"/>
                <a:gd name="T62" fmla="*/ 20 w 182"/>
                <a:gd name="T63" fmla="*/ 151 h 152"/>
                <a:gd name="T64" fmla="*/ 15 w 182"/>
                <a:gd name="T6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2" h="152">
                  <a:moveTo>
                    <a:pt x="15" y="152"/>
                  </a:moveTo>
                  <a:lnTo>
                    <a:pt x="12" y="151"/>
                  </a:lnTo>
                  <a:lnTo>
                    <a:pt x="9" y="150"/>
                  </a:lnTo>
                  <a:lnTo>
                    <a:pt x="6" y="149"/>
                  </a:lnTo>
                  <a:lnTo>
                    <a:pt x="4" y="146"/>
                  </a:lnTo>
                  <a:lnTo>
                    <a:pt x="2" y="144"/>
                  </a:lnTo>
                  <a:lnTo>
                    <a:pt x="0" y="141"/>
                  </a:lnTo>
                  <a:lnTo>
                    <a:pt x="0" y="139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2" y="130"/>
                  </a:lnTo>
                  <a:lnTo>
                    <a:pt x="4" y="128"/>
                  </a:lnTo>
                  <a:lnTo>
                    <a:pt x="6" y="126"/>
                  </a:lnTo>
                  <a:lnTo>
                    <a:pt x="157" y="3"/>
                  </a:lnTo>
                  <a:lnTo>
                    <a:pt x="160" y="2"/>
                  </a:lnTo>
                  <a:lnTo>
                    <a:pt x="162" y="1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1" y="1"/>
                  </a:lnTo>
                  <a:lnTo>
                    <a:pt x="174" y="2"/>
                  </a:lnTo>
                  <a:lnTo>
                    <a:pt x="176" y="3"/>
                  </a:lnTo>
                  <a:lnTo>
                    <a:pt x="178" y="7"/>
                  </a:lnTo>
                  <a:lnTo>
                    <a:pt x="180" y="9"/>
                  </a:lnTo>
                  <a:lnTo>
                    <a:pt x="181" y="11"/>
                  </a:lnTo>
                  <a:lnTo>
                    <a:pt x="182" y="14"/>
                  </a:lnTo>
                  <a:lnTo>
                    <a:pt x="182" y="17"/>
                  </a:lnTo>
                  <a:lnTo>
                    <a:pt x="181" y="19"/>
                  </a:lnTo>
                  <a:lnTo>
                    <a:pt x="180" y="23"/>
                  </a:lnTo>
                  <a:lnTo>
                    <a:pt x="178" y="25"/>
                  </a:lnTo>
                  <a:lnTo>
                    <a:pt x="176" y="27"/>
                  </a:lnTo>
                  <a:lnTo>
                    <a:pt x="24" y="149"/>
                  </a:lnTo>
                  <a:lnTo>
                    <a:pt x="20" y="151"/>
                  </a:lnTo>
                  <a:lnTo>
                    <a:pt x="1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7">
              <a:extLst>
                <a:ext uri="{FF2B5EF4-FFF2-40B4-BE49-F238E27FC236}">
                  <a16:creationId xmlns="" xmlns:a16="http://schemas.microsoft.com/office/drawing/2014/main" id="{52A4A8E7-8425-4BC8-8E71-21C686DCDE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4175" y="771525"/>
              <a:ext cx="287338" cy="287338"/>
            </a:xfrm>
            <a:custGeom>
              <a:avLst/>
              <a:gdLst>
                <a:gd name="T0" fmla="*/ 367 w 903"/>
                <a:gd name="T1" fmla="*/ 39 h 902"/>
                <a:gd name="T2" fmla="*/ 269 w 903"/>
                <a:gd name="T3" fmla="*/ 71 h 902"/>
                <a:gd name="T4" fmla="*/ 184 w 903"/>
                <a:gd name="T5" fmla="*/ 125 h 902"/>
                <a:gd name="T6" fmla="*/ 114 w 903"/>
                <a:gd name="T7" fmla="*/ 199 h 902"/>
                <a:gd name="T8" fmla="*/ 63 w 903"/>
                <a:gd name="T9" fmla="*/ 287 h 902"/>
                <a:gd name="T10" fmla="*/ 36 w 903"/>
                <a:gd name="T11" fmla="*/ 387 h 902"/>
                <a:gd name="T12" fmla="*/ 32 w 903"/>
                <a:gd name="T13" fmla="*/ 494 h 902"/>
                <a:gd name="T14" fmla="*/ 56 w 903"/>
                <a:gd name="T15" fmla="*/ 595 h 902"/>
                <a:gd name="T16" fmla="*/ 102 w 903"/>
                <a:gd name="T17" fmla="*/ 686 h 902"/>
                <a:gd name="T18" fmla="*/ 169 w 903"/>
                <a:gd name="T19" fmla="*/ 762 h 902"/>
                <a:gd name="T20" fmla="*/ 251 w 903"/>
                <a:gd name="T21" fmla="*/ 821 h 902"/>
                <a:gd name="T22" fmla="*/ 347 w 903"/>
                <a:gd name="T23" fmla="*/ 859 h 902"/>
                <a:gd name="T24" fmla="*/ 452 w 903"/>
                <a:gd name="T25" fmla="*/ 872 h 902"/>
                <a:gd name="T26" fmla="*/ 557 w 903"/>
                <a:gd name="T27" fmla="*/ 859 h 902"/>
                <a:gd name="T28" fmla="*/ 652 w 903"/>
                <a:gd name="T29" fmla="*/ 821 h 902"/>
                <a:gd name="T30" fmla="*/ 735 w 903"/>
                <a:gd name="T31" fmla="*/ 762 h 902"/>
                <a:gd name="T32" fmla="*/ 801 w 903"/>
                <a:gd name="T33" fmla="*/ 686 h 902"/>
                <a:gd name="T34" fmla="*/ 847 w 903"/>
                <a:gd name="T35" fmla="*/ 595 h 902"/>
                <a:gd name="T36" fmla="*/ 871 w 903"/>
                <a:gd name="T37" fmla="*/ 494 h 902"/>
                <a:gd name="T38" fmla="*/ 868 w 903"/>
                <a:gd name="T39" fmla="*/ 387 h 902"/>
                <a:gd name="T40" fmla="*/ 840 w 903"/>
                <a:gd name="T41" fmla="*/ 287 h 902"/>
                <a:gd name="T42" fmla="*/ 789 w 903"/>
                <a:gd name="T43" fmla="*/ 199 h 902"/>
                <a:gd name="T44" fmla="*/ 720 w 903"/>
                <a:gd name="T45" fmla="*/ 125 h 902"/>
                <a:gd name="T46" fmla="*/ 634 w 903"/>
                <a:gd name="T47" fmla="*/ 71 h 902"/>
                <a:gd name="T48" fmla="*/ 536 w 903"/>
                <a:gd name="T49" fmla="*/ 39 h 902"/>
                <a:gd name="T50" fmla="*/ 452 w 903"/>
                <a:gd name="T51" fmla="*/ 902 h 902"/>
                <a:gd name="T52" fmla="*/ 339 w 903"/>
                <a:gd name="T53" fmla="*/ 888 h 902"/>
                <a:gd name="T54" fmla="*/ 237 w 903"/>
                <a:gd name="T55" fmla="*/ 848 h 902"/>
                <a:gd name="T56" fmla="*/ 148 w 903"/>
                <a:gd name="T57" fmla="*/ 785 h 902"/>
                <a:gd name="T58" fmla="*/ 77 w 903"/>
                <a:gd name="T59" fmla="*/ 703 h 902"/>
                <a:gd name="T60" fmla="*/ 28 w 903"/>
                <a:gd name="T61" fmla="*/ 606 h 902"/>
                <a:gd name="T62" fmla="*/ 2 w 903"/>
                <a:gd name="T63" fmla="*/ 496 h 902"/>
                <a:gd name="T64" fmla="*/ 6 w 903"/>
                <a:gd name="T65" fmla="*/ 382 h 902"/>
                <a:gd name="T66" fmla="*/ 36 w 903"/>
                <a:gd name="T67" fmla="*/ 276 h 902"/>
                <a:gd name="T68" fmla="*/ 90 w 903"/>
                <a:gd name="T69" fmla="*/ 181 h 902"/>
                <a:gd name="T70" fmla="*/ 164 w 903"/>
                <a:gd name="T71" fmla="*/ 103 h 902"/>
                <a:gd name="T72" fmla="*/ 256 w 903"/>
                <a:gd name="T73" fmla="*/ 44 h 902"/>
                <a:gd name="T74" fmla="*/ 360 w 903"/>
                <a:gd name="T75" fmla="*/ 9 h 902"/>
                <a:gd name="T76" fmla="*/ 475 w 903"/>
                <a:gd name="T77" fmla="*/ 0 h 902"/>
                <a:gd name="T78" fmla="*/ 586 w 903"/>
                <a:gd name="T79" fmla="*/ 19 h 902"/>
                <a:gd name="T80" fmla="*/ 685 w 903"/>
                <a:gd name="T81" fmla="*/ 65 h 902"/>
                <a:gd name="T82" fmla="*/ 771 w 903"/>
                <a:gd name="T83" fmla="*/ 132 h 902"/>
                <a:gd name="T84" fmla="*/ 838 w 903"/>
                <a:gd name="T85" fmla="*/ 217 h 902"/>
                <a:gd name="T86" fmla="*/ 883 w 903"/>
                <a:gd name="T87" fmla="*/ 316 h 902"/>
                <a:gd name="T88" fmla="*/ 902 w 903"/>
                <a:gd name="T89" fmla="*/ 428 h 902"/>
                <a:gd name="T90" fmla="*/ 893 w 903"/>
                <a:gd name="T91" fmla="*/ 541 h 902"/>
                <a:gd name="T92" fmla="*/ 858 w 903"/>
                <a:gd name="T93" fmla="*/ 647 h 902"/>
                <a:gd name="T94" fmla="*/ 800 w 903"/>
                <a:gd name="T95" fmla="*/ 738 h 902"/>
                <a:gd name="T96" fmla="*/ 722 w 903"/>
                <a:gd name="T97" fmla="*/ 813 h 902"/>
                <a:gd name="T98" fmla="*/ 627 w 903"/>
                <a:gd name="T99" fmla="*/ 866 h 902"/>
                <a:gd name="T100" fmla="*/ 520 w 903"/>
                <a:gd name="T101" fmla="*/ 897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3" h="902">
                  <a:moveTo>
                    <a:pt x="452" y="30"/>
                  </a:moveTo>
                  <a:lnTo>
                    <a:pt x="430" y="30"/>
                  </a:lnTo>
                  <a:lnTo>
                    <a:pt x="409" y="32"/>
                  </a:lnTo>
                  <a:lnTo>
                    <a:pt x="387" y="34"/>
                  </a:lnTo>
                  <a:lnTo>
                    <a:pt x="367" y="39"/>
                  </a:lnTo>
                  <a:lnTo>
                    <a:pt x="347" y="43"/>
                  </a:lnTo>
                  <a:lnTo>
                    <a:pt x="326" y="48"/>
                  </a:lnTo>
                  <a:lnTo>
                    <a:pt x="307" y="55"/>
                  </a:lnTo>
                  <a:lnTo>
                    <a:pt x="288" y="63"/>
                  </a:lnTo>
                  <a:lnTo>
                    <a:pt x="269" y="71"/>
                  </a:lnTo>
                  <a:lnTo>
                    <a:pt x="251" y="80"/>
                  </a:lnTo>
                  <a:lnTo>
                    <a:pt x="233" y="91"/>
                  </a:lnTo>
                  <a:lnTo>
                    <a:pt x="217" y="102"/>
                  </a:lnTo>
                  <a:lnTo>
                    <a:pt x="200" y="114"/>
                  </a:lnTo>
                  <a:lnTo>
                    <a:pt x="184" y="125"/>
                  </a:lnTo>
                  <a:lnTo>
                    <a:pt x="169" y="139"/>
                  </a:lnTo>
                  <a:lnTo>
                    <a:pt x="154" y="153"/>
                  </a:lnTo>
                  <a:lnTo>
                    <a:pt x="140" y="167"/>
                  </a:lnTo>
                  <a:lnTo>
                    <a:pt x="127" y="183"/>
                  </a:lnTo>
                  <a:lnTo>
                    <a:pt x="114" y="199"/>
                  </a:lnTo>
                  <a:lnTo>
                    <a:pt x="102" y="215"/>
                  </a:lnTo>
                  <a:lnTo>
                    <a:pt x="91" y="233"/>
                  </a:lnTo>
                  <a:lnTo>
                    <a:pt x="82" y="250"/>
                  </a:lnTo>
                  <a:lnTo>
                    <a:pt x="72" y="268"/>
                  </a:lnTo>
                  <a:lnTo>
                    <a:pt x="63" y="287"/>
                  </a:lnTo>
                  <a:lnTo>
                    <a:pt x="56" y="307"/>
                  </a:lnTo>
                  <a:lnTo>
                    <a:pt x="50" y="326"/>
                  </a:lnTo>
                  <a:lnTo>
                    <a:pt x="44" y="345"/>
                  </a:lnTo>
                  <a:lnTo>
                    <a:pt x="39" y="366"/>
                  </a:lnTo>
                  <a:lnTo>
                    <a:pt x="36" y="387"/>
                  </a:lnTo>
                  <a:lnTo>
                    <a:pt x="32" y="407"/>
                  </a:lnTo>
                  <a:lnTo>
                    <a:pt x="31" y="429"/>
                  </a:lnTo>
                  <a:lnTo>
                    <a:pt x="30" y="451"/>
                  </a:lnTo>
                  <a:lnTo>
                    <a:pt x="31" y="473"/>
                  </a:lnTo>
                  <a:lnTo>
                    <a:pt x="32" y="494"/>
                  </a:lnTo>
                  <a:lnTo>
                    <a:pt x="36" y="515"/>
                  </a:lnTo>
                  <a:lnTo>
                    <a:pt x="39" y="536"/>
                  </a:lnTo>
                  <a:lnTo>
                    <a:pt x="44" y="556"/>
                  </a:lnTo>
                  <a:lnTo>
                    <a:pt x="50" y="576"/>
                  </a:lnTo>
                  <a:lnTo>
                    <a:pt x="56" y="595"/>
                  </a:lnTo>
                  <a:lnTo>
                    <a:pt x="63" y="614"/>
                  </a:lnTo>
                  <a:lnTo>
                    <a:pt x="72" y="634"/>
                  </a:lnTo>
                  <a:lnTo>
                    <a:pt x="82" y="652"/>
                  </a:lnTo>
                  <a:lnTo>
                    <a:pt x="91" y="669"/>
                  </a:lnTo>
                  <a:lnTo>
                    <a:pt x="102" y="686"/>
                  </a:lnTo>
                  <a:lnTo>
                    <a:pt x="114" y="702"/>
                  </a:lnTo>
                  <a:lnTo>
                    <a:pt x="127" y="718"/>
                  </a:lnTo>
                  <a:lnTo>
                    <a:pt x="140" y="734"/>
                  </a:lnTo>
                  <a:lnTo>
                    <a:pt x="154" y="748"/>
                  </a:lnTo>
                  <a:lnTo>
                    <a:pt x="169" y="762"/>
                  </a:lnTo>
                  <a:lnTo>
                    <a:pt x="184" y="776"/>
                  </a:lnTo>
                  <a:lnTo>
                    <a:pt x="200" y="788"/>
                  </a:lnTo>
                  <a:lnTo>
                    <a:pt x="217" y="800"/>
                  </a:lnTo>
                  <a:lnTo>
                    <a:pt x="233" y="811"/>
                  </a:lnTo>
                  <a:lnTo>
                    <a:pt x="251" y="821"/>
                  </a:lnTo>
                  <a:lnTo>
                    <a:pt x="269" y="831"/>
                  </a:lnTo>
                  <a:lnTo>
                    <a:pt x="288" y="838"/>
                  </a:lnTo>
                  <a:lnTo>
                    <a:pt x="307" y="847"/>
                  </a:lnTo>
                  <a:lnTo>
                    <a:pt x="326" y="853"/>
                  </a:lnTo>
                  <a:lnTo>
                    <a:pt x="347" y="859"/>
                  </a:lnTo>
                  <a:lnTo>
                    <a:pt x="367" y="863"/>
                  </a:lnTo>
                  <a:lnTo>
                    <a:pt x="387" y="867"/>
                  </a:lnTo>
                  <a:lnTo>
                    <a:pt x="409" y="870"/>
                  </a:lnTo>
                  <a:lnTo>
                    <a:pt x="430" y="872"/>
                  </a:lnTo>
                  <a:lnTo>
                    <a:pt x="452" y="872"/>
                  </a:lnTo>
                  <a:lnTo>
                    <a:pt x="473" y="872"/>
                  </a:lnTo>
                  <a:lnTo>
                    <a:pt x="494" y="870"/>
                  </a:lnTo>
                  <a:lnTo>
                    <a:pt x="516" y="867"/>
                  </a:lnTo>
                  <a:lnTo>
                    <a:pt x="536" y="863"/>
                  </a:lnTo>
                  <a:lnTo>
                    <a:pt x="557" y="859"/>
                  </a:lnTo>
                  <a:lnTo>
                    <a:pt x="577" y="853"/>
                  </a:lnTo>
                  <a:lnTo>
                    <a:pt x="596" y="847"/>
                  </a:lnTo>
                  <a:lnTo>
                    <a:pt x="616" y="838"/>
                  </a:lnTo>
                  <a:lnTo>
                    <a:pt x="634" y="831"/>
                  </a:lnTo>
                  <a:lnTo>
                    <a:pt x="652" y="821"/>
                  </a:lnTo>
                  <a:lnTo>
                    <a:pt x="670" y="811"/>
                  </a:lnTo>
                  <a:lnTo>
                    <a:pt x="687" y="800"/>
                  </a:lnTo>
                  <a:lnTo>
                    <a:pt x="704" y="788"/>
                  </a:lnTo>
                  <a:lnTo>
                    <a:pt x="720" y="776"/>
                  </a:lnTo>
                  <a:lnTo>
                    <a:pt x="735" y="762"/>
                  </a:lnTo>
                  <a:lnTo>
                    <a:pt x="750" y="748"/>
                  </a:lnTo>
                  <a:lnTo>
                    <a:pt x="764" y="734"/>
                  </a:lnTo>
                  <a:lnTo>
                    <a:pt x="776" y="718"/>
                  </a:lnTo>
                  <a:lnTo>
                    <a:pt x="789" y="702"/>
                  </a:lnTo>
                  <a:lnTo>
                    <a:pt x="801" y="686"/>
                  </a:lnTo>
                  <a:lnTo>
                    <a:pt x="812" y="669"/>
                  </a:lnTo>
                  <a:lnTo>
                    <a:pt x="822" y="652"/>
                  </a:lnTo>
                  <a:lnTo>
                    <a:pt x="831" y="634"/>
                  </a:lnTo>
                  <a:lnTo>
                    <a:pt x="840" y="614"/>
                  </a:lnTo>
                  <a:lnTo>
                    <a:pt x="847" y="595"/>
                  </a:lnTo>
                  <a:lnTo>
                    <a:pt x="854" y="576"/>
                  </a:lnTo>
                  <a:lnTo>
                    <a:pt x="860" y="556"/>
                  </a:lnTo>
                  <a:lnTo>
                    <a:pt x="864" y="536"/>
                  </a:lnTo>
                  <a:lnTo>
                    <a:pt x="868" y="515"/>
                  </a:lnTo>
                  <a:lnTo>
                    <a:pt x="871" y="494"/>
                  </a:lnTo>
                  <a:lnTo>
                    <a:pt x="872" y="473"/>
                  </a:lnTo>
                  <a:lnTo>
                    <a:pt x="873" y="451"/>
                  </a:lnTo>
                  <a:lnTo>
                    <a:pt x="872" y="429"/>
                  </a:lnTo>
                  <a:lnTo>
                    <a:pt x="871" y="407"/>
                  </a:lnTo>
                  <a:lnTo>
                    <a:pt x="868" y="387"/>
                  </a:lnTo>
                  <a:lnTo>
                    <a:pt x="864" y="366"/>
                  </a:lnTo>
                  <a:lnTo>
                    <a:pt x="860" y="345"/>
                  </a:lnTo>
                  <a:lnTo>
                    <a:pt x="854" y="326"/>
                  </a:lnTo>
                  <a:lnTo>
                    <a:pt x="847" y="307"/>
                  </a:lnTo>
                  <a:lnTo>
                    <a:pt x="840" y="287"/>
                  </a:lnTo>
                  <a:lnTo>
                    <a:pt x="831" y="268"/>
                  </a:lnTo>
                  <a:lnTo>
                    <a:pt x="822" y="250"/>
                  </a:lnTo>
                  <a:lnTo>
                    <a:pt x="812" y="233"/>
                  </a:lnTo>
                  <a:lnTo>
                    <a:pt x="801" y="215"/>
                  </a:lnTo>
                  <a:lnTo>
                    <a:pt x="789" y="199"/>
                  </a:lnTo>
                  <a:lnTo>
                    <a:pt x="776" y="183"/>
                  </a:lnTo>
                  <a:lnTo>
                    <a:pt x="764" y="167"/>
                  </a:lnTo>
                  <a:lnTo>
                    <a:pt x="750" y="153"/>
                  </a:lnTo>
                  <a:lnTo>
                    <a:pt x="735" y="139"/>
                  </a:lnTo>
                  <a:lnTo>
                    <a:pt x="720" y="125"/>
                  </a:lnTo>
                  <a:lnTo>
                    <a:pt x="704" y="114"/>
                  </a:lnTo>
                  <a:lnTo>
                    <a:pt x="687" y="102"/>
                  </a:lnTo>
                  <a:lnTo>
                    <a:pt x="670" y="91"/>
                  </a:lnTo>
                  <a:lnTo>
                    <a:pt x="652" y="80"/>
                  </a:lnTo>
                  <a:lnTo>
                    <a:pt x="634" y="71"/>
                  </a:lnTo>
                  <a:lnTo>
                    <a:pt x="616" y="63"/>
                  </a:lnTo>
                  <a:lnTo>
                    <a:pt x="596" y="55"/>
                  </a:lnTo>
                  <a:lnTo>
                    <a:pt x="577" y="48"/>
                  </a:lnTo>
                  <a:lnTo>
                    <a:pt x="557" y="43"/>
                  </a:lnTo>
                  <a:lnTo>
                    <a:pt x="536" y="39"/>
                  </a:lnTo>
                  <a:lnTo>
                    <a:pt x="516" y="34"/>
                  </a:lnTo>
                  <a:lnTo>
                    <a:pt x="494" y="32"/>
                  </a:lnTo>
                  <a:lnTo>
                    <a:pt x="473" y="30"/>
                  </a:lnTo>
                  <a:lnTo>
                    <a:pt x="452" y="30"/>
                  </a:lnTo>
                  <a:close/>
                  <a:moveTo>
                    <a:pt x="452" y="902"/>
                  </a:moveTo>
                  <a:lnTo>
                    <a:pt x="428" y="902"/>
                  </a:lnTo>
                  <a:lnTo>
                    <a:pt x="406" y="900"/>
                  </a:lnTo>
                  <a:lnTo>
                    <a:pt x="383" y="897"/>
                  </a:lnTo>
                  <a:lnTo>
                    <a:pt x="360" y="893"/>
                  </a:lnTo>
                  <a:lnTo>
                    <a:pt x="339" y="888"/>
                  </a:lnTo>
                  <a:lnTo>
                    <a:pt x="318" y="882"/>
                  </a:lnTo>
                  <a:lnTo>
                    <a:pt x="296" y="875"/>
                  </a:lnTo>
                  <a:lnTo>
                    <a:pt x="276" y="866"/>
                  </a:lnTo>
                  <a:lnTo>
                    <a:pt x="256" y="858"/>
                  </a:lnTo>
                  <a:lnTo>
                    <a:pt x="237" y="848"/>
                  </a:lnTo>
                  <a:lnTo>
                    <a:pt x="218" y="836"/>
                  </a:lnTo>
                  <a:lnTo>
                    <a:pt x="200" y="824"/>
                  </a:lnTo>
                  <a:lnTo>
                    <a:pt x="181" y="813"/>
                  </a:lnTo>
                  <a:lnTo>
                    <a:pt x="164" y="799"/>
                  </a:lnTo>
                  <a:lnTo>
                    <a:pt x="148" y="785"/>
                  </a:lnTo>
                  <a:lnTo>
                    <a:pt x="133" y="770"/>
                  </a:lnTo>
                  <a:lnTo>
                    <a:pt x="118" y="754"/>
                  </a:lnTo>
                  <a:lnTo>
                    <a:pt x="103" y="738"/>
                  </a:lnTo>
                  <a:lnTo>
                    <a:pt x="90" y="720"/>
                  </a:lnTo>
                  <a:lnTo>
                    <a:pt x="77" y="703"/>
                  </a:lnTo>
                  <a:lnTo>
                    <a:pt x="66" y="685"/>
                  </a:lnTo>
                  <a:lnTo>
                    <a:pt x="55" y="666"/>
                  </a:lnTo>
                  <a:lnTo>
                    <a:pt x="45" y="647"/>
                  </a:lnTo>
                  <a:lnTo>
                    <a:pt x="36" y="626"/>
                  </a:lnTo>
                  <a:lnTo>
                    <a:pt x="28" y="606"/>
                  </a:lnTo>
                  <a:lnTo>
                    <a:pt x="21" y="585"/>
                  </a:lnTo>
                  <a:lnTo>
                    <a:pt x="14" y="564"/>
                  </a:lnTo>
                  <a:lnTo>
                    <a:pt x="10" y="541"/>
                  </a:lnTo>
                  <a:lnTo>
                    <a:pt x="6" y="520"/>
                  </a:lnTo>
                  <a:lnTo>
                    <a:pt x="2" y="496"/>
                  </a:lnTo>
                  <a:lnTo>
                    <a:pt x="1" y="474"/>
                  </a:lnTo>
                  <a:lnTo>
                    <a:pt x="0" y="451"/>
                  </a:lnTo>
                  <a:lnTo>
                    <a:pt x="1" y="428"/>
                  </a:lnTo>
                  <a:lnTo>
                    <a:pt x="2" y="405"/>
                  </a:lnTo>
                  <a:lnTo>
                    <a:pt x="6" y="382"/>
                  </a:lnTo>
                  <a:lnTo>
                    <a:pt x="10" y="360"/>
                  </a:lnTo>
                  <a:lnTo>
                    <a:pt x="14" y="338"/>
                  </a:lnTo>
                  <a:lnTo>
                    <a:pt x="21" y="316"/>
                  </a:lnTo>
                  <a:lnTo>
                    <a:pt x="28" y="296"/>
                  </a:lnTo>
                  <a:lnTo>
                    <a:pt x="36" y="276"/>
                  </a:lnTo>
                  <a:lnTo>
                    <a:pt x="45" y="255"/>
                  </a:lnTo>
                  <a:lnTo>
                    <a:pt x="55" y="236"/>
                  </a:lnTo>
                  <a:lnTo>
                    <a:pt x="66" y="217"/>
                  </a:lnTo>
                  <a:lnTo>
                    <a:pt x="77" y="198"/>
                  </a:lnTo>
                  <a:lnTo>
                    <a:pt x="90" y="181"/>
                  </a:lnTo>
                  <a:lnTo>
                    <a:pt x="103" y="164"/>
                  </a:lnTo>
                  <a:lnTo>
                    <a:pt x="118" y="148"/>
                  </a:lnTo>
                  <a:lnTo>
                    <a:pt x="133" y="132"/>
                  </a:lnTo>
                  <a:lnTo>
                    <a:pt x="148" y="117"/>
                  </a:lnTo>
                  <a:lnTo>
                    <a:pt x="164" y="103"/>
                  </a:lnTo>
                  <a:lnTo>
                    <a:pt x="181" y="89"/>
                  </a:lnTo>
                  <a:lnTo>
                    <a:pt x="200" y="77"/>
                  </a:lnTo>
                  <a:lnTo>
                    <a:pt x="218" y="65"/>
                  </a:lnTo>
                  <a:lnTo>
                    <a:pt x="237" y="54"/>
                  </a:lnTo>
                  <a:lnTo>
                    <a:pt x="256" y="44"/>
                  </a:lnTo>
                  <a:lnTo>
                    <a:pt x="276" y="35"/>
                  </a:lnTo>
                  <a:lnTo>
                    <a:pt x="296" y="27"/>
                  </a:lnTo>
                  <a:lnTo>
                    <a:pt x="318" y="19"/>
                  </a:lnTo>
                  <a:lnTo>
                    <a:pt x="339" y="14"/>
                  </a:lnTo>
                  <a:lnTo>
                    <a:pt x="360" y="9"/>
                  </a:lnTo>
                  <a:lnTo>
                    <a:pt x="383" y="4"/>
                  </a:lnTo>
                  <a:lnTo>
                    <a:pt x="406" y="2"/>
                  </a:lnTo>
                  <a:lnTo>
                    <a:pt x="428" y="0"/>
                  </a:lnTo>
                  <a:lnTo>
                    <a:pt x="452" y="0"/>
                  </a:lnTo>
                  <a:lnTo>
                    <a:pt x="475" y="0"/>
                  </a:lnTo>
                  <a:lnTo>
                    <a:pt x="498" y="2"/>
                  </a:lnTo>
                  <a:lnTo>
                    <a:pt x="520" y="4"/>
                  </a:lnTo>
                  <a:lnTo>
                    <a:pt x="543" y="9"/>
                  </a:lnTo>
                  <a:lnTo>
                    <a:pt x="564" y="14"/>
                  </a:lnTo>
                  <a:lnTo>
                    <a:pt x="586" y="19"/>
                  </a:lnTo>
                  <a:lnTo>
                    <a:pt x="607" y="27"/>
                  </a:lnTo>
                  <a:lnTo>
                    <a:pt x="627" y="35"/>
                  </a:lnTo>
                  <a:lnTo>
                    <a:pt x="647" y="44"/>
                  </a:lnTo>
                  <a:lnTo>
                    <a:pt x="667" y="54"/>
                  </a:lnTo>
                  <a:lnTo>
                    <a:pt x="685" y="65"/>
                  </a:lnTo>
                  <a:lnTo>
                    <a:pt x="704" y="77"/>
                  </a:lnTo>
                  <a:lnTo>
                    <a:pt x="722" y="89"/>
                  </a:lnTo>
                  <a:lnTo>
                    <a:pt x="739" y="103"/>
                  </a:lnTo>
                  <a:lnTo>
                    <a:pt x="755" y="117"/>
                  </a:lnTo>
                  <a:lnTo>
                    <a:pt x="771" y="132"/>
                  </a:lnTo>
                  <a:lnTo>
                    <a:pt x="786" y="148"/>
                  </a:lnTo>
                  <a:lnTo>
                    <a:pt x="800" y="164"/>
                  </a:lnTo>
                  <a:lnTo>
                    <a:pt x="813" y="181"/>
                  </a:lnTo>
                  <a:lnTo>
                    <a:pt x="826" y="198"/>
                  </a:lnTo>
                  <a:lnTo>
                    <a:pt x="838" y="217"/>
                  </a:lnTo>
                  <a:lnTo>
                    <a:pt x="848" y="236"/>
                  </a:lnTo>
                  <a:lnTo>
                    <a:pt x="858" y="255"/>
                  </a:lnTo>
                  <a:lnTo>
                    <a:pt x="868" y="276"/>
                  </a:lnTo>
                  <a:lnTo>
                    <a:pt x="875" y="296"/>
                  </a:lnTo>
                  <a:lnTo>
                    <a:pt x="883" y="316"/>
                  </a:lnTo>
                  <a:lnTo>
                    <a:pt x="889" y="338"/>
                  </a:lnTo>
                  <a:lnTo>
                    <a:pt x="893" y="360"/>
                  </a:lnTo>
                  <a:lnTo>
                    <a:pt x="898" y="382"/>
                  </a:lnTo>
                  <a:lnTo>
                    <a:pt x="901" y="405"/>
                  </a:lnTo>
                  <a:lnTo>
                    <a:pt x="902" y="428"/>
                  </a:lnTo>
                  <a:lnTo>
                    <a:pt x="903" y="451"/>
                  </a:lnTo>
                  <a:lnTo>
                    <a:pt x="902" y="474"/>
                  </a:lnTo>
                  <a:lnTo>
                    <a:pt x="901" y="496"/>
                  </a:lnTo>
                  <a:lnTo>
                    <a:pt x="898" y="520"/>
                  </a:lnTo>
                  <a:lnTo>
                    <a:pt x="893" y="541"/>
                  </a:lnTo>
                  <a:lnTo>
                    <a:pt x="889" y="564"/>
                  </a:lnTo>
                  <a:lnTo>
                    <a:pt x="883" y="585"/>
                  </a:lnTo>
                  <a:lnTo>
                    <a:pt x="875" y="606"/>
                  </a:lnTo>
                  <a:lnTo>
                    <a:pt x="868" y="626"/>
                  </a:lnTo>
                  <a:lnTo>
                    <a:pt x="858" y="647"/>
                  </a:lnTo>
                  <a:lnTo>
                    <a:pt x="848" y="666"/>
                  </a:lnTo>
                  <a:lnTo>
                    <a:pt x="838" y="685"/>
                  </a:lnTo>
                  <a:lnTo>
                    <a:pt x="826" y="703"/>
                  </a:lnTo>
                  <a:lnTo>
                    <a:pt x="813" y="720"/>
                  </a:lnTo>
                  <a:lnTo>
                    <a:pt x="800" y="738"/>
                  </a:lnTo>
                  <a:lnTo>
                    <a:pt x="786" y="754"/>
                  </a:lnTo>
                  <a:lnTo>
                    <a:pt x="771" y="770"/>
                  </a:lnTo>
                  <a:lnTo>
                    <a:pt x="755" y="785"/>
                  </a:lnTo>
                  <a:lnTo>
                    <a:pt x="739" y="799"/>
                  </a:lnTo>
                  <a:lnTo>
                    <a:pt x="722" y="813"/>
                  </a:lnTo>
                  <a:lnTo>
                    <a:pt x="704" y="824"/>
                  </a:lnTo>
                  <a:lnTo>
                    <a:pt x="685" y="836"/>
                  </a:lnTo>
                  <a:lnTo>
                    <a:pt x="667" y="848"/>
                  </a:lnTo>
                  <a:lnTo>
                    <a:pt x="647" y="858"/>
                  </a:lnTo>
                  <a:lnTo>
                    <a:pt x="627" y="866"/>
                  </a:lnTo>
                  <a:lnTo>
                    <a:pt x="607" y="875"/>
                  </a:lnTo>
                  <a:lnTo>
                    <a:pt x="586" y="882"/>
                  </a:lnTo>
                  <a:lnTo>
                    <a:pt x="564" y="888"/>
                  </a:lnTo>
                  <a:lnTo>
                    <a:pt x="543" y="893"/>
                  </a:lnTo>
                  <a:lnTo>
                    <a:pt x="520" y="897"/>
                  </a:lnTo>
                  <a:lnTo>
                    <a:pt x="498" y="900"/>
                  </a:lnTo>
                  <a:lnTo>
                    <a:pt x="475" y="902"/>
                  </a:lnTo>
                  <a:lnTo>
                    <a:pt x="452" y="9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22">
            <a:extLst>
              <a:ext uri="{FF2B5EF4-FFF2-40B4-BE49-F238E27FC236}">
                <a16:creationId xmlns="" xmlns:a16="http://schemas.microsoft.com/office/drawing/2014/main" id="{69C97D91-7E4C-4A12-BBBE-4B24F36AD0E7}"/>
              </a:ext>
            </a:extLst>
          </p:cNvPr>
          <p:cNvSpPr>
            <a:spLocks noEditPoints="1"/>
          </p:cNvSpPr>
          <p:nvPr/>
        </p:nvSpPr>
        <p:spPr bwMode="auto">
          <a:xfrm>
            <a:off x="5712444" y="1358461"/>
            <a:ext cx="399150" cy="366072"/>
          </a:xfrm>
          <a:custGeom>
            <a:avLst/>
            <a:gdLst>
              <a:gd name="T0" fmla="*/ 376 w 907"/>
              <a:gd name="T1" fmla="*/ 508 h 827"/>
              <a:gd name="T2" fmla="*/ 866 w 907"/>
              <a:gd name="T3" fmla="*/ 58 h 827"/>
              <a:gd name="T4" fmla="*/ 366 w 907"/>
              <a:gd name="T5" fmla="*/ 758 h 827"/>
              <a:gd name="T6" fmla="*/ 466 w 907"/>
              <a:gd name="T7" fmla="*/ 590 h 827"/>
              <a:gd name="T8" fmla="*/ 819 w 907"/>
              <a:gd name="T9" fmla="*/ 61 h 827"/>
              <a:gd name="T10" fmla="*/ 55 w 907"/>
              <a:gd name="T11" fmla="*/ 375 h 827"/>
              <a:gd name="T12" fmla="*/ 907 w 907"/>
              <a:gd name="T13" fmla="*/ 15 h 827"/>
              <a:gd name="T14" fmla="*/ 906 w 907"/>
              <a:gd name="T15" fmla="*/ 12 h 827"/>
              <a:gd name="T16" fmla="*/ 906 w 907"/>
              <a:gd name="T17" fmla="*/ 11 h 827"/>
              <a:gd name="T18" fmla="*/ 905 w 907"/>
              <a:gd name="T19" fmla="*/ 8 h 827"/>
              <a:gd name="T20" fmla="*/ 905 w 907"/>
              <a:gd name="T21" fmla="*/ 6 h 827"/>
              <a:gd name="T22" fmla="*/ 904 w 907"/>
              <a:gd name="T23" fmla="*/ 5 h 827"/>
              <a:gd name="T24" fmla="*/ 902 w 907"/>
              <a:gd name="T25" fmla="*/ 3 h 827"/>
              <a:gd name="T26" fmla="*/ 900 w 907"/>
              <a:gd name="T27" fmla="*/ 2 h 827"/>
              <a:gd name="T28" fmla="*/ 900 w 907"/>
              <a:gd name="T29" fmla="*/ 2 h 827"/>
              <a:gd name="T30" fmla="*/ 897 w 907"/>
              <a:gd name="T31" fmla="*/ 1 h 827"/>
              <a:gd name="T32" fmla="*/ 895 w 907"/>
              <a:gd name="T33" fmla="*/ 0 h 827"/>
              <a:gd name="T34" fmla="*/ 893 w 907"/>
              <a:gd name="T35" fmla="*/ 0 h 827"/>
              <a:gd name="T36" fmla="*/ 891 w 907"/>
              <a:gd name="T37" fmla="*/ 0 h 827"/>
              <a:gd name="T38" fmla="*/ 887 w 907"/>
              <a:gd name="T39" fmla="*/ 1 h 827"/>
              <a:gd name="T40" fmla="*/ 886 w 907"/>
              <a:gd name="T41" fmla="*/ 1 h 827"/>
              <a:gd name="T42" fmla="*/ 886 w 907"/>
              <a:gd name="T43" fmla="*/ 1 h 827"/>
              <a:gd name="T44" fmla="*/ 5 w 907"/>
              <a:gd name="T45" fmla="*/ 365 h 827"/>
              <a:gd name="T46" fmla="*/ 1 w 907"/>
              <a:gd name="T47" fmla="*/ 372 h 827"/>
              <a:gd name="T48" fmla="*/ 1 w 907"/>
              <a:gd name="T49" fmla="*/ 381 h 827"/>
              <a:gd name="T50" fmla="*/ 5 w 907"/>
              <a:gd name="T51" fmla="*/ 388 h 827"/>
              <a:gd name="T52" fmla="*/ 336 w 907"/>
              <a:gd name="T53" fmla="*/ 521 h 827"/>
              <a:gd name="T54" fmla="*/ 336 w 907"/>
              <a:gd name="T55" fmla="*/ 817 h 827"/>
              <a:gd name="T56" fmla="*/ 342 w 907"/>
              <a:gd name="T57" fmla="*/ 825 h 827"/>
              <a:gd name="T58" fmla="*/ 348 w 907"/>
              <a:gd name="T59" fmla="*/ 827 h 827"/>
              <a:gd name="T60" fmla="*/ 354 w 907"/>
              <a:gd name="T61" fmla="*/ 827 h 827"/>
              <a:gd name="T62" fmla="*/ 360 w 907"/>
              <a:gd name="T63" fmla="*/ 823 h 827"/>
              <a:gd name="T64" fmla="*/ 492 w 907"/>
              <a:gd name="T65" fmla="*/ 605 h 827"/>
              <a:gd name="T66" fmla="*/ 732 w 907"/>
              <a:gd name="T67" fmla="*/ 732 h 827"/>
              <a:gd name="T68" fmla="*/ 739 w 907"/>
              <a:gd name="T69" fmla="*/ 732 h 827"/>
              <a:gd name="T70" fmla="*/ 745 w 907"/>
              <a:gd name="T71" fmla="*/ 729 h 827"/>
              <a:gd name="T72" fmla="*/ 749 w 907"/>
              <a:gd name="T73" fmla="*/ 724 h 827"/>
              <a:gd name="T74" fmla="*/ 906 w 907"/>
              <a:gd name="T75" fmla="*/ 18 h 827"/>
              <a:gd name="T76" fmla="*/ 906 w 907"/>
              <a:gd name="T77" fmla="*/ 17 h 827"/>
              <a:gd name="T78" fmla="*/ 907 w 907"/>
              <a:gd name="T79" fmla="*/ 15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7" h="827">
                <a:moveTo>
                  <a:pt x="726" y="695"/>
                </a:moveTo>
                <a:lnTo>
                  <a:pt x="376" y="508"/>
                </a:lnTo>
                <a:lnTo>
                  <a:pt x="834" y="88"/>
                </a:lnTo>
                <a:lnTo>
                  <a:pt x="866" y="58"/>
                </a:lnTo>
                <a:lnTo>
                  <a:pt x="726" y="695"/>
                </a:lnTo>
                <a:close/>
                <a:moveTo>
                  <a:pt x="366" y="758"/>
                </a:moveTo>
                <a:lnTo>
                  <a:pt x="366" y="536"/>
                </a:lnTo>
                <a:lnTo>
                  <a:pt x="466" y="590"/>
                </a:lnTo>
                <a:lnTo>
                  <a:pt x="366" y="758"/>
                </a:lnTo>
                <a:close/>
                <a:moveTo>
                  <a:pt x="819" y="61"/>
                </a:moveTo>
                <a:lnTo>
                  <a:pt x="347" y="493"/>
                </a:lnTo>
                <a:lnTo>
                  <a:pt x="55" y="375"/>
                </a:lnTo>
                <a:lnTo>
                  <a:pt x="819" y="61"/>
                </a:lnTo>
                <a:close/>
                <a:moveTo>
                  <a:pt x="907" y="15"/>
                </a:moveTo>
                <a:lnTo>
                  <a:pt x="907" y="14"/>
                </a:lnTo>
                <a:lnTo>
                  <a:pt x="906" y="12"/>
                </a:lnTo>
                <a:lnTo>
                  <a:pt x="906" y="12"/>
                </a:lnTo>
                <a:lnTo>
                  <a:pt x="906" y="11"/>
                </a:lnTo>
                <a:lnTo>
                  <a:pt x="905" y="9"/>
                </a:lnTo>
                <a:lnTo>
                  <a:pt x="905" y="8"/>
                </a:lnTo>
                <a:lnTo>
                  <a:pt x="905" y="8"/>
                </a:lnTo>
                <a:lnTo>
                  <a:pt x="905" y="6"/>
                </a:lnTo>
                <a:lnTo>
                  <a:pt x="904" y="6"/>
                </a:lnTo>
                <a:lnTo>
                  <a:pt x="904" y="5"/>
                </a:lnTo>
                <a:lnTo>
                  <a:pt x="903" y="4"/>
                </a:lnTo>
                <a:lnTo>
                  <a:pt x="902" y="3"/>
                </a:lnTo>
                <a:lnTo>
                  <a:pt x="901" y="3"/>
                </a:lnTo>
                <a:lnTo>
                  <a:pt x="900" y="2"/>
                </a:lnTo>
                <a:lnTo>
                  <a:pt x="900" y="2"/>
                </a:lnTo>
                <a:lnTo>
                  <a:pt x="900" y="2"/>
                </a:lnTo>
                <a:lnTo>
                  <a:pt x="898" y="1"/>
                </a:lnTo>
                <a:lnTo>
                  <a:pt x="897" y="1"/>
                </a:lnTo>
                <a:lnTo>
                  <a:pt x="896" y="1"/>
                </a:lnTo>
                <a:lnTo>
                  <a:pt x="895" y="0"/>
                </a:lnTo>
                <a:lnTo>
                  <a:pt x="894" y="0"/>
                </a:lnTo>
                <a:lnTo>
                  <a:pt x="893" y="0"/>
                </a:lnTo>
                <a:lnTo>
                  <a:pt x="892" y="0"/>
                </a:lnTo>
                <a:lnTo>
                  <a:pt x="891" y="0"/>
                </a:lnTo>
                <a:lnTo>
                  <a:pt x="889" y="0"/>
                </a:lnTo>
                <a:lnTo>
                  <a:pt x="887" y="1"/>
                </a:lnTo>
                <a:lnTo>
                  <a:pt x="887" y="1"/>
                </a:lnTo>
                <a:lnTo>
                  <a:pt x="886" y="1"/>
                </a:lnTo>
                <a:lnTo>
                  <a:pt x="886" y="1"/>
                </a:lnTo>
                <a:lnTo>
                  <a:pt x="886" y="1"/>
                </a:lnTo>
                <a:lnTo>
                  <a:pt x="10" y="362"/>
                </a:lnTo>
                <a:lnTo>
                  <a:pt x="5" y="365"/>
                </a:lnTo>
                <a:lnTo>
                  <a:pt x="2" y="368"/>
                </a:lnTo>
                <a:lnTo>
                  <a:pt x="1" y="372"/>
                </a:lnTo>
                <a:lnTo>
                  <a:pt x="0" y="376"/>
                </a:lnTo>
                <a:lnTo>
                  <a:pt x="1" y="381"/>
                </a:lnTo>
                <a:lnTo>
                  <a:pt x="2" y="384"/>
                </a:lnTo>
                <a:lnTo>
                  <a:pt x="5" y="388"/>
                </a:lnTo>
                <a:lnTo>
                  <a:pt x="10" y="390"/>
                </a:lnTo>
                <a:lnTo>
                  <a:pt x="336" y="521"/>
                </a:lnTo>
                <a:lnTo>
                  <a:pt x="336" y="812"/>
                </a:lnTo>
                <a:lnTo>
                  <a:pt x="336" y="817"/>
                </a:lnTo>
                <a:lnTo>
                  <a:pt x="338" y="821"/>
                </a:lnTo>
                <a:lnTo>
                  <a:pt x="342" y="825"/>
                </a:lnTo>
                <a:lnTo>
                  <a:pt x="346" y="827"/>
                </a:lnTo>
                <a:lnTo>
                  <a:pt x="348" y="827"/>
                </a:lnTo>
                <a:lnTo>
                  <a:pt x="351" y="827"/>
                </a:lnTo>
                <a:lnTo>
                  <a:pt x="354" y="827"/>
                </a:lnTo>
                <a:lnTo>
                  <a:pt x="357" y="826"/>
                </a:lnTo>
                <a:lnTo>
                  <a:pt x="360" y="823"/>
                </a:lnTo>
                <a:lnTo>
                  <a:pt x="363" y="820"/>
                </a:lnTo>
                <a:lnTo>
                  <a:pt x="492" y="605"/>
                </a:lnTo>
                <a:lnTo>
                  <a:pt x="729" y="730"/>
                </a:lnTo>
                <a:lnTo>
                  <a:pt x="732" y="732"/>
                </a:lnTo>
                <a:lnTo>
                  <a:pt x="736" y="732"/>
                </a:lnTo>
                <a:lnTo>
                  <a:pt x="739" y="732"/>
                </a:lnTo>
                <a:lnTo>
                  <a:pt x="742" y="731"/>
                </a:lnTo>
                <a:lnTo>
                  <a:pt x="745" y="729"/>
                </a:lnTo>
                <a:lnTo>
                  <a:pt x="747" y="727"/>
                </a:lnTo>
                <a:lnTo>
                  <a:pt x="749" y="724"/>
                </a:lnTo>
                <a:lnTo>
                  <a:pt x="751" y="721"/>
                </a:lnTo>
                <a:lnTo>
                  <a:pt x="906" y="18"/>
                </a:lnTo>
                <a:lnTo>
                  <a:pt x="906" y="17"/>
                </a:lnTo>
                <a:lnTo>
                  <a:pt x="906" y="17"/>
                </a:lnTo>
                <a:lnTo>
                  <a:pt x="907" y="16"/>
                </a:lnTo>
                <a:lnTo>
                  <a:pt x="907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47A0CD25-1735-461C-819F-699479AA1D28}"/>
              </a:ext>
            </a:extLst>
          </p:cNvPr>
          <p:cNvGrpSpPr/>
          <p:nvPr/>
        </p:nvGrpSpPr>
        <p:grpSpPr>
          <a:xfrm>
            <a:off x="5758754" y="2944467"/>
            <a:ext cx="306532" cy="396944"/>
            <a:chOff x="8205788" y="788988"/>
            <a:chExt cx="220663" cy="285750"/>
          </a:xfrm>
          <a:solidFill>
            <a:schemeClr val="tx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Freeform 147">
              <a:extLst>
                <a:ext uri="{FF2B5EF4-FFF2-40B4-BE49-F238E27FC236}">
                  <a16:creationId xmlns="" xmlns:a16="http://schemas.microsoft.com/office/drawing/2014/main" id="{AA347652-37AA-46D1-9761-DD1B4E0CB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5788" y="788988"/>
              <a:ext cx="220663" cy="285750"/>
            </a:xfrm>
            <a:custGeom>
              <a:avLst/>
              <a:gdLst>
                <a:gd name="T0" fmla="*/ 660 w 691"/>
                <a:gd name="T1" fmla="*/ 872 h 903"/>
                <a:gd name="T2" fmla="*/ 30 w 691"/>
                <a:gd name="T3" fmla="*/ 872 h 903"/>
                <a:gd name="T4" fmla="*/ 30 w 691"/>
                <a:gd name="T5" fmla="*/ 31 h 903"/>
                <a:gd name="T6" fmla="*/ 420 w 691"/>
                <a:gd name="T7" fmla="*/ 31 h 903"/>
                <a:gd name="T8" fmla="*/ 420 w 691"/>
                <a:gd name="T9" fmla="*/ 256 h 903"/>
                <a:gd name="T10" fmla="*/ 420 w 691"/>
                <a:gd name="T11" fmla="*/ 259 h 903"/>
                <a:gd name="T12" fmla="*/ 421 w 691"/>
                <a:gd name="T13" fmla="*/ 263 h 903"/>
                <a:gd name="T14" fmla="*/ 422 w 691"/>
                <a:gd name="T15" fmla="*/ 265 h 903"/>
                <a:gd name="T16" fmla="*/ 424 w 691"/>
                <a:gd name="T17" fmla="*/ 267 h 903"/>
                <a:gd name="T18" fmla="*/ 426 w 691"/>
                <a:gd name="T19" fmla="*/ 269 h 903"/>
                <a:gd name="T20" fmla="*/ 429 w 691"/>
                <a:gd name="T21" fmla="*/ 270 h 903"/>
                <a:gd name="T22" fmla="*/ 432 w 691"/>
                <a:gd name="T23" fmla="*/ 271 h 903"/>
                <a:gd name="T24" fmla="*/ 435 w 691"/>
                <a:gd name="T25" fmla="*/ 271 h 903"/>
                <a:gd name="T26" fmla="*/ 660 w 691"/>
                <a:gd name="T27" fmla="*/ 271 h 903"/>
                <a:gd name="T28" fmla="*/ 660 w 691"/>
                <a:gd name="T29" fmla="*/ 872 h 903"/>
                <a:gd name="T30" fmla="*/ 450 w 691"/>
                <a:gd name="T31" fmla="*/ 54 h 903"/>
                <a:gd name="T32" fmla="*/ 639 w 691"/>
                <a:gd name="T33" fmla="*/ 241 h 903"/>
                <a:gd name="T34" fmla="*/ 450 w 691"/>
                <a:gd name="T35" fmla="*/ 241 h 903"/>
                <a:gd name="T36" fmla="*/ 450 w 691"/>
                <a:gd name="T37" fmla="*/ 54 h 903"/>
                <a:gd name="T38" fmla="*/ 685 w 691"/>
                <a:gd name="T39" fmla="*/ 245 h 903"/>
                <a:gd name="T40" fmla="*/ 446 w 691"/>
                <a:gd name="T41" fmla="*/ 6 h 903"/>
                <a:gd name="T42" fmla="*/ 444 w 691"/>
                <a:gd name="T43" fmla="*/ 4 h 903"/>
                <a:gd name="T44" fmla="*/ 440 w 691"/>
                <a:gd name="T45" fmla="*/ 3 h 903"/>
                <a:gd name="T46" fmla="*/ 438 w 691"/>
                <a:gd name="T47" fmla="*/ 1 h 903"/>
                <a:gd name="T48" fmla="*/ 435 w 691"/>
                <a:gd name="T49" fmla="*/ 0 h 903"/>
                <a:gd name="T50" fmla="*/ 15 w 691"/>
                <a:gd name="T51" fmla="*/ 0 h 903"/>
                <a:gd name="T52" fmla="*/ 11 w 691"/>
                <a:gd name="T53" fmla="*/ 1 h 903"/>
                <a:gd name="T54" fmla="*/ 8 w 691"/>
                <a:gd name="T55" fmla="*/ 3 h 903"/>
                <a:gd name="T56" fmla="*/ 6 w 691"/>
                <a:gd name="T57" fmla="*/ 4 h 903"/>
                <a:gd name="T58" fmla="*/ 4 w 691"/>
                <a:gd name="T59" fmla="*/ 6 h 903"/>
                <a:gd name="T60" fmla="*/ 2 w 691"/>
                <a:gd name="T61" fmla="*/ 8 h 903"/>
                <a:gd name="T62" fmla="*/ 1 w 691"/>
                <a:gd name="T63" fmla="*/ 10 h 903"/>
                <a:gd name="T64" fmla="*/ 0 w 691"/>
                <a:gd name="T65" fmla="*/ 13 h 903"/>
                <a:gd name="T66" fmla="*/ 0 w 691"/>
                <a:gd name="T67" fmla="*/ 16 h 903"/>
                <a:gd name="T68" fmla="*/ 0 w 691"/>
                <a:gd name="T69" fmla="*/ 887 h 903"/>
                <a:gd name="T70" fmla="*/ 0 w 691"/>
                <a:gd name="T71" fmla="*/ 891 h 903"/>
                <a:gd name="T72" fmla="*/ 1 w 691"/>
                <a:gd name="T73" fmla="*/ 893 h 903"/>
                <a:gd name="T74" fmla="*/ 2 w 691"/>
                <a:gd name="T75" fmla="*/ 896 h 903"/>
                <a:gd name="T76" fmla="*/ 4 w 691"/>
                <a:gd name="T77" fmla="*/ 898 h 903"/>
                <a:gd name="T78" fmla="*/ 6 w 691"/>
                <a:gd name="T79" fmla="*/ 899 h 903"/>
                <a:gd name="T80" fmla="*/ 8 w 691"/>
                <a:gd name="T81" fmla="*/ 901 h 903"/>
                <a:gd name="T82" fmla="*/ 11 w 691"/>
                <a:gd name="T83" fmla="*/ 901 h 903"/>
                <a:gd name="T84" fmla="*/ 15 w 691"/>
                <a:gd name="T85" fmla="*/ 903 h 903"/>
                <a:gd name="T86" fmla="*/ 675 w 691"/>
                <a:gd name="T87" fmla="*/ 903 h 903"/>
                <a:gd name="T88" fmla="*/ 678 w 691"/>
                <a:gd name="T89" fmla="*/ 901 h 903"/>
                <a:gd name="T90" fmla="*/ 681 w 691"/>
                <a:gd name="T91" fmla="*/ 901 h 903"/>
                <a:gd name="T92" fmla="*/ 683 w 691"/>
                <a:gd name="T93" fmla="*/ 899 h 903"/>
                <a:gd name="T94" fmla="*/ 685 w 691"/>
                <a:gd name="T95" fmla="*/ 898 h 903"/>
                <a:gd name="T96" fmla="*/ 688 w 691"/>
                <a:gd name="T97" fmla="*/ 896 h 903"/>
                <a:gd name="T98" fmla="*/ 689 w 691"/>
                <a:gd name="T99" fmla="*/ 893 h 903"/>
                <a:gd name="T100" fmla="*/ 690 w 691"/>
                <a:gd name="T101" fmla="*/ 891 h 903"/>
                <a:gd name="T102" fmla="*/ 691 w 691"/>
                <a:gd name="T103" fmla="*/ 888 h 903"/>
                <a:gd name="T104" fmla="*/ 691 w 691"/>
                <a:gd name="T105" fmla="*/ 256 h 903"/>
                <a:gd name="T106" fmla="*/ 689 w 691"/>
                <a:gd name="T107" fmla="*/ 251 h 903"/>
                <a:gd name="T108" fmla="*/ 685 w 691"/>
                <a:gd name="T109" fmla="*/ 2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1" h="903">
                  <a:moveTo>
                    <a:pt x="660" y="872"/>
                  </a:moveTo>
                  <a:lnTo>
                    <a:pt x="30" y="872"/>
                  </a:lnTo>
                  <a:lnTo>
                    <a:pt x="30" y="31"/>
                  </a:lnTo>
                  <a:lnTo>
                    <a:pt x="420" y="31"/>
                  </a:lnTo>
                  <a:lnTo>
                    <a:pt x="420" y="256"/>
                  </a:lnTo>
                  <a:lnTo>
                    <a:pt x="420" y="259"/>
                  </a:lnTo>
                  <a:lnTo>
                    <a:pt x="421" y="263"/>
                  </a:lnTo>
                  <a:lnTo>
                    <a:pt x="422" y="265"/>
                  </a:lnTo>
                  <a:lnTo>
                    <a:pt x="424" y="267"/>
                  </a:lnTo>
                  <a:lnTo>
                    <a:pt x="426" y="269"/>
                  </a:lnTo>
                  <a:lnTo>
                    <a:pt x="429" y="270"/>
                  </a:lnTo>
                  <a:lnTo>
                    <a:pt x="432" y="271"/>
                  </a:lnTo>
                  <a:lnTo>
                    <a:pt x="435" y="271"/>
                  </a:lnTo>
                  <a:lnTo>
                    <a:pt x="660" y="271"/>
                  </a:lnTo>
                  <a:lnTo>
                    <a:pt x="660" y="872"/>
                  </a:lnTo>
                  <a:close/>
                  <a:moveTo>
                    <a:pt x="450" y="54"/>
                  </a:moveTo>
                  <a:lnTo>
                    <a:pt x="639" y="241"/>
                  </a:lnTo>
                  <a:lnTo>
                    <a:pt x="450" y="241"/>
                  </a:lnTo>
                  <a:lnTo>
                    <a:pt x="450" y="54"/>
                  </a:lnTo>
                  <a:close/>
                  <a:moveTo>
                    <a:pt x="685" y="245"/>
                  </a:moveTo>
                  <a:lnTo>
                    <a:pt x="446" y="6"/>
                  </a:lnTo>
                  <a:lnTo>
                    <a:pt x="444" y="4"/>
                  </a:lnTo>
                  <a:lnTo>
                    <a:pt x="440" y="3"/>
                  </a:lnTo>
                  <a:lnTo>
                    <a:pt x="438" y="1"/>
                  </a:lnTo>
                  <a:lnTo>
                    <a:pt x="435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887"/>
                  </a:lnTo>
                  <a:lnTo>
                    <a:pt x="0" y="891"/>
                  </a:lnTo>
                  <a:lnTo>
                    <a:pt x="1" y="893"/>
                  </a:lnTo>
                  <a:lnTo>
                    <a:pt x="2" y="896"/>
                  </a:lnTo>
                  <a:lnTo>
                    <a:pt x="4" y="898"/>
                  </a:lnTo>
                  <a:lnTo>
                    <a:pt x="6" y="899"/>
                  </a:lnTo>
                  <a:lnTo>
                    <a:pt x="8" y="901"/>
                  </a:lnTo>
                  <a:lnTo>
                    <a:pt x="11" y="901"/>
                  </a:lnTo>
                  <a:lnTo>
                    <a:pt x="15" y="903"/>
                  </a:lnTo>
                  <a:lnTo>
                    <a:pt x="675" y="903"/>
                  </a:lnTo>
                  <a:lnTo>
                    <a:pt x="678" y="901"/>
                  </a:lnTo>
                  <a:lnTo>
                    <a:pt x="681" y="901"/>
                  </a:lnTo>
                  <a:lnTo>
                    <a:pt x="683" y="899"/>
                  </a:lnTo>
                  <a:lnTo>
                    <a:pt x="685" y="898"/>
                  </a:lnTo>
                  <a:lnTo>
                    <a:pt x="688" y="896"/>
                  </a:lnTo>
                  <a:lnTo>
                    <a:pt x="689" y="893"/>
                  </a:lnTo>
                  <a:lnTo>
                    <a:pt x="690" y="891"/>
                  </a:lnTo>
                  <a:lnTo>
                    <a:pt x="691" y="888"/>
                  </a:lnTo>
                  <a:lnTo>
                    <a:pt x="691" y="256"/>
                  </a:lnTo>
                  <a:lnTo>
                    <a:pt x="689" y="251"/>
                  </a:lnTo>
                  <a:lnTo>
                    <a:pt x="685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8">
              <a:extLst>
                <a:ext uri="{FF2B5EF4-FFF2-40B4-BE49-F238E27FC236}">
                  <a16:creationId xmlns="" xmlns:a16="http://schemas.microsoft.com/office/drawing/2014/main" id="{B927D9F7-F24F-4773-BCB8-CE70B0504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888" y="879476"/>
              <a:ext cx="146050" cy="147638"/>
            </a:xfrm>
            <a:custGeom>
              <a:avLst/>
              <a:gdLst>
                <a:gd name="T0" fmla="*/ 181 w 457"/>
                <a:gd name="T1" fmla="*/ 170 h 466"/>
                <a:gd name="T2" fmla="*/ 172 w 457"/>
                <a:gd name="T3" fmla="*/ 171 h 466"/>
                <a:gd name="T4" fmla="*/ 30 w 457"/>
                <a:gd name="T5" fmla="*/ 298 h 466"/>
                <a:gd name="T6" fmla="*/ 30 w 457"/>
                <a:gd name="T7" fmla="*/ 12 h 466"/>
                <a:gd name="T8" fmla="*/ 28 w 457"/>
                <a:gd name="T9" fmla="*/ 7 h 466"/>
                <a:gd name="T10" fmla="*/ 24 w 457"/>
                <a:gd name="T11" fmla="*/ 2 h 466"/>
                <a:gd name="T12" fmla="*/ 19 w 457"/>
                <a:gd name="T13" fmla="*/ 0 h 466"/>
                <a:gd name="T14" fmla="*/ 12 w 457"/>
                <a:gd name="T15" fmla="*/ 0 h 466"/>
                <a:gd name="T16" fmla="*/ 7 w 457"/>
                <a:gd name="T17" fmla="*/ 2 h 466"/>
                <a:gd name="T18" fmla="*/ 4 w 457"/>
                <a:gd name="T19" fmla="*/ 7 h 466"/>
                <a:gd name="T20" fmla="*/ 0 w 457"/>
                <a:gd name="T21" fmla="*/ 12 h 466"/>
                <a:gd name="T22" fmla="*/ 0 w 457"/>
                <a:gd name="T23" fmla="*/ 451 h 466"/>
                <a:gd name="T24" fmla="*/ 1 w 457"/>
                <a:gd name="T25" fmla="*/ 457 h 466"/>
                <a:gd name="T26" fmla="*/ 5 w 457"/>
                <a:gd name="T27" fmla="*/ 461 h 466"/>
                <a:gd name="T28" fmla="*/ 10 w 457"/>
                <a:gd name="T29" fmla="*/ 465 h 466"/>
                <a:gd name="T30" fmla="*/ 15 w 457"/>
                <a:gd name="T31" fmla="*/ 466 h 466"/>
                <a:gd name="T32" fmla="*/ 446 w 457"/>
                <a:gd name="T33" fmla="*/ 466 h 466"/>
                <a:gd name="T34" fmla="*/ 451 w 457"/>
                <a:gd name="T35" fmla="*/ 464 h 466"/>
                <a:gd name="T36" fmla="*/ 455 w 457"/>
                <a:gd name="T37" fmla="*/ 459 h 466"/>
                <a:gd name="T38" fmla="*/ 457 w 457"/>
                <a:gd name="T39" fmla="*/ 454 h 466"/>
                <a:gd name="T40" fmla="*/ 457 w 457"/>
                <a:gd name="T41" fmla="*/ 449 h 466"/>
                <a:gd name="T42" fmla="*/ 455 w 457"/>
                <a:gd name="T43" fmla="*/ 443 h 466"/>
                <a:gd name="T44" fmla="*/ 451 w 457"/>
                <a:gd name="T45" fmla="*/ 439 h 466"/>
                <a:gd name="T46" fmla="*/ 446 w 457"/>
                <a:gd name="T47" fmla="*/ 436 h 466"/>
                <a:gd name="T48" fmla="*/ 30 w 457"/>
                <a:gd name="T49" fmla="*/ 436 h 466"/>
                <a:gd name="T50" fmla="*/ 179 w 457"/>
                <a:gd name="T51" fmla="*/ 205 h 466"/>
                <a:gd name="T52" fmla="*/ 287 w 457"/>
                <a:gd name="T53" fmla="*/ 275 h 466"/>
                <a:gd name="T54" fmla="*/ 298 w 457"/>
                <a:gd name="T55" fmla="*/ 274 h 466"/>
                <a:gd name="T56" fmla="*/ 447 w 457"/>
                <a:gd name="T57" fmla="*/ 116 h 466"/>
                <a:gd name="T58" fmla="*/ 450 w 457"/>
                <a:gd name="T59" fmla="*/ 111 h 466"/>
                <a:gd name="T60" fmla="*/ 451 w 457"/>
                <a:gd name="T61" fmla="*/ 105 h 466"/>
                <a:gd name="T62" fmla="*/ 450 w 457"/>
                <a:gd name="T63" fmla="*/ 100 h 466"/>
                <a:gd name="T64" fmla="*/ 447 w 457"/>
                <a:gd name="T65" fmla="*/ 95 h 466"/>
                <a:gd name="T66" fmla="*/ 441 w 457"/>
                <a:gd name="T67" fmla="*/ 92 h 466"/>
                <a:gd name="T68" fmla="*/ 436 w 457"/>
                <a:gd name="T69" fmla="*/ 91 h 466"/>
                <a:gd name="T70" fmla="*/ 425 w 457"/>
                <a:gd name="T71" fmla="*/ 96 h 466"/>
                <a:gd name="T72" fmla="*/ 186 w 457"/>
                <a:gd name="T73" fmla="*/ 17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466">
                  <a:moveTo>
                    <a:pt x="186" y="173"/>
                  </a:moveTo>
                  <a:lnTo>
                    <a:pt x="181" y="170"/>
                  </a:lnTo>
                  <a:lnTo>
                    <a:pt x="177" y="170"/>
                  </a:lnTo>
                  <a:lnTo>
                    <a:pt x="172" y="171"/>
                  </a:lnTo>
                  <a:lnTo>
                    <a:pt x="167" y="175"/>
                  </a:lnTo>
                  <a:lnTo>
                    <a:pt x="30" y="298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51"/>
                  </a:lnTo>
                  <a:lnTo>
                    <a:pt x="0" y="454"/>
                  </a:lnTo>
                  <a:lnTo>
                    <a:pt x="1" y="457"/>
                  </a:lnTo>
                  <a:lnTo>
                    <a:pt x="4" y="459"/>
                  </a:lnTo>
                  <a:lnTo>
                    <a:pt x="5" y="461"/>
                  </a:lnTo>
                  <a:lnTo>
                    <a:pt x="7" y="464"/>
                  </a:lnTo>
                  <a:lnTo>
                    <a:pt x="10" y="465"/>
                  </a:lnTo>
                  <a:lnTo>
                    <a:pt x="12" y="466"/>
                  </a:lnTo>
                  <a:lnTo>
                    <a:pt x="15" y="466"/>
                  </a:lnTo>
                  <a:lnTo>
                    <a:pt x="442" y="466"/>
                  </a:lnTo>
                  <a:lnTo>
                    <a:pt x="446" y="466"/>
                  </a:lnTo>
                  <a:lnTo>
                    <a:pt x="449" y="465"/>
                  </a:lnTo>
                  <a:lnTo>
                    <a:pt x="451" y="464"/>
                  </a:lnTo>
                  <a:lnTo>
                    <a:pt x="453" y="461"/>
                  </a:lnTo>
                  <a:lnTo>
                    <a:pt x="455" y="459"/>
                  </a:lnTo>
                  <a:lnTo>
                    <a:pt x="456" y="457"/>
                  </a:lnTo>
                  <a:lnTo>
                    <a:pt x="457" y="454"/>
                  </a:lnTo>
                  <a:lnTo>
                    <a:pt x="457" y="451"/>
                  </a:lnTo>
                  <a:lnTo>
                    <a:pt x="457" y="449"/>
                  </a:lnTo>
                  <a:lnTo>
                    <a:pt x="456" y="445"/>
                  </a:lnTo>
                  <a:lnTo>
                    <a:pt x="455" y="443"/>
                  </a:lnTo>
                  <a:lnTo>
                    <a:pt x="453" y="441"/>
                  </a:lnTo>
                  <a:lnTo>
                    <a:pt x="451" y="439"/>
                  </a:lnTo>
                  <a:lnTo>
                    <a:pt x="449" y="437"/>
                  </a:lnTo>
                  <a:lnTo>
                    <a:pt x="446" y="436"/>
                  </a:lnTo>
                  <a:lnTo>
                    <a:pt x="442" y="436"/>
                  </a:lnTo>
                  <a:lnTo>
                    <a:pt x="30" y="436"/>
                  </a:lnTo>
                  <a:lnTo>
                    <a:pt x="30" y="338"/>
                  </a:lnTo>
                  <a:lnTo>
                    <a:pt x="179" y="205"/>
                  </a:lnTo>
                  <a:lnTo>
                    <a:pt x="283" y="274"/>
                  </a:lnTo>
                  <a:lnTo>
                    <a:pt x="287" y="275"/>
                  </a:lnTo>
                  <a:lnTo>
                    <a:pt x="293" y="275"/>
                  </a:lnTo>
                  <a:lnTo>
                    <a:pt x="298" y="274"/>
                  </a:lnTo>
                  <a:lnTo>
                    <a:pt x="302" y="271"/>
                  </a:lnTo>
                  <a:lnTo>
                    <a:pt x="447" y="116"/>
                  </a:lnTo>
                  <a:lnTo>
                    <a:pt x="449" y="114"/>
                  </a:lnTo>
                  <a:lnTo>
                    <a:pt x="450" y="111"/>
                  </a:lnTo>
                  <a:lnTo>
                    <a:pt x="451" y="108"/>
                  </a:lnTo>
                  <a:lnTo>
                    <a:pt x="451" y="105"/>
                  </a:lnTo>
                  <a:lnTo>
                    <a:pt x="451" y="103"/>
                  </a:lnTo>
                  <a:lnTo>
                    <a:pt x="450" y="100"/>
                  </a:lnTo>
                  <a:lnTo>
                    <a:pt x="449" y="98"/>
                  </a:lnTo>
                  <a:lnTo>
                    <a:pt x="447" y="95"/>
                  </a:lnTo>
                  <a:lnTo>
                    <a:pt x="444" y="93"/>
                  </a:lnTo>
                  <a:lnTo>
                    <a:pt x="441" y="92"/>
                  </a:lnTo>
                  <a:lnTo>
                    <a:pt x="438" y="91"/>
                  </a:lnTo>
                  <a:lnTo>
                    <a:pt x="436" y="91"/>
                  </a:lnTo>
                  <a:lnTo>
                    <a:pt x="429" y="93"/>
                  </a:lnTo>
                  <a:lnTo>
                    <a:pt x="425" y="96"/>
                  </a:lnTo>
                  <a:lnTo>
                    <a:pt x="289" y="241"/>
                  </a:lnTo>
                  <a:lnTo>
                    <a:pt x="186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2B6E24D8-0B44-4BD4-9DDB-66FC4D777DFE}"/>
              </a:ext>
            </a:extLst>
          </p:cNvPr>
          <p:cNvGrpSpPr/>
          <p:nvPr/>
        </p:nvGrpSpPr>
        <p:grpSpPr>
          <a:xfrm>
            <a:off x="5713547" y="4545911"/>
            <a:ext cx="396944" cy="396944"/>
            <a:chOff x="11601450" y="1933576"/>
            <a:chExt cx="285750" cy="28575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Freeform 293">
              <a:extLst>
                <a:ext uri="{FF2B5EF4-FFF2-40B4-BE49-F238E27FC236}">
                  <a16:creationId xmlns="" xmlns:a16="http://schemas.microsoft.com/office/drawing/2014/main" id="{73867AAF-0218-46E5-A6AD-3F1E88015C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4325" y="1933576"/>
              <a:ext cx="142875" cy="190500"/>
            </a:xfrm>
            <a:custGeom>
              <a:avLst/>
              <a:gdLst>
                <a:gd name="T0" fmla="*/ 29 w 450"/>
                <a:gd name="T1" fmla="*/ 570 h 600"/>
                <a:gd name="T2" fmla="*/ 29 w 450"/>
                <a:gd name="T3" fmla="*/ 30 h 600"/>
                <a:gd name="T4" fmla="*/ 270 w 450"/>
                <a:gd name="T5" fmla="*/ 30 h 600"/>
                <a:gd name="T6" fmla="*/ 270 w 450"/>
                <a:gd name="T7" fmla="*/ 165 h 600"/>
                <a:gd name="T8" fmla="*/ 270 w 450"/>
                <a:gd name="T9" fmla="*/ 168 h 600"/>
                <a:gd name="T10" fmla="*/ 271 w 450"/>
                <a:gd name="T11" fmla="*/ 171 h 600"/>
                <a:gd name="T12" fmla="*/ 272 w 450"/>
                <a:gd name="T13" fmla="*/ 173 h 600"/>
                <a:gd name="T14" fmla="*/ 275 w 450"/>
                <a:gd name="T15" fmla="*/ 175 h 600"/>
                <a:gd name="T16" fmla="*/ 277 w 450"/>
                <a:gd name="T17" fmla="*/ 178 h 600"/>
                <a:gd name="T18" fmla="*/ 279 w 450"/>
                <a:gd name="T19" fmla="*/ 179 h 600"/>
                <a:gd name="T20" fmla="*/ 282 w 450"/>
                <a:gd name="T21" fmla="*/ 180 h 600"/>
                <a:gd name="T22" fmla="*/ 285 w 450"/>
                <a:gd name="T23" fmla="*/ 180 h 600"/>
                <a:gd name="T24" fmla="*/ 420 w 450"/>
                <a:gd name="T25" fmla="*/ 180 h 600"/>
                <a:gd name="T26" fmla="*/ 420 w 450"/>
                <a:gd name="T27" fmla="*/ 570 h 600"/>
                <a:gd name="T28" fmla="*/ 29 w 450"/>
                <a:gd name="T29" fmla="*/ 570 h 600"/>
                <a:gd name="T30" fmla="*/ 300 w 450"/>
                <a:gd name="T31" fmla="*/ 52 h 600"/>
                <a:gd name="T32" fmla="*/ 399 w 450"/>
                <a:gd name="T33" fmla="*/ 150 h 600"/>
                <a:gd name="T34" fmla="*/ 300 w 450"/>
                <a:gd name="T35" fmla="*/ 150 h 600"/>
                <a:gd name="T36" fmla="*/ 300 w 450"/>
                <a:gd name="T37" fmla="*/ 52 h 600"/>
                <a:gd name="T38" fmla="*/ 446 w 450"/>
                <a:gd name="T39" fmla="*/ 154 h 600"/>
                <a:gd name="T40" fmla="*/ 296 w 450"/>
                <a:gd name="T41" fmla="*/ 4 h 600"/>
                <a:gd name="T42" fmla="*/ 293 w 450"/>
                <a:gd name="T43" fmla="*/ 2 h 600"/>
                <a:gd name="T44" fmla="*/ 291 w 450"/>
                <a:gd name="T45" fmla="*/ 1 h 600"/>
                <a:gd name="T46" fmla="*/ 287 w 450"/>
                <a:gd name="T47" fmla="*/ 0 h 600"/>
                <a:gd name="T48" fmla="*/ 285 w 450"/>
                <a:gd name="T49" fmla="*/ 0 h 600"/>
                <a:gd name="T50" fmla="*/ 15 w 450"/>
                <a:gd name="T51" fmla="*/ 0 h 600"/>
                <a:gd name="T52" fmla="*/ 11 w 450"/>
                <a:gd name="T53" fmla="*/ 0 h 600"/>
                <a:gd name="T54" fmla="*/ 8 w 450"/>
                <a:gd name="T55" fmla="*/ 1 h 600"/>
                <a:gd name="T56" fmla="*/ 6 w 450"/>
                <a:gd name="T57" fmla="*/ 2 h 600"/>
                <a:gd name="T58" fmla="*/ 4 w 450"/>
                <a:gd name="T59" fmla="*/ 4 h 600"/>
                <a:gd name="T60" fmla="*/ 2 w 450"/>
                <a:gd name="T61" fmla="*/ 6 h 600"/>
                <a:gd name="T62" fmla="*/ 1 w 450"/>
                <a:gd name="T63" fmla="*/ 10 h 600"/>
                <a:gd name="T64" fmla="*/ 0 w 450"/>
                <a:gd name="T65" fmla="*/ 12 h 600"/>
                <a:gd name="T66" fmla="*/ 0 w 450"/>
                <a:gd name="T67" fmla="*/ 15 h 600"/>
                <a:gd name="T68" fmla="*/ 0 w 450"/>
                <a:gd name="T69" fmla="*/ 585 h 600"/>
                <a:gd name="T70" fmla="*/ 0 w 450"/>
                <a:gd name="T71" fmla="*/ 589 h 600"/>
                <a:gd name="T72" fmla="*/ 1 w 450"/>
                <a:gd name="T73" fmla="*/ 592 h 600"/>
                <a:gd name="T74" fmla="*/ 2 w 450"/>
                <a:gd name="T75" fmla="*/ 594 h 600"/>
                <a:gd name="T76" fmla="*/ 4 w 450"/>
                <a:gd name="T77" fmla="*/ 596 h 600"/>
                <a:gd name="T78" fmla="*/ 6 w 450"/>
                <a:gd name="T79" fmla="*/ 598 h 600"/>
                <a:gd name="T80" fmla="*/ 8 w 450"/>
                <a:gd name="T81" fmla="*/ 599 h 600"/>
                <a:gd name="T82" fmla="*/ 11 w 450"/>
                <a:gd name="T83" fmla="*/ 600 h 600"/>
                <a:gd name="T84" fmla="*/ 15 w 450"/>
                <a:gd name="T85" fmla="*/ 600 h 600"/>
                <a:gd name="T86" fmla="*/ 435 w 450"/>
                <a:gd name="T87" fmla="*/ 600 h 600"/>
                <a:gd name="T88" fmla="*/ 438 w 450"/>
                <a:gd name="T89" fmla="*/ 600 h 600"/>
                <a:gd name="T90" fmla="*/ 440 w 450"/>
                <a:gd name="T91" fmla="*/ 599 h 600"/>
                <a:gd name="T92" fmla="*/ 444 w 450"/>
                <a:gd name="T93" fmla="*/ 598 h 600"/>
                <a:gd name="T94" fmla="*/ 446 w 450"/>
                <a:gd name="T95" fmla="*/ 596 h 600"/>
                <a:gd name="T96" fmla="*/ 448 w 450"/>
                <a:gd name="T97" fmla="*/ 594 h 600"/>
                <a:gd name="T98" fmla="*/ 449 w 450"/>
                <a:gd name="T99" fmla="*/ 592 h 600"/>
                <a:gd name="T100" fmla="*/ 450 w 450"/>
                <a:gd name="T101" fmla="*/ 589 h 600"/>
                <a:gd name="T102" fmla="*/ 450 w 450"/>
                <a:gd name="T103" fmla="*/ 585 h 600"/>
                <a:gd name="T104" fmla="*/ 450 w 450"/>
                <a:gd name="T105" fmla="*/ 165 h 600"/>
                <a:gd name="T106" fmla="*/ 449 w 450"/>
                <a:gd name="T107" fmla="*/ 159 h 600"/>
                <a:gd name="T108" fmla="*/ 446 w 450"/>
                <a:gd name="T109" fmla="*/ 15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600">
                  <a:moveTo>
                    <a:pt x="29" y="570"/>
                  </a:moveTo>
                  <a:lnTo>
                    <a:pt x="29" y="30"/>
                  </a:lnTo>
                  <a:lnTo>
                    <a:pt x="270" y="30"/>
                  </a:lnTo>
                  <a:lnTo>
                    <a:pt x="270" y="165"/>
                  </a:lnTo>
                  <a:lnTo>
                    <a:pt x="270" y="168"/>
                  </a:lnTo>
                  <a:lnTo>
                    <a:pt x="271" y="171"/>
                  </a:lnTo>
                  <a:lnTo>
                    <a:pt x="272" y="173"/>
                  </a:lnTo>
                  <a:lnTo>
                    <a:pt x="275" y="175"/>
                  </a:lnTo>
                  <a:lnTo>
                    <a:pt x="277" y="178"/>
                  </a:lnTo>
                  <a:lnTo>
                    <a:pt x="279" y="179"/>
                  </a:lnTo>
                  <a:lnTo>
                    <a:pt x="282" y="180"/>
                  </a:lnTo>
                  <a:lnTo>
                    <a:pt x="285" y="180"/>
                  </a:lnTo>
                  <a:lnTo>
                    <a:pt x="420" y="180"/>
                  </a:lnTo>
                  <a:lnTo>
                    <a:pt x="420" y="570"/>
                  </a:lnTo>
                  <a:lnTo>
                    <a:pt x="29" y="570"/>
                  </a:lnTo>
                  <a:close/>
                  <a:moveTo>
                    <a:pt x="300" y="52"/>
                  </a:moveTo>
                  <a:lnTo>
                    <a:pt x="399" y="150"/>
                  </a:lnTo>
                  <a:lnTo>
                    <a:pt x="300" y="150"/>
                  </a:lnTo>
                  <a:lnTo>
                    <a:pt x="300" y="52"/>
                  </a:lnTo>
                  <a:close/>
                  <a:moveTo>
                    <a:pt x="446" y="154"/>
                  </a:moveTo>
                  <a:lnTo>
                    <a:pt x="296" y="4"/>
                  </a:lnTo>
                  <a:lnTo>
                    <a:pt x="293" y="2"/>
                  </a:lnTo>
                  <a:lnTo>
                    <a:pt x="291" y="1"/>
                  </a:lnTo>
                  <a:lnTo>
                    <a:pt x="287" y="0"/>
                  </a:lnTo>
                  <a:lnTo>
                    <a:pt x="28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5"/>
                  </a:lnTo>
                  <a:lnTo>
                    <a:pt x="0" y="589"/>
                  </a:lnTo>
                  <a:lnTo>
                    <a:pt x="1" y="592"/>
                  </a:lnTo>
                  <a:lnTo>
                    <a:pt x="2" y="594"/>
                  </a:lnTo>
                  <a:lnTo>
                    <a:pt x="4" y="596"/>
                  </a:lnTo>
                  <a:lnTo>
                    <a:pt x="6" y="598"/>
                  </a:lnTo>
                  <a:lnTo>
                    <a:pt x="8" y="599"/>
                  </a:lnTo>
                  <a:lnTo>
                    <a:pt x="11" y="600"/>
                  </a:lnTo>
                  <a:lnTo>
                    <a:pt x="15" y="600"/>
                  </a:lnTo>
                  <a:lnTo>
                    <a:pt x="435" y="600"/>
                  </a:lnTo>
                  <a:lnTo>
                    <a:pt x="438" y="600"/>
                  </a:lnTo>
                  <a:lnTo>
                    <a:pt x="440" y="599"/>
                  </a:lnTo>
                  <a:lnTo>
                    <a:pt x="444" y="598"/>
                  </a:lnTo>
                  <a:lnTo>
                    <a:pt x="446" y="596"/>
                  </a:lnTo>
                  <a:lnTo>
                    <a:pt x="448" y="594"/>
                  </a:lnTo>
                  <a:lnTo>
                    <a:pt x="449" y="592"/>
                  </a:lnTo>
                  <a:lnTo>
                    <a:pt x="450" y="589"/>
                  </a:lnTo>
                  <a:lnTo>
                    <a:pt x="450" y="585"/>
                  </a:lnTo>
                  <a:lnTo>
                    <a:pt x="450" y="165"/>
                  </a:lnTo>
                  <a:lnTo>
                    <a:pt x="449" y="159"/>
                  </a:lnTo>
                  <a:lnTo>
                    <a:pt x="44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94">
              <a:extLst>
                <a:ext uri="{FF2B5EF4-FFF2-40B4-BE49-F238E27FC236}">
                  <a16:creationId xmlns="" xmlns:a16="http://schemas.microsoft.com/office/drawing/2014/main" id="{227623FA-76B3-45B1-98E4-C0EBD7645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01450" y="2124076"/>
              <a:ext cx="261938" cy="95250"/>
            </a:xfrm>
            <a:custGeom>
              <a:avLst/>
              <a:gdLst>
                <a:gd name="T0" fmla="*/ 298 w 825"/>
                <a:gd name="T1" fmla="*/ 60 h 301"/>
                <a:gd name="T2" fmla="*/ 354 w 825"/>
                <a:gd name="T3" fmla="*/ 77 h 301"/>
                <a:gd name="T4" fmla="*/ 396 w 825"/>
                <a:gd name="T5" fmla="*/ 103 h 301"/>
                <a:gd name="T6" fmla="*/ 261 w 825"/>
                <a:gd name="T7" fmla="*/ 120 h 301"/>
                <a:gd name="T8" fmla="*/ 253 w 825"/>
                <a:gd name="T9" fmla="*/ 123 h 301"/>
                <a:gd name="T10" fmla="*/ 247 w 825"/>
                <a:gd name="T11" fmla="*/ 130 h 301"/>
                <a:gd name="T12" fmla="*/ 246 w 825"/>
                <a:gd name="T13" fmla="*/ 138 h 301"/>
                <a:gd name="T14" fmla="*/ 250 w 825"/>
                <a:gd name="T15" fmla="*/ 147 h 301"/>
                <a:gd name="T16" fmla="*/ 258 w 825"/>
                <a:gd name="T17" fmla="*/ 150 h 301"/>
                <a:gd name="T18" fmla="*/ 546 w 825"/>
                <a:gd name="T19" fmla="*/ 151 h 301"/>
                <a:gd name="T20" fmla="*/ 604 w 825"/>
                <a:gd name="T21" fmla="*/ 155 h 301"/>
                <a:gd name="T22" fmla="*/ 658 w 825"/>
                <a:gd name="T23" fmla="*/ 165 h 301"/>
                <a:gd name="T24" fmla="*/ 706 w 825"/>
                <a:gd name="T25" fmla="*/ 180 h 301"/>
                <a:gd name="T26" fmla="*/ 747 w 825"/>
                <a:gd name="T27" fmla="*/ 199 h 301"/>
                <a:gd name="T28" fmla="*/ 777 w 825"/>
                <a:gd name="T29" fmla="*/ 221 h 301"/>
                <a:gd name="T30" fmla="*/ 182 w 825"/>
                <a:gd name="T31" fmla="*/ 241 h 301"/>
                <a:gd name="T32" fmla="*/ 30 w 825"/>
                <a:gd name="T33" fmla="*/ 30 h 301"/>
                <a:gd name="T34" fmla="*/ 532 w 825"/>
                <a:gd name="T35" fmla="*/ 120 h 301"/>
                <a:gd name="T36" fmla="*/ 458 w 825"/>
                <a:gd name="T37" fmla="*/ 120 h 301"/>
                <a:gd name="T38" fmla="*/ 444 w 825"/>
                <a:gd name="T39" fmla="*/ 107 h 301"/>
                <a:gd name="T40" fmla="*/ 401 w 825"/>
                <a:gd name="T41" fmla="*/ 70 h 301"/>
                <a:gd name="T42" fmla="*/ 369 w 825"/>
                <a:gd name="T43" fmla="*/ 52 h 301"/>
                <a:gd name="T44" fmla="*/ 331 w 825"/>
                <a:gd name="T45" fmla="*/ 37 h 301"/>
                <a:gd name="T46" fmla="*/ 300 w 825"/>
                <a:gd name="T47" fmla="*/ 30 h 301"/>
                <a:gd name="T48" fmla="*/ 182 w 825"/>
                <a:gd name="T49" fmla="*/ 15 h 301"/>
                <a:gd name="T50" fmla="*/ 179 w 825"/>
                <a:gd name="T51" fmla="*/ 8 h 301"/>
                <a:gd name="T52" fmla="*/ 172 w 825"/>
                <a:gd name="T53" fmla="*/ 1 h 301"/>
                <a:gd name="T54" fmla="*/ 15 w 825"/>
                <a:gd name="T55" fmla="*/ 0 h 301"/>
                <a:gd name="T56" fmla="*/ 6 w 825"/>
                <a:gd name="T57" fmla="*/ 3 h 301"/>
                <a:gd name="T58" fmla="*/ 1 w 825"/>
                <a:gd name="T59" fmla="*/ 10 h 301"/>
                <a:gd name="T60" fmla="*/ 0 w 825"/>
                <a:gd name="T61" fmla="*/ 286 h 301"/>
                <a:gd name="T62" fmla="*/ 2 w 825"/>
                <a:gd name="T63" fmla="*/ 295 h 301"/>
                <a:gd name="T64" fmla="*/ 9 w 825"/>
                <a:gd name="T65" fmla="*/ 300 h 301"/>
                <a:gd name="T66" fmla="*/ 167 w 825"/>
                <a:gd name="T67" fmla="*/ 301 h 301"/>
                <a:gd name="T68" fmla="*/ 174 w 825"/>
                <a:gd name="T69" fmla="*/ 299 h 301"/>
                <a:gd name="T70" fmla="*/ 180 w 825"/>
                <a:gd name="T71" fmla="*/ 292 h 301"/>
                <a:gd name="T72" fmla="*/ 182 w 825"/>
                <a:gd name="T73" fmla="*/ 271 h 301"/>
                <a:gd name="T74" fmla="*/ 816 w 825"/>
                <a:gd name="T75" fmla="*/ 270 h 301"/>
                <a:gd name="T76" fmla="*/ 823 w 825"/>
                <a:gd name="T77" fmla="*/ 265 h 301"/>
                <a:gd name="T78" fmla="*/ 825 w 825"/>
                <a:gd name="T79" fmla="*/ 256 h 301"/>
                <a:gd name="T80" fmla="*/ 822 w 825"/>
                <a:gd name="T81" fmla="*/ 235 h 301"/>
                <a:gd name="T82" fmla="*/ 810 w 825"/>
                <a:gd name="T83" fmla="*/ 213 h 301"/>
                <a:gd name="T84" fmla="*/ 789 w 825"/>
                <a:gd name="T85" fmla="*/ 192 h 301"/>
                <a:gd name="T86" fmla="*/ 752 w 825"/>
                <a:gd name="T87" fmla="*/ 167 h 301"/>
                <a:gd name="T88" fmla="*/ 706 w 825"/>
                <a:gd name="T89" fmla="*/ 148 h 301"/>
                <a:gd name="T90" fmla="*/ 653 w 825"/>
                <a:gd name="T91" fmla="*/ 133 h 301"/>
                <a:gd name="T92" fmla="*/ 594 w 825"/>
                <a:gd name="T93" fmla="*/ 123 h 301"/>
                <a:gd name="T94" fmla="*/ 532 w 825"/>
                <a:gd name="T95" fmla="*/ 12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25" h="301">
                  <a:moveTo>
                    <a:pt x="182" y="241"/>
                  </a:moveTo>
                  <a:lnTo>
                    <a:pt x="182" y="60"/>
                  </a:lnTo>
                  <a:lnTo>
                    <a:pt x="298" y="60"/>
                  </a:lnTo>
                  <a:lnTo>
                    <a:pt x="319" y="65"/>
                  </a:lnTo>
                  <a:lnTo>
                    <a:pt x="337" y="71"/>
                  </a:lnTo>
                  <a:lnTo>
                    <a:pt x="354" y="77"/>
                  </a:lnTo>
                  <a:lnTo>
                    <a:pt x="370" y="86"/>
                  </a:lnTo>
                  <a:lnTo>
                    <a:pt x="384" y="94"/>
                  </a:lnTo>
                  <a:lnTo>
                    <a:pt x="396" y="103"/>
                  </a:lnTo>
                  <a:lnTo>
                    <a:pt x="407" y="112"/>
                  </a:lnTo>
                  <a:lnTo>
                    <a:pt x="416" y="120"/>
                  </a:lnTo>
                  <a:lnTo>
                    <a:pt x="261" y="120"/>
                  </a:lnTo>
                  <a:lnTo>
                    <a:pt x="258" y="121"/>
                  </a:lnTo>
                  <a:lnTo>
                    <a:pt x="255" y="122"/>
                  </a:lnTo>
                  <a:lnTo>
                    <a:pt x="253" y="123"/>
                  </a:lnTo>
                  <a:lnTo>
                    <a:pt x="250" y="126"/>
                  </a:lnTo>
                  <a:lnTo>
                    <a:pt x="248" y="128"/>
                  </a:lnTo>
                  <a:lnTo>
                    <a:pt x="247" y="130"/>
                  </a:lnTo>
                  <a:lnTo>
                    <a:pt x="246" y="133"/>
                  </a:lnTo>
                  <a:lnTo>
                    <a:pt x="246" y="135"/>
                  </a:lnTo>
                  <a:lnTo>
                    <a:pt x="246" y="138"/>
                  </a:lnTo>
                  <a:lnTo>
                    <a:pt x="247" y="142"/>
                  </a:lnTo>
                  <a:lnTo>
                    <a:pt x="248" y="145"/>
                  </a:lnTo>
                  <a:lnTo>
                    <a:pt x="250" y="147"/>
                  </a:lnTo>
                  <a:lnTo>
                    <a:pt x="253" y="148"/>
                  </a:lnTo>
                  <a:lnTo>
                    <a:pt x="255" y="149"/>
                  </a:lnTo>
                  <a:lnTo>
                    <a:pt x="258" y="150"/>
                  </a:lnTo>
                  <a:lnTo>
                    <a:pt x="261" y="151"/>
                  </a:lnTo>
                  <a:lnTo>
                    <a:pt x="527" y="150"/>
                  </a:lnTo>
                  <a:lnTo>
                    <a:pt x="546" y="151"/>
                  </a:lnTo>
                  <a:lnTo>
                    <a:pt x="565" y="151"/>
                  </a:lnTo>
                  <a:lnTo>
                    <a:pt x="584" y="153"/>
                  </a:lnTo>
                  <a:lnTo>
                    <a:pt x="604" y="155"/>
                  </a:lnTo>
                  <a:lnTo>
                    <a:pt x="623" y="158"/>
                  </a:lnTo>
                  <a:lnTo>
                    <a:pt x="641" y="161"/>
                  </a:lnTo>
                  <a:lnTo>
                    <a:pt x="658" y="165"/>
                  </a:lnTo>
                  <a:lnTo>
                    <a:pt x="675" y="169"/>
                  </a:lnTo>
                  <a:lnTo>
                    <a:pt x="691" y="175"/>
                  </a:lnTo>
                  <a:lnTo>
                    <a:pt x="706" y="180"/>
                  </a:lnTo>
                  <a:lnTo>
                    <a:pt x="721" y="185"/>
                  </a:lnTo>
                  <a:lnTo>
                    <a:pt x="735" y="192"/>
                  </a:lnTo>
                  <a:lnTo>
                    <a:pt x="747" y="199"/>
                  </a:lnTo>
                  <a:lnTo>
                    <a:pt x="759" y="206"/>
                  </a:lnTo>
                  <a:lnTo>
                    <a:pt x="768" y="213"/>
                  </a:lnTo>
                  <a:lnTo>
                    <a:pt x="777" y="221"/>
                  </a:lnTo>
                  <a:lnTo>
                    <a:pt x="785" y="231"/>
                  </a:lnTo>
                  <a:lnTo>
                    <a:pt x="792" y="241"/>
                  </a:lnTo>
                  <a:lnTo>
                    <a:pt x="182" y="241"/>
                  </a:lnTo>
                  <a:close/>
                  <a:moveTo>
                    <a:pt x="151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1" y="30"/>
                  </a:lnTo>
                  <a:lnTo>
                    <a:pt x="151" y="271"/>
                  </a:lnTo>
                  <a:close/>
                  <a:moveTo>
                    <a:pt x="532" y="120"/>
                  </a:moveTo>
                  <a:lnTo>
                    <a:pt x="529" y="120"/>
                  </a:lnTo>
                  <a:lnTo>
                    <a:pt x="527" y="120"/>
                  </a:lnTo>
                  <a:lnTo>
                    <a:pt x="458" y="120"/>
                  </a:lnTo>
                  <a:lnTo>
                    <a:pt x="456" y="119"/>
                  </a:lnTo>
                  <a:lnTo>
                    <a:pt x="454" y="118"/>
                  </a:lnTo>
                  <a:lnTo>
                    <a:pt x="444" y="107"/>
                  </a:lnTo>
                  <a:lnTo>
                    <a:pt x="432" y="96"/>
                  </a:lnTo>
                  <a:lnTo>
                    <a:pt x="418" y="83"/>
                  </a:lnTo>
                  <a:lnTo>
                    <a:pt x="401" y="70"/>
                  </a:lnTo>
                  <a:lnTo>
                    <a:pt x="392" y="63"/>
                  </a:lnTo>
                  <a:lnTo>
                    <a:pt x="381" y="58"/>
                  </a:lnTo>
                  <a:lnTo>
                    <a:pt x="369" y="52"/>
                  </a:lnTo>
                  <a:lnTo>
                    <a:pt x="357" y="46"/>
                  </a:lnTo>
                  <a:lnTo>
                    <a:pt x="345" y="42"/>
                  </a:lnTo>
                  <a:lnTo>
                    <a:pt x="331" y="37"/>
                  </a:lnTo>
                  <a:lnTo>
                    <a:pt x="317" y="33"/>
                  </a:lnTo>
                  <a:lnTo>
                    <a:pt x="301" y="30"/>
                  </a:lnTo>
                  <a:lnTo>
                    <a:pt x="300" y="30"/>
                  </a:lnTo>
                  <a:lnTo>
                    <a:pt x="299" y="30"/>
                  </a:lnTo>
                  <a:lnTo>
                    <a:pt x="182" y="30"/>
                  </a:lnTo>
                  <a:lnTo>
                    <a:pt x="182" y="15"/>
                  </a:lnTo>
                  <a:lnTo>
                    <a:pt x="181" y="13"/>
                  </a:lnTo>
                  <a:lnTo>
                    <a:pt x="180" y="10"/>
                  </a:lnTo>
                  <a:lnTo>
                    <a:pt x="179" y="8"/>
                  </a:lnTo>
                  <a:lnTo>
                    <a:pt x="177" y="6"/>
                  </a:lnTo>
                  <a:lnTo>
                    <a:pt x="174" y="3"/>
                  </a:lnTo>
                  <a:lnTo>
                    <a:pt x="172" y="1"/>
                  </a:lnTo>
                  <a:lnTo>
                    <a:pt x="169" y="0"/>
                  </a:lnTo>
                  <a:lnTo>
                    <a:pt x="16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9"/>
                  </a:lnTo>
                  <a:lnTo>
                    <a:pt x="1" y="292"/>
                  </a:lnTo>
                  <a:lnTo>
                    <a:pt x="2" y="295"/>
                  </a:lnTo>
                  <a:lnTo>
                    <a:pt x="4" y="297"/>
                  </a:lnTo>
                  <a:lnTo>
                    <a:pt x="6" y="299"/>
                  </a:lnTo>
                  <a:lnTo>
                    <a:pt x="9" y="300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67" y="301"/>
                  </a:lnTo>
                  <a:lnTo>
                    <a:pt x="169" y="301"/>
                  </a:lnTo>
                  <a:lnTo>
                    <a:pt x="172" y="300"/>
                  </a:lnTo>
                  <a:lnTo>
                    <a:pt x="174" y="299"/>
                  </a:lnTo>
                  <a:lnTo>
                    <a:pt x="177" y="297"/>
                  </a:lnTo>
                  <a:lnTo>
                    <a:pt x="179" y="295"/>
                  </a:lnTo>
                  <a:lnTo>
                    <a:pt x="180" y="292"/>
                  </a:lnTo>
                  <a:lnTo>
                    <a:pt x="181" y="289"/>
                  </a:lnTo>
                  <a:lnTo>
                    <a:pt x="182" y="286"/>
                  </a:lnTo>
                  <a:lnTo>
                    <a:pt x="182" y="271"/>
                  </a:lnTo>
                  <a:lnTo>
                    <a:pt x="810" y="271"/>
                  </a:lnTo>
                  <a:lnTo>
                    <a:pt x="813" y="271"/>
                  </a:lnTo>
                  <a:lnTo>
                    <a:pt x="816" y="270"/>
                  </a:lnTo>
                  <a:lnTo>
                    <a:pt x="819" y="269"/>
                  </a:lnTo>
                  <a:lnTo>
                    <a:pt x="821" y="267"/>
                  </a:lnTo>
                  <a:lnTo>
                    <a:pt x="823" y="265"/>
                  </a:lnTo>
                  <a:lnTo>
                    <a:pt x="824" y="261"/>
                  </a:lnTo>
                  <a:lnTo>
                    <a:pt x="825" y="259"/>
                  </a:lnTo>
                  <a:lnTo>
                    <a:pt x="825" y="256"/>
                  </a:lnTo>
                  <a:lnTo>
                    <a:pt x="825" y="249"/>
                  </a:lnTo>
                  <a:lnTo>
                    <a:pt x="824" y="241"/>
                  </a:lnTo>
                  <a:lnTo>
                    <a:pt x="822" y="235"/>
                  </a:lnTo>
                  <a:lnTo>
                    <a:pt x="819" y="227"/>
                  </a:lnTo>
                  <a:lnTo>
                    <a:pt x="814" y="221"/>
                  </a:lnTo>
                  <a:lnTo>
                    <a:pt x="810" y="213"/>
                  </a:lnTo>
                  <a:lnTo>
                    <a:pt x="805" y="207"/>
                  </a:lnTo>
                  <a:lnTo>
                    <a:pt x="798" y="200"/>
                  </a:lnTo>
                  <a:lnTo>
                    <a:pt x="789" y="192"/>
                  </a:lnTo>
                  <a:lnTo>
                    <a:pt x="778" y="183"/>
                  </a:lnTo>
                  <a:lnTo>
                    <a:pt x="765" y="175"/>
                  </a:lnTo>
                  <a:lnTo>
                    <a:pt x="752" y="167"/>
                  </a:lnTo>
                  <a:lnTo>
                    <a:pt x="738" y="161"/>
                  </a:lnTo>
                  <a:lnTo>
                    <a:pt x="722" y="154"/>
                  </a:lnTo>
                  <a:lnTo>
                    <a:pt x="706" y="148"/>
                  </a:lnTo>
                  <a:lnTo>
                    <a:pt x="689" y="143"/>
                  </a:lnTo>
                  <a:lnTo>
                    <a:pt x="671" y="137"/>
                  </a:lnTo>
                  <a:lnTo>
                    <a:pt x="653" y="133"/>
                  </a:lnTo>
                  <a:lnTo>
                    <a:pt x="634" y="130"/>
                  </a:lnTo>
                  <a:lnTo>
                    <a:pt x="613" y="127"/>
                  </a:lnTo>
                  <a:lnTo>
                    <a:pt x="594" y="123"/>
                  </a:lnTo>
                  <a:lnTo>
                    <a:pt x="574" y="122"/>
                  </a:lnTo>
                  <a:lnTo>
                    <a:pt x="552" y="121"/>
                  </a:lnTo>
                  <a:lnTo>
                    <a:pt x="53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95">
              <a:extLst>
                <a:ext uri="{FF2B5EF4-FFF2-40B4-BE49-F238E27FC236}">
                  <a16:creationId xmlns="" xmlns:a16="http://schemas.microsoft.com/office/drawing/2014/main" id="{3B7ECF78-E5F5-46E7-8C1C-5E36B32E6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23675" y="2184401"/>
              <a:ext cx="12700" cy="12700"/>
            </a:xfrm>
            <a:custGeom>
              <a:avLst/>
              <a:gdLst>
                <a:gd name="T0" fmla="*/ 19 w 37"/>
                <a:gd name="T1" fmla="*/ 0 h 39"/>
                <a:gd name="T2" fmla="*/ 15 w 37"/>
                <a:gd name="T3" fmla="*/ 1 h 39"/>
                <a:gd name="T4" fmla="*/ 12 w 37"/>
                <a:gd name="T5" fmla="*/ 2 h 39"/>
                <a:gd name="T6" fmla="*/ 8 w 37"/>
                <a:gd name="T7" fmla="*/ 4 h 39"/>
                <a:gd name="T8" fmla="*/ 5 w 37"/>
                <a:gd name="T9" fmla="*/ 6 h 39"/>
                <a:gd name="T10" fmla="*/ 3 w 37"/>
                <a:gd name="T11" fmla="*/ 9 h 39"/>
                <a:gd name="T12" fmla="*/ 1 w 37"/>
                <a:gd name="T13" fmla="*/ 13 h 39"/>
                <a:gd name="T14" fmla="*/ 0 w 37"/>
                <a:gd name="T15" fmla="*/ 16 h 39"/>
                <a:gd name="T16" fmla="*/ 0 w 37"/>
                <a:gd name="T17" fmla="*/ 20 h 39"/>
                <a:gd name="T18" fmla="*/ 0 w 37"/>
                <a:gd name="T19" fmla="*/ 23 h 39"/>
                <a:gd name="T20" fmla="*/ 1 w 37"/>
                <a:gd name="T21" fmla="*/ 28 h 39"/>
                <a:gd name="T22" fmla="*/ 3 w 37"/>
                <a:gd name="T23" fmla="*/ 31 h 39"/>
                <a:gd name="T24" fmla="*/ 5 w 37"/>
                <a:gd name="T25" fmla="*/ 33 h 39"/>
                <a:gd name="T26" fmla="*/ 8 w 37"/>
                <a:gd name="T27" fmla="*/ 36 h 39"/>
                <a:gd name="T28" fmla="*/ 12 w 37"/>
                <a:gd name="T29" fmla="*/ 37 h 39"/>
                <a:gd name="T30" fmla="*/ 15 w 37"/>
                <a:gd name="T31" fmla="*/ 39 h 39"/>
                <a:gd name="T32" fmla="*/ 19 w 37"/>
                <a:gd name="T33" fmla="*/ 39 h 39"/>
                <a:gd name="T34" fmla="*/ 22 w 37"/>
                <a:gd name="T35" fmla="*/ 38 h 39"/>
                <a:gd name="T36" fmla="*/ 27 w 37"/>
                <a:gd name="T37" fmla="*/ 37 h 39"/>
                <a:gd name="T38" fmla="*/ 30 w 37"/>
                <a:gd name="T39" fmla="*/ 36 h 39"/>
                <a:gd name="T40" fmla="*/ 32 w 37"/>
                <a:gd name="T41" fmla="*/ 33 h 39"/>
                <a:gd name="T42" fmla="*/ 34 w 37"/>
                <a:gd name="T43" fmla="*/ 31 h 39"/>
                <a:gd name="T44" fmla="*/ 36 w 37"/>
                <a:gd name="T45" fmla="*/ 28 h 39"/>
                <a:gd name="T46" fmla="*/ 37 w 37"/>
                <a:gd name="T47" fmla="*/ 23 h 39"/>
                <a:gd name="T48" fmla="*/ 37 w 37"/>
                <a:gd name="T49" fmla="*/ 20 h 39"/>
                <a:gd name="T50" fmla="*/ 37 w 37"/>
                <a:gd name="T51" fmla="*/ 16 h 39"/>
                <a:gd name="T52" fmla="*/ 36 w 37"/>
                <a:gd name="T53" fmla="*/ 13 h 39"/>
                <a:gd name="T54" fmla="*/ 34 w 37"/>
                <a:gd name="T55" fmla="*/ 9 h 39"/>
                <a:gd name="T56" fmla="*/ 32 w 37"/>
                <a:gd name="T57" fmla="*/ 6 h 39"/>
                <a:gd name="T58" fmla="*/ 30 w 37"/>
                <a:gd name="T59" fmla="*/ 4 h 39"/>
                <a:gd name="T60" fmla="*/ 27 w 37"/>
                <a:gd name="T61" fmla="*/ 2 h 39"/>
                <a:gd name="T62" fmla="*/ 22 w 37"/>
                <a:gd name="T63" fmla="*/ 1 h 39"/>
                <a:gd name="T64" fmla="*/ 19 w 37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39">
                  <a:moveTo>
                    <a:pt x="19" y="0"/>
                  </a:moveTo>
                  <a:lnTo>
                    <a:pt x="15" y="1"/>
                  </a:lnTo>
                  <a:lnTo>
                    <a:pt x="12" y="2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9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6"/>
                  </a:lnTo>
                  <a:lnTo>
                    <a:pt x="12" y="37"/>
                  </a:lnTo>
                  <a:lnTo>
                    <a:pt x="15" y="39"/>
                  </a:lnTo>
                  <a:lnTo>
                    <a:pt x="19" y="39"/>
                  </a:lnTo>
                  <a:lnTo>
                    <a:pt x="22" y="38"/>
                  </a:lnTo>
                  <a:lnTo>
                    <a:pt x="27" y="37"/>
                  </a:lnTo>
                  <a:lnTo>
                    <a:pt x="30" y="36"/>
                  </a:lnTo>
                  <a:lnTo>
                    <a:pt x="32" y="33"/>
                  </a:lnTo>
                  <a:lnTo>
                    <a:pt x="34" y="31"/>
                  </a:lnTo>
                  <a:lnTo>
                    <a:pt x="36" y="28"/>
                  </a:lnTo>
                  <a:lnTo>
                    <a:pt x="37" y="23"/>
                  </a:lnTo>
                  <a:lnTo>
                    <a:pt x="37" y="20"/>
                  </a:lnTo>
                  <a:lnTo>
                    <a:pt x="37" y="16"/>
                  </a:lnTo>
                  <a:lnTo>
                    <a:pt x="36" y="13"/>
                  </a:lnTo>
                  <a:lnTo>
                    <a:pt x="34" y="9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27" y="2"/>
                  </a:lnTo>
                  <a:lnTo>
                    <a:pt x="22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Freeform 298">
            <a:extLst>
              <a:ext uri="{FF2B5EF4-FFF2-40B4-BE49-F238E27FC236}">
                <a16:creationId xmlns="" xmlns:a16="http://schemas.microsoft.com/office/drawing/2014/main" id="{59C14DA3-A426-49E3-81E0-700E5F462B6A}"/>
              </a:ext>
            </a:extLst>
          </p:cNvPr>
          <p:cNvSpPr>
            <a:spLocks noEditPoints="1"/>
          </p:cNvSpPr>
          <p:nvPr/>
        </p:nvSpPr>
        <p:spPr bwMode="auto">
          <a:xfrm>
            <a:off x="5738907" y="3745189"/>
            <a:ext cx="346224" cy="396944"/>
          </a:xfrm>
          <a:custGeom>
            <a:avLst/>
            <a:gdLst>
              <a:gd name="T0" fmla="*/ 541 w 781"/>
              <a:gd name="T1" fmla="*/ 315 h 901"/>
              <a:gd name="T2" fmla="*/ 540 w 781"/>
              <a:gd name="T3" fmla="*/ 310 h 901"/>
              <a:gd name="T4" fmla="*/ 536 w 781"/>
              <a:gd name="T5" fmla="*/ 305 h 901"/>
              <a:gd name="T6" fmla="*/ 354 w 781"/>
              <a:gd name="T7" fmla="*/ 123 h 901"/>
              <a:gd name="T8" fmla="*/ 349 w 781"/>
              <a:gd name="T9" fmla="*/ 121 h 901"/>
              <a:gd name="T10" fmla="*/ 241 w 781"/>
              <a:gd name="T11" fmla="*/ 120 h 901"/>
              <a:gd name="T12" fmla="*/ 571 w 781"/>
              <a:gd name="T13" fmla="*/ 30 h 901"/>
              <a:gd name="T14" fmla="*/ 571 w 781"/>
              <a:gd name="T15" fmla="*/ 198 h 901"/>
              <a:gd name="T16" fmla="*/ 573 w 781"/>
              <a:gd name="T17" fmla="*/ 203 h 901"/>
              <a:gd name="T18" fmla="*/ 578 w 781"/>
              <a:gd name="T19" fmla="*/ 208 h 901"/>
              <a:gd name="T20" fmla="*/ 583 w 781"/>
              <a:gd name="T21" fmla="*/ 210 h 901"/>
              <a:gd name="T22" fmla="*/ 751 w 781"/>
              <a:gd name="T23" fmla="*/ 210 h 901"/>
              <a:gd name="T24" fmla="*/ 541 w 781"/>
              <a:gd name="T25" fmla="*/ 750 h 901"/>
              <a:gd name="T26" fmla="*/ 360 w 781"/>
              <a:gd name="T27" fmla="*/ 300 h 901"/>
              <a:gd name="T28" fmla="*/ 490 w 781"/>
              <a:gd name="T29" fmla="*/ 300 h 901"/>
              <a:gd name="T30" fmla="*/ 30 w 781"/>
              <a:gd name="T31" fmla="*/ 871 h 901"/>
              <a:gd name="T32" fmla="*/ 330 w 781"/>
              <a:gd name="T33" fmla="*/ 150 h 901"/>
              <a:gd name="T34" fmla="*/ 330 w 781"/>
              <a:gd name="T35" fmla="*/ 319 h 901"/>
              <a:gd name="T36" fmla="*/ 334 w 781"/>
              <a:gd name="T37" fmla="*/ 324 h 901"/>
              <a:gd name="T38" fmla="*/ 337 w 781"/>
              <a:gd name="T39" fmla="*/ 327 h 901"/>
              <a:gd name="T40" fmla="*/ 342 w 781"/>
              <a:gd name="T41" fmla="*/ 330 h 901"/>
              <a:gd name="T42" fmla="*/ 511 w 781"/>
              <a:gd name="T43" fmla="*/ 331 h 901"/>
              <a:gd name="T44" fmla="*/ 601 w 781"/>
              <a:gd name="T45" fmla="*/ 52 h 901"/>
              <a:gd name="T46" fmla="*/ 601 w 781"/>
              <a:gd name="T47" fmla="*/ 180 h 901"/>
              <a:gd name="T48" fmla="*/ 780 w 781"/>
              <a:gd name="T49" fmla="*/ 190 h 901"/>
              <a:gd name="T50" fmla="*/ 777 w 781"/>
              <a:gd name="T51" fmla="*/ 184 h 901"/>
              <a:gd name="T52" fmla="*/ 595 w 781"/>
              <a:gd name="T53" fmla="*/ 3 h 901"/>
              <a:gd name="T54" fmla="*/ 588 w 781"/>
              <a:gd name="T55" fmla="*/ 0 h 901"/>
              <a:gd name="T56" fmla="*/ 226 w 781"/>
              <a:gd name="T57" fmla="*/ 0 h 901"/>
              <a:gd name="T58" fmla="*/ 219 w 781"/>
              <a:gd name="T59" fmla="*/ 1 h 901"/>
              <a:gd name="T60" fmla="*/ 215 w 781"/>
              <a:gd name="T61" fmla="*/ 4 h 901"/>
              <a:gd name="T62" fmla="*/ 212 w 781"/>
              <a:gd name="T63" fmla="*/ 10 h 901"/>
              <a:gd name="T64" fmla="*/ 211 w 781"/>
              <a:gd name="T65" fmla="*/ 15 h 901"/>
              <a:gd name="T66" fmla="*/ 15 w 781"/>
              <a:gd name="T67" fmla="*/ 120 h 901"/>
              <a:gd name="T68" fmla="*/ 9 w 781"/>
              <a:gd name="T69" fmla="*/ 121 h 901"/>
              <a:gd name="T70" fmla="*/ 4 w 781"/>
              <a:gd name="T71" fmla="*/ 124 h 901"/>
              <a:gd name="T72" fmla="*/ 1 w 781"/>
              <a:gd name="T73" fmla="*/ 129 h 901"/>
              <a:gd name="T74" fmla="*/ 0 w 781"/>
              <a:gd name="T75" fmla="*/ 135 h 901"/>
              <a:gd name="T76" fmla="*/ 1 w 781"/>
              <a:gd name="T77" fmla="*/ 889 h 901"/>
              <a:gd name="T78" fmla="*/ 3 w 781"/>
              <a:gd name="T79" fmla="*/ 895 h 901"/>
              <a:gd name="T80" fmla="*/ 7 w 781"/>
              <a:gd name="T81" fmla="*/ 899 h 901"/>
              <a:gd name="T82" fmla="*/ 13 w 781"/>
              <a:gd name="T83" fmla="*/ 901 h 901"/>
              <a:gd name="T84" fmla="*/ 526 w 781"/>
              <a:gd name="T85" fmla="*/ 901 h 901"/>
              <a:gd name="T86" fmla="*/ 532 w 781"/>
              <a:gd name="T87" fmla="*/ 900 h 901"/>
              <a:gd name="T88" fmla="*/ 536 w 781"/>
              <a:gd name="T89" fmla="*/ 897 h 901"/>
              <a:gd name="T90" fmla="*/ 539 w 781"/>
              <a:gd name="T91" fmla="*/ 892 h 901"/>
              <a:gd name="T92" fmla="*/ 541 w 781"/>
              <a:gd name="T93" fmla="*/ 886 h 901"/>
              <a:gd name="T94" fmla="*/ 766 w 781"/>
              <a:gd name="T95" fmla="*/ 781 h 901"/>
              <a:gd name="T96" fmla="*/ 772 w 781"/>
              <a:gd name="T97" fmla="*/ 780 h 901"/>
              <a:gd name="T98" fmla="*/ 777 w 781"/>
              <a:gd name="T99" fmla="*/ 777 h 901"/>
              <a:gd name="T100" fmla="*/ 780 w 781"/>
              <a:gd name="T101" fmla="*/ 772 h 901"/>
              <a:gd name="T102" fmla="*/ 781 w 781"/>
              <a:gd name="T103" fmla="*/ 766 h 901"/>
              <a:gd name="T104" fmla="*/ 781 w 781"/>
              <a:gd name="T105" fmla="*/ 193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81" h="901">
                <a:moveTo>
                  <a:pt x="541" y="750"/>
                </a:moveTo>
                <a:lnTo>
                  <a:pt x="541" y="315"/>
                </a:lnTo>
                <a:lnTo>
                  <a:pt x="540" y="312"/>
                </a:lnTo>
                <a:lnTo>
                  <a:pt x="540" y="310"/>
                </a:lnTo>
                <a:lnTo>
                  <a:pt x="538" y="307"/>
                </a:lnTo>
                <a:lnTo>
                  <a:pt x="536" y="305"/>
                </a:lnTo>
                <a:lnTo>
                  <a:pt x="356" y="124"/>
                </a:lnTo>
                <a:lnTo>
                  <a:pt x="354" y="123"/>
                </a:lnTo>
                <a:lnTo>
                  <a:pt x="352" y="121"/>
                </a:lnTo>
                <a:lnTo>
                  <a:pt x="349" y="121"/>
                </a:lnTo>
                <a:lnTo>
                  <a:pt x="345" y="120"/>
                </a:lnTo>
                <a:lnTo>
                  <a:pt x="241" y="120"/>
                </a:lnTo>
                <a:lnTo>
                  <a:pt x="241" y="30"/>
                </a:lnTo>
                <a:lnTo>
                  <a:pt x="571" y="30"/>
                </a:lnTo>
                <a:lnTo>
                  <a:pt x="571" y="195"/>
                </a:lnTo>
                <a:lnTo>
                  <a:pt x="571" y="198"/>
                </a:lnTo>
                <a:lnTo>
                  <a:pt x="572" y="201"/>
                </a:lnTo>
                <a:lnTo>
                  <a:pt x="573" y="203"/>
                </a:lnTo>
                <a:lnTo>
                  <a:pt x="575" y="205"/>
                </a:lnTo>
                <a:lnTo>
                  <a:pt x="578" y="208"/>
                </a:lnTo>
                <a:lnTo>
                  <a:pt x="580" y="209"/>
                </a:lnTo>
                <a:lnTo>
                  <a:pt x="583" y="210"/>
                </a:lnTo>
                <a:lnTo>
                  <a:pt x="586" y="210"/>
                </a:lnTo>
                <a:lnTo>
                  <a:pt x="751" y="210"/>
                </a:lnTo>
                <a:lnTo>
                  <a:pt x="751" y="750"/>
                </a:lnTo>
                <a:lnTo>
                  <a:pt x="541" y="750"/>
                </a:lnTo>
                <a:close/>
                <a:moveTo>
                  <a:pt x="490" y="300"/>
                </a:moveTo>
                <a:lnTo>
                  <a:pt x="360" y="300"/>
                </a:lnTo>
                <a:lnTo>
                  <a:pt x="360" y="172"/>
                </a:lnTo>
                <a:lnTo>
                  <a:pt x="490" y="300"/>
                </a:lnTo>
                <a:close/>
                <a:moveTo>
                  <a:pt x="511" y="871"/>
                </a:moveTo>
                <a:lnTo>
                  <a:pt x="30" y="871"/>
                </a:lnTo>
                <a:lnTo>
                  <a:pt x="30" y="150"/>
                </a:lnTo>
                <a:lnTo>
                  <a:pt x="330" y="150"/>
                </a:lnTo>
                <a:lnTo>
                  <a:pt x="330" y="315"/>
                </a:lnTo>
                <a:lnTo>
                  <a:pt x="330" y="319"/>
                </a:lnTo>
                <a:lnTo>
                  <a:pt x="332" y="321"/>
                </a:lnTo>
                <a:lnTo>
                  <a:pt x="334" y="324"/>
                </a:lnTo>
                <a:lnTo>
                  <a:pt x="335" y="326"/>
                </a:lnTo>
                <a:lnTo>
                  <a:pt x="337" y="327"/>
                </a:lnTo>
                <a:lnTo>
                  <a:pt x="340" y="330"/>
                </a:lnTo>
                <a:lnTo>
                  <a:pt x="342" y="330"/>
                </a:lnTo>
                <a:lnTo>
                  <a:pt x="345" y="331"/>
                </a:lnTo>
                <a:lnTo>
                  <a:pt x="511" y="331"/>
                </a:lnTo>
                <a:lnTo>
                  <a:pt x="511" y="871"/>
                </a:lnTo>
                <a:close/>
                <a:moveTo>
                  <a:pt x="601" y="52"/>
                </a:moveTo>
                <a:lnTo>
                  <a:pt x="730" y="180"/>
                </a:lnTo>
                <a:lnTo>
                  <a:pt x="601" y="180"/>
                </a:lnTo>
                <a:lnTo>
                  <a:pt x="601" y="52"/>
                </a:lnTo>
                <a:close/>
                <a:moveTo>
                  <a:pt x="780" y="190"/>
                </a:moveTo>
                <a:lnTo>
                  <a:pt x="779" y="187"/>
                </a:lnTo>
                <a:lnTo>
                  <a:pt x="777" y="184"/>
                </a:lnTo>
                <a:lnTo>
                  <a:pt x="597" y="4"/>
                </a:lnTo>
                <a:lnTo>
                  <a:pt x="595" y="3"/>
                </a:lnTo>
                <a:lnTo>
                  <a:pt x="592" y="1"/>
                </a:lnTo>
                <a:lnTo>
                  <a:pt x="588" y="0"/>
                </a:lnTo>
                <a:lnTo>
                  <a:pt x="586" y="0"/>
                </a:lnTo>
                <a:lnTo>
                  <a:pt x="226" y="0"/>
                </a:lnTo>
                <a:lnTo>
                  <a:pt x="222" y="0"/>
                </a:lnTo>
                <a:lnTo>
                  <a:pt x="219" y="1"/>
                </a:lnTo>
                <a:lnTo>
                  <a:pt x="217" y="2"/>
                </a:lnTo>
                <a:lnTo>
                  <a:pt x="215" y="4"/>
                </a:lnTo>
                <a:lnTo>
                  <a:pt x="213" y="6"/>
                </a:lnTo>
                <a:lnTo>
                  <a:pt x="212" y="10"/>
                </a:lnTo>
                <a:lnTo>
                  <a:pt x="211" y="12"/>
                </a:lnTo>
                <a:lnTo>
                  <a:pt x="211" y="15"/>
                </a:lnTo>
                <a:lnTo>
                  <a:pt x="211" y="120"/>
                </a:lnTo>
                <a:lnTo>
                  <a:pt x="15" y="120"/>
                </a:lnTo>
                <a:lnTo>
                  <a:pt x="13" y="120"/>
                </a:lnTo>
                <a:lnTo>
                  <a:pt x="9" y="121"/>
                </a:lnTo>
                <a:lnTo>
                  <a:pt x="7" y="123"/>
                </a:lnTo>
                <a:lnTo>
                  <a:pt x="4" y="124"/>
                </a:lnTo>
                <a:lnTo>
                  <a:pt x="3" y="127"/>
                </a:lnTo>
                <a:lnTo>
                  <a:pt x="1" y="129"/>
                </a:lnTo>
                <a:lnTo>
                  <a:pt x="1" y="132"/>
                </a:lnTo>
                <a:lnTo>
                  <a:pt x="0" y="135"/>
                </a:lnTo>
                <a:lnTo>
                  <a:pt x="0" y="886"/>
                </a:lnTo>
                <a:lnTo>
                  <a:pt x="1" y="889"/>
                </a:lnTo>
                <a:lnTo>
                  <a:pt x="1" y="892"/>
                </a:lnTo>
                <a:lnTo>
                  <a:pt x="3" y="895"/>
                </a:lnTo>
                <a:lnTo>
                  <a:pt x="4" y="897"/>
                </a:lnTo>
                <a:lnTo>
                  <a:pt x="7" y="899"/>
                </a:lnTo>
                <a:lnTo>
                  <a:pt x="9" y="900"/>
                </a:lnTo>
                <a:lnTo>
                  <a:pt x="13" y="901"/>
                </a:lnTo>
                <a:lnTo>
                  <a:pt x="15" y="901"/>
                </a:lnTo>
                <a:lnTo>
                  <a:pt x="526" y="901"/>
                </a:lnTo>
                <a:lnTo>
                  <a:pt x="528" y="901"/>
                </a:lnTo>
                <a:lnTo>
                  <a:pt x="532" y="900"/>
                </a:lnTo>
                <a:lnTo>
                  <a:pt x="534" y="899"/>
                </a:lnTo>
                <a:lnTo>
                  <a:pt x="536" y="897"/>
                </a:lnTo>
                <a:lnTo>
                  <a:pt x="538" y="895"/>
                </a:lnTo>
                <a:lnTo>
                  <a:pt x="539" y="892"/>
                </a:lnTo>
                <a:lnTo>
                  <a:pt x="540" y="889"/>
                </a:lnTo>
                <a:lnTo>
                  <a:pt x="541" y="886"/>
                </a:lnTo>
                <a:lnTo>
                  <a:pt x="541" y="781"/>
                </a:lnTo>
                <a:lnTo>
                  <a:pt x="766" y="781"/>
                </a:lnTo>
                <a:lnTo>
                  <a:pt x="769" y="780"/>
                </a:lnTo>
                <a:lnTo>
                  <a:pt x="772" y="780"/>
                </a:lnTo>
                <a:lnTo>
                  <a:pt x="774" y="778"/>
                </a:lnTo>
                <a:lnTo>
                  <a:pt x="777" y="777"/>
                </a:lnTo>
                <a:lnTo>
                  <a:pt x="779" y="775"/>
                </a:lnTo>
                <a:lnTo>
                  <a:pt x="780" y="772"/>
                </a:lnTo>
                <a:lnTo>
                  <a:pt x="781" y="769"/>
                </a:lnTo>
                <a:lnTo>
                  <a:pt x="781" y="766"/>
                </a:lnTo>
                <a:lnTo>
                  <a:pt x="781" y="195"/>
                </a:lnTo>
                <a:lnTo>
                  <a:pt x="781" y="193"/>
                </a:lnTo>
                <a:lnTo>
                  <a:pt x="78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A524C251-D2A7-41E6-8238-D08F87ACEFEF}"/>
              </a:ext>
            </a:extLst>
          </p:cNvPr>
          <p:cNvGrpSpPr/>
          <p:nvPr/>
        </p:nvGrpSpPr>
        <p:grpSpPr>
          <a:xfrm>
            <a:off x="5713547" y="5346631"/>
            <a:ext cx="396944" cy="396944"/>
            <a:chOff x="2025650" y="787400"/>
            <a:chExt cx="285750" cy="285750"/>
          </a:xfrm>
          <a:solidFill>
            <a:schemeClr val="tx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2" name="Freeform 108">
              <a:extLst>
                <a:ext uri="{FF2B5EF4-FFF2-40B4-BE49-F238E27FC236}">
                  <a16:creationId xmlns="" xmlns:a16="http://schemas.microsoft.com/office/drawing/2014/main" id="{46209688-84BC-472D-AA5D-4B32C3C631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787400"/>
              <a:ext cx="247650" cy="219075"/>
            </a:xfrm>
            <a:custGeom>
              <a:avLst/>
              <a:gdLst>
                <a:gd name="T0" fmla="*/ 181 w 782"/>
                <a:gd name="T1" fmla="*/ 30 h 693"/>
                <a:gd name="T2" fmla="*/ 182 w 782"/>
                <a:gd name="T3" fmla="*/ 112 h 693"/>
                <a:gd name="T4" fmla="*/ 187 w 782"/>
                <a:gd name="T5" fmla="*/ 118 h 693"/>
                <a:gd name="T6" fmla="*/ 196 w 782"/>
                <a:gd name="T7" fmla="*/ 122 h 693"/>
                <a:gd name="T8" fmla="*/ 135 w 782"/>
                <a:gd name="T9" fmla="*/ 182 h 693"/>
                <a:gd name="T10" fmla="*/ 127 w 782"/>
                <a:gd name="T11" fmla="*/ 184 h 693"/>
                <a:gd name="T12" fmla="*/ 122 w 782"/>
                <a:gd name="T13" fmla="*/ 191 h 693"/>
                <a:gd name="T14" fmla="*/ 120 w 782"/>
                <a:gd name="T15" fmla="*/ 618 h 693"/>
                <a:gd name="T16" fmla="*/ 112 w 782"/>
                <a:gd name="T17" fmla="*/ 642 h 693"/>
                <a:gd name="T18" fmla="*/ 93 w 782"/>
                <a:gd name="T19" fmla="*/ 659 h 693"/>
                <a:gd name="T20" fmla="*/ 67 w 782"/>
                <a:gd name="T21" fmla="*/ 662 h 693"/>
                <a:gd name="T22" fmla="*/ 44 w 782"/>
                <a:gd name="T23" fmla="*/ 649 h 693"/>
                <a:gd name="T24" fmla="*/ 31 w 782"/>
                <a:gd name="T25" fmla="*/ 627 h 693"/>
                <a:gd name="T26" fmla="*/ 133 w 782"/>
                <a:gd name="T27" fmla="*/ 663 h 693"/>
                <a:gd name="T28" fmla="*/ 148 w 782"/>
                <a:gd name="T29" fmla="*/ 636 h 693"/>
                <a:gd name="T30" fmla="*/ 150 w 782"/>
                <a:gd name="T31" fmla="*/ 618 h 693"/>
                <a:gd name="T32" fmla="*/ 752 w 782"/>
                <a:gd name="T33" fmla="*/ 339 h 693"/>
                <a:gd name="T34" fmla="*/ 755 w 782"/>
                <a:gd name="T35" fmla="*/ 348 h 693"/>
                <a:gd name="T36" fmla="*/ 762 w 782"/>
                <a:gd name="T37" fmla="*/ 353 h 693"/>
                <a:gd name="T38" fmla="*/ 770 w 782"/>
                <a:gd name="T39" fmla="*/ 354 h 693"/>
                <a:gd name="T40" fmla="*/ 778 w 782"/>
                <a:gd name="T41" fmla="*/ 350 h 693"/>
                <a:gd name="T42" fmla="*/ 782 w 782"/>
                <a:gd name="T43" fmla="*/ 342 h 693"/>
                <a:gd name="T44" fmla="*/ 782 w 782"/>
                <a:gd name="T45" fmla="*/ 193 h 693"/>
                <a:gd name="T46" fmla="*/ 778 w 782"/>
                <a:gd name="T47" fmla="*/ 186 h 693"/>
                <a:gd name="T48" fmla="*/ 770 w 782"/>
                <a:gd name="T49" fmla="*/ 182 h 693"/>
                <a:gd name="T50" fmla="*/ 722 w 782"/>
                <a:gd name="T51" fmla="*/ 107 h 693"/>
                <a:gd name="T52" fmla="*/ 720 w 782"/>
                <a:gd name="T53" fmla="*/ 98 h 693"/>
                <a:gd name="T54" fmla="*/ 714 w 782"/>
                <a:gd name="T55" fmla="*/ 93 h 693"/>
                <a:gd name="T56" fmla="*/ 211 w 782"/>
                <a:gd name="T57" fmla="*/ 92 h 693"/>
                <a:gd name="T58" fmla="*/ 209 w 782"/>
                <a:gd name="T59" fmla="*/ 10 h 693"/>
                <a:gd name="T60" fmla="*/ 204 w 782"/>
                <a:gd name="T61" fmla="*/ 4 h 693"/>
                <a:gd name="T62" fmla="*/ 196 w 782"/>
                <a:gd name="T63" fmla="*/ 0 h 693"/>
                <a:gd name="T64" fmla="*/ 9 w 782"/>
                <a:gd name="T65" fmla="*/ 3 h 693"/>
                <a:gd name="T66" fmla="*/ 2 w 782"/>
                <a:gd name="T67" fmla="*/ 8 h 693"/>
                <a:gd name="T68" fmla="*/ 0 w 782"/>
                <a:gd name="T69" fmla="*/ 15 h 693"/>
                <a:gd name="T70" fmla="*/ 1 w 782"/>
                <a:gd name="T71" fmla="*/ 633 h 693"/>
                <a:gd name="T72" fmla="*/ 9 w 782"/>
                <a:gd name="T73" fmla="*/ 653 h 693"/>
                <a:gd name="T74" fmla="*/ 23 w 782"/>
                <a:gd name="T75" fmla="*/ 671 h 693"/>
                <a:gd name="T76" fmla="*/ 40 w 782"/>
                <a:gd name="T77" fmla="*/ 683 h 693"/>
                <a:gd name="T78" fmla="*/ 60 w 782"/>
                <a:gd name="T79" fmla="*/ 692 h 693"/>
                <a:gd name="T80" fmla="*/ 338 w 782"/>
                <a:gd name="T81" fmla="*/ 693 h 693"/>
                <a:gd name="T82" fmla="*/ 346 w 782"/>
                <a:gd name="T83" fmla="*/ 691 h 693"/>
                <a:gd name="T84" fmla="*/ 351 w 782"/>
                <a:gd name="T85" fmla="*/ 685 h 693"/>
                <a:gd name="T86" fmla="*/ 352 w 782"/>
                <a:gd name="T87" fmla="*/ 675 h 693"/>
                <a:gd name="T88" fmla="*/ 348 w 782"/>
                <a:gd name="T89" fmla="*/ 667 h 693"/>
                <a:gd name="T90" fmla="*/ 340 w 782"/>
                <a:gd name="T91" fmla="*/ 66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2" h="693">
                  <a:moveTo>
                    <a:pt x="30" y="618"/>
                  </a:moveTo>
                  <a:lnTo>
                    <a:pt x="30" y="30"/>
                  </a:lnTo>
                  <a:lnTo>
                    <a:pt x="181" y="30"/>
                  </a:lnTo>
                  <a:lnTo>
                    <a:pt x="181" y="107"/>
                  </a:lnTo>
                  <a:lnTo>
                    <a:pt x="181" y="110"/>
                  </a:lnTo>
                  <a:lnTo>
                    <a:pt x="182" y="112"/>
                  </a:lnTo>
                  <a:lnTo>
                    <a:pt x="183" y="115"/>
                  </a:lnTo>
                  <a:lnTo>
                    <a:pt x="185" y="117"/>
                  </a:lnTo>
                  <a:lnTo>
                    <a:pt x="187" y="118"/>
                  </a:lnTo>
                  <a:lnTo>
                    <a:pt x="190" y="120"/>
                  </a:lnTo>
                  <a:lnTo>
                    <a:pt x="192" y="120"/>
                  </a:lnTo>
                  <a:lnTo>
                    <a:pt x="196" y="122"/>
                  </a:lnTo>
                  <a:lnTo>
                    <a:pt x="692" y="122"/>
                  </a:lnTo>
                  <a:lnTo>
                    <a:pt x="692" y="182"/>
                  </a:lnTo>
                  <a:lnTo>
                    <a:pt x="135" y="182"/>
                  </a:lnTo>
                  <a:lnTo>
                    <a:pt x="132" y="182"/>
                  </a:lnTo>
                  <a:lnTo>
                    <a:pt x="129" y="183"/>
                  </a:lnTo>
                  <a:lnTo>
                    <a:pt x="127" y="184"/>
                  </a:lnTo>
                  <a:lnTo>
                    <a:pt x="125" y="186"/>
                  </a:lnTo>
                  <a:lnTo>
                    <a:pt x="123" y="188"/>
                  </a:lnTo>
                  <a:lnTo>
                    <a:pt x="122" y="191"/>
                  </a:lnTo>
                  <a:lnTo>
                    <a:pt x="120" y="193"/>
                  </a:lnTo>
                  <a:lnTo>
                    <a:pt x="120" y="197"/>
                  </a:lnTo>
                  <a:lnTo>
                    <a:pt x="120" y="618"/>
                  </a:lnTo>
                  <a:lnTo>
                    <a:pt x="119" y="626"/>
                  </a:lnTo>
                  <a:lnTo>
                    <a:pt x="116" y="634"/>
                  </a:lnTo>
                  <a:lnTo>
                    <a:pt x="112" y="642"/>
                  </a:lnTo>
                  <a:lnTo>
                    <a:pt x="107" y="648"/>
                  </a:lnTo>
                  <a:lnTo>
                    <a:pt x="100" y="655"/>
                  </a:lnTo>
                  <a:lnTo>
                    <a:pt x="93" y="659"/>
                  </a:lnTo>
                  <a:lnTo>
                    <a:pt x="84" y="662"/>
                  </a:lnTo>
                  <a:lnTo>
                    <a:pt x="75" y="663"/>
                  </a:lnTo>
                  <a:lnTo>
                    <a:pt x="67" y="662"/>
                  </a:lnTo>
                  <a:lnTo>
                    <a:pt x="58" y="659"/>
                  </a:lnTo>
                  <a:lnTo>
                    <a:pt x="51" y="655"/>
                  </a:lnTo>
                  <a:lnTo>
                    <a:pt x="44" y="649"/>
                  </a:lnTo>
                  <a:lnTo>
                    <a:pt x="38" y="643"/>
                  </a:lnTo>
                  <a:lnTo>
                    <a:pt x="34" y="635"/>
                  </a:lnTo>
                  <a:lnTo>
                    <a:pt x="31" y="627"/>
                  </a:lnTo>
                  <a:lnTo>
                    <a:pt x="30" y="618"/>
                  </a:lnTo>
                  <a:close/>
                  <a:moveTo>
                    <a:pt x="338" y="663"/>
                  </a:moveTo>
                  <a:lnTo>
                    <a:pt x="133" y="663"/>
                  </a:lnTo>
                  <a:lnTo>
                    <a:pt x="141" y="653"/>
                  </a:lnTo>
                  <a:lnTo>
                    <a:pt x="146" y="642"/>
                  </a:lnTo>
                  <a:lnTo>
                    <a:pt x="148" y="636"/>
                  </a:lnTo>
                  <a:lnTo>
                    <a:pt x="149" y="630"/>
                  </a:lnTo>
                  <a:lnTo>
                    <a:pt x="150" y="624"/>
                  </a:lnTo>
                  <a:lnTo>
                    <a:pt x="150" y="618"/>
                  </a:lnTo>
                  <a:lnTo>
                    <a:pt x="150" y="212"/>
                  </a:lnTo>
                  <a:lnTo>
                    <a:pt x="752" y="212"/>
                  </a:lnTo>
                  <a:lnTo>
                    <a:pt x="752" y="339"/>
                  </a:lnTo>
                  <a:lnTo>
                    <a:pt x="753" y="342"/>
                  </a:lnTo>
                  <a:lnTo>
                    <a:pt x="753" y="345"/>
                  </a:lnTo>
                  <a:lnTo>
                    <a:pt x="755" y="348"/>
                  </a:lnTo>
                  <a:lnTo>
                    <a:pt x="756" y="350"/>
                  </a:lnTo>
                  <a:lnTo>
                    <a:pt x="760" y="352"/>
                  </a:lnTo>
                  <a:lnTo>
                    <a:pt x="762" y="353"/>
                  </a:lnTo>
                  <a:lnTo>
                    <a:pt x="765" y="354"/>
                  </a:lnTo>
                  <a:lnTo>
                    <a:pt x="767" y="354"/>
                  </a:lnTo>
                  <a:lnTo>
                    <a:pt x="770" y="354"/>
                  </a:lnTo>
                  <a:lnTo>
                    <a:pt x="774" y="353"/>
                  </a:lnTo>
                  <a:lnTo>
                    <a:pt x="776" y="352"/>
                  </a:lnTo>
                  <a:lnTo>
                    <a:pt x="778" y="350"/>
                  </a:lnTo>
                  <a:lnTo>
                    <a:pt x="780" y="348"/>
                  </a:lnTo>
                  <a:lnTo>
                    <a:pt x="781" y="345"/>
                  </a:lnTo>
                  <a:lnTo>
                    <a:pt x="782" y="342"/>
                  </a:lnTo>
                  <a:lnTo>
                    <a:pt x="782" y="339"/>
                  </a:lnTo>
                  <a:lnTo>
                    <a:pt x="782" y="197"/>
                  </a:lnTo>
                  <a:lnTo>
                    <a:pt x="782" y="193"/>
                  </a:lnTo>
                  <a:lnTo>
                    <a:pt x="781" y="191"/>
                  </a:lnTo>
                  <a:lnTo>
                    <a:pt x="780" y="188"/>
                  </a:lnTo>
                  <a:lnTo>
                    <a:pt x="778" y="186"/>
                  </a:lnTo>
                  <a:lnTo>
                    <a:pt x="776" y="184"/>
                  </a:lnTo>
                  <a:lnTo>
                    <a:pt x="774" y="183"/>
                  </a:lnTo>
                  <a:lnTo>
                    <a:pt x="770" y="182"/>
                  </a:lnTo>
                  <a:lnTo>
                    <a:pt x="767" y="182"/>
                  </a:lnTo>
                  <a:lnTo>
                    <a:pt x="722" y="182"/>
                  </a:lnTo>
                  <a:lnTo>
                    <a:pt x="722" y="107"/>
                  </a:lnTo>
                  <a:lnTo>
                    <a:pt x="722" y="103"/>
                  </a:lnTo>
                  <a:lnTo>
                    <a:pt x="721" y="100"/>
                  </a:lnTo>
                  <a:lnTo>
                    <a:pt x="720" y="98"/>
                  </a:lnTo>
                  <a:lnTo>
                    <a:pt x="718" y="96"/>
                  </a:lnTo>
                  <a:lnTo>
                    <a:pt x="716" y="94"/>
                  </a:lnTo>
                  <a:lnTo>
                    <a:pt x="714" y="93"/>
                  </a:lnTo>
                  <a:lnTo>
                    <a:pt x="710" y="92"/>
                  </a:lnTo>
                  <a:lnTo>
                    <a:pt x="707" y="92"/>
                  </a:lnTo>
                  <a:lnTo>
                    <a:pt x="211" y="92"/>
                  </a:lnTo>
                  <a:lnTo>
                    <a:pt x="211" y="15"/>
                  </a:lnTo>
                  <a:lnTo>
                    <a:pt x="211" y="13"/>
                  </a:lnTo>
                  <a:lnTo>
                    <a:pt x="209" y="10"/>
                  </a:lnTo>
                  <a:lnTo>
                    <a:pt x="208" y="8"/>
                  </a:lnTo>
                  <a:lnTo>
                    <a:pt x="206" y="6"/>
                  </a:lnTo>
                  <a:lnTo>
                    <a:pt x="204" y="4"/>
                  </a:lnTo>
                  <a:lnTo>
                    <a:pt x="202" y="3"/>
                  </a:lnTo>
                  <a:lnTo>
                    <a:pt x="199" y="1"/>
                  </a:lnTo>
                  <a:lnTo>
                    <a:pt x="196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618"/>
                  </a:lnTo>
                  <a:lnTo>
                    <a:pt x="0" y="626"/>
                  </a:lnTo>
                  <a:lnTo>
                    <a:pt x="1" y="633"/>
                  </a:lnTo>
                  <a:lnTo>
                    <a:pt x="4" y="640"/>
                  </a:lnTo>
                  <a:lnTo>
                    <a:pt x="6" y="647"/>
                  </a:lnTo>
                  <a:lnTo>
                    <a:pt x="9" y="653"/>
                  </a:lnTo>
                  <a:lnTo>
                    <a:pt x="13" y="660"/>
                  </a:lnTo>
                  <a:lnTo>
                    <a:pt x="18" y="665"/>
                  </a:lnTo>
                  <a:lnTo>
                    <a:pt x="23" y="671"/>
                  </a:lnTo>
                  <a:lnTo>
                    <a:pt x="28" y="676"/>
                  </a:lnTo>
                  <a:lnTo>
                    <a:pt x="34" y="680"/>
                  </a:lnTo>
                  <a:lnTo>
                    <a:pt x="40" y="683"/>
                  </a:lnTo>
                  <a:lnTo>
                    <a:pt x="46" y="687"/>
                  </a:lnTo>
                  <a:lnTo>
                    <a:pt x="53" y="690"/>
                  </a:lnTo>
                  <a:lnTo>
                    <a:pt x="60" y="692"/>
                  </a:lnTo>
                  <a:lnTo>
                    <a:pt x="68" y="693"/>
                  </a:lnTo>
                  <a:lnTo>
                    <a:pt x="75" y="693"/>
                  </a:lnTo>
                  <a:lnTo>
                    <a:pt x="338" y="693"/>
                  </a:lnTo>
                  <a:lnTo>
                    <a:pt x="340" y="693"/>
                  </a:lnTo>
                  <a:lnTo>
                    <a:pt x="344" y="692"/>
                  </a:lnTo>
                  <a:lnTo>
                    <a:pt x="346" y="691"/>
                  </a:lnTo>
                  <a:lnTo>
                    <a:pt x="348" y="689"/>
                  </a:lnTo>
                  <a:lnTo>
                    <a:pt x="350" y="687"/>
                  </a:lnTo>
                  <a:lnTo>
                    <a:pt x="351" y="685"/>
                  </a:lnTo>
                  <a:lnTo>
                    <a:pt x="352" y="681"/>
                  </a:lnTo>
                  <a:lnTo>
                    <a:pt x="353" y="678"/>
                  </a:lnTo>
                  <a:lnTo>
                    <a:pt x="352" y="675"/>
                  </a:lnTo>
                  <a:lnTo>
                    <a:pt x="351" y="673"/>
                  </a:lnTo>
                  <a:lnTo>
                    <a:pt x="350" y="670"/>
                  </a:lnTo>
                  <a:lnTo>
                    <a:pt x="348" y="667"/>
                  </a:lnTo>
                  <a:lnTo>
                    <a:pt x="346" y="665"/>
                  </a:lnTo>
                  <a:lnTo>
                    <a:pt x="344" y="664"/>
                  </a:lnTo>
                  <a:lnTo>
                    <a:pt x="340" y="663"/>
                  </a:lnTo>
                  <a:lnTo>
                    <a:pt x="338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9">
              <a:extLst>
                <a:ext uri="{FF2B5EF4-FFF2-40B4-BE49-F238E27FC236}">
                  <a16:creationId xmlns="" xmlns:a16="http://schemas.microsoft.com/office/drawing/2014/main" id="{7C0DABF4-7165-4956-ABEB-0F48A58FB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8525" y="930275"/>
              <a:ext cx="142875" cy="142875"/>
            </a:xfrm>
            <a:custGeom>
              <a:avLst/>
              <a:gdLst>
                <a:gd name="T0" fmla="*/ 185 w 451"/>
                <a:gd name="T1" fmla="*/ 418 h 451"/>
                <a:gd name="T2" fmla="*/ 132 w 451"/>
                <a:gd name="T3" fmla="*/ 398 h 451"/>
                <a:gd name="T4" fmla="*/ 87 w 451"/>
                <a:gd name="T5" fmla="*/ 364 h 451"/>
                <a:gd name="T6" fmla="*/ 53 w 451"/>
                <a:gd name="T7" fmla="*/ 319 h 451"/>
                <a:gd name="T8" fmla="*/ 33 w 451"/>
                <a:gd name="T9" fmla="*/ 266 h 451"/>
                <a:gd name="T10" fmla="*/ 31 w 451"/>
                <a:gd name="T11" fmla="*/ 206 h 451"/>
                <a:gd name="T12" fmla="*/ 45 w 451"/>
                <a:gd name="T13" fmla="*/ 150 h 451"/>
                <a:gd name="T14" fmla="*/ 74 w 451"/>
                <a:gd name="T15" fmla="*/ 102 h 451"/>
                <a:gd name="T16" fmla="*/ 116 w 451"/>
                <a:gd name="T17" fmla="*/ 64 h 451"/>
                <a:gd name="T18" fmla="*/ 167 w 451"/>
                <a:gd name="T19" fmla="*/ 40 h 451"/>
                <a:gd name="T20" fmla="*/ 225 w 451"/>
                <a:gd name="T21" fmla="*/ 30 h 451"/>
                <a:gd name="T22" fmla="*/ 283 w 451"/>
                <a:gd name="T23" fmla="*/ 40 h 451"/>
                <a:gd name="T24" fmla="*/ 334 w 451"/>
                <a:gd name="T25" fmla="*/ 64 h 451"/>
                <a:gd name="T26" fmla="*/ 376 w 451"/>
                <a:gd name="T27" fmla="*/ 102 h 451"/>
                <a:gd name="T28" fmla="*/ 405 w 451"/>
                <a:gd name="T29" fmla="*/ 150 h 451"/>
                <a:gd name="T30" fmla="*/ 420 w 451"/>
                <a:gd name="T31" fmla="*/ 206 h 451"/>
                <a:gd name="T32" fmla="*/ 417 w 451"/>
                <a:gd name="T33" fmla="*/ 266 h 451"/>
                <a:gd name="T34" fmla="*/ 398 w 451"/>
                <a:gd name="T35" fmla="*/ 319 h 451"/>
                <a:gd name="T36" fmla="*/ 363 w 451"/>
                <a:gd name="T37" fmla="*/ 364 h 451"/>
                <a:gd name="T38" fmla="*/ 318 w 451"/>
                <a:gd name="T39" fmla="*/ 398 h 451"/>
                <a:gd name="T40" fmla="*/ 265 w 451"/>
                <a:gd name="T41" fmla="*/ 418 h 451"/>
                <a:gd name="T42" fmla="*/ 225 w 451"/>
                <a:gd name="T43" fmla="*/ 0 h 451"/>
                <a:gd name="T44" fmla="*/ 191 w 451"/>
                <a:gd name="T45" fmla="*/ 3 h 451"/>
                <a:gd name="T46" fmla="*/ 159 w 451"/>
                <a:gd name="T47" fmla="*/ 11 h 451"/>
                <a:gd name="T48" fmla="*/ 118 w 451"/>
                <a:gd name="T49" fmla="*/ 28 h 451"/>
                <a:gd name="T50" fmla="*/ 65 w 451"/>
                <a:gd name="T51" fmla="*/ 66 h 451"/>
                <a:gd name="T52" fmla="*/ 27 w 451"/>
                <a:gd name="T53" fmla="*/ 119 h 451"/>
                <a:gd name="T54" fmla="*/ 10 w 451"/>
                <a:gd name="T55" fmla="*/ 160 h 451"/>
                <a:gd name="T56" fmla="*/ 2 w 451"/>
                <a:gd name="T57" fmla="*/ 192 h 451"/>
                <a:gd name="T58" fmla="*/ 0 w 451"/>
                <a:gd name="T59" fmla="*/ 226 h 451"/>
                <a:gd name="T60" fmla="*/ 2 w 451"/>
                <a:gd name="T61" fmla="*/ 260 h 451"/>
                <a:gd name="T62" fmla="*/ 10 w 451"/>
                <a:gd name="T63" fmla="*/ 294 h 451"/>
                <a:gd name="T64" fmla="*/ 27 w 451"/>
                <a:gd name="T65" fmla="*/ 333 h 451"/>
                <a:gd name="T66" fmla="*/ 65 w 451"/>
                <a:gd name="T67" fmla="*/ 386 h 451"/>
                <a:gd name="T68" fmla="*/ 118 w 451"/>
                <a:gd name="T69" fmla="*/ 424 h 451"/>
                <a:gd name="T70" fmla="*/ 159 w 451"/>
                <a:gd name="T71" fmla="*/ 442 h 451"/>
                <a:gd name="T72" fmla="*/ 191 w 451"/>
                <a:gd name="T73" fmla="*/ 449 h 451"/>
                <a:gd name="T74" fmla="*/ 225 w 451"/>
                <a:gd name="T75" fmla="*/ 451 h 451"/>
                <a:gd name="T76" fmla="*/ 259 w 451"/>
                <a:gd name="T77" fmla="*/ 449 h 451"/>
                <a:gd name="T78" fmla="*/ 293 w 451"/>
                <a:gd name="T79" fmla="*/ 442 h 451"/>
                <a:gd name="T80" fmla="*/ 332 w 451"/>
                <a:gd name="T81" fmla="*/ 424 h 451"/>
                <a:gd name="T82" fmla="*/ 385 w 451"/>
                <a:gd name="T83" fmla="*/ 386 h 451"/>
                <a:gd name="T84" fmla="*/ 424 w 451"/>
                <a:gd name="T85" fmla="*/ 333 h 451"/>
                <a:gd name="T86" fmla="*/ 441 w 451"/>
                <a:gd name="T87" fmla="*/ 294 h 451"/>
                <a:gd name="T88" fmla="*/ 448 w 451"/>
                <a:gd name="T89" fmla="*/ 260 h 451"/>
                <a:gd name="T90" fmla="*/ 451 w 451"/>
                <a:gd name="T91" fmla="*/ 226 h 451"/>
                <a:gd name="T92" fmla="*/ 448 w 451"/>
                <a:gd name="T93" fmla="*/ 192 h 451"/>
                <a:gd name="T94" fmla="*/ 441 w 451"/>
                <a:gd name="T95" fmla="*/ 160 h 451"/>
                <a:gd name="T96" fmla="*/ 424 w 451"/>
                <a:gd name="T97" fmla="*/ 119 h 451"/>
                <a:gd name="T98" fmla="*/ 385 w 451"/>
                <a:gd name="T99" fmla="*/ 66 h 451"/>
                <a:gd name="T100" fmla="*/ 332 w 451"/>
                <a:gd name="T101" fmla="*/ 28 h 451"/>
                <a:gd name="T102" fmla="*/ 293 w 451"/>
                <a:gd name="T103" fmla="*/ 11 h 451"/>
                <a:gd name="T104" fmla="*/ 259 w 451"/>
                <a:gd name="T105" fmla="*/ 3 h 451"/>
                <a:gd name="T106" fmla="*/ 225 w 451"/>
                <a:gd name="T10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1" h="451">
                  <a:moveTo>
                    <a:pt x="225" y="421"/>
                  </a:moveTo>
                  <a:lnTo>
                    <a:pt x="206" y="420"/>
                  </a:lnTo>
                  <a:lnTo>
                    <a:pt x="185" y="418"/>
                  </a:lnTo>
                  <a:lnTo>
                    <a:pt x="167" y="413"/>
                  </a:lnTo>
                  <a:lnTo>
                    <a:pt x="149" y="406"/>
                  </a:lnTo>
                  <a:lnTo>
                    <a:pt x="132" y="398"/>
                  </a:lnTo>
                  <a:lnTo>
                    <a:pt x="116" y="388"/>
                  </a:lnTo>
                  <a:lnTo>
                    <a:pt x="101" y="377"/>
                  </a:lnTo>
                  <a:lnTo>
                    <a:pt x="87" y="364"/>
                  </a:lnTo>
                  <a:lnTo>
                    <a:pt x="74" y="351"/>
                  </a:lnTo>
                  <a:lnTo>
                    <a:pt x="63" y="335"/>
                  </a:lnTo>
                  <a:lnTo>
                    <a:pt x="53" y="319"/>
                  </a:lnTo>
                  <a:lnTo>
                    <a:pt x="45" y="302"/>
                  </a:lnTo>
                  <a:lnTo>
                    <a:pt x="38" y="284"/>
                  </a:lnTo>
                  <a:lnTo>
                    <a:pt x="33" y="266"/>
                  </a:lnTo>
                  <a:lnTo>
                    <a:pt x="31" y="246"/>
                  </a:lnTo>
                  <a:lnTo>
                    <a:pt x="30" y="226"/>
                  </a:lnTo>
                  <a:lnTo>
                    <a:pt x="31" y="206"/>
                  </a:lnTo>
                  <a:lnTo>
                    <a:pt x="33" y="186"/>
                  </a:lnTo>
                  <a:lnTo>
                    <a:pt x="38" y="168"/>
                  </a:lnTo>
                  <a:lnTo>
                    <a:pt x="45" y="150"/>
                  </a:lnTo>
                  <a:lnTo>
                    <a:pt x="53" y="133"/>
                  </a:lnTo>
                  <a:lnTo>
                    <a:pt x="63" y="117"/>
                  </a:lnTo>
                  <a:lnTo>
                    <a:pt x="74" y="102"/>
                  </a:lnTo>
                  <a:lnTo>
                    <a:pt x="87" y="88"/>
                  </a:lnTo>
                  <a:lnTo>
                    <a:pt x="101" y="75"/>
                  </a:lnTo>
                  <a:lnTo>
                    <a:pt x="116" y="64"/>
                  </a:lnTo>
                  <a:lnTo>
                    <a:pt x="132" y="55"/>
                  </a:lnTo>
                  <a:lnTo>
                    <a:pt x="149" y="46"/>
                  </a:lnTo>
                  <a:lnTo>
                    <a:pt x="167" y="40"/>
                  </a:lnTo>
                  <a:lnTo>
                    <a:pt x="185" y="34"/>
                  </a:lnTo>
                  <a:lnTo>
                    <a:pt x="206" y="31"/>
                  </a:lnTo>
                  <a:lnTo>
                    <a:pt x="225" y="30"/>
                  </a:lnTo>
                  <a:lnTo>
                    <a:pt x="245" y="31"/>
                  </a:lnTo>
                  <a:lnTo>
                    <a:pt x="265" y="34"/>
                  </a:lnTo>
                  <a:lnTo>
                    <a:pt x="283" y="40"/>
                  </a:lnTo>
                  <a:lnTo>
                    <a:pt x="301" y="46"/>
                  </a:lnTo>
                  <a:lnTo>
                    <a:pt x="318" y="55"/>
                  </a:lnTo>
                  <a:lnTo>
                    <a:pt x="334" y="64"/>
                  </a:lnTo>
                  <a:lnTo>
                    <a:pt x="350" y="75"/>
                  </a:lnTo>
                  <a:lnTo>
                    <a:pt x="363" y="88"/>
                  </a:lnTo>
                  <a:lnTo>
                    <a:pt x="376" y="102"/>
                  </a:lnTo>
                  <a:lnTo>
                    <a:pt x="387" y="117"/>
                  </a:lnTo>
                  <a:lnTo>
                    <a:pt x="398" y="133"/>
                  </a:lnTo>
                  <a:lnTo>
                    <a:pt x="405" y="150"/>
                  </a:lnTo>
                  <a:lnTo>
                    <a:pt x="412" y="168"/>
                  </a:lnTo>
                  <a:lnTo>
                    <a:pt x="417" y="186"/>
                  </a:lnTo>
                  <a:lnTo>
                    <a:pt x="420" y="206"/>
                  </a:lnTo>
                  <a:lnTo>
                    <a:pt x="421" y="226"/>
                  </a:lnTo>
                  <a:lnTo>
                    <a:pt x="420" y="246"/>
                  </a:lnTo>
                  <a:lnTo>
                    <a:pt x="417" y="266"/>
                  </a:lnTo>
                  <a:lnTo>
                    <a:pt x="412" y="284"/>
                  </a:lnTo>
                  <a:lnTo>
                    <a:pt x="405" y="302"/>
                  </a:lnTo>
                  <a:lnTo>
                    <a:pt x="398" y="319"/>
                  </a:lnTo>
                  <a:lnTo>
                    <a:pt x="387" y="335"/>
                  </a:lnTo>
                  <a:lnTo>
                    <a:pt x="376" y="351"/>
                  </a:lnTo>
                  <a:lnTo>
                    <a:pt x="363" y="364"/>
                  </a:lnTo>
                  <a:lnTo>
                    <a:pt x="350" y="377"/>
                  </a:lnTo>
                  <a:lnTo>
                    <a:pt x="334" y="388"/>
                  </a:lnTo>
                  <a:lnTo>
                    <a:pt x="318" y="398"/>
                  </a:lnTo>
                  <a:lnTo>
                    <a:pt x="301" y="406"/>
                  </a:lnTo>
                  <a:lnTo>
                    <a:pt x="283" y="413"/>
                  </a:lnTo>
                  <a:lnTo>
                    <a:pt x="265" y="418"/>
                  </a:lnTo>
                  <a:lnTo>
                    <a:pt x="245" y="420"/>
                  </a:lnTo>
                  <a:lnTo>
                    <a:pt x="225" y="421"/>
                  </a:lnTo>
                  <a:close/>
                  <a:moveTo>
                    <a:pt x="225" y="0"/>
                  </a:moveTo>
                  <a:lnTo>
                    <a:pt x="213" y="1"/>
                  </a:lnTo>
                  <a:lnTo>
                    <a:pt x="203" y="1"/>
                  </a:lnTo>
                  <a:lnTo>
                    <a:pt x="191" y="3"/>
                  </a:lnTo>
                  <a:lnTo>
                    <a:pt x="180" y="5"/>
                  </a:lnTo>
                  <a:lnTo>
                    <a:pt x="169" y="7"/>
                  </a:lnTo>
                  <a:lnTo>
                    <a:pt x="159" y="11"/>
                  </a:lnTo>
                  <a:lnTo>
                    <a:pt x="148" y="14"/>
                  </a:lnTo>
                  <a:lnTo>
                    <a:pt x="137" y="18"/>
                  </a:lnTo>
                  <a:lnTo>
                    <a:pt x="118" y="28"/>
                  </a:lnTo>
                  <a:lnTo>
                    <a:pt x="100" y="40"/>
                  </a:lnTo>
                  <a:lnTo>
                    <a:pt x="81" y="52"/>
                  </a:lnTo>
                  <a:lnTo>
                    <a:pt x="65" y="66"/>
                  </a:lnTo>
                  <a:lnTo>
                    <a:pt x="51" y="82"/>
                  </a:lnTo>
                  <a:lnTo>
                    <a:pt x="38" y="101"/>
                  </a:lnTo>
                  <a:lnTo>
                    <a:pt x="27" y="119"/>
                  </a:lnTo>
                  <a:lnTo>
                    <a:pt x="17" y="138"/>
                  </a:lnTo>
                  <a:lnTo>
                    <a:pt x="13" y="149"/>
                  </a:lnTo>
                  <a:lnTo>
                    <a:pt x="10" y="160"/>
                  </a:lnTo>
                  <a:lnTo>
                    <a:pt x="6" y="170"/>
                  </a:lnTo>
                  <a:lnTo>
                    <a:pt x="4" y="181"/>
                  </a:lnTo>
                  <a:lnTo>
                    <a:pt x="2" y="192"/>
                  </a:lnTo>
                  <a:lnTo>
                    <a:pt x="1" y="204"/>
                  </a:lnTo>
                  <a:lnTo>
                    <a:pt x="0" y="214"/>
                  </a:lnTo>
                  <a:lnTo>
                    <a:pt x="0" y="226"/>
                  </a:lnTo>
                  <a:lnTo>
                    <a:pt x="0" y="238"/>
                  </a:lnTo>
                  <a:lnTo>
                    <a:pt x="1" y="249"/>
                  </a:lnTo>
                  <a:lnTo>
                    <a:pt x="2" y="260"/>
                  </a:lnTo>
                  <a:lnTo>
                    <a:pt x="4" y="271"/>
                  </a:lnTo>
                  <a:lnTo>
                    <a:pt x="6" y="283"/>
                  </a:lnTo>
                  <a:lnTo>
                    <a:pt x="10" y="294"/>
                  </a:lnTo>
                  <a:lnTo>
                    <a:pt x="13" y="303"/>
                  </a:lnTo>
                  <a:lnTo>
                    <a:pt x="17" y="314"/>
                  </a:lnTo>
                  <a:lnTo>
                    <a:pt x="27" y="333"/>
                  </a:lnTo>
                  <a:lnTo>
                    <a:pt x="38" y="353"/>
                  </a:lnTo>
                  <a:lnTo>
                    <a:pt x="51" y="370"/>
                  </a:lnTo>
                  <a:lnTo>
                    <a:pt x="65" y="386"/>
                  </a:lnTo>
                  <a:lnTo>
                    <a:pt x="81" y="400"/>
                  </a:lnTo>
                  <a:lnTo>
                    <a:pt x="100" y="414"/>
                  </a:lnTo>
                  <a:lnTo>
                    <a:pt x="118" y="424"/>
                  </a:lnTo>
                  <a:lnTo>
                    <a:pt x="137" y="434"/>
                  </a:lnTo>
                  <a:lnTo>
                    <a:pt x="148" y="438"/>
                  </a:lnTo>
                  <a:lnTo>
                    <a:pt x="159" y="442"/>
                  </a:lnTo>
                  <a:lnTo>
                    <a:pt x="169" y="445"/>
                  </a:lnTo>
                  <a:lnTo>
                    <a:pt x="180" y="447"/>
                  </a:lnTo>
                  <a:lnTo>
                    <a:pt x="191" y="449"/>
                  </a:lnTo>
                  <a:lnTo>
                    <a:pt x="203" y="450"/>
                  </a:lnTo>
                  <a:lnTo>
                    <a:pt x="213" y="451"/>
                  </a:lnTo>
                  <a:lnTo>
                    <a:pt x="225" y="451"/>
                  </a:lnTo>
                  <a:lnTo>
                    <a:pt x="237" y="451"/>
                  </a:lnTo>
                  <a:lnTo>
                    <a:pt x="249" y="450"/>
                  </a:lnTo>
                  <a:lnTo>
                    <a:pt x="259" y="449"/>
                  </a:lnTo>
                  <a:lnTo>
                    <a:pt x="271" y="447"/>
                  </a:lnTo>
                  <a:lnTo>
                    <a:pt x="282" y="445"/>
                  </a:lnTo>
                  <a:lnTo>
                    <a:pt x="293" y="442"/>
                  </a:lnTo>
                  <a:lnTo>
                    <a:pt x="303" y="438"/>
                  </a:lnTo>
                  <a:lnTo>
                    <a:pt x="313" y="434"/>
                  </a:lnTo>
                  <a:lnTo>
                    <a:pt x="332" y="424"/>
                  </a:lnTo>
                  <a:lnTo>
                    <a:pt x="352" y="414"/>
                  </a:lnTo>
                  <a:lnTo>
                    <a:pt x="369" y="400"/>
                  </a:lnTo>
                  <a:lnTo>
                    <a:pt x="385" y="386"/>
                  </a:lnTo>
                  <a:lnTo>
                    <a:pt x="400" y="370"/>
                  </a:lnTo>
                  <a:lnTo>
                    <a:pt x="413" y="353"/>
                  </a:lnTo>
                  <a:lnTo>
                    <a:pt x="424" y="333"/>
                  </a:lnTo>
                  <a:lnTo>
                    <a:pt x="433" y="314"/>
                  </a:lnTo>
                  <a:lnTo>
                    <a:pt x="437" y="303"/>
                  </a:lnTo>
                  <a:lnTo>
                    <a:pt x="441" y="294"/>
                  </a:lnTo>
                  <a:lnTo>
                    <a:pt x="444" y="283"/>
                  </a:lnTo>
                  <a:lnTo>
                    <a:pt x="446" y="271"/>
                  </a:lnTo>
                  <a:lnTo>
                    <a:pt x="448" y="260"/>
                  </a:lnTo>
                  <a:lnTo>
                    <a:pt x="450" y="249"/>
                  </a:lnTo>
                  <a:lnTo>
                    <a:pt x="450" y="238"/>
                  </a:lnTo>
                  <a:lnTo>
                    <a:pt x="451" y="226"/>
                  </a:lnTo>
                  <a:lnTo>
                    <a:pt x="450" y="214"/>
                  </a:lnTo>
                  <a:lnTo>
                    <a:pt x="450" y="204"/>
                  </a:lnTo>
                  <a:lnTo>
                    <a:pt x="448" y="192"/>
                  </a:lnTo>
                  <a:lnTo>
                    <a:pt x="446" y="181"/>
                  </a:lnTo>
                  <a:lnTo>
                    <a:pt x="444" y="170"/>
                  </a:lnTo>
                  <a:lnTo>
                    <a:pt x="441" y="160"/>
                  </a:lnTo>
                  <a:lnTo>
                    <a:pt x="437" y="149"/>
                  </a:lnTo>
                  <a:lnTo>
                    <a:pt x="433" y="138"/>
                  </a:lnTo>
                  <a:lnTo>
                    <a:pt x="424" y="119"/>
                  </a:lnTo>
                  <a:lnTo>
                    <a:pt x="413" y="101"/>
                  </a:lnTo>
                  <a:lnTo>
                    <a:pt x="400" y="82"/>
                  </a:lnTo>
                  <a:lnTo>
                    <a:pt x="385" y="66"/>
                  </a:lnTo>
                  <a:lnTo>
                    <a:pt x="369" y="52"/>
                  </a:lnTo>
                  <a:lnTo>
                    <a:pt x="352" y="40"/>
                  </a:lnTo>
                  <a:lnTo>
                    <a:pt x="332" y="28"/>
                  </a:lnTo>
                  <a:lnTo>
                    <a:pt x="313" y="18"/>
                  </a:lnTo>
                  <a:lnTo>
                    <a:pt x="303" y="14"/>
                  </a:lnTo>
                  <a:lnTo>
                    <a:pt x="293" y="11"/>
                  </a:lnTo>
                  <a:lnTo>
                    <a:pt x="282" y="7"/>
                  </a:lnTo>
                  <a:lnTo>
                    <a:pt x="271" y="5"/>
                  </a:lnTo>
                  <a:lnTo>
                    <a:pt x="259" y="3"/>
                  </a:lnTo>
                  <a:lnTo>
                    <a:pt x="249" y="1"/>
                  </a:lnTo>
                  <a:lnTo>
                    <a:pt x="237" y="1"/>
                  </a:lnTo>
                  <a:lnTo>
                    <a:pt x="2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0">
              <a:extLst>
                <a:ext uri="{FF2B5EF4-FFF2-40B4-BE49-F238E27FC236}">
                  <a16:creationId xmlns="" xmlns:a16="http://schemas.microsoft.com/office/drawing/2014/main" id="{06F03BFF-4823-4869-B606-D09CB29F5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1863" y="973138"/>
              <a:ext cx="76200" cy="60325"/>
            </a:xfrm>
            <a:custGeom>
              <a:avLst/>
              <a:gdLst>
                <a:gd name="T0" fmla="*/ 214 w 240"/>
                <a:gd name="T1" fmla="*/ 5 h 188"/>
                <a:gd name="T2" fmla="*/ 90 w 240"/>
                <a:gd name="T3" fmla="*/ 144 h 188"/>
                <a:gd name="T4" fmla="*/ 26 w 240"/>
                <a:gd name="T5" fmla="*/ 79 h 188"/>
                <a:gd name="T6" fmla="*/ 24 w 240"/>
                <a:gd name="T7" fmla="*/ 77 h 188"/>
                <a:gd name="T8" fmla="*/ 20 w 240"/>
                <a:gd name="T9" fmla="*/ 76 h 188"/>
                <a:gd name="T10" fmla="*/ 18 w 240"/>
                <a:gd name="T11" fmla="*/ 75 h 188"/>
                <a:gd name="T12" fmla="*/ 15 w 240"/>
                <a:gd name="T13" fmla="*/ 75 h 188"/>
                <a:gd name="T14" fmla="*/ 12 w 240"/>
                <a:gd name="T15" fmla="*/ 75 h 188"/>
                <a:gd name="T16" fmla="*/ 10 w 240"/>
                <a:gd name="T17" fmla="*/ 76 h 188"/>
                <a:gd name="T18" fmla="*/ 6 w 240"/>
                <a:gd name="T19" fmla="*/ 77 h 188"/>
                <a:gd name="T20" fmla="*/ 4 w 240"/>
                <a:gd name="T21" fmla="*/ 79 h 188"/>
                <a:gd name="T22" fmla="*/ 2 w 240"/>
                <a:gd name="T23" fmla="*/ 82 h 188"/>
                <a:gd name="T24" fmla="*/ 1 w 240"/>
                <a:gd name="T25" fmla="*/ 85 h 188"/>
                <a:gd name="T26" fmla="*/ 0 w 240"/>
                <a:gd name="T27" fmla="*/ 88 h 188"/>
                <a:gd name="T28" fmla="*/ 0 w 240"/>
                <a:gd name="T29" fmla="*/ 90 h 188"/>
                <a:gd name="T30" fmla="*/ 0 w 240"/>
                <a:gd name="T31" fmla="*/ 93 h 188"/>
                <a:gd name="T32" fmla="*/ 1 w 240"/>
                <a:gd name="T33" fmla="*/ 97 h 188"/>
                <a:gd name="T34" fmla="*/ 2 w 240"/>
                <a:gd name="T35" fmla="*/ 99 h 188"/>
                <a:gd name="T36" fmla="*/ 4 w 240"/>
                <a:gd name="T37" fmla="*/ 101 h 188"/>
                <a:gd name="T38" fmla="*/ 91 w 240"/>
                <a:gd name="T39" fmla="*/ 188 h 188"/>
                <a:gd name="T40" fmla="*/ 237 w 240"/>
                <a:gd name="T41" fmla="*/ 26 h 188"/>
                <a:gd name="T42" fmla="*/ 239 w 240"/>
                <a:gd name="T43" fmla="*/ 23 h 188"/>
                <a:gd name="T44" fmla="*/ 240 w 240"/>
                <a:gd name="T45" fmla="*/ 20 h 188"/>
                <a:gd name="T46" fmla="*/ 240 w 240"/>
                <a:gd name="T47" fmla="*/ 17 h 188"/>
                <a:gd name="T48" fmla="*/ 240 w 240"/>
                <a:gd name="T49" fmla="*/ 15 h 188"/>
                <a:gd name="T50" fmla="*/ 240 w 240"/>
                <a:gd name="T51" fmla="*/ 12 h 188"/>
                <a:gd name="T52" fmla="*/ 239 w 240"/>
                <a:gd name="T53" fmla="*/ 10 h 188"/>
                <a:gd name="T54" fmla="*/ 238 w 240"/>
                <a:gd name="T55" fmla="*/ 6 h 188"/>
                <a:gd name="T56" fmla="*/ 236 w 240"/>
                <a:gd name="T57" fmla="*/ 4 h 188"/>
                <a:gd name="T58" fmla="*/ 234 w 240"/>
                <a:gd name="T59" fmla="*/ 2 h 188"/>
                <a:gd name="T60" fmla="*/ 231 w 240"/>
                <a:gd name="T61" fmla="*/ 1 h 188"/>
                <a:gd name="T62" fmla="*/ 227 w 240"/>
                <a:gd name="T63" fmla="*/ 0 h 188"/>
                <a:gd name="T64" fmla="*/ 225 w 240"/>
                <a:gd name="T65" fmla="*/ 0 h 188"/>
                <a:gd name="T66" fmla="*/ 219 w 240"/>
                <a:gd name="T67" fmla="*/ 2 h 188"/>
                <a:gd name="T68" fmla="*/ 214 w 240"/>
                <a:gd name="T69" fmla="*/ 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0" h="188">
                  <a:moveTo>
                    <a:pt x="214" y="5"/>
                  </a:moveTo>
                  <a:lnTo>
                    <a:pt x="90" y="144"/>
                  </a:lnTo>
                  <a:lnTo>
                    <a:pt x="26" y="79"/>
                  </a:lnTo>
                  <a:lnTo>
                    <a:pt x="24" y="77"/>
                  </a:lnTo>
                  <a:lnTo>
                    <a:pt x="20" y="76"/>
                  </a:lnTo>
                  <a:lnTo>
                    <a:pt x="18" y="75"/>
                  </a:lnTo>
                  <a:lnTo>
                    <a:pt x="15" y="75"/>
                  </a:lnTo>
                  <a:lnTo>
                    <a:pt x="12" y="75"/>
                  </a:lnTo>
                  <a:lnTo>
                    <a:pt x="10" y="76"/>
                  </a:lnTo>
                  <a:lnTo>
                    <a:pt x="6" y="77"/>
                  </a:lnTo>
                  <a:lnTo>
                    <a:pt x="4" y="79"/>
                  </a:lnTo>
                  <a:lnTo>
                    <a:pt x="2" y="82"/>
                  </a:lnTo>
                  <a:lnTo>
                    <a:pt x="1" y="85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91" y="188"/>
                  </a:lnTo>
                  <a:lnTo>
                    <a:pt x="237" y="26"/>
                  </a:lnTo>
                  <a:lnTo>
                    <a:pt x="239" y="23"/>
                  </a:lnTo>
                  <a:lnTo>
                    <a:pt x="240" y="20"/>
                  </a:lnTo>
                  <a:lnTo>
                    <a:pt x="240" y="17"/>
                  </a:lnTo>
                  <a:lnTo>
                    <a:pt x="240" y="15"/>
                  </a:lnTo>
                  <a:lnTo>
                    <a:pt x="240" y="12"/>
                  </a:lnTo>
                  <a:lnTo>
                    <a:pt x="239" y="10"/>
                  </a:lnTo>
                  <a:lnTo>
                    <a:pt x="238" y="6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1" y="1"/>
                  </a:lnTo>
                  <a:lnTo>
                    <a:pt x="227" y="0"/>
                  </a:lnTo>
                  <a:lnTo>
                    <a:pt x="225" y="0"/>
                  </a:lnTo>
                  <a:lnTo>
                    <a:pt x="219" y="2"/>
                  </a:lnTo>
                  <a:lnTo>
                    <a:pt x="2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2497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6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1DB4D11-A854-43AF-AA81-12DA0F4AA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1" t="7346" r="8165"/>
          <a:stretch/>
        </p:blipFill>
        <p:spPr>
          <a:xfrm>
            <a:off x="4165600" y="1573212"/>
            <a:ext cx="3860800" cy="4965700"/>
          </a:xfrm>
          <a:prstGeom prst="rect">
            <a:avLst/>
          </a:prstGeom>
        </p:spPr>
      </p:pic>
      <p:sp>
        <p:nvSpPr>
          <p:cNvPr id="6" name="Arc 5">
            <a:extLst>
              <a:ext uri="{FF2B5EF4-FFF2-40B4-BE49-F238E27FC236}">
                <a16:creationId xmlns="" xmlns:a16="http://schemas.microsoft.com/office/drawing/2014/main" id="{4DA426C7-459D-4280-BE1F-B13A4A3D7AED}"/>
              </a:ext>
            </a:extLst>
          </p:cNvPr>
          <p:cNvSpPr/>
          <p:nvPr/>
        </p:nvSpPr>
        <p:spPr>
          <a:xfrm>
            <a:off x="3613150" y="1350963"/>
            <a:ext cx="4965700" cy="4965700"/>
          </a:xfrm>
          <a:prstGeom prst="arc">
            <a:avLst>
              <a:gd name="adj1" fmla="val 7864001"/>
              <a:gd name="adj2" fmla="val 2976146"/>
            </a:avLst>
          </a:prstGeom>
          <a:ln w="57150" cap="rnd">
            <a:solidFill>
              <a:schemeClr val="bg2">
                <a:lumMod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DBB5C2DC-7CEF-4984-9E89-F0EEC976F756}"/>
              </a:ext>
            </a:extLst>
          </p:cNvPr>
          <p:cNvSpPr/>
          <p:nvPr/>
        </p:nvSpPr>
        <p:spPr>
          <a:xfrm>
            <a:off x="5721349" y="1015998"/>
            <a:ext cx="749302" cy="74930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69C9AA84-1BC2-45A9-91E7-470BC5845679}"/>
              </a:ext>
            </a:extLst>
          </p:cNvPr>
          <p:cNvSpPr/>
          <p:nvPr/>
        </p:nvSpPr>
        <p:spPr>
          <a:xfrm>
            <a:off x="3748088" y="1986357"/>
            <a:ext cx="749302" cy="74930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7AC2F95F-7F83-4954-B6E8-4CF4831E405D}"/>
              </a:ext>
            </a:extLst>
          </p:cNvPr>
          <p:cNvSpPr/>
          <p:nvPr/>
        </p:nvSpPr>
        <p:spPr>
          <a:xfrm>
            <a:off x="7694611" y="1986357"/>
            <a:ext cx="749302" cy="74930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BB9631A4-FFA9-4291-98CC-DC932CD7CD99}"/>
              </a:ext>
            </a:extLst>
          </p:cNvPr>
          <p:cNvSpPr/>
          <p:nvPr/>
        </p:nvSpPr>
        <p:spPr>
          <a:xfrm>
            <a:off x="3244849" y="3666330"/>
            <a:ext cx="749302" cy="74930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="" xmlns:a16="http://schemas.microsoft.com/office/drawing/2014/main" id="{3A60C3E1-12D8-417D-8AEC-A79A7212F319}"/>
              </a:ext>
            </a:extLst>
          </p:cNvPr>
          <p:cNvSpPr/>
          <p:nvPr/>
        </p:nvSpPr>
        <p:spPr>
          <a:xfrm>
            <a:off x="8197849" y="3666330"/>
            <a:ext cx="749302" cy="74930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="" xmlns:a16="http://schemas.microsoft.com/office/drawing/2014/main" id="{449E11A4-0167-48A0-8F36-27C5B51E2974}"/>
              </a:ext>
            </a:extLst>
          </p:cNvPr>
          <p:cNvSpPr/>
          <p:nvPr/>
        </p:nvSpPr>
        <p:spPr>
          <a:xfrm>
            <a:off x="3871119" y="5222872"/>
            <a:ext cx="749302" cy="74930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8208B853-E504-4F20-A6EA-6673A469BD68}"/>
              </a:ext>
            </a:extLst>
          </p:cNvPr>
          <p:cNvSpPr/>
          <p:nvPr/>
        </p:nvSpPr>
        <p:spPr>
          <a:xfrm>
            <a:off x="7571579" y="5222872"/>
            <a:ext cx="749302" cy="74930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B08976A4-74CC-4507-8BE6-8577146B48D8}"/>
              </a:ext>
            </a:extLst>
          </p:cNvPr>
          <p:cNvSpPr txBox="1"/>
          <p:nvPr/>
        </p:nvSpPr>
        <p:spPr>
          <a:xfrm>
            <a:off x="519311" y="3607830"/>
            <a:ext cx="2501900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38821BE9-5978-464D-A6C3-BFBCAD9E4C9B}"/>
              </a:ext>
            </a:extLst>
          </p:cNvPr>
          <p:cNvSpPr txBox="1"/>
          <p:nvPr/>
        </p:nvSpPr>
        <p:spPr>
          <a:xfrm>
            <a:off x="1022550" y="1930121"/>
            <a:ext cx="2501900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3262727B-8D21-4EB6-A85D-E4034EEBB685}"/>
              </a:ext>
            </a:extLst>
          </p:cNvPr>
          <p:cNvSpPr txBox="1"/>
          <p:nvPr/>
        </p:nvSpPr>
        <p:spPr>
          <a:xfrm>
            <a:off x="1169790" y="5164652"/>
            <a:ext cx="2501900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F534FF9C-1B14-4997-BCA8-D2B01A35D15C}"/>
              </a:ext>
            </a:extLst>
          </p:cNvPr>
          <p:cNvSpPr txBox="1"/>
          <p:nvPr/>
        </p:nvSpPr>
        <p:spPr>
          <a:xfrm flipH="1">
            <a:off x="9170790" y="3607830"/>
            <a:ext cx="2501900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0F10565C-EC54-4968-B830-CEE2F59D8AE6}"/>
              </a:ext>
            </a:extLst>
          </p:cNvPr>
          <p:cNvSpPr txBox="1"/>
          <p:nvPr/>
        </p:nvSpPr>
        <p:spPr>
          <a:xfrm flipH="1">
            <a:off x="8667551" y="1930121"/>
            <a:ext cx="2501900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EB2CDBB8-4D30-41A1-A749-279AD7FDD80D}"/>
              </a:ext>
            </a:extLst>
          </p:cNvPr>
          <p:cNvSpPr txBox="1"/>
          <p:nvPr/>
        </p:nvSpPr>
        <p:spPr>
          <a:xfrm flipH="1">
            <a:off x="8520311" y="5164652"/>
            <a:ext cx="2501900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59E48621-F032-4AA7-8099-2A9FFE0D72E0}"/>
              </a:ext>
            </a:extLst>
          </p:cNvPr>
          <p:cNvSpPr txBox="1"/>
          <p:nvPr/>
        </p:nvSpPr>
        <p:spPr>
          <a:xfrm flipH="1">
            <a:off x="3524449" y="467896"/>
            <a:ext cx="51431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72B15D15-CABE-4370-8BCB-6224292EB123}"/>
              </a:ext>
            </a:extLst>
          </p:cNvPr>
          <p:cNvGrpSpPr/>
          <p:nvPr/>
        </p:nvGrpSpPr>
        <p:grpSpPr>
          <a:xfrm>
            <a:off x="3979864" y="2217339"/>
            <a:ext cx="285750" cy="287338"/>
            <a:chOff x="4891088" y="3646488"/>
            <a:chExt cx="285750" cy="287338"/>
          </a:xfrm>
          <a:solidFill>
            <a:schemeClr val="tx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1" name="Freeform 14">
              <a:extLst>
                <a:ext uri="{FF2B5EF4-FFF2-40B4-BE49-F238E27FC236}">
                  <a16:creationId xmlns="" xmlns:a16="http://schemas.microsoft.com/office/drawing/2014/main" id="{7DE6C551-098D-43F8-9AFB-2F2165B1DA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1088" y="3646488"/>
              <a:ext cx="285750" cy="287338"/>
            </a:xfrm>
            <a:custGeom>
              <a:avLst/>
              <a:gdLst>
                <a:gd name="T0" fmla="*/ 366 w 901"/>
                <a:gd name="T1" fmla="*/ 862 h 901"/>
                <a:gd name="T2" fmla="*/ 269 w 901"/>
                <a:gd name="T3" fmla="*/ 829 h 901"/>
                <a:gd name="T4" fmla="*/ 183 w 901"/>
                <a:gd name="T5" fmla="*/ 775 h 901"/>
                <a:gd name="T6" fmla="*/ 114 w 901"/>
                <a:gd name="T7" fmla="*/ 702 h 901"/>
                <a:gd name="T8" fmla="*/ 63 w 901"/>
                <a:gd name="T9" fmla="*/ 614 h 901"/>
                <a:gd name="T10" fmla="*/ 35 w 901"/>
                <a:gd name="T11" fmla="*/ 515 h 901"/>
                <a:gd name="T12" fmla="*/ 32 w 901"/>
                <a:gd name="T13" fmla="*/ 408 h 901"/>
                <a:gd name="T14" fmla="*/ 56 w 901"/>
                <a:gd name="T15" fmla="*/ 306 h 901"/>
                <a:gd name="T16" fmla="*/ 102 w 901"/>
                <a:gd name="T17" fmla="*/ 215 h 901"/>
                <a:gd name="T18" fmla="*/ 168 w 901"/>
                <a:gd name="T19" fmla="*/ 139 h 901"/>
                <a:gd name="T20" fmla="*/ 250 w 901"/>
                <a:gd name="T21" fmla="*/ 80 h 901"/>
                <a:gd name="T22" fmla="*/ 346 w 901"/>
                <a:gd name="T23" fmla="*/ 43 h 901"/>
                <a:gd name="T24" fmla="*/ 451 w 901"/>
                <a:gd name="T25" fmla="*/ 30 h 901"/>
                <a:gd name="T26" fmla="*/ 555 w 901"/>
                <a:gd name="T27" fmla="*/ 43 h 901"/>
                <a:gd name="T28" fmla="*/ 651 w 901"/>
                <a:gd name="T29" fmla="*/ 80 h 901"/>
                <a:gd name="T30" fmla="*/ 733 w 901"/>
                <a:gd name="T31" fmla="*/ 139 h 901"/>
                <a:gd name="T32" fmla="*/ 799 w 901"/>
                <a:gd name="T33" fmla="*/ 215 h 901"/>
                <a:gd name="T34" fmla="*/ 845 w 901"/>
                <a:gd name="T35" fmla="*/ 306 h 901"/>
                <a:gd name="T36" fmla="*/ 869 w 901"/>
                <a:gd name="T37" fmla="*/ 408 h 901"/>
                <a:gd name="T38" fmla="*/ 867 w 901"/>
                <a:gd name="T39" fmla="*/ 515 h 901"/>
                <a:gd name="T40" fmla="*/ 838 w 901"/>
                <a:gd name="T41" fmla="*/ 614 h 901"/>
                <a:gd name="T42" fmla="*/ 788 w 901"/>
                <a:gd name="T43" fmla="*/ 702 h 901"/>
                <a:gd name="T44" fmla="*/ 718 w 901"/>
                <a:gd name="T45" fmla="*/ 775 h 901"/>
                <a:gd name="T46" fmla="*/ 632 w 901"/>
                <a:gd name="T47" fmla="*/ 829 h 901"/>
                <a:gd name="T48" fmla="*/ 535 w 901"/>
                <a:gd name="T49" fmla="*/ 862 h 901"/>
                <a:gd name="T50" fmla="*/ 451 w 901"/>
                <a:gd name="T51" fmla="*/ 0 h 901"/>
                <a:gd name="T52" fmla="*/ 338 w 901"/>
                <a:gd name="T53" fmla="*/ 14 h 901"/>
                <a:gd name="T54" fmla="*/ 237 w 901"/>
                <a:gd name="T55" fmla="*/ 54 h 901"/>
                <a:gd name="T56" fmla="*/ 148 w 901"/>
                <a:gd name="T57" fmla="*/ 117 h 901"/>
                <a:gd name="T58" fmla="*/ 77 w 901"/>
                <a:gd name="T59" fmla="*/ 199 h 901"/>
                <a:gd name="T60" fmla="*/ 28 w 901"/>
                <a:gd name="T61" fmla="*/ 295 h 901"/>
                <a:gd name="T62" fmla="*/ 2 w 901"/>
                <a:gd name="T63" fmla="*/ 404 h 901"/>
                <a:gd name="T64" fmla="*/ 5 w 901"/>
                <a:gd name="T65" fmla="*/ 519 h 901"/>
                <a:gd name="T66" fmla="*/ 35 w 901"/>
                <a:gd name="T67" fmla="*/ 626 h 901"/>
                <a:gd name="T68" fmla="*/ 90 w 901"/>
                <a:gd name="T69" fmla="*/ 720 h 901"/>
                <a:gd name="T70" fmla="*/ 165 w 901"/>
                <a:gd name="T71" fmla="*/ 798 h 901"/>
                <a:gd name="T72" fmla="*/ 256 w 901"/>
                <a:gd name="T73" fmla="*/ 856 h 901"/>
                <a:gd name="T74" fmla="*/ 360 w 901"/>
                <a:gd name="T75" fmla="*/ 891 h 901"/>
                <a:gd name="T76" fmla="*/ 474 w 901"/>
                <a:gd name="T77" fmla="*/ 900 h 901"/>
                <a:gd name="T78" fmla="*/ 584 w 901"/>
                <a:gd name="T79" fmla="*/ 881 h 901"/>
                <a:gd name="T80" fmla="*/ 684 w 901"/>
                <a:gd name="T81" fmla="*/ 836 h 901"/>
                <a:gd name="T82" fmla="*/ 769 w 901"/>
                <a:gd name="T83" fmla="*/ 768 h 901"/>
                <a:gd name="T84" fmla="*/ 836 w 901"/>
                <a:gd name="T85" fmla="*/ 684 h 901"/>
                <a:gd name="T86" fmla="*/ 881 w 901"/>
                <a:gd name="T87" fmla="*/ 584 h 901"/>
                <a:gd name="T88" fmla="*/ 901 w 901"/>
                <a:gd name="T89" fmla="*/ 474 h 901"/>
                <a:gd name="T90" fmla="*/ 892 w 901"/>
                <a:gd name="T91" fmla="*/ 359 h 901"/>
                <a:gd name="T92" fmla="*/ 857 w 901"/>
                <a:gd name="T93" fmla="*/ 255 h 901"/>
                <a:gd name="T94" fmla="*/ 798 w 901"/>
                <a:gd name="T95" fmla="*/ 164 h 901"/>
                <a:gd name="T96" fmla="*/ 720 w 901"/>
                <a:gd name="T97" fmla="*/ 90 h 901"/>
                <a:gd name="T98" fmla="*/ 626 w 901"/>
                <a:gd name="T99" fmla="*/ 35 h 901"/>
                <a:gd name="T100" fmla="*/ 519 w 901"/>
                <a:gd name="T101" fmla="*/ 5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1" h="901">
                  <a:moveTo>
                    <a:pt x="451" y="871"/>
                  </a:moveTo>
                  <a:lnTo>
                    <a:pt x="429" y="870"/>
                  </a:lnTo>
                  <a:lnTo>
                    <a:pt x="408" y="869"/>
                  </a:lnTo>
                  <a:lnTo>
                    <a:pt x="386" y="866"/>
                  </a:lnTo>
                  <a:lnTo>
                    <a:pt x="366" y="862"/>
                  </a:lnTo>
                  <a:lnTo>
                    <a:pt x="346" y="857"/>
                  </a:lnTo>
                  <a:lnTo>
                    <a:pt x="326" y="852"/>
                  </a:lnTo>
                  <a:lnTo>
                    <a:pt x="306" y="845"/>
                  </a:lnTo>
                  <a:lnTo>
                    <a:pt x="287" y="838"/>
                  </a:lnTo>
                  <a:lnTo>
                    <a:pt x="269" y="829"/>
                  </a:lnTo>
                  <a:lnTo>
                    <a:pt x="250" y="820"/>
                  </a:lnTo>
                  <a:lnTo>
                    <a:pt x="233" y="810"/>
                  </a:lnTo>
                  <a:lnTo>
                    <a:pt x="216" y="799"/>
                  </a:lnTo>
                  <a:lnTo>
                    <a:pt x="199" y="787"/>
                  </a:lnTo>
                  <a:lnTo>
                    <a:pt x="183" y="775"/>
                  </a:lnTo>
                  <a:lnTo>
                    <a:pt x="168" y="762"/>
                  </a:lnTo>
                  <a:lnTo>
                    <a:pt x="153" y="748"/>
                  </a:lnTo>
                  <a:lnTo>
                    <a:pt x="139" y="733"/>
                  </a:lnTo>
                  <a:lnTo>
                    <a:pt x="126" y="718"/>
                  </a:lnTo>
                  <a:lnTo>
                    <a:pt x="114" y="702"/>
                  </a:lnTo>
                  <a:lnTo>
                    <a:pt x="102" y="685"/>
                  </a:lnTo>
                  <a:lnTo>
                    <a:pt x="91" y="668"/>
                  </a:lnTo>
                  <a:lnTo>
                    <a:pt x="81" y="651"/>
                  </a:lnTo>
                  <a:lnTo>
                    <a:pt x="72" y="632"/>
                  </a:lnTo>
                  <a:lnTo>
                    <a:pt x="63" y="614"/>
                  </a:lnTo>
                  <a:lnTo>
                    <a:pt x="56" y="595"/>
                  </a:lnTo>
                  <a:lnTo>
                    <a:pt x="49" y="576"/>
                  </a:lnTo>
                  <a:lnTo>
                    <a:pt x="44" y="555"/>
                  </a:lnTo>
                  <a:lnTo>
                    <a:pt x="39" y="535"/>
                  </a:lnTo>
                  <a:lnTo>
                    <a:pt x="35" y="515"/>
                  </a:lnTo>
                  <a:lnTo>
                    <a:pt x="32" y="493"/>
                  </a:lnTo>
                  <a:lnTo>
                    <a:pt x="31" y="472"/>
                  </a:lnTo>
                  <a:lnTo>
                    <a:pt x="30" y="450"/>
                  </a:lnTo>
                  <a:lnTo>
                    <a:pt x="31" y="429"/>
                  </a:lnTo>
                  <a:lnTo>
                    <a:pt x="32" y="408"/>
                  </a:lnTo>
                  <a:lnTo>
                    <a:pt x="35" y="386"/>
                  </a:lnTo>
                  <a:lnTo>
                    <a:pt x="39" y="366"/>
                  </a:lnTo>
                  <a:lnTo>
                    <a:pt x="44" y="346"/>
                  </a:lnTo>
                  <a:lnTo>
                    <a:pt x="49" y="325"/>
                  </a:lnTo>
                  <a:lnTo>
                    <a:pt x="56" y="306"/>
                  </a:lnTo>
                  <a:lnTo>
                    <a:pt x="63" y="287"/>
                  </a:lnTo>
                  <a:lnTo>
                    <a:pt x="72" y="268"/>
                  </a:lnTo>
                  <a:lnTo>
                    <a:pt x="81" y="250"/>
                  </a:lnTo>
                  <a:lnTo>
                    <a:pt x="91" y="232"/>
                  </a:lnTo>
                  <a:lnTo>
                    <a:pt x="102" y="215"/>
                  </a:lnTo>
                  <a:lnTo>
                    <a:pt x="114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8" y="139"/>
                  </a:lnTo>
                  <a:lnTo>
                    <a:pt x="183" y="126"/>
                  </a:lnTo>
                  <a:lnTo>
                    <a:pt x="199" y="113"/>
                  </a:lnTo>
                  <a:lnTo>
                    <a:pt x="216" y="102"/>
                  </a:lnTo>
                  <a:lnTo>
                    <a:pt x="233" y="91"/>
                  </a:lnTo>
                  <a:lnTo>
                    <a:pt x="250" y="80"/>
                  </a:lnTo>
                  <a:lnTo>
                    <a:pt x="269" y="72"/>
                  </a:lnTo>
                  <a:lnTo>
                    <a:pt x="287" y="63"/>
                  </a:lnTo>
                  <a:lnTo>
                    <a:pt x="306" y="56"/>
                  </a:lnTo>
                  <a:lnTo>
                    <a:pt x="326" y="49"/>
                  </a:lnTo>
                  <a:lnTo>
                    <a:pt x="346" y="43"/>
                  </a:lnTo>
                  <a:lnTo>
                    <a:pt x="366" y="38"/>
                  </a:lnTo>
                  <a:lnTo>
                    <a:pt x="386" y="34"/>
                  </a:lnTo>
                  <a:lnTo>
                    <a:pt x="408" y="32"/>
                  </a:lnTo>
                  <a:lnTo>
                    <a:pt x="429" y="30"/>
                  </a:lnTo>
                  <a:lnTo>
                    <a:pt x="451" y="30"/>
                  </a:lnTo>
                  <a:lnTo>
                    <a:pt x="472" y="30"/>
                  </a:lnTo>
                  <a:lnTo>
                    <a:pt x="493" y="32"/>
                  </a:lnTo>
                  <a:lnTo>
                    <a:pt x="515" y="34"/>
                  </a:lnTo>
                  <a:lnTo>
                    <a:pt x="535" y="38"/>
                  </a:lnTo>
                  <a:lnTo>
                    <a:pt x="555" y="43"/>
                  </a:lnTo>
                  <a:lnTo>
                    <a:pt x="576" y="49"/>
                  </a:lnTo>
                  <a:lnTo>
                    <a:pt x="595" y="56"/>
                  </a:lnTo>
                  <a:lnTo>
                    <a:pt x="614" y="63"/>
                  </a:lnTo>
                  <a:lnTo>
                    <a:pt x="632" y="72"/>
                  </a:lnTo>
                  <a:lnTo>
                    <a:pt x="651" y="80"/>
                  </a:lnTo>
                  <a:lnTo>
                    <a:pt x="669" y="91"/>
                  </a:lnTo>
                  <a:lnTo>
                    <a:pt x="686" y="102"/>
                  </a:lnTo>
                  <a:lnTo>
                    <a:pt x="702" y="113"/>
                  </a:lnTo>
                  <a:lnTo>
                    <a:pt x="718" y="126"/>
                  </a:lnTo>
                  <a:lnTo>
                    <a:pt x="733" y="139"/>
                  </a:lnTo>
                  <a:lnTo>
                    <a:pt x="748" y="153"/>
                  </a:lnTo>
                  <a:lnTo>
                    <a:pt x="762" y="168"/>
                  </a:lnTo>
                  <a:lnTo>
                    <a:pt x="775" y="183"/>
                  </a:lnTo>
                  <a:lnTo>
                    <a:pt x="788" y="199"/>
                  </a:lnTo>
                  <a:lnTo>
                    <a:pt x="799" y="215"/>
                  </a:lnTo>
                  <a:lnTo>
                    <a:pt x="810" y="232"/>
                  </a:lnTo>
                  <a:lnTo>
                    <a:pt x="821" y="250"/>
                  </a:lnTo>
                  <a:lnTo>
                    <a:pt x="829" y="268"/>
                  </a:lnTo>
                  <a:lnTo>
                    <a:pt x="838" y="287"/>
                  </a:lnTo>
                  <a:lnTo>
                    <a:pt x="845" y="306"/>
                  </a:lnTo>
                  <a:lnTo>
                    <a:pt x="853" y="325"/>
                  </a:lnTo>
                  <a:lnTo>
                    <a:pt x="858" y="346"/>
                  </a:lnTo>
                  <a:lnTo>
                    <a:pt x="863" y="366"/>
                  </a:lnTo>
                  <a:lnTo>
                    <a:pt x="867" y="386"/>
                  </a:lnTo>
                  <a:lnTo>
                    <a:pt x="869" y="408"/>
                  </a:lnTo>
                  <a:lnTo>
                    <a:pt x="871" y="429"/>
                  </a:lnTo>
                  <a:lnTo>
                    <a:pt x="871" y="450"/>
                  </a:lnTo>
                  <a:lnTo>
                    <a:pt x="871" y="472"/>
                  </a:lnTo>
                  <a:lnTo>
                    <a:pt x="869" y="493"/>
                  </a:lnTo>
                  <a:lnTo>
                    <a:pt x="867" y="515"/>
                  </a:lnTo>
                  <a:lnTo>
                    <a:pt x="863" y="535"/>
                  </a:lnTo>
                  <a:lnTo>
                    <a:pt x="858" y="555"/>
                  </a:lnTo>
                  <a:lnTo>
                    <a:pt x="853" y="576"/>
                  </a:lnTo>
                  <a:lnTo>
                    <a:pt x="845" y="595"/>
                  </a:lnTo>
                  <a:lnTo>
                    <a:pt x="838" y="614"/>
                  </a:lnTo>
                  <a:lnTo>
                    <a:pt x="829" y="632"/>
                  </a:lnTo>
                  <a:lnTo>
                    <a:pt x="821" y="651"/>
                  </a:lnTo>
                  <a:lnTo>
                    <a:pt x="810" y="668"/>
                  </a:lnTo>
                  <a:lnTo>
                    <a:pt x="799" y="685"/>
                  </a:lnTo>
                  <a:lnTo>
                    <a:pt x="788" y="702"/>
                  </a:lnTo>
                  <a:lnTo>
                    <a:pt x="775" y="718"/>
                  </a:lnTo>
                  <a:lnTo>
                    <a:pt x="762" y="733"/>
                  </a:lnTo>
                  <a:lnTo>
                    <a:pt x="748" y="748"/>
                  </a:lnTo>
                  <a:lnTo>
                    <a:pt x="733" y="762"/>
                  </a:lnTo>
                  <a:lnTo>
                    <a:pt x="718" y="775"/>
                  </a:lnTo>
                  <a:lnTo>
                    <a:pt x="702" y="787"/>
                  </a:lnTo>
                  <a:lnTo>
                    <a:pt x="686" y="799"/>
                  </a:lnTo>
                  <a:lnTo>
                    <a:pt x="669" y="810"/>
                  </a:lnTo>
                  <a:lnTo>
                    <a:pt x="651" y="820"/>
                  </a:lnTo>
                  <a:lnTo>
                    <a:pt x="632" y="829"/>
                  </a:lnTo>
                  <a:lnTo>
                    <a:pt x="614" y="838"/>
                  </a:lnTo>
                  <a:lnTo>
                    <a:pt x="595" y="845"/>
                  </a:lnTo>
                  <a:lnTo>
                    <a:pt x="576" y="852"/>
                  </a:lnTo>
                  <a:lnTo>
                    <a:pt x="555" y="857"/>
                  </a:lnTo>
                  <a:lnTo>
                    <a:pt x="535" y="862"/>
                  </a:lnTo>
                  <a:lnTo>
                    <a:pt x="515" y="866"/>
                  </a:lnTo>
                  <a:lnTo>
                    <a:pt x="493" y="869"/>
                  </a:lnTo>
                  <a:lnTo>
                    <a:pt x="472" y="870"/>
                  </a:lnTo>
                  <a:lnTo>
                    <a:pt x="451" y="871"/>
                  </a:lnTo>
                  <a:close/>
                  <a:moveTo>
                    <a:pt x="451" y="0"/>
                  </a:moveTo>
                  <a:lnTo>
                    <a:pt x="428" y="0"/>
                  </a:lnTo>
                  <a:lnTo>
                    <a:pt x="405" y="2"/>
                  </a:lnTo>
                  <a:lnTo>
                    <a:pt x="382" y="5"/>
                  </a:lnTo>
                  <a:lnTo>
                    <a:pt x="360" y="8"/>
                  </a:lnTo>
                  <a:lnTo>
                    <a:pt x="338" y="14"/>
                  </a:lnTo>
                  <a:lnTo>
                    <a:pt x="317" y="20"/>
                  </a:lnTo>
                  <a:lnTo>
                    <a:pt x="297" y="27"/>
                  </a:lnTo>
                  <a:lnTo>
                    <a:pt x="276" y="35"/>
                  </a:lnTo>
                  <a:lnTo>
                    <a:pt x="256" y="44"/>
                  </a:lnTo>
                  <a:lnTo>
                    <a:pt x="237" y="54"/>
                  </a:lnTo>
                  <a:lnTo>
                    <a:pt x="217" y="65"/>
                  </a:lnTo>
                  <a:lnTo>
                    <a:pt x="199" y="77"/>
                  </a:lnTo>
                  <a:lnTo>
                    <a:pt x="181" y="90"/>
                  </a:lnTo>
                  <a:lnTo>
                    <a:pt x="165" y="103"/>
                  </a:lnTo>
                  <a:lnTo>
                    <a:pt x="148" y="117"/>
                  </a:lnTo>
                  <a:lnTo>
                    <a:pt x="133" y="132"/>
                  </a:lnTo>
                  <a:lnTo>
                    <a:pt x="118" y="148"/>
                  </a:lnTo>
                  <a:lnTo>
                    <a:pt x="103" y="164"/>
                  </a:lnTo>
                  <a:lnTo>
                    <a:pt x="90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5" y="235"/>
                  </a:lnTo>
                  <a:lnTo>
                    <a:pt x="45" y="255"/>
                  </a:lnTo>
                  <a:lnTo>
                    <a:pt x="35" y="275"/>
                  </a:lnTo>
                  <a:lnTo>
                    <a:pt x="28" y="295"/>
                  </a:lnTo>
                  <a:lnTo>
                    <a:pt x="20" y="317"/>
                  </a:lnTo>
                  <a:lnTo>
                    <a:pt x="14" y="338"/>
                  </a:lnTo>
                  <a:lnTo>
                    <a:pt x="10" y="359"/>
                  </a:lnTo>
                  <a:lnTo>
                    <a:pt x="5" y="382"/>
                  </a:lnTo>
                  <a:lnTo>
                    <a:pt x="2" y="404"/>
                  </a:lnTo>
                  <a:lnTo>
                    <a:pt x="1" y="427"/>
                  </a:lnTo>
                  <a:lnTo>
                    <a:pt x="0" y="450"/>
                  </a:lnTo>
                  <a:lnTo>
                    <a:pt x="1" y="474"/>
                  </a:lnTo>
                  <a:lnTo>
                    <a:pt x="2" y="496"/>
                  </a:lnTo>
                  <a:lnTo>
                    <a:pt x="5" y="519"/>
                  </a:lnTo>
                  <a:lnTo>
                    <a:pt x="10" y="541"/>
                  </a:lnTo>
                  <a:lnTo>
                    <a:pt x="14" y="563"/>
                  </a:lnTo>
                  <a:lnTo>
                    <a:pt x="20" y="584"/>
                  </a:lnTo>
                  <a:lnTo>
                    <a:pt x="28" y="605"/>
                  </a:lnTo>
                  <a:lnTo>
                    <a:pt x="35" y="626"/>
                  </a:lnTo>
                  <a:lnTo>
                    <a:pt x="45" y="645"/>
                  </a:lnTo>
                  <a:lnTo>
                    <a:pt x="55" y="664"/>
                  </a:lnTo>
                  <a:lnTo>
                    <a:pt x="65" y="684"/>
                  </a:lnTo>
                  <a:lnTo>
                    <a:pt x="77" y="702"/>
                  </a:lnTo>
                  <a:lnTo>
                    <a:pt x="90" y="720"/>
                  </a:lnTo>
                  <a:lnTo>
                    <a:pt x="103" y="737"/>
                  </a:lnTo>
                  <a:lnTo>
                    <a:pt x="118" y="753"/>
                  </a:lnTo>
                  <a:lnTo>
                    <a:pt x="133" y="768"/>
                  </a:lnTo>
                  <a:lnTo>
                    <a:pt x="148" y="783"/>
                  </a:lnTo>
                  <a:lnTo>
                    <a:pt x="165" y="798"/>
                  </a:lnTo>
                  <a:lnTo>
                    <a:pt x="181" y="811"/>
                  </a:lnTo>
                  <a:lnTo>
                    <a:pt x="199" y="824"/>
                  </a:lnTo>
                  <a:lnTo>
                    <a:pt x="217" y="836"/>
                  </a:lnTo>
                  <a:lnTo>
                    <a:pt x="237" y="846"/>
                  </a:lnTo>
                  <a:lnTo>
                    <a:pt x="256" y="856"/>
                  </a:lnTo>
                  <a:lnTo>
                    <a:pt x="276" y="866"/>
                  </a:lnTo>
                  <a:lnTo>
                    <a:pt x="297" y="873"/>
                  </a:lnTo>
                  <a:lnTo>
                    <a:pt x="317" y="881"/>
                  </a:lnTo>
                  <a:lnTo>
                    <a:pt x="338" y="887"/>
                  </a:lnTo>
                  <a:lnTo>
                    <a:pt x="360" y="891"/>
                  </a:lnTo>
                  <a:lnTo>
                    <a:pt x="382" y="896"/>
                  </a:lnTo>
                  <a:lnTo>
                    <a:pt x="405" y="899"/>
                  </a:lnTo>
                  <a:lnTo>
                    <a:pt x="428" y="900"/>
                  </a:lnTo>
                  <a:lnTo>
                    <a:pt x="451" y="901"/>
                  </a:lnTo>
                  <a:lnTo>
                    <a:pt x="474" y="900"/>
                  </a:lnTo>
                  <a:lnTo>
                    <a:pt x="497" y="899"/>
                  </a:lnTo>
                  <a:lnTo>
                    <a:pt x="519" y="896"/>
                  </a:lnTo>
                  <a:lnTo>
                    <a:pt x="542" y="891"/>
                  </a:lnTo>
                  <a:lnTo>
                    <a:pt x="563" y="887"/>
                  </a:lnTo>
                  <a:lnTo>
                    <a:pt x="584" y="881"/>
                  </a:lnTo>
                  <a:lnTo>
                    <a:pt x="606" y="873"/>
                  </a:lnTo>
                  <a:lnTo>
                    <a:pt x="626" y="866"/>
                  </a:lnTo>
                  <a:lnTo>
                    <a:pt x="646" y="856"/>
                  </a:lnTo>
                  <a:lnTo>
                    <a:pt x="666" y="846"/>
                  </a:lnTo>
                  <a:lnTo>
                    <a:pt x="684" y="836"/>
                  </a:lnTo>
                  <a:lnTo>
                    <a:pt x="702" y="824"/>
                  </a:lnTo>
                  <a:lnTo>
                    <a:pt x="720" y="811"/>
                  </a:lnTo>
                  <a:lnTo>
                    <a:pt x="737" y="798"/>
                  </a:lnTo>
                  <a:lnTo>
                    <a:pt x="753" y="783"/>
                  </a:lnTo>
                  <a:lnTo>
                    <a:pt x="769" y="768"/>
                  </a:lnTo>
                  <a:lnTo>
                    <a:pt x="784" y="753"/>
                  </a:lnTo>
                  <a:lnTo>
                    <a:pt x="798" y="736"/>
                  </a:lnTo>
                  <a:lnTo>
                    <a:pt x="812" y="720"/>
                  </a:lnTo>
                  <a:lnTo>
                    <a:pt x="824" y="702"/>
                  </a:lnTo>
                  <a:lnTo>
                    <a:pt x="836" y="684"/>
                  </a:lnTo>
                  <a:lnTo>
                    <a:pt x="846" y="664"/>
                  </a:lnTo>
                  <a:lnTo>
                    <a:pt x="857" y="645"/>
                  </a:lnTo>
                  <a:lnTo>
                    <a:pt x="866" y="626"/>
                  </a:lnTo>
                  <a:lnTo>
                    <a:pt x="874" y="605"/>
                  </a:lnTo>
                  <a:lnTo>
                    <a:pt x="881" y="584"/>
                  </a:lnTo>
                  <a:lnTo>
                    <a:pt x="887" y="563"/>
                  </a:lnTo>
                  <a:lnTo>
                    <a:pt x="892" y="541"/>
                  </a:lnTo>
                  <a:lnTo>
                    <a:pt x="896" y="519"/>
                  </a:lnTo>
                  <a:lnTo>
                    <a:pt x="899" y="496"/>
                  </a:lnTo>
                  <a:lnTo>
                    <a:pt x="901" y="474"/>
                  </a:lnTo>
                  <a:lnTo>
                    <a:pt x="901" y="450"/>
                  </a:lnTo>
                  <a:lnTo>
                    <a:pt x="901" y="427"/>
                  </a:lnTo>
                  <a:lnTo>
                    <a:pt x="899" y="404"/>
                  </a:lnTo>
                  <a:lnTo>
                    <a:pt x="896" y="382"/>
                  </a:lnTo>
                  <a:lnTo>
                    <a:pt x="892" y="359"/>
                  </a:lnTo>
                  <a:lnTo>
                    <a:pt x="887" y="338"/>
                  </a:lnTo>
                  <a:lnTo>
                    <a:pt x="881" y="317"/>
                  </a:lnTo>
                  <a:lnTo>
                    <a:pt x="874" y="295"/>
                  </a:lnTo>
                  <a:lnTo>
                    <a:pt x="866" y="275"/>
                  </a:lnTo>
                  <a:lnTo>
                    <a:pt x="857" y="255"/>
                  </a:lnTo>
                  <a:lnTo>
                    <a:pt x="846" y="235"/>
                  </a:lnTo>
                  <a:lnTo>
                    <a:pt x="836" y="217"/>
                  </a:lnTo>
                  <a:lnTo>
                    <a:pt x="824" y="199"/>
                  </a:lnTo>
                  <a:lnTo>
                    <a:pt x="812" y="181"/>
                  </a:lnTo>
                  <a:lnTo>
                    <a:pt x="798" y="164"/>
                  </a:lnTo>
                  <a:lnTo>
                    <a:pt x="784" y="148"/>
                  </a:lnTo>
                  <a:lnTo>
                    <a:pt x="769" y="132"/>
                  </a:lnTo>
                  <a:lnTo>
                    <a:pt x="753" y="117"/>
                  </a:lnTo>
                  <a:lnTo>
                    <a:pt x="737" y="103"/>
                  </a:lnTo>
                  <a:lnTo>
                    <a:pt x="720" y="90"/>
                  </a:lnTo>
                  <a:lnTo>
                    <a:pt x="702" y="77"/>
                  </a:lnTo>
                  <a:lnTo>
                    <a:pt x="684" y="65"/>
                  </a:lnTo>
                  <a:lnTo>
                    <a:pt x="666" y="54"/>
                  </a:lnTo>
                  <a:lnTo>
                    <a:pt x="646" y="44"/>
                  </a:lnTo>
                  <a:lnTo>
                    <a:pt x="626" y="35"/>
                  </a:lnTo>
                  <a:lnTo>
                    <a:pt x="606" y="27"/>
                  </a:lnTo>
                  <a:lnTo>
                    <a:pt x="584" y="20"/>
                  </a:lnTo>
                  <a:lnTo>
                    <a:pt x="563" y="14"/>
                  </a:lnTo>
                  <a:lnTo>
                    <a:pt x="542" y="8"/>
                  </a:lnTo>
                  <a:lnTo>
                    <a:pt x="519" y="5"/>
                  </a:lnTo>
                  <a:lnTo>
                    <a:pt x="497" y="2"/>
                  </a:lnTo>
                  <a:lnTo>
                    <a:pt x="474" y="0"/>
                  </a:lnTo>
                  <a:lnTo>
                    <a:pt x="451" y="0"/>
                  </a:lnTo>
                  <a:lnTo>
                    <a:pt x="4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5">
              <a:extLst>
                <a:ext uri="{FF2B5EF4-FFF2-40B4-BE49-F238E27FC236}">
                  <a16:creationId xmlns="" xmlns:a16="http://schemas.microsoft.com/office/drawing/2014/main" id="{3C360325-1240-4CC8-9D7F-BCEB3474B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3794126"/>
              <a:ext cx="190500" cy="103188"/>
            </a:xfrm>
            <a:custGeom>
              <a:avLst/>
              <a:gdLst>
                <a:gd name="T0" fmla="*/ 579 w 600"/>
                <a:gd name="T1" fmla="*/ 1 h 322"/>
                <a:gd name="T2" fmla="*/ 572 w 600"/>
                <a:gd name="T3" fmla="*/ 7 h 322"/>
                <a:gd name="T4" fmla="*/ 570 w 600"/>
                <a:gd name="T5" fmla="*/ 15 h 322"/>
                <a:gd name="T6" fmla="*/ 567 w 600"/>
                <a:gd name="T7" fmla="*/ 57 h 322"/>
                <a:gd name="T8" fmla="*/ 557 w 600"/>
                <a:gd name="T9" fmla="*/ 97 h 322"/>
                <a:gd name="T10" fmla="*/ 544 w 600"/>
                <a:gd name="T11" fmla="*/ 134 h 322"/>
                <a:gd name="T12" fmla="*/ 523 w 600"/>
                <a:gd name="T13" fmla="*/ 168 h 322"/>
                <a:gd name="T14" fmla="*/ 499 w 600"/>
                <a:gd name="T15" fmla="*/ 200 h 322"/>
                <a:gd name="T16" fmla="*/ 471 w 600"/>
                <a:gd name="T17" fmla="*/ 228 h 322"/>
                <a:gd name="T18" fmla="*/ 439 w 600"/>
                <a:gd name="T19" fmla="*/ 252 h 322"/>
                <a:gd name="T20" fmla="*/ 404 w 600"/>
                <a:gd name="T21" fmla="*/ 270 h 322"/>
                <a:gd name="T22" fmla="*/ 367 w 600"/>
                <a:gd name="T23" fmla="*/ 283 h 322"/>
                <a:gd name="T24" fmla="*/ 327 w 600"/>
                <a:gd name="T25" fmla="*/ 290 h 322"/>
                <a:gd name="T26" fmla="*/ 286 w 600"/>
                <a:gd name="T27" fmla="*/ 291 h 322"/>
                <a:gd name="T28" fmla="*/ 246 w 600"/>
                <a:gd name="T29" fmla="*/ 286 h 322"/>
                <a:gd name="T30" fmla="*/ 208 w 600"/>
                <a:gd name="T31" fmla="*/ 275 h 322"/>
                <a:gd name="T32" fmla="*/ 172 w 600"/>
                <a:gd name="T33" fmla="*/ 258 h 322"/>
                <a:gd name="T34" fmla="*/ 139 w 600"/>
                <a:gd name="T35" fmla="*/ 236 h 322"/>
                <a:gd name="T36" fmla="*/ 110 w 600"/>
                <a:gd name="T37" fmla="*/ 210 h 322"/>
                <a:gd name="T38" fmla="*/ 85 w 600"/>
                <a:gd name="T39" fmla="*/ 180 h 322"/>
                <a:gd name="T40" fmla="*/ 63 w 600"/>
                <a:gd name="T41" fmla="*/ 146 h 322"/>
                <a:gd name="T42" fmla="*/ 46 w 600"/>
                <a:gd name="T43" fmla="*/ 110 h 322"/>
                <a:gd name="T44" fmla="*/ 35 w 600"/>
                <a:gd name="T45" fmla="*/ 70 h 322"/>
                <a:gd name="T46" fmla="*/ 30 w 600"/>
                <a:gd name="T47" fmla="*/ 29 h 322"/>
                <a:gd name="T48" fmla="*/ 29 w 600"/>
                <a:gd name="T49" fmla="*/ 9 h 322"/>
                <a:gd name="T50" fmla="*/ 22 w 600"/>
                <a:gd name="T51" fmla="*/ 3 h 322"/>
                <a:gd name="T52" fmla="*/ 15 w 600"/>
                <a:gd name="T53" fmla="*/ 0 h 322"/>
                <a:gd name="T54" fmla="*/ 6 w 600"/>
                <a:gd name="T55" fmla="*/ 3 h 322"/>
                <a:gd name="T56" fmla="*/ 1 w 600"/>
                <a:gd name="T57" fmla="*/ 9 h 322"/>
                <a:gd name="T58" fmla="*/ 0 w 600"/>
                <a:gd name="T59" fmla="*/ 30 h 322"/>
                <a:gd name="T60" fmla="*/ 5 w 600"/>
                <a:gd name="T61" fmla="*/ 76 h 322"/>
                <a:gd name="T62" fmla="*/ 18 w 600"/>
                <a:gd name="T63" fmla="*/ 119 h 322"/>
                <a:gd name="T64" fmla="*/ 36 w 600"/>
                <a:gd name="T65" fmla="*/ 160 h 322"/>
                <a:gd name="T66" fmla="*/ 60 w 600"/>
                <a:gd name="T67" fmla="*/ 197 h 322"/>
                <a:gd name="T68" fmla="*/ 89 w 600"/>
                <a:gd name="T69" fmla="*/ 232 h 322"/>
                <a:gd name="T70" fmla="*/ 122 w 600"/>
                <a:gd name="T71" fmla="*/ 260 h 322"/>
                <a:gd name="T72" fmla="*/ 158 w 600"/>
                <a:gd name="T73" fmla="*/ 284 h 322"/>
                <a:gd name="T74" fmla="*/ 198 w 600"/>
                <a:gd name="T75" fmla="*/ 303 h 322"/>
                <a:gd name="T76" fmla="*/ 240 w 600"/>
                <a:gd name="T77" fmla="*/ 316 h 322"/>
                <a:gd name="T78" fmla="*/ 285 w 600"/>
                <a:gd name="T79" fmla="*/ 321 h 322"/>
                <a:gd name="T80" fmla="*/ 330 w 600"/>
                <a:gd name="T81" fmla="*/ 320 h 322"/>
                <a:gd name="T82" fmla="*/ 373 w 600"/>
                <a:gd name="T83" fmla="*/ 312 h 322"/>
                <a:gd name="T84" fmla="*/ 415 w 600"/>
                <a:gd name="T85" fmla="*/ 298 h 322"/>
                <a:gd name="T86" fmla="*/ 455 w 600"/>
                <a:gd name="T87" fmla="*/ 276 h 322"/>
                <a:gd name="T88" fmla="*/ 490 w 600"/>
                <a:gd name="T89" fmla="*/ 251 h 322"/>
                <a:gd name="T90" fmla="*/ 521 w 600"/>
                <a:gd name="T91" fmla="*/ 221 h 322"/>
                <a:gd name="T92" fmla="*/ 548 w 600"/>
                <a:gd name="T93" fmla="*/ 186 h 322"/>
                <a:gd name="T94" fmla="*/ 570 w 600"/>
                <a:gd name="T95" fmla="*/ 147 h 322"/>
                <a:gd name="T96" fmla="*/ 586 w 600"/>
                <a:gd name="T97" fmla="*/ 105 h 322"/>
                <a:gd name="T98" fmla="*/ 597 w 600"/>
                <a:gd name="T99" fmla="*/ 61 h 322"/>
                <a:gd name="T100" fmla="*/ 600 w 600"/>
                <a:gd name="T101" fmla="*/ 15 h 322"/>
                <a:gd name="T102" fmla="*/ 598 w 600"/>
                <a:gd name="T103" fmla="*/ 7 h 322"/>
                <a:gd name="T104" fmla="*/ 591 w 600"/>
                <a:gd name="T105" fmla="*/ 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0" h="322">
                  <a:moveTo>
                    <a:pt x="585" y="0"/>
                  </a:moveTo>
                  <a:lnTo>
                    <a:pt x="582" y="0"/>
                  </a:lnTo>
                  <a:lnTo>
                    <a:pt x="579" y="1"/>
                  </a:lnTo>
                  <a:lnTo>
                    <a:pt x="577" y="3"/>
                  </a:lnTo>
                  <a:lnTo>
                    <a:pt x="575" y="5"/>
                  </a:lnTo>
                  <a:lnTo>
                    <a:pt x="572" y="7"/>
                  </a:lnTo>
                  <a:lnTo>
                    <a:pt x="571" y="9"/>
                  </a:lnTo>
                  <a:lnTo>
                    <a:pt x="570" y="12"/>
                  </a:lnTo>
                  <a:lnTo>
                    <a:pt x="570" y="15"/>
                  </a:lnTo>
                  <a:lnTo>
                    <a:pt x="570" y="29"/>
                  </a:lnTo>
                  <a:lnTo>
                    <a:pt x="569" y="43"/>
                  </a:lnTo>
                  <a:lnTo>
                    <a:pt x="567" y="57"/>
                  </a:lnTo>
                  <a:lnTo>
                    <a:pt x="565" y="70"/>
                  </a:lnTo>
                  <a:lnTo>
                    <a:pt x="562" y="84"/>
                  </a:lnTo>
                  <a:lnTo>
                    <a:pt x="557" y="97"/>
                  </a:lnTo>
                  <a:lnTo>
                    <a:pt x="553" y="110"/>
                  </a:lnTo>
                  <a:lnTo>
                    <a:pt x="549" y="121"/>
                  </a:lnTo>
                  <a:lnTo>
                    <a:pt x="544" y="134"/>
                  </a:lnTo>
                  <a:lnTo>
                    <a:pt x="537" y="146"/>
                  </a:lnTo>
                  <a:lnTo>
                    <a:pt x="531" y="158"/>
                  </a:lnTo>
                  <a:lnTo>
                    <a:pt x="523" y="168"/>
                  </a:lnTo>
                  <a:lnTo>
                    <a:pt x="516" y="180"/>
                  </a:lnTo>
                  <a:lnTo>
                    <a:pt x="507" y="190"/>
                  </a:lnTo>
                  <a:lnTo>
                    <a:pt x="499" y="200"/>
                  </a:lnTo>
                  <a:lnTo>
                    <a:pt x="490" y="210"/>
                  </a:lnTo>
                  <a:lnTo>
                    <a:pt x="480" y="219"/>
                  </a:lnTo>
                  <a:lnTo>
                    <a:pt x="471" y="228"/>
                  </a:lnTo>
                  <a:lnTo>
                    <a:pt x="460" y="236"/>
                  </a:lnTo>
                  <a:lnTo>
                    <a:pt x="449" y="244"/>
                  </a:lnTo>
                  <a:lnTo>
                    <a:pt x="439" y="252"/>
                  </a:lnTo>
                  <a:lnTo>
                    <a:pt x="428" y="258"/>
                  </a:lnTo>
                  <a:lnTo>
                    <a:pt x="416" y="265"/>
                  </a:lnTo>
                  <a:lnTo>
                    <a:pt x="404" y="270"/>
                  </a:lnTo>
                  <a:lnTo>
                    <a:pt x="392" y="275"/>
                  </a:lnTo>
                  <a:lnTo>
                    <a:pt x="379" y="280"/>
                  </a:lnTo>
                  <a:lnTo>
                    <a:pt x="367" y="283"/>
                  </a:lnTo>
                  <a:lnTo>
                    <a:pt x="353" y="286"/>
                  </a:lnTo>
                  <a:lnTo>
                    <a:pt x="340" y="289"/>
                  </a:lnTo>
                  <a:lnTo>
                    <a:pt x="327" y="290"/>
                  </a:lnTo>
                  <a:lnTo>
                    <a:pt x="313" y="291"/>
                  </a:lnTo>
                  <a:lnTo>
                    <a:pt x="300" y="293"/>
                  </a:lnTo>
                  <a:lnTo>
                    <a:pt x="286" y="291"/>
                  </a:lnTo>
                  <a:lnTo>
                    <a:pt x="273" y="290"/>
                  </a:lnTo>
                  <a:lnTo>
                    <a:pt x="259" y="289"/>
                  </a:lnTo>
                  <a:lnTo>
                    <a:pt x="246" y="286"/>
                  </a:lnTo>
                  <a:lnTo>
                    <a:pt x="233" y="283"/>
                  </a:lnTo>
                  <a:lnTo>
                    <a:pt x="220" y="280"/>
                  </a:lnTo>
                  <a:lnTo>
                    <a:pt x="208" y="275"/>
                  </a:lnTo>
                  <a:lnTo>
                    <a:pt x="196" y="270"/>
                  </a:lnTo>
                  <a:lnTo>
                    <a:pt x="184" y="265"/>
                  </a:lnTo>
                  <a:lnTo>
                    <a:pt x="172" y="258"/>
                  </a:lnTo>
                  <a:lnTo>
                    <a:pt x="160" y="252"/>
                  </a:lnTo>
                  <a:lnTo>
                    <a:pt x="150" y="244"/>
                  </a:lnTo>
                  <a:lnTo>
                    <a:pt x="139" y="236"/>
                  </a:lnTo>
                  <a:lnTo>
                    <a:pt x="129" y="228"/>
                  </a:lnTo>
                  <a:lnTo>
                    <a:pt x="119" y="219"/>
                  </a:lnTo>
                  <a:lnTo>
                    <a:pt x="110" y="210"/>
                  </a:lnTo>
                  <a:lnTo>
                    <a:pt x="101" y="200"/>
                  </a:lnTo>
                  <a:lnTo>
                    <a:pt x="92" y="190"/>
                  </a:lnTo>
                  <a:lnTo>
                    <a:pt x="85" y="180"/>
                  </a:lnTo>
                  <a:lnTo>
                    <a:pt x="76" y="168"/>
                  </a:lnTo>
                  <a:lnTo>
                    <a:pt x="70" y="158"/>
                  </a:lnTo>
                  <a:lnTo>
                    <a:pt x="63" y="146"/>
                  </a:lnTo>
                  <a:lnTo>
                    <a:pt x="57" y="134"/>
                  </a:lnTo>
                  <a:lnTo>
                    <a:pt x="51" y="121"/>
                  </a:lnTo>
                  <a:lnTo>
                    <a:pt x="46" y="110"/>
                  </a:lnTo>
                  <a:lnTo>
                    <a:pt x="42" y="97"/>
                  </a:lnTo>
                  <a:lnTo>
                    <a:pt x="39" y="84"/>
                  </a:lnTo>
                  <a:lnTo>
                    <a:pt x="35" y="70"/>
                  </a:lnTo>
                  <a:lnTo>
                    <a:pt x="33" y="57"/>
                  </a:lnTo>
                  <a:lnTo>
                    <a:pt x="31" y="43"/>
                  </a:lnTo>
                  <a:lnTo>
                    <a:pt x="30" y="29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2" y="3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" y="46"/>
                  </a:lnTo>
                  <a:lnTo>
                    <a:pt x="3" y="61"/>
                  </a:lnTo>
                  <a:lnTo>
                    <a:pt x="5" y="76"/>
                  </a:lnTo>
                  <a:lnTo>
                    <a:pt x="10" y="91"/>
                  </a:lnTo>
                  <a:lnTo>
                    <a:pt x="13" y="105"/>
                  </a:lnTo>
                  <a:lnTo>
                    <a:pt x="18" y="119"/>
                  </a:lnTo>
                  <a:lnTo>
                    <a:pt x="24" y="133"/>
                  </a:lnTo>
                  <a:lnTo>
                    <a:pt x="30" y="147"/>
                  </a:lnTo>
                  <a:lnTo>
                    <a:pt x="36" y="160"/>
                  </a:lnTo>
                  <a:lnTo>
                    <a:pt x="44" y="173"/>
                  </a:lnTo>
                  <a:lnTo>
                    <a:pt x="51" y="186"/>
                  </a:lnTo>
                  <a:lnTo>
                    <a:pt x="60" y="197"/>
                  </a:lnTo>
                  <a:lnTo>
                    <a:pt x="70" y="209"/>
                  </a:lnTo>
                  <a:lnTo>
                    <a:pt x="78" y="221"/>
                  </a:lnTo>
                  <a:lnTo>
                    <a:pt x="89" y="232"/>
                  </a:lnTo>
                  <a:lnTo>
                    <a:pt x="99" y="241"/>
                  </a:lnTo>
                  <a:lnTo>
                    <a:pt x="110" y="251"/>
                  </a:lnTo>
                  <a:lnTo>
                    <a:pt x="122" y="260"/>
                  </a:lnTo>
                  <a:lnTo>
                    <a:pt x="134" y="269"/>
                  </a:lnTo>
                  <a:lnTo>
                    <a:pt x="146" y="276"/>
                  </a:lnTo>
                  <a:lnTo>
                    <a:pt x="158" y="284"/>
                  </a:lnTo>
                  <a:lnTo>
                    <a:pt x="171" y="291"/>
                  </a:lnTo>
                  <a:lnTo>
                    <a:pt x="184" y="298"/>
                  </a:lnTo>
                  <a:lnTo>
                    <a:pt x="198" y="303"/>
                  </a:lnTo>
                  <a:lnTo>
                    <a:pt x="212" y="309"/>
                  </a:lnTo>
                  <a:lnTo>
                    <a:pt x="226" y="312"/>
                  </a:lnTo>
                  <a:lnTo>
                    <a:pt x="240" y="316"/>
                  </a:lnTo>
                  <a:lnTo>
                    <a:pt x="255" y="318"/>
                  </a:lnTo>
                  <a:lnTo>
                    <a:pt x="270" y="320"/>
                  </a:lnTo>
                  <a:lnTo>
                    <a:pt x="285" y="321"/>
                  </a:lnTo>
                  <a:lnTo>
                    <a:pt x="300" y="322"/>
                  </a:lnTo>
                  <a:lnTo>
                    <a:pt x="315" y="321"/>
                  </a:lnTo>
                  <a:lnTo>
                    <a:pt x="330" y="320"/>
                  </a:lnTo>
                  <a:lnTo>
                    <a:pt x="345" y="318"/>
                  </a:lnTo>
                  <a:lnTo>
                    <a:pt x="360" y="316"/>
                  </a:lnTo>
                  <a:lnTo>
                    <a:pt x="373" y="312"/>
                  </a:lnTo>
                  <a:lnTo>
                    <a:pt x="388" y="308"/>
                  </a:lnTo>
                  <a:lnTo>
                    <a:pt x="402" y="303"/>
                  </a:lnTo>
                  <a:lnTo>
                    <a:pt x="415" y="298"/>
                  </a:lnTo>
                  <a:lnTo>
                    <a:pt x="429" y="291"/>
                  </a:lnTo>
                  <a:lnTo>
                    <a:pt x="442" y="284"/>
                  </a:lnTo>
                  <a:lnTo>
                    <a:pt x="455" y="276"/>
                  </a:lnTo>
                  <a:lnTo>
                    <a:pt x="467" y="269"/>
                  </a:lnTo>
                  <a:lnTo>
                    <a:pt x="478" y="260"/>
                  </a:lnTo>
                  <a:lnTo>
                    <a:pt x="490" y="251"/>
                  </a:lnTo>
                  <a:lnTo>
                    <a:pt x="501" y="241"/>
                  </a:lnTo>
                  <a:lnTo>
                    <a:pt x="511" y="232"/>
                  </a:lnTo>
                  <a:lnTo>
                    <a:pt x="521" y="221"/>
                  </a:lnTo>
                  <a:lnTo>
                    <a:pt x="531" y="209"/>
                  </a:lnTo>
                  <a:lnTo>
                    <a:pt x="539" y="197"/>
                  </a:lnTo>
                  <a:lnTo>
                    <a:pt x="548" y="186"/>
                  </a:lnTo>
                  <a:lnTo>
                    <a:pt x="556" y="173"/>
                  </a:lnTo>
                  <a:lnTo>
                    <a:pt x="563" y="160"/>
                  </a:lnTo>
                  <a:lnTo>
                    <a:pt x="570" y="147"/>
                  </a:lnTo>
                  <a:lnTo>
                    <a:pt x="576" y="133"/>
                  </a:lnTo>
                  <a:lnTo>
                    <a:pt x="582" y="119"/>
                  </a:lnTo>
                  <a:lnTo>
                    <a:pt x="586" y="105"/>
                  </a:lnTo>
                  <a:lnTo>
                    <a:pt x="591" y="91"/>
                  </a:lnTo>
                  <a:lnTo>
                    <a:pt x="594" y="76"/>
                  </a:lnTo>
                  <a:lnTo>
                    <a:pt x="597" y="61"/>
                  </a:lnTo>
                  <a:lnTo>
                    <a:pt x="598" y="46"/>
                  </a:lnTo>
                  <a:lnTo>
                    <a:pt x="600" y="30"/>
                  </a:lnTo>
                  <a:lnTo>
                    <a:pt x="600" y="15"/>
                  </a:lnTo>
                  <a:lnTo>
                    <a:pt x="600" y="12"/>
                  </a:lnTo>
                  <a:lnTo>
                    <a:pt x="599" y="9"/>
                  </a:lnTo>
                  <a:lnTo>
                    <a:pt x="598" y="7"/>
                  </a:lnTo>
                  <a:lnTo>
                    <a:pt x="596" y="5"/>
                  </a:lnTo>
                  <a:lnTo>
                    <a:pt x="594" y="3"/>
                  </a:lnTo>
                  <a:lnTo>
                    <a:pt x="591" y="1"/>
                  </a:lnTo>
                  <a:lnTo>
                    <a:pt x="588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6">
              <a:extLst>
                <a:ext uri="{FF2B5EF4-FFF2-40B4-BE49-F238E27FC236}">
                  <a16:creationId xmlns="" xmlns:a16="http://schemas.microsoft.com/office/drawing/2014/main" id="{DCCC87F9-891A-496D-B991-5AAE257E9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8238" y="3736976"/>
              <a:ext cx="61913" cy="33338"/>
            </a:xfrm>
            <a:custGeom>
              <a:avLst/>
              <a:gdLst>
                <a:gd name="T0" fmla="*/ 17 w 195"/>
                <a:gd name="T1" fmla="*/ 106 h 107"/>
                <a:gd name="T2" fmla="*/ 22 w 195"/>
                <a:gd name="T3" fmla="*/ 104 h 107"/>
                <a:gd name="T4" fmla="*/ 27 w 195"/>
                <a:gd name="T5" fmla="*/ 100 h 107"/>
                <a:gd name="T6" fmla="*/ 29 w 195"/>
                <a:gd name="T7" fmla="*/ 95 h 107"/>
                <a:gd name="T8" fmla="*/ 30 w 195"/>
                <a:gd name="T9" fmla="*/ 86 h 107"/>
                <a:gd name="T10" fmla="*/ 33 w 195"/>
                <a:gd name="T11" fmla="*/ 73 h 107"/>
                <a:gd name="T12" fmla="*/ 40 w 195"/>
                <a:gd name="T13" fmla="*/ 63 h 107"/>
                <a:gd name="T14" fmla="*/ 47 w 195"/>
                <a:gd name="T15" fmla="*/ 53 h 107"/>
                <a:gd name="T16" fmla="*/ 63 w 195"/>
                <a:gd name="T17" fmla="*/ 41 h 107"/>
                <a:gd name="T18" fmla="*/ 81 w 195"/>
                <a:gd name="T19" fmla="*/ 34 h 107"/>
                <a:gd name="T20" fmla="*/ 93 w 195"/>
                <a:gd name="T21" fmla="*/ 31 h 107"/>
                <a:gd name="T22" fmla="*/ 106 w 195"/>
                <a:gd name="T23" fmla="*/ 31 h 107"/>
                <a:gd name="T24" fmla="*/ 119 w 195"/>
                <a:gd name="T25" fmla="*/ 34 h 107"/>
                <a:gd name="T26" fmla="*/ 130 w 195"/>
                <a:gd name="T27" fmla="*/ 38 h 107"/>
                <a:gd name="T28" fmla="*/ 140 w 195"/>
                <a:gd name="T29" fmla="*/ 45 h 107"/>
                <a:gd name="T30" fmla="*/ 150 w 195"/>
                <a:gd name="T31" fmla="*/ 54 h 107"/>
                <a:gd name="T32" fmla="*/ 156 w 195"/>
                <a:gd name="T33" fmla="*/ 64 h 107"/>
                <a:gd name="T34" fmla="*/ 162 w 195"/>
                <a:gd name="T35" fmla="*/ 74 h 107"/>
                <a:gd name="T36" fmla="*/ 165 w 195"/>
                <a:gd name="T37" fmla="*/ 86 h 107"/>
                <a:gd name="T38" fmla="*/ 165 w 195"/>
                <a:gd name="T39" fmla="*/ 95 h 107"/>
                <a:gd name="T40" fmla="*/ 167 w 195"/>
                <a:gd name="T41" fmla="*/ 100 h 107"/>
                <a:gd name="T42" fmla="*/ 171 w 195"/>
                <a:gd name="T43" fmla="*/ 104 h 107"/>
                <a:gd name="T44" fmla="*/ 176 w 195"/>
                <a:gd name="T45" fmla="*/ 106 h 107"/>
                <a:gd name="T46" fmla="*/ 183 w 195"/>
                <a:gd name="T47" fmla="*/ 106 h 107"/>
                <a:gd name="T48" fmla="*/ 188 w 195"/>
                <a:gd name="T49" fmla="*/ 104 h 107"/>
                <a:gd name="T50" fmla="*/ 193 w 195"/>
                <a:gd name="T51" fmla="*/ 100 h 107"/>
                <a:gd name="T52" fmla="*/ 195 w 195"/>
                <a:gd name="T53" fmla="*/ 95 h 107"/>
                <a:gd name="T54" fmla="*/ 195 w 195"/>
                <a:gd name="T55" fmla="*/ 83 h 107"/>
                <a:gd name="T56" fmla="*/ 190 w 195"/>
                <a:gd name="T57" fmla="*/ 66 h 107"/>
                <a:gd name="T58" fmla="*/ 183 w 195"/>
                <a:gd name="T59" fmla="*/ 50 h 107"/>
                <a:gd name="T60" fmla="*/ 172 w 195"/>
                <a:gd name="T61" fmla="*/ 35 h 107"/>
                <a:gd name="T62" fmla="*/ 159 w 195"/>
                <a:gd name="T63" fmla="*/ 22 h 107"/>
                <a:gd name="T64" fmla="*/ 144 w 195"/>
                <a:gd name="T65" fmla="*/ 12 h 107"/>
                <a:gd name="T66" fmla="*/ 127 w 195"/>
                <a:gd name="T67" fmla="*/ 5 h 107"/>
                <a:gd name="T68" fmla="*/ 109 w 195"/>
                <a:gd name="T69" fmla="*/ 2 h 107"/>
                <a:gd name="T70" fmla="*/ 91 w 195"/>
                <a:gd name="T71" fmla="*/ 2 h 107"/>
                <a:gd name="T72" fmla="*/ 73 w 195"/>
                <a:gd name="T73" fmla="*/ 5 h 107"/>
                <a:gd name="T74" fmla="*/ 56 w 195"/>
                <a:gd name="T75" fmla="*/ 11 h 107"/>
                <a:gd name="T76" fmla="*/ 40 w 195"/>
                <a:gd name="T77" fmla="*/ 21 h 107"/>
                <a:gd name="T78" fmla="*/ 25 w 195"/>
                <a:gd name="T79" fmla="*/ 34 h 107"/>
                <a:gd name="T80" fmla="*/ 13 w 195"/>
                <a:gd name="T81" fmla="*/ 48 h 107"/>
                <a:gd name="T82" fmla="*/ 4 w 195"/>
                <a:gd name="T83" fmla="*/ 65 h 107"/>
                <a:gd name="T84" fmla="*/ 0 w 195"/>
                <a:gd name="T85" fmla="*/ 83 h 107"/>
                <a:gd name="T86" fmla="*/ 0 w 195"/>
                <a:gd name="T87" fmla="*/ 95 h 107"/>
                <a:gd name="T88" fmla="*/ 2 w 195"/>
                <a:gd name="T89" fmla="*/ 100 h 107"/>
                <a:gd name="T90" fmla="*/ 6 w 195"/>
                <a:gd name="T91" fmla="*/ 104 h 107"/>
                <a:gd name="T92" fmla="*/ 12 w 195"/>
                <a:gd name="T93" fmla="*/ 106 h 107"/>
                <a:gd name="T94" fmla="*/ 15 w 195"/>
                <a:gd name="T9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5" h="107">
                  <a:moveTo>
                    <a:pt x="15" y="107"/>
                  </a:moveTo>
                  <a:lnTo>
                    <a:pt x="17" y="106"/>
                  </a:lnTo>
                  <a:lnTo>
                    <a:pt x="20" y="106"/>
                  </a:lnTo>
                  <a:lnTo>
                    <a:pt x="22" y="104"/>
                  </a:lnTo>
                  <a:lnTo>
                    <a:pt x="26" y="103"/>
                  </a:lnTo>
                  <a:lnTo>
                    <a:pt x="27" y="100"/>
                  </a:lnTo>
                  <a:lnTo>
                    <a:pt x="29" y="98"/>
                  </a:lnTo>
                  <a:lnTo>
                    <a:pt x="29" y="95"/>
                  </a:lnTo>
                  <a:lnTo>
                    <a:pt x="30" y="92"/>
                  </a:lnTo>
                  <a:lnTo>
                    <a:pt x="30" y="86"/>
                  </a:lnTo>
                  <a:lnTo>
                    <a:pt x="31" y="80"/>
                  </a:lnTo>
                  <a:lnTo>
                    <a:pt x="33" y="73"/>
                  </a:lnTo>
                  <a:lnTo>
                    <a:pt x="36" y="68"/>
                  </a:lnTo>
                  <a:lnTo>
                    <a:pt x="40" y="63"/>
                  </a:lnTo>
                  <a:lnTo>
                    <a:pt x="43" y="57"/>
                  </a:lnTo>
                  <a:lnTo>
                    <a:pt x="47" y="53"/>
                  </a:lnTo>
                  <a:lnTo>
                    <a:pt x="52" y="49"/>
                  </a:lnTo>
                  <a:lnTo>
                    <a:pt x="63" y="41"/>
                  </a:lnTo>
                  <a:lnTo>
                    <a:pt x="75" y="36"/>
                  </a:lnTo>
                  <a:lnTo>
                    <a:pt x="81" y="34"/>
                  </a:lnTo>
                  <a:lnTo>
                    <a:pt x="88" y="31"/>
                  </a:lnTo>
                  <a:lnTo>
                    <a:pt x="93" y="31"/>
                  </a:lnTo>
                  <a:lnTo>
                    <a:pt x="99" y="30"/>
                  </a:lnTo>
                  <a:lnTo>
                    <a:pt x="106" y="31"/>
                  </a:lnTo>
                  <a:lnTo>
                    <a:pt x="112" y="33"/>
                  </a:lnTo>
                  <a:lnTo>
                    <a:pt x="119" y="34"/>
                  </a:lnTo>
                  <a:lnTo>
                    <a:pt x="124" y="36"/>
                  </a:lnTo>
                  <a:lnTo>
                    <a:pt x="130" y="38"/>
                  </a:lnTo>
                  <a:lnTo>
                    <a:pt x="136" y="41"/>
                  </a:lnTo>
                  <a:lnTo>
                    <a:pt x="140" y="45"/>
                  </a:lnTo>
                  <a:lnTo>
                    <a:pt x="145" y="50"/>
                  </a:lnTo>
                  <a:lnTo>
                    <a:pt x="150" y="54"/>
                  </a:lnTo>
                  <a:lnTo>
                    <a:pt x="153" y="58"/>
                  </a:lnTo>
                  <a:lnTo>
                    <a:pt x="156" y="64"/>
                  </a:lnTo>
                  <a:lnTo>
                    <a:pt x="159" y="69"/>
                  </a:lnTo>
                  <a:lnTo>
                    <a:pt x="162" y="74"/>
                  </a:lnTo>
                  <a:lnTo>
                    <a:pt x="164" y="80"/>
                  </a:lnTo>
                  <a:lnTo>
                    <a:pt x="165" y="86"/>
                  </a:lnTo>
                  <a:lnTo>
                    <a:pt x="165" y="92"/>
                  </a:lnTo>
                  <a:lnTo>
                    <a:pt x="165" y="95"/>
                  </a:lnTo>
                  <a:lnTo>
                    <a:pt x="166" y="98"/>
                  </a:lnTo>
                  <a:lnTo>
                    <a:pt x="167" y="100"/>
                  </a:lnTo>
                  <a:lnTo>
                    <a:pt x="169" y="103"/>
                  </a:lnTo>
                  <a:lnTo>
                    <a:pt x="171" y="104"/>
                  </a:lnTo>
                  <a:lnTo>
                    <a:pt x="174" y="106"/>
                  </a:lnTo>
                  <a:lnTo>
                    <a:pt x="176" y="106"/>
                  </a:lnTo>
                  <a:lnTo>
                    <a:pt x="180" y="107"/>
                  </a:lnTo>
                  <a:lnTo>
                    <a:pt x="183" y="106"/>
                  </a:lnTo>
                  <a:lnTo>
                    <a:pt x="185" y="106"/>
                  </a:lnTo>
                  <a:lnTo>
                    <a:pt x="188" y="104"/>
                  </a:lnTo>
                  <a:lnTo>
                    <a:pt x="190" y="103"/>
                  </a:lnTo>
                  <a:lnTo>
                    <a:pt x="193" y="100"/>
                  </a:lnTo>
                  <a:lnTo>
                    <a:pt x="194" y="98"/>
                  </a:lnTo>
                  <a:lnTo>
                    <a:pt x="195" y="95"/>
                  </a:lnTo>
                  <a:lnTo>
                    <a:pt x="195" y="92"/>
                  </a:lnTo>
                  <a:lnTo>
                    <a:pt x="195" y="83"/>
                  </a:lnTo>
                  <a:lnTo>
                    <a:pt x="193" y="74"/>
                  </a:lnTo>
                  <a:lnTo>
                    <a:pt x="190" y="66"/>
                  </a:lnTo>
                  <a:lnTo>
                    <a:pt x="187" y="57"/>
                  </a:lnTo>
                  <a:lnTo>
                    <a:pt x="183" y="50"/>
                  </a:lnTo>
                  <a:lnTo>
                    <a:pt x="178" y="42"/>
                  </a:lnTo>
                  <a:lnTo>
                    <a:pt x="172" y="35"/>
                  </a:lnTo>
                  <a:lnTo>
                    <a:pt x="166" y="28"/>
                  </a:lnTo>
                  <a:lnTo>
                    <a:pt x="159" y="22"/>
                  </a:lnTo>
                  <a:lnTo>
                    <a:pt x="152" y="17"/>
                  </a:lnTo>
                  <a:lnTo>
                    <a:pt x="144" y="12"/>
                  </a:lnTo>
                  <a:lnTo>
                    <a:pt x="136" y="8"/>
                  </a:lnTo>
                  <a:lnTo>
                    <a:pt x="127" y="5"/>
                  </a:lnTo>
                  <a:lnTo>
                    <a:pt x="118" y="3"/>
                  </a:lnTo>
                  <a:lnTo>
                    <a:pt x="109" y="2"/>
                  </a:lnTo>
                  <a:lnTo>
                    <a:pt x="99" y="0"/>
                  </a:lnTo>
                  <a:lnTo>
                    <a:pt x="91" y="2"/>
                  </a:lnTo>
                  <a:lnTo>
                    <a:pt x="81" y="3"/>
                  </a:lnTo>
                  <a:lnTo>
                    <a:pt x="73" y="5"/>
                  </a:lnTo>
                  <a:lnTo>
                    <a:pt x="64" y="8"/>
                  </a:lnTo>
                  <a:lnTo>
                    <a:pt x="56" y="11"/>
                  </a:lnTo>
                  <a:lnTo>
                    <a:pt x="47" y="15"/>
                  </a:lnTo>
                  <a:lnTo>
                    <a:pt x="40" y="21"/>
                  </a:lnTo>
                  <a:lnTo>
                    <a:pt x="32" y="27"/>
                  </a:lnTo>
                  <a:lnTo>
                    <a:pt x="25" y="34"/>
                  </a:lnTo>
                  <a:lnTo>
                    <a:pt x="19" y="40"/>
                  </a:lnTo>
                  <a:lnTo>
                    <a:pt x="13" y="48"/>
                  </a:lnTo>
                  <a:lnTo>
                    <a:pt x="9" y="56"/>
                  </a:lnTo>
                  <a:lnTo>
                    <a:pt x="4" y="65"/>
                  </a:lnTo>
                  <a:lnTo>
                    <a:pt x="2" y="73"/>
                  </a:lnTo>
                  <a:lnTo>
                    <a:pt x="0" y="83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1" y="98"/>
                  </a:lnTo>
                  <a:lnTo>
                    <a:pt x="2" y="100"/>
                  </a:lnTo>
                  <a:lnTo>
                    <a:pt x="4" y="103"/>
                  </a:lnTo>
                  <a:lnTo>
                    <a:pt x="6" y="104"/>
                  </a:lnTo>
                  <a:lnTo>
                    <a:pt x="9" y="106"/>
                  </a:lnTo>
                  <a:lnTo>
                    <a:pt x="12" y="106"/>
                  </a:lnTo>
                  <a:lnTo>
                    <a:pt x="15" y="107"/>
                  </a:lnTo>
                  <a:lnTo>
                    <a:pt x="15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7">
              <a:extLst>
                <a:ext uri="{FF2B5EF4-FFF2-40B4-BE49-F238E27FC236}">
                  <a16:creationId xmlns="" xmlns:a16="http://schemas.microsoft.com/office/drawing/2014/main" id="{A01477B0-CB02-450B-AEAA-540F16D07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775" y="3736976"/>
              <a:ext cx="61913" cy="33338"/>
            </a:xfrm>
            <a:custGeom>
              <a:avLst/>
              <a:gdLst>
                <a:gd name="T0" fmla="*/ 19 w 196"/>
                <a:gd name="T1" fmla="*/ 106 h 107"/>
                <a:gd name="T2" fmla="*/ 24 w 196"/>
                <a:gd name="T3" fmla="*/ 104 h 107"/>
                <a:gd name="T4" fmla="*/ 28 w 196"/>
                <a:gd name="T5" fmla="*/ 100 h 107"/>
                <a:gd name="T6" fmla="*/ 30 w 196"/>
                <a:gd name="T7" fmla="*/ 95 h 107"/>
                <a:gd name="T8" fmla="*/ 32 w 196"/>
                <a:gd name="T9" fmla="*/ 86 h 107"/>
                <a:gd name="T10" fmla="*/ 34 w 196"/>
                <a:gd name="T11" fmla="*/ 74 h 107"/>
                <a:gd name="T12" fmla="*/ 39 w 196"/>
                <a:gd name="T13" fmla="*/ 64 h 107"/>
                <a:gd name="T14" fmla="*/ 46 w 196"/>
                <a:gd name="T15" fmla="*/ 54 h 107"/>
                <a:gd name="T16" fmla="*/ 55 w 196"/>
                <a:gd name="T17" fmla="*/ 45 h 107"/>
                <a:gd name="T18" fmla="*/ 66 w 196"/>
                <a:gd name="T19" fmla="*/ 38 h 107"/>
                <a:gd name="T20" fmla="*/ 78 w 196"/>
                <a:gd name="T21" fmla="*/ 34 h 107"/>
                <a:gd name="T22" fmla="*/ 89 w 196"/>
                <a:gd name="T23" fmla="*/ 31 h 107"/>
                <a:gd name="T24" fmla="*/ 102 w 196"/>
                <a:gd name="T25" fmla="*/ 31 h 107"/>
                <a:gd name="T26" fmla="*/ 115 w 196"/>
                <a:gd name="T27" fmla="*/ 34 h 107"/>
                <a:gd name="T28" fmla="*/ 132 w 196"/>
                <a:gd name="T29" fmla="*/ 41 h 107"/>
                <a:gd name="T30" fmla="*/ 148 w 196"/>
                <a:gd name="T31" fmla="*/ 53 h 107"/>
                <a:gd name="T32" fmla="*/ 157 w 196"/>
                <a:gd name="T33" fmla="*/ 63 h 107"/>
                <a:gd name="T34" fmla="*/ 162 w 196"/>
                <a:gd name="T35" fmla="*/ 73 h 107"/>
                <a:gd name="T36" fmla="*/ 165 w 196"/>
                <a:gd name="T37" fmla="*/ 86 h 107"/>
                <a:gd name="T38" fmla="*/ 166 w 196"/>
                <a:gd name="T39" fmla="*/ 95 h 107"/>
                <a:gd name="T40" fmla="*/ 168 w 196"/>
                <a:gd name="T41" fmla="*/ 100 h 107"/>
                <a:gd name="T42" fmla="*/ 173 w 196"/>
                <a:gd name="T43" fmla="*/ 104 h 107"/>
                <a:gd name="T44" fmla="*/ 178 w 196"/>
                <a:gd name="T45" fmla="*/ 106 h 107"/>
                <a:gd name="T46" fmla="*/ 185 w 196"/>
                <a:gd name="T47" fmla="*/ 106 h 107"/>
                <a:gd name="T48" fmla="*/ 190 w 196"/>
                <a:gd name="T49" fmla="*/ 104 h 107"/>
                <a:gd name="T50" fmla="*/ 193 w 196"/>
                <a:gd name="T51" fmla="*/ 100 h 107"/>
                <a:gd name="T52" fmla="*/ 196 w 196"/>
                <a:gd name="T53" fmla="*/ 95 h 107"/>
                <a:gd name="T54" fmla="*/ 195 w 196"/>
                <a:gd name="T55" fmla="*/ 83 h 107"/>
                <a:gd name="T56" fmla="*/ 191 w 196"/>
                <a:gd name="T57" fmla="*/ 65 h 107"/>
                <a:gd name="T58" fmla="*/ 182 w 196"/>
                <a:gd name="T59" fmla="*/ 48 h 107"/>
                <a:gd name="T60" fmla="*/ 171 w 196"/>
                <a:gd name="T61" fmla="*/ 34 h 107"/>
                <a:gd name="T62" fmla="*/ 157 w 196"/>
                <a:gd name="T63" fmla="*/ 21 h 107"/>
                <a:gd name="T64" fmla="*/ 141 w 196"/>
                <a:gd name="T65" fmla="*/ 11 h 107"/>
                <a:gd name="T66" fmla="*/ 124 w 196"/>
                <a:gd name="T67" fmla="*/ 5 h 107"/>
                <a:gd name="T68" fmla="*/ 105 w 196"/>
                <a:gd name="T69" fmla="*/ 2 h 107"/>
                <a:gd name="T70" fmla="*/ 87 w 196"/>
                <a:gd name="T71" fmla="*/ 2 h 107"/>
                <a:gd name="T72" fmla="*/ 69 w 196"/>
                <a:gd name="T73" fmla="*/ 5 h 107"/>
                <a:gd name="T74" fmla="*/ 52 w 196"/>
                <a:gd name="T75" fmla="*/ 12 h 107"/>
                <a:gd name="T76" fmla="*/ 37 w 196"/>
                <a:gd name="T77" fmla="*/ 22 h 107"/>
                <a:gd name="T78" fmla="*/ 23 w 196"/>
                <a:gd name="T79" fmla="*/ 35 h 107"/>
                <a:gd name="T80" fmla="*/ 13 w 196"/>
                <a:gd name="T81" fmla="*/ 50 h 107"/>
                <a:gd name="T82" fmla="*/ 6 w 196"/>
                <a:gd name="T83" fmla="*/ 66 h 107"/>
                <a:gd name="T84" fmla="*/ 2 w 196"/>
                <a:gd name="T85" fmla="*/ 83 h 107"/>
                <a:gd name="T86" fmla="*/ 2 w 196"/>
                <a:gd name="T87" fmla="*/ 95 h 107"/>
                <a:gd name="T88" fmla="*/ 4 w 196"/>
                <a:gd name="T89" fmla="*/ 100 h 107"/>
                <a:gd name="T90" fmla="*/ 8 w 196"/>
                <a:gd name="T91" fmla="*/ 104 h 107"/>
                <a:gd name="T92" fmla="*/ 13 w 196"/>
                <a:gd name="T93" fmla="*/ 106 h 107"/>
                <a:gd name="T94" fmla="*/ 15 w 196"/>
                <a:gd name="T9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6" h="107">
                  <a:moveTo>
                    <a:pt x="15" y="107"/>
                  </a:moveTo>
                  <a:lnTo>
                    <a:pt x="19" y="106"/>
                  </a:lnTo>
                  <a:lnTo>
                    <a:pt x="22" y="106"/>
                  </a:lnTo>
                  <a:lnTo>
                    <a:pt x="24" y="104"/>
                  </a:lnTo>
                  <a:lnTo>
                    <a:pt x="26" y="103"/>
                  </a:lnTo>
                  <a:lnTo>
                    <a:pt x="28" y="100"/>
                  </a:lnTo>
                  <a:lnTo>
                    <a:pt x="29" y="98"/>
                  </a:lnTo>
                  <a:lnTo>
                    <a:pt x="30" y="95"/>
                  </a:lnTo>
                  <a:lnTo>
                    <a:pt x="30" y="92"/>
                  </a:lnTo>
                  <a:lnTo>
                    <a:pt x="32" y="86"/>
                  </a:lnTo>
                  <a:lnTo>
                    <a:pt x="33" y="80"/>
                  </a:lnTo>
                  <a:lnTo>
                    <a:pt x="34" y="74"/>
                  </a:lnTo>
                  <a:lnTo>
                    <a:pt x="36" y="69"/>
                  </a:lnTo>
                  <a:lnTo>
                    <a:pt x="39" y="64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5" y="45"/>
                  </a:lnTo>
                  <a:lnTo>
                    <a:pt x="60" y="41"/>
                  </a:lnTo>
                  <a:lnTo>
                    <a:pt x="66" y="38"/>
                  </a:lnTo>
                  <a:lnTo>
                    <a:pt x="71" y="36"/>
                  </a:lnTo>
                  <a:lnTo>
                    <a:pt x="78" y="34"/>
                  </a:lnTo>
                  <a:lnTo>
                    <a:pt x="84" y="33"/>
                  </a:lnTo>
                  <a:lnTo>
                    <a:pt x="89" y="31"/>
                  </a:lnTo>
                  <a:lnTo>
                    <a:pt x="97" y="30"/>
                  </a:lnTo>
                  <a:lnTo>
                    <a:pt x="102" y="31"/>
                  </a:lnTo>
                  <a:lnTo>
                    <a:pt x="109" y="31"/>
                  </a:lnTo>
                  <a:lnTo>
                    <a:pt x="115" y="34"/>
                  </a:lnTo>
                  <a:lnTo>
                    <a:pt x="120" y="36"/>
                  </a:lnTo>
                  <a:lnTo>
                    <a:pt x="132" y="41"/>
                  </a:lnTo>
                  <a:lnTo>
                    <a:pt x="143" y="49"/>
                  </a:lnTo>
                  <a:lnTo>
                    <a:pt x="148" y="53"/>
                  </a:lnTo>
                  <a:lnTo>
                    <a:pt x="152" y="57"/>
                  </a:lnTo>
                  <a:lnTo>
                    <a:pt x="157" y="63"/>
                  </a:lnTo>
                  <a:lnTo>
                    <a:pt x="160" y="68"/>
                  </a:lnTo>
                  <a:lnTo>
                    <a:pt x="162" y="73"/>
                  </a:lnTo>
                  <a:lnTo>
                    <a:pt x="164" y="80"/>
                  </a:lnTo>
                  <a:lnTo>
                    <a:pt x="165" y="86"/>
                  </a:lnTo>
                  <a:lnTo>
                    <a:pt x="166" y="92"/>
                  </a:lnTo>
                  <a:lnTo>
                    <a:pt x="166" y="95"/>
                  </a:lnTo>
                  <a:lnTo>
                    <a:pt x="167" y="98"/>
                  </a:lnTo>
                  <a:lnTo>
                    <a:pt x="168" y="100"/>
                  </a:lnTo>
                  <a:lnTo>
                    <a:pt x="171" y="103"/>
                  </a:lnTo>
                  <a:lnTo>
                    <a:pt x="173" y="104"/>
                  </a:lnTo>
                  <a:lnTo>
                    <a:pt x="175" y="106"/>
                  </a:lnTo>
                  <a:lnTo>
                    <a:pt x="178" y="106"/>
                  </a:lnTo>
                  <a:lnTo>
                    <a:pt x="181" y="107"/>
                  </a:lnTo>
                  <a:lnTo>
                    <a:pt x="185" y="106"/>
                  </a:lnTo>
                  <a:lnTo>
                    <a:pt x="187" y="106"/>
                  </a:lnTo>
                  <a:lnTo>
                    <a:pt x="190" y="104"/>
                  </a:lnTo>
                  <a:lnTo>
                    <a:pt x="192" y="103"/>
                  </a:lnTo>
                  <a:lnTo>
                    <a:pt x="193" y="100"/>
                  </a:lnTo>
                  <a:lnTo>
                    <a:pt x="195" y="98"/>
                  </a:lnTo>
                  <a:lnTo>
                    <a:pt x="196" y="95"/>
                  </a:lnTo>
                  <a:lnTo>
                    <a:pt x="196" y="92"/>
                  </a:lnTo>
                  <a:lnTo>
                    <a:pt x="195" y="83"/>
                  </a:lnTo>
                  <a:lnTo>
                    <a:pt x="194" y="73"/>
                  </a:lnTo>
                  <a:lnTo>
                    <a:pt x="191" y="65"/>
                  </a:lnTo>
                  <a:lnTo>
                    <a:pt x="187" y="56"/>
                  </a:lnTo>
                  <a:lnTo>
                    <a:pt x="182" y="48"/>
                  </a:lnTo>
                  <a:lnTo>
                    <a:pt x="177" y="40"/>
                  </a:lnTo>
                  <a:lnTo>
                    <a:pt x="171" y="34"/>
                  </a:lnTo>
                  <a:lnTo>
                    <a:pt x="164" y="27"/>
                  </a:lnTo>
                  <a:lnTo>
                    <a:pt x="157" y="21"/>
                  </a:lnTo>
                  <a:lnTo>
                    <a:pt x="148" y="15"/>
                  </a:lnTo>
                  <a:lnTo>
                    <a:pt x="141" y="11"/>
                  </a:lnTo>
                  <a:lnTo>
                    <a:pt x="132" y="8"/>
                  </a:lnTo>
                  <a:lnTo>
                    <a:pt x="124" y="5"/>
                  </a:lnTo>
                  <a:lnTo>
                    <a:pt x="114" y="3"/>
                  </a:lnTo>
                  <a:lnTo>
                    <a:pt x="105" y="2"/>
                  </a:lnTo>
                  <a:lnTo>
                    <a:pt x="97" y="0"/>
                  </a:lnTo>
                  <a:lnTo>
                    <a:pt x="87" y="2"/>
                  </a:lnTo>
                  <a:lnTo>
                    <a:pt x="78" y="3"/>
                  </a:lnTo>
                  <a:lnTo>
                    <a:pt x="69" y="5"/>
                  </a:lnTo>
                  <a:lnTo>
                    <a:pt x="60" y="8"/>
                  </a:lnTo>
                  <a:lnTo>
                    <a:pt x="52" y="12"/>
                  </a:lnTo>
                  <a:lnTo>
                    <a:pt x="43" y="17"/>
                  </a:lnTo>
                  <a:lnTo>
                    <a:pt x="37" y="22"/>
                  </a:lnTo>
                  <a:lnTo>
                    <a:pt x="29" y="28"/>
                  </a:lnTo>
                  <a:lnTo>
                    <a:pt x="23" y="35"/>
                  </a:lnTo>
                  <a:lnTo>
                    <a:pt x="18" y="42"/>
                  </a:lnTo>
                  <a:lnTo>
                    <a:pt x="13" y="50"/>
                  </a:lnTo>
                  <a:lnTo>
                    <a:pt x="9" y="57"/>
                  </a:lnTo>
                  <a:lnTo>
                    <a:pt x="6" y="66"/>
                  </a:lnTo>
                  <a:lnTo>
                    <a:pt x="3" y="74"/>
                  </a:lnTo>
                  <a:lnTo>
                    <a:pt x="2" y="83"/>
                  </a:lnTo>
                  <a:lnTo>
                    <a:pt x="0" y="92"/>
                  </a:lnTo>
                  <a:lnTo>
                    <a:pt x="2" y="95"/>
                  </a:lnTo>
                  <a:lnTo>
                    <a:pt x="3" y="98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3" y="106"/>
                  </a:lnTo>
                  <a:lnTo>
                    <a:pt x="15" y="107"/>
                  </a:lnTo>
                  <a:lnTo>
                    <a:pt x="15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18238CCA-59BF-4A51-BEAF-9BB3B8BF4965}"/>
              </a:ext>
            </a:extLst>
          </p:cNvPr>
          <p:cNvGrpSpPr/>
          <p:nvPr/>
        </p:nvGrpSpPr>
        <p:grpSpPr>
          <a:xfrm>
            <a:off x="3475831" y="3902869"/>
            <a:ext cx="287338" cy="276225"/>
            <a:chOff x="3746500" y="1939926"/>
            <a:chExt cx="287338" cy="27622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1" name="Freeform 154">
              <a:extLst>
                <a:ext uri="{FF2B5EF4-FFF2-40B4-BE49-F238E27FC236}">
                  <a16:creationId xmlns="" xmlns:a16="http://schemas.microsoft.com/office/drawing/2014/main" id="{0DB19EAA-FA3B-46B6-AB93-D16F1D47A1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6500" y="1939926"/>
              <a:ext cx="287338" cy="147638"/>
            </a:xfrm>
            <a:custGeom>
              <a:avLst/>
              <a:gdLst>
                <a:gd name="T0" fmla="*/ 376 w 901"/>
                <a:gd name="T1" fmla="*/ 299 h 465"/>
                <a:gd name="T2" fmla="*/ 366 w 901"/>
                <a:gd name="T3" fmla="*/ 302 h 465"/>
                <a:gd name="T4" fmla="*/ 210 w 901"/>
                <a:gd name="T5" fmla="*/ 314 h 465"/>
                <a:gd name="T6" fmla="*/ 209 w 901"/>
                <a:gd name="T7" fmla="*/ 309 h 465"/>
                <a:gd name="T8" fmla="*/ 206 w 901"/>
                <a:gd name="T9" fmla="*/ 304 h 465"/>
                <a:gd name="T10" fmla="*/ 202 w 901"/>
                <a:gd name="T11" fmla="*/ 300 h 465"/>
                <a:gd name="T12" fmla="*/ 195 w 901"/>
                <a:gd name="T13" fmla="*/ 299 h 465"/>
                <a:gd name="T14" fmla="*/ 30 w 901"/>
                <a:gd name="T15" fmla="*/ 30 h 465"/>
                <a:gd name="T16" fmla="*/ 871 w 901"/>
                <a:gd name="T17" fmla="*/ 299 h 465"/>
                <a:gd name="T18" fmla="*/ 15 w 901"/>
                <a:gd name="T19" fmla="*/ 0 h 465"/>
                <a:gd name="T20" fmla="*/ 9 w 901"/>
                <a:gd name="T21" fmla="*/ 1 h 465"/>
                <a:gd name="T22" fmla="*/ 5 w 901"/>
                <a:gd name="T23" fmla="*/ 4 h 465"/>
                <a:gd name="T24" fmla="*/ 1 w 901"/>
                <a:gd name="T25" fmla="*/ 8 h 465"/>
                <a:gd name="T26" fmla="*/ 0 w 901"/>
                <a:gd name="T27" fmla="*/ 15 h 465"/>
                <a:gd name="T28" fmla="*/ 0 w 901"/>
                <a:gd name="T29" fmla="*/ 317 h 465"/>
                <a:gd name="T30" fmla="*/ 2 w 901"/>
                <a:gd name="T31" fmla="*/ 323 h 465"/>
                <a:gd name="T32" fmla="*/ 7 w 901"/>
                <a:gd name="T33" fmla="*/ 327 h 465"/>
                <a:gd name="T34" fmla="*/ 12 w 901"/>
                <a:gd name="T35" fmla="*/ 329 h 465"/>
                <a:gd name="T36" fmla="*/ 180 w 901"/>
                <a:gd name="T37" fmla="*/ 329 h 465"/>
                <a:gd name="T38" fmla="*/ 181 w 901"/>
                <a:gd name="T39" fmla="*/ 453 h 465"/>
                <a:gd name="T40" fmla="*/ 185 w 901"/>
                <a:gd name="T41" fmla="*/ 461 h 465"/>
                <a:gd name="T42" fmla="*/ 192 w 901"/>
                <a:gd name="T43" fmla="*/ 464 h 465"/>
                <a:gd name="T44" fmla="*/ 200 w 901"/>
                <a:gd name="T45" fmla="*/ 464 h 465"/>
                <a:gd name="T46" fmla="*/ 380 w 901"/>
                <a:gd name="T47" fmla="*/ 329 h 465"/>
                <a:gd name="T48" fmla="*/ 890 w 901"/>
                <a:gd name="T49" fmla="*/ 329 h 465"/>
                <a:gd name="T50" fmla="*/ 895 w 901"/>
                <a:gd name="T51" fmla="*/ 327 h 465"/>
                <a:gd name="T52" fmla="*/ 899 w 901"/>
                <a:gd name="T53" fmla="*/ 323 h 465"/>
                <a:gd name="T54" fmla="*/ 901 w 901"/>
                <a:gd name="T55" fmla="*/ 317 h 465"/>
                <a:gd name="T56" fmla="*/ 901 w 901"/>
                <a:gd name="T57" fmla="*/ 15 h 465"/>
                <a:gd name="T58" fmla="*/ 900 w 901"/>
                <a:gd name="T59" fmla="*/ 8 h 465"/>
                <a:gd name="T60" fmla="*/ 897 w 901"/>
                <a:gd name="T61" fmla="*/ 4 h 465"/>
                <a:gd name="T62" fmla="*/ 892 w 901"/>
                <a:gd name="T63" fmla="*/ 1 h 465"/>
                <a:gd name="T64" fmla="*/ 886 w 901"/>
                <a:gd name="T65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1" h="465">
                  <a:moveTo>
                    <a:pt x="871" y="299"/>
                  </a:moveTo>
                  <a:lnTo>
                    <a:pt x="376" y="299"/>
                  </a:lnTo>
                  <a:lnTo>
                    <a:pt x="371" y="300"/>
                  </a:lnTo>
                  <a:lnTo>
                    <a:pt x="366" y="302"/>
                  </a:lnTo>
                  <a:lnTo>
                    <a:pt x="210" y="420"/>
                  </a:lnTo>
                  <a:lnTo>
                    <a:pt x="210" y="314"/>
                  </a:lnTo>
                  <a:lnTo>
                    <a:pt x="210" y="311"/>
                  </a:lnTo>
                  <a:lnTo>
                    <a:pt x="209" y="309"/>
                  </a:lnTo>
                  <a:lnTo>
                    <a:pt x="208" y="306"/>
                  </a:lnTo>
                  <a:lnTo>
                    <a:pt x="206" y="304"/>
                  </a:lnTo>
                  <a:lnTo>
                    <a:pt x="204" y="302"/>
                  </a:lnTo>
                  <a:lnTo>
                    <a:pt x="202" y="300"/>
                  </a:lnTo>
                  <a:lnTo>
                    <a:pt x="198" y="300"/>
                  </a:lnTo>
                  <a:lnTo>
                    <a:pt x="195" y="299"/>
                  </a:lnTo>
                  <a:lnTo>
                    <a:pt x="30" y="299"/>
                  </a:lnTo>
                  <a:lnTo>
                    <a:pt x="30" y="30"/>
                  </a:lnTo>
                  <a:lnTo>
                    <a:pt x="871" y="30"/>
                  </a:lnTo>
                  <a:lnTo>
                    <a:pt x="871" y="299"/>
                  </a:lnTo>
                  <a:close/>
                  <a:moveTo>
                    <a:pt x="88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1" y="321"/>
                  </a:lnTo>
                  <a:lnTo>
                    <a:pt x="2" y="323"/>
                  </a:lnTo>
                  <a:lnTo>
                    <a:pt x="5" y="325"/>
                  </a:lnTo>
                  <a:lnTo>
                    <a:pt x="7" y="327"/>
                  </a:lnTo>
                  <a:lnTo>
                    <a:pt x="9" y="328"/>
                  </a:lnTo>
                  <a:lnTo>
                    <a:pt x="12" y="329"/>
                  </a:lnTo>
                  <a:lnTo>
                    <a:pt x="15" y="329"/>
                  </a:lnTo>
                  <a:lnTo>
                    <a:pt x="180" y="329"/>
                  </a:lnTo>
                  <a:lnTo>
                    <a:pt x="180" y="450"/>
                  </a:lnTo>
                  <a:lnTo>
                    <a:pt x="181" y="453"/>
                  </a:lnTo>
                  <a:lnTo>
                    <a:pt x="182" y="458"/>
                  </a:lnTo>
                  <a:lnTo>
                    <a:pt x="185" y="461"/>
                  </a:lnTo>
                  <a:lnTo>
                    <a:pt x="189" y="463"/>
                  </a:lnTo>
                  <a:lnTo>
                    <a:pt x="192" y="464"/>
                  </a:lnTo>
                  <a:lnTo>
                    <a:pt x="195" y="465"/>
                  </a:lnTo>
                  <a:lnTo>
                    <a:pt x="200" y="464"/>
                  </a:lnTo>
                  <a:lnTo>
                    <a:pt x="205" y="462"/>
                  </a:lnTo>
                  <a:lnTo>
                    <a:pt x="380" y="329"/>
                  </a:lnTo>
                  <a:lnTo>
                    <a:pt x="886" y="329"/>
                  </a:lnTo>
                  <a:lnTo>
                    <a:pt x="890" y="329"/>
                  </a:lnTo>
                  <a:lnTo>
                    <a:pt x="892" y="328"/>
                  </a:lnTo>
                  <a:lnTo>
                    <a:pt x="895" y="327"/>
                  </a:lnTo>
                  <a:lnTo>
                    <a:pt x="897" y="325"/>
                  </a:lnTo>
                  <a:lnTo>
                    <a:pt x="899" y="323"/>
                  </a:lnTo>
                  <a:lnTo>
                    <a:pt x="900" y="321"/>
                  </a:lnTo>
                  <a:lnTo>
                    <a:pt x="901" y="317"/>
                  </a:lnTo>
                  <a:lnTo>
                    <a:pt x="901" y="314"/>
                  </a:lnTo>
                  <a:lnTo>
                    <a:pt x="901" y="15"/>
                  </a:lnTo>
                  <a:lnTo>
                    <a:pt x="901" y="11"/>
                  </a:lnTo>
                  <a:lnTo>
                    <a:pt x="900" y="8"/>
                  </a:lnTo>
                  <a:lnTo>
                    <a:pt x="899" y="6"/>
                  </a:lnTo>
                  <a:lnTo>
                    <a:pt x="897" y="4"/>
                  </a:lnTo>
                  <a:lnTo>
                    <a:pt x="895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55">
              <a:extLst>
                <a:ext uri="{FF2B5EF4-FFF2-40B4-BE49-F238E27FC236}">
                  <a16:creationId xmlns="" xmlns:a16="http://schemas.microsoft.com/office/drawing/2014/main" id="{5FAEA66D-035E-43EC-9789-AAB36DB76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2073276"/>
              <a:ext cx="287338" cy="142875"/>
            </a:xfrm>
            <a:custGeom>
              <a:avLst/>
              <a:gdLst>
                <a:gd name="T0" fmla="*/ 394 w 901"/>
                <a:gd name="T1" fmla="*/ 0 h 451"/>
                <a:gd name="T2" fmla="*/ 388 w 901"/>
                <a:gd name="T3" fmla="*/ 1 h 451"/>
                <a:gd name="T4" fmla="*/ 383 w 901"/>
                <a:gd name="T5" fmla="*/ 4 h 451"/>
                <a:gd name="T6" fmla="*/ 380 w 901"/>
                <a:gd name="T7" fmla="*/ 9 h 451"/>
                <a:gd name="T8" fmla="*/ 379 w 901"/>
                <a:gd name="T9" fmla="*/ 15 h 451"/>
                <a:gd name="T10" fmla="*/ 380 w 901"/>
                <a:gd name="T11" fmla="*/ 21 h 451"/>
                <a:gd name="T12" fmla="*/ 383 w 901"/>
                <a:gd name="T13" fmla="*/ 25 h 451"/>
                <a:gd name="T14" fmla="*/ 388 w 901"/>
                <a:gd name="T15" fmla="*/ 28 h 451"/>
                <a:gd name="T16" fmla="*/ 394 w 901"/>
                <a:gd name="T17" fmla="*/ 30 h 451"/>
                <a:gd name="T18" fmla="*/ 871 w 901"/>
                <a:gd name="T19" fmla="*/ 270 h 451"/>
                <a:gd name="T20" fmla="*/ 703 w 901"/>
                <a:gd name="T21" fmla="*/ 270 h 451"/>
                <a:gd name="T22" fmla="*/ 698 w 901"/>
                <a:gd name="T23" fmla="*/ 273 h 451"/>
                <a:gd name="T24" fmla="*/ 694 w 901"/>
                <a:gd name="T25" fmla="*/ 276 h 451"/>
                <a:gd name="T26" fmla="*/ 692 w 901"/>
                <a:gd name="T27" fmla="*/ 282 h 451"/>
                <a:gd name="T28" fmla="*/ 691 w 901"/>
                <a:gd name="T29" fmla="*/ 401 h 451"/>
                <a:gd name="T30" fmla="*/ 546 w 901"/>
                <a:gd name="T31" fmla="*/ 271 h 451"/>
                <a:gd name="T32" fmla="*/ 30 w 901"/>
                <a:gd name="T33" fmla="*/ 270 h 451"/>
                <a:gd name="T34" fmla="*/ 109 w 901"/>
                <a:gd name="T35" fmla="*/ 30 h 451"/>
                <a:gd name="T36" fmla="*/ 116 w 901"/>
                <a:gd name="T37" fmla="*/ 28 h 451"/>
                <a:gd name="T38" fmla="*/ 120 w 901"/>
                <a:gd name="T39" fmla="*/ 25 h 451"/>
                <a:gd name="T40" fmla="*/ 123 w 901"/>
                <a:gd name="T41" fmla="*/ 21 h 451"/>
                <a:gd name="T42" fmla="*/ 124 w 901"/>
                <a:gd name="T43" fmla="*/ 15 h 451"/>
                <a:gd name="T44" fmla="*/ 123 w 901"/>
                <a:gd name="T45" fmla="*/ 9 h 451"/>
                <a:gd name="T46" fmla="*/ 120 w 901"/>
                <a:gd name="T47" fmla="*/ 4 h 451"/>
                <a:gd name="T48" fmla="*/ 116 w 901"/>
                <a:gd name="T49" fmla="*/ 1 h 451"/>
                <a:gd name="T50" fmla="*/ 109 w 901"/>
                <a:gd name="T51" fmla="*/ 0 h 451"/>
                <a:gd name="T52" fmla="*/ 12 w 901"/>
                <a:gd name="T53" fmla="*/ 0 h 451"/>
                <a:gd name="T54" fmla="*/ 7 w 901"/>
                <a:gd name="T55" fmla="*/ 2 h 451"/>
                <a:gd name="T56" fmla="*/ 2 w 901"/>
                <a:gd name="T57" fmla="*/ 7 h 451"/>
                <a:gd name="T58" fmla="*/ 0 w 901"/>
                <a:gd name="T59" fmla="*/ 12 h 451"/>
                <a:gd name="T60" fmla="*/ 0 w 901"/>
                <a:gd name="T61" fmla="*/ 285 h 451"/>
                <a:gd name="T62" fmla="*/ 1 w 901"/>
                <a:gd name="T63" fmla="*/ 291 h 451"/>
                <a:gd name="T64" fmla="*/ 5 w 901"/>
                <a:gd name="T65" fmla="*/ 296 h 451"/>
                <a:gd name="T66" fmla="*/ 9 w 901"/>
                <a:gd name="T67" fmla="*/ 299 h 451"/>
                <a:gd name="T68" fmla="*/ 15 w 901"/>
                <a:gd name="T69" fmla="*/ 300 h 451"/>
                <a:gd name="T70" fmla="*/ 696 w 901"/>
                <a:gd name="T71" fmla="*/ 446 h 451"/>
                <a:gd name="T72" fmla="*/ 707 w 901"/>
                <a:gd name="T73" fmla="*/ 451 h 451"/>
                <a:gd name="T74" fmla="*/ 712 w 901"/>
                <a:gd name="T75" fmla="*/ 449 h 451"/>
                <a:gd name="T76" fmla="*/ 718 w 901"/>
                <a:gd name="T77" fmla="*/ 443 h 451"/>
                <a:gd name="T78" fmla="*/ 722 w 901"/>
                <a:gd name="T79" fmla="*/ 436 h 451"/>
                <a:gd name="T80" fmla="*/ 886 w 901"/>
                <a:gd name="T81" fmla="*/ 300 h 451"/>
                <a:gd name="T82" fmla="*/ 892 w 901"/>
                <a:gd name="T83" fmla="*/ 299 h 451"/>
                <a:gd name="T84" fmla="*/ 897 w 901"/>
                <a:gd name="T85" fmla="*/ 296 h 451"/>
                <a:gd name="T86" fmla="*/ 900 w 901"/>
                <a:gd name="T87" fmla="*/ 291 h 451"/>
                <a:gd name="T88" fmla="*/ 901 w 901"/>
                <a:gd name="T89" fmla="*/ 285 h 451"/>
                <a:gd name="T90" fmla="*/ 901 w 901"/>
                <a:gd name="T91" fmla="*/ 12 h 451"/>
                <a:gd name="T92" fmla="*/ 899 w 901"/>
                <a:gd name="T93" fmla="*/ 7 h 451"/>
                <a:gd name="T94" fmla="*/ 895 w 901"/>
                <a:gd name="T95" fmla="*/ 2 h 451"/>
                <a:gd name="T96" fmla="*/ 890 w 901"/>
                <a:gd name="T9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1" h="451">
                  <a:moveTo>
                    <a:pt x="886" y="0"/>
                  </a:moveTo>
                  <a:lnTo>
                    <a:pt x="394" y="0"/>
                  </a:lnTo>
                  <a:lnTo>
                    <a:pt x="391" y="0"/>
                  </a:lnTo>
                  <a:lnTo>
                    <a:pt x="388" y="1"/>
                  </a:lnTo>
                  <a:lnTo>
                    <a:pt x="386" y="2"/>
                  </a:lnTo>
                  <a:lnTo>
                    <a:pt x="383" y="4"/>
                  </a:lnTo>
                  <a:lnTo>
                    <a:pt x="381" y="7"/>
                  </a:lnTo>
                  <a:lnTo>
                    <a:pt x="380" y="9"/>
                  </a:lnTo>
                  <a:lnTo>
                    <a:pt x="379" y="12"/>
                  </a:lnTo>
                  <a:lnTo>
                    <a:pt x="379" y="15"/>
                  </a:lnTo>
                  <a:lnTo>
                    <a:pt x="379" y="17"/>
                  </a:lnTo>
                  <a:lnTo>
                    <a:pt x="380" y="21"/>
                  </a:lnTo>
                  <a:lnTo>
                    <a:pt x="381" y="23"/>
                  </a:lnTo>
                  <a:lnTo>
                    <a:pt x="383" y="25"/>
                  </a:lnTo>
                  <a:lnTo>
                    <a:pt x="386" y="27"/>
                  </a:lnTo>
                  <a:lnTo>
                    <a:pt x="388" y="28"/>
                  </a:lnTo>
                  <a:lnTo>
                    <a:pt x="391" y="29"/>
                  </a:lnTo>
                  <a:lnTo>
                    <a:pt x="394" y="30"/>
                  </a:lnTo>
                  <a:lnTo>
                    <a:pt x="871" y="30"/>
                  </a:lnTo>
                  <a:lnTo>
                    <a:pt x="871" y="270"/>
                  </a:lnTo>
                  <a:lnTo>
                    <a:pt x="707" y="270"/>
                  </a:lnTo>
                  <a:lnTo>
                    <a:pt x="703" y="270"/>
                  </a:lnTo>
                  <a:lnTo>
                    <a:pt x="700" y="271"/>
                  </a:lnTo>
                  <a:lnTo>
                    <a:pt x="698" y="273"/>
                  </a:lnTo>
                  <a:lnTo>
                    <a:pt x="696" y="274"/>
                  </a:lnTo>
                  <a:lnTo>
                    <a:pt x="694" y="276"/>
                  </a:lnTo>
                  <a:lnTo>
                    <a:pt x="693" y="279"/>
                  </a:lnTo>
                  <a:lnTo>
                    <a:pt x="692" y="282"/>
                  </a:lnTo>
                  <a:lnTo>
                    <a:pt x="691" y="285"/>
                  </a:lnTo>
                  <a:lnTo>
                    <a:pt x="691" y="401"/>
                  </a:lnTo>
                  <a:lnTo>
                    <a:pt x="551" y="274"/>
                  </a:lnTo>
                  <a:lnTo>
                    <a:pt x="546" y="271"/>
                  </a:lnTo>
                  <a:lnTo>
                    <a:pt x="541" y="270"/>
                  </a:lnTo>
                  <a:lnTo>
                    <a:pt x="30" y="270"/>
                  </a:lnTo>
                  <a:lnTo>
                    <a:pt x="30" y="30"/>
                  </a:lnTo>
                  <a:lnTo>
                    <a:pt x="109" y="30"/>
                  </a:lnTo>
                  <a:lnTo>
                    <a:pt x="113" y="29"/>
                  </a:lnTo>
                  <a:lnTo>
                    <a:pt x="116" y="28"/>
                  </a:lnTo>
                  <a:lnTo>
                    <a:pt x="118" y="27"/>
                  </a:lnTo>
                  <a:lnTo>
                    <a:pt x="120" y="25"/>
                  </a:lnTo>
                  <a:lnTo>
                    <a:pt x="122" y="23"/>
                  </a:lnTo>
                  <a:lnTo>
                    <a:pt x="123" y="21"/>
                  </a:lnTo>
                  <a:lnTo>
                    <a:pt x="124" y="17"/>
                  </a:lnTo>
                  <a:lnTo>
                    <a:pt x="124" y="15"/>
                  </a:lnTo>
                  <a:lnTo>
                    <a:pt x="124" y="12"/>
                  </a:lnTo>
                  <a:lnTo>
                    <a:pt x="123" y="9"/>
                  </a:lnTo>
                  <a:lnTo>
                    <a:pt x="122" y="7"/>
                  </a:lnTo>
                  <a:lnTo>
                    <a:pt x="120" y="4"/>
                  </a:lnTo>
                  <a:lnTo>
                    <a:pt x="118" y="2"/>
                  </a:lnTo>
                  <a:lnTo>
                    <a:pt x="116" y="1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5" y="296"/>
                  </a:lnTo>
                  <a:lnTo>
                    <a:pt x="7" y="298"/>
                  </a:lnTo>
                  <a:lnTo>
                    <a:pt x="9" y="299"/>
                  </a:lnTo>
                  <a:lnTo>
                    <a:pt x="12" y="300"/>
                  </a:lnTo>
                  <a:lnTo>
                    <a:pt x="15" y="300"/>
                  </a:lnTo>
                  <a:lnTo>
                    <a:pt x="535" y="300"/>
                  </a:lnTo>
                  <a:lnTo>
                    <a:pt x="696" y="446"/>
                  </a:lnTo>
                  <a:lnTo>
                    <a:pt x="701" y="450"/>
                  </a:lnTo>
                  <a:lnTo>
                    <a:pt x="707" y="451"/>
                  </a:lnTo>
                  <a:lnTo>
                    <a:pt x="709" y="450"/>
                  </a:lnTo>
                  <a:lnTo>
                    <a:pt x="712" y="449"/>
                  </a:lnTo>
                  <a:lnTo>
                    <a:pt x="716" y="446"/>
                  </a:lnTo>
                  <a:lnTo>
                    <a:pt x="718" y="443"/>
                  </a:lnTo>
                  <a:lnTo>
                    <a:pt x="720" y="440"/>
                  </a:lnTo>
                  <a:lnTo>
                    <a:pt x="722" y="436"/>
                  </a:lnTo>
                  <a:lnTo>
                    <a:pt x="722" y="300"/>
                  </a:lnTo>
                  <a:lnTo>
                    <a:pt x="886" y="300"/>
                  </a:lnTo>
                  <a:lnTo>
                    <a:pt x="890" y="300"/>
                  </a:lnTo>
                  <a:lnTo>
                    <a:pt x="892" y="299"/>
                  </a:lnTo>
                  <a:lnTo>
                    <a:pt x="895" y="298"/>
                  </a:lnTo>
                  <a:lnTo>
                    <a:pt x="897" y="296"/>
                  </a:lnTo>
                  <a:lnTo>
                    <a:pt x="899" y="293"/>
                  </a:lnTo>
                  <a:lnTo>
                    <a:pt x="900" y="291"/>
                  </a:lnTo>
                  <a:lnTo>
                    <a:pt x="901" y="288"/>
                  </a:lnTo>
                  <a:lnTo>
                    <a:pt x="901" y="285"/>
                  </a:lnTo>
                  <a:lnTo>
                    <a:pt x="901" y="15"/>
                  </a:lnTo>
                  <a:lnTo>
                    <a:pt x="901" y="12"/>
                  </a:lnTo>
                  <a:lnTo>
                    <a:pt x="900" y="9"/>
                  </a:lnTo>
                  <a:lnTo>
                    <a:pt x="899" y="7"/>
                  </a:lnTo>
                  <a:lnTo>
                    <a:pt x="897" y="4"/>
                  </a:lnTo>
                  <a:lnTo>
                    <a:pt x="895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A21041CC-467E-4446-850D-37DF75A9CC58}"/>
              </a:ext>
            </a:extLst>
          </p:cNvPr>
          <p:cNvGrpSpPr/>
          <p:nvPr/>
        </p:nvGrpSpPr>
        <p:grpSpPr>
          <a:xfrm>
            <a:off x="4102895" y="5454648"/>
            <a:ext cx="285750" cy="285751"/>
            <a:chOff x="3175000" y="785813"/>
            <a:chExt cx="285750" cy="285751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5" name="Freeform 181">
              <a:extLst>
                <a:ext uri="{FF2B5EF4-FFF2-40B4-BE49-F238E27FC236}">
                  <a16:creationId xmlns="" xmlns:a16="http://schemas.microsoft.com/office/drawing/2014/main" id="{F8DA8DED-3430-4F9E-B83B-A96159738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785813"/>
              <a:ext cx="165100" cy="196850"/>
            </a:xfrm>
            <a:custGeom>
              <a:avLst/>
              <a:gdLst>
                <a:gd name="T0" fmla="*/ 235 w 522"/>
                <a:gd name="T1" fmla="*/ 2 h 620"/>
                <a:gd name="T2" fmla="*/ 196 w 522"/>
                <a:gd name="T3" fmla="*/ 8 h 620"/>
                <a:gd name="T4" fmla="*/ 160 w 522"/>
                <a:gd name="T5" fmla="*/ 20 h 620"/>
                <a:gd name="T6" fmla="*/ 125 w 522"/>
                <a:gd name="T7" fmla="*/ 36 h 620"/>
                <a:gd name="T8" fmla="*/ 95 w 522"/>
                <a:gd name="T9" fmla="*/ 56 h 620"/>
                <a:gd name="T10" fmla="*/ 68 w 522"/>
                <a:gd name="T11" fmla="*/ 80 h 620"/>
                <a:gd name="T12" fmla="*/ 44 w 522"/>
                <a:gd name="T13" fmla="*/ 107 h 620"/>
                <a:gd name="T14" fmla="*/ 26 w 522"/>
                <a:gd name="T15" fmla="*/ 138 h 620"/>
                <a:gd name="T16" fmla="*/ 12 w 522"/>
                <a:gd name="T17" fmla="*/ 171 h 620"/>
                <a:gd name="T18" fmla="*/ 2 w 522"/>
                <a:gd name="T19" fmla="*/ 206 h 620"/>
                <a:gd name="T20" fmla="*/ 0 w 522"/>
                <a:gd name="T21" fmla="*/ 243 h 620"/>
                <a:gd name="T22" fmla="*/ 31 w 522"/>
                <a:gd name="T23" fmla="*/ 221 h 620"/>
                <a:gd name="T24" fmla="*/ 38 w 522"/>
                <a:gd name="T25" fmla="*/ 190 h 620"/>
                <a:gd name="T26" fmla="*/ 48 w 522"/>
                <a:gd name="T27" fmla="*/ 160 h 620"/>
                <a:gd name="T28" fmla="*/ 83 w 522"/>
                <a:gd name="T29" fmla="*/ 109 h 620"/>
                <a:gd name="T30" fmla="*/ 132 w 522"/>
                <a:gd name="T31" fmla="*/ 67 h 620"/>
                <a:gd name="T32" fmla="*/ 193 w 522"/>
                <a:gd name="T33" fmla="*/ 40 h 620"/>
                <a:gd name="T34" fmla="*/ 238 w 522"/>
                <a:gd name="T35" fmla="*/ 31 h 620"/>
                <a:gd name="T36" fmla="*/ 273 w 522"/>
                <a:gd name="T37" fmla="*/ 31 h 620"/>
                <a:gd name="T38" fmla="*/ 307 w 522"/>
                <a:gd name="T39" fmla="*/ 35 h 620"/>
                <a:gd name="T40" fmla="*/ 372 w 522"/>
                <a:gd name="T41" fmla="*/ 56 h 620"/>
                <a:gd name="T42" fmla="*/ 424 w 522"/>
                <a:gd name="T43" fmla="*/ 92 h 620"/>
                <a:gd name="T44" fmla="*/ 465 w 522"/>
                <a:gd name="T45" fmla="*/ 142 h 620"/>
                <a:gd name="T46" fmla="*/ 482 w 522"/>
                <a:gd name="T47" fmla="*/ 180 h 620"/>
                <a:gd name="T48" fmla="*/ 489 w 522"/>
                <a:gd name="T49" fmla="*/ 211 h 620"/>
                <a:gd name="T50" fmla="*/ 492 w 522"/>
                <a:gd name="T51" fmla="*/ 243 h 620"/>
                <a:gd name="T52" fmla="*/ 486 w 522"/>
                <a:gd name="T53" fmla="*/ 290 h 620"/>
                <a:gd name="T54" fmla="*/ 470 w 522"/>
                <a:gd name="T55" fmla="*/ 334 h 620"/>
                <a:gd name="T56" fmla="*/ 444 w 522"/>
                <a:gd name="T57" fmla="*/ 373 h 620"/>
                <a:gd name="T58" fmla="*/ 409 w 522"/>
                <a:gd name="T59" fmla="*/ 406 h 620"/>
                <a:gd name="T60" fmla="*/ 366 w 522"/>
                <a:gd name="T61" fmla="*/ 432 h 620"/>
                <a:gd name="T62" fmla="*/ 346 w 522"/>
                <a:gd name="T63" fmla="*/ 441 h 620"/>
                <a:gd name="T64" fmla="*/ 311 w 522"/>
                <a:gd name="T65" fmla="*/ 472 h 620"/>
                <a:gd name="T66" fmla="*/ 256 w 522"/>
                <a:gd name="T67" fmla="*/ 521 h 620"/>
                <a:gd name="T68" fmla="*/ 222 w 522"/>
                <a:gd name="T69" fmla="*/ 527 h 620"/>
                <a:gd name="T70" fmla="*/ 222 w 522"/>
                <a:gd name="T71" fmla="*/ 468 h 620"/>
                <a:gd name="T72" fmla="*/ 195 w 522"/>
                <a:gd name="T73" fmla="*/ 450 h 620"/>
                <a:gd name="T74" fmla="*/ 154 w 522"/>
                <a:gd name="T75" fmla="*/ 438 h 620"/>
                <a:gd name="T76" fmla="*/ 167 w 522"/>
                <a:gd name="T77" fmla="*/ 474 h 620"/>
                <a:gd name="T78" fmla="*/ 192 w 522"/>
                <a:gd name="T79" fmla="*/ 507 h 620"/>
                <a:gd name="T80" fmla="*/ 192 w 522"/>
                <a:gd name="T81" fmla="*/ 584 h 620"/>
                <a:gd name="T82" fmla="*/ 231 w 522"/>
                <a:gd name="T83" fmla="*/ 582 h 620"/>
                <a:gd name="T84" fmla="*/ 313 w 522"/>
                <a:gd name="T85" fmla="*/ 510 h 620"/>
                <a:gd name="T86" fmla="*/ 355 w 522"/>
                <a:gd name="T87" fmla="*/ 473 h 620"/>
                <a:gd name="T88" fmla="*/ 398 w 522"/>
                <a:gd name="T89" fmla="*/ 449 h 620"/>
                <a:gd name="T90" fmla="*/ 443 w 522"/>
                <a:gd name="T91" fmla="*/ 417 h 620"/>
                <a:gd name="T92" fmla="*/ 480 w 522"/>
                <a:gd name="T93" fmla="*/ 376 h 620"/>
                <a:gd name="T94" fmla="*/ 505 w 522"/>
                <a:gd name="T95" fmla="*/ 330 h 620"/>
                <a:gd name="T96" fmla="*/ 519 w 522"/>
                <a:gd name="T97" fmla="*/ 279 h 620"/>
                <a:gd name="T98" fmla="*/ 522 w 522"/>
                <a:gd name="T99" fmla="*/ 231 h 620"/>
                <a:gd name="T100" fmla="*/ 517 w 522"/>
                <a:gd name="T101" fmla="*/ 194 h 620"/>
                <a:gd name="T102" fmla="*/ 506 w 522"/>
                <a:gd name="T103" fmla="*/ 160 h 620"/>
                <a:gd name="T104" fmla="*/ 490 w 522"/>
                <a:gd name="T105" fmla="*/ 128 h 620"/>
                <a:gd name="T106" fmla="*/ 470 w 522"/>
                <a:gd name="T107" fmla="*/ 98 h 620"/>
                <a:gd name="T108" fmla="*/ 445 w 522"/>
                <a:gd name="T109" fmla="*/ 72 h 620"/>
                <a:gd name="T110" fmla="*/ 418 w 522"/>
                <a:gd name="T111" fmla="*/ 49 h 620"/>
                <a:gd name="T112" fmla="*/ 385 w 522"/>
                <a:gd name="T113" fmla="*/ 30 h 620"/>
                <a:gd name="T114" fmla="*/ 351 w 522"/>
                <a:gd name="T115" fmla="*/ 15 h 620"/>
                <a:gd name="T116" fmla="*/ 314 w 522"/>
                <a:gd name="T117" fmla="*/ 6 h 620"/>
                <a:gd name="T118" fmla="*/ 274 w 522"/>
                <a:gd name="T119" fmla="*/ 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" h="620">
                  <a:moveTo>
                    <a:pt x="261" y="0"/>
                  </a:moveTo>
                  <a:lnTo>
                    <a:pt x="247" y="2"/>
                  </a:lnTo>
                  <a:lnTo>
                    <a:pt x="235" y="2"/>
                  </a:lnTo>
                  <a:lnTo>
                    <a:pt x="222" y="4"/>
                  </a:lnTo>
                  <a:lnTo>
                    <a:pt x="209" y="6"/>
                  </a:lnTo>
                  <a:lnTo>
                    <a:pt x="196" y="8"/>
                  </a:lnTo>
                  <a:lnTo>
                    <a:pt x="183" y="11"/>
                  </a:lnTo>
                  <a:lnTo>
                    <a:pt x="171" y="15"/>
                  </a:lnTo>
                  <a:lnTo>
                    <a:pt x="160" y="20"/>
                  </a:lnTo>
                  <a:lnTo>
                    <a:pt x="148" y="25"/>
                  </a:lnTo>
                  <a:lnTo>
                    <a:pt x="136" y="30"/>
                  </a:lnTo>
                  <a:lnTo>
                    <a:pt x="125" y="36"/>
                  </a:lnTo>
                  <a:lnTo>
                    <a:pt x="115" y="42"/>
                  </a:lnTo>
                  <a:lnTo>
                    <a:pt x="105" y="49"/>
                  </a:lnTo>
                  <a:lnTo>
                    <a:pt x="95" y="56"/>
                  </a:lnTo>
                  <a:lnTo>
                    <a:pt x="86" y="64"/>
                  </a:lnTo>
                  <a:lnTo>
                    <a:pt x="76" y="72"/>
                  </a:lnTo>
                  <a:lnTo>
                    <a:pt x="68" y="80"/>
                  </a:lnTo>
                  <a:lnTo>
                    <a:pt x="59" y="89"/>
                  </a:lnTo>
                  <a:lnTo>
                    <a:pt x="52" y="98"/>
                  </a:lnTo>
                  <a:lnTo>
                    <a:pt x="44" y="107"/>
                  </a:lnTo>
                  <a:lnTo>
                    <a:pt x="38" y="117"/>
                  </a:lnTo>
                  <a:lnTo>
                    <a:pt x="31" y="128"/>
                  </a:lnTo>
                  <a:lnTo>
                    <a:pt x="26" y="138"/>
                  </a:lnTo>
                  <a:lnTo>
                    <a:pt x="21" y="149"/>
                  </a:lnTo>
                  <a:lnTo>
                    <a:pt x="15" y="160"/>
                  </a:lnTo>
                  <a:lnTo>
                    <a:pt x="12" y="171"/>
                  </a:lnTo>
                  <a:lnTo>
                    <a:pt x="8" y="182"/>
                  </a:lnTo>
                  <a:lnTo>
                    <a:pt x="6" y="194"/>
                  </a:lnTo>
                  <a:lnTo>
                    <a:pt x="2" y="206"/>
                  </a:lnTo>
                  <a:lnTo>
                    <a:pt x="1" y="219"/>
                  </a:lnTo>
                  <a:lnTo>
                    <a:pt x="0" y="231"/>
                  </a:lnTo>
                  <a:lnTo>
                    <a:pt x="0" y="243"/>
                  </a:lnTo>
                  <a:lnTo>
                    <a:pt x="30" y="243"/>
                  </a:lnTo>
                  <a:lnTo>
                    <a:pt x="30" y="232"/>
                  </a:lnTo>
                  <a:lnTo>
                    <a:pt x="31" y="221"/>
                  </a:lnTo>
                  <a:lnTo>
                    <a:pt x="32" y="210"/>
                  </a:lnTo>
                  <a:lnTo>
                    <a:pt x="34" y="201"/>
                  </a:lnTo>
                  <a:lnTo>
                    <a:pt x="38" y="190"/>
                  </a:lnTo>
                  <a:lnTo>
                    <a:pt x="40" y="180"/>
                  </a:lnTo>
                  <a:lnTo>
                    <a:pt x="44" y="170"/>
                  </a:lnTo>
                  <a:lnTo>
                    <a:pt x="48" y="160"/>
                  </a:lnTo>
                  <a:lnTo>
                    <a:pt x="58" y="142"/>
                  </a:lnTo>
                  <a:lnTo>
                    <a:pt x="70" y="125"/>
                  </a:lnTo>
                  <a:lnTo>
                    <a:pt x="83" y="109"/>
                  </a:lnTo>
                  <a:lnTo>
                    <a:pt x="98" y="92"/>
                  </a:lnTo>
                  <a:lnTo>
                    <a:pt x="114" y="80"/>
                  </a:lnTo>
                  <a:lnTo>
                    <a:pt x="132" y="67"/>
                  </a:lnTo>
                  <a:lnTo>
                    <a:pt x="151" y="56"/>
                  </a:lnTo>
                  <a:lnTo>
                    <a:pt x="171" y="48"/>
                  </a:lnTo>
                  <a:lnTo>
                    <a:pt x="193" y="40"/>
                  </a:lnTo>
                  <a:lnTo>
                    <a:pt x="214" y="35"/>
                  </a:lnTo>
                  <a:lnTo>
                    <a:pt x="226" y="34"/>
                  </a:lnTo>
                  <a:lnTo>
                    <a:pt x="238" y="31"/>
                  </a:lnTo>
                  <a:lnTo>
                    <a:pt x="250" y="31"/>
                  </a:lnTo>
                  <a:lnTo>
                    <a:pt x="261" y="30"/>
                  </a:lnTo>
                  <a:lnTo>
                    <a:pt x="273" y="31"/>
                  </a:lnTo>
                  <a:lnTo>
                    <a:pt x="285" y="31"/>
                  </a:lnTo>
                  <a:lnTo>
                    <a:pt x="297" y="34"/>
                  </a:lnTo>
                  <a:lnTo>
                    <a:pt x="307" y="35"/>
                  </a:lnTo>
                  <a:lnTo>
                    <a:pt x="330" y="40"/>
                  </a:lnTo>
                  <a:lnTo>
                    <a:pt x="351" y="48"/>
                  </a:lnTo>
                  <a:lnTo>
                    <a:pt x="372" y="56"/>
                  </a:lnTo>
                  <a:lnTo>
                    <a:pt x="390" y="67"/>
                  </a:lnTo>
                  <a:lnTo>
                    <a:pt x="408" y="80"/>
                  </a:lnTo>
                  <a:lnTo>
                    <a:pt x="424" y="92"/>
                  </a:lnTo>
                  <a:lnTo>
                    <a:pt x="439" y="109"/>
                  </a:lnTo>
                  <a:lnTo>
                    <a:pt x="453" y="125"/>
                  </a:lnTo>
                  <a:lnTo>
                    <a:pt x="465" y="142"/>
                  </a:lnTo>
                  <a:lnTo>
                    <a:pt x="474" y="161"/>
                  </a:lnTo>
                  <a:lnTo>
                    <a:pt x="479" y="171"/>
                  </a:lnTo>
                  <a:lnTo>
                    <a:pt x="482" y="180"/>
                  </a:lnTo>
                  <a:lnTo>
                    <a:pt x="485" y="190"/>
                  </a:lnTo>
                  <a:lnTo>
                    <a:pt x="487" y="201"/>
                  </a:lnTo>
                  <a:lnTo>
                    <a:pt x="489" y="211"/>
                  </a:lnTo>
                  <a:lnTo>
                    <a:pt x="491" y="221"/>
                  </a:lnTo>
                  <a:lnTo>
                    <a:pt x="491" y="232"/>
                  </a:lnTo>
                  <a:lnTo>
                    <a:pt x="492" y="243"/>
                  </a:lnTo>
                  <a:lnTo>
                    <a:pt x="491" y="259"/>
                  </a:lnTo>
                  <a:lnTo>
                    <a:pt x="489" y="274"/>
                  </a:lnTo>
                  <a:lnTo>
                    <a:pt x="486" y="290"/>
                  </a:lnTo>
                  <a:lnTo>
                    <a:pt x="482" y="305"/>
                  </a:lnTo>
                  <a:lnTo>
                    <a:pt x="476" y="319"/>
                  </a:lnTo>
                  <a:lnTo>
                    <a:pt x="470" y="334"/>
                  </a:lnTo>
                  <a:lnTo>
                    <a:pt x="462" y="347"/>
                  </a:lnTo>
                  <a:lnTo>
                    <a:pt x="454" y="361"/>
                  </a:lnTo>
                  <a:lnTo>
                    <a:pt x="444" y="373"/>
                  </a:lnTo>
                  <a:lnTo>
                    <a:pt x="434" y="385"/>
                  </a:lnTo>
                  <a:lnTo>
                    <a:pt x="422" y="396"/>
                  </a:lnTo>
                  <a:lnTo>
                    <a:pt x="409" y="406"/>
                  </a:lnTo>
                  <a:lnTo>
                    <a:pt x="395" y="416"/>
                  </a:lnTo>
                  <a:lnTo>
                    <a:pt x="381" y="424"/>
                  </a:lnTo>
                  <a:lnTo>
                    <a:pt x="366" y="432"/>
                  </a:lnTo>
                  <a:lnTo>
                    <a:pt x="350" y="439"/>
                  </a:lnTo>
                  <a:lnTo>
                    <a:pt x="348" y="440"/>
                  </a:lnTo>
                  <a:lnTo>
                    <a:pt x="346" y="441"/>
                  </a:lnTo>
                  <a:lnTo>
                    <a:pt x="337" y="449"/>
                  </a:lnTo>
                  <a:lnTo>
                    <a:pt x="326" y="460"/>
                  </a:lnTo>
                  <a:lnTo>
                    <a:pt x="311" y="472"/>
                  </a:lnTo>
                  <a:lnTo>
                    <a:pt x="293" y="487"/>
                  </a:lnTo>
                  <a:lnTo>
                    <a:pt x="274" y="503"/>
                  </a:lnTo>
                  <a:lnTo>
                    <a:pt x="256" y="521"/>
                  </a:lnTo>
                  <a:lnTo>
                    <a:pt x="238" y="535"/>
                  </a:lnTo>
                  <a:lnTo>
                    <a:pt x="222" y="549"/>
                  </a:lnTo>
                  <a:lnTo>
                    <a:pt x="222" y="527"/>
                  </a:lnTo>
                  <a:lnTo>
                    <a:pt x="222" y="503"/>
                  </a:lnTo>
                  <a:lnTo>
                    <a:pt x="222" y="482"/>
                  </a:lnTo>
                  <a:lnTo>
                    <a:pt x="222" y="468"/>
                  </a:lnTo>
                  <a:lnTo>
                    <a:pt x="222" y="454"/>
                  </a:lnTo>
                  <a:lnTo>
                    <a:pt x="209" y="453"/>
                  </a:lnTo>
                  <a:lnTo>
                    <a:pt x="195" y="450"/>
                  </a:lnTo>
                  <a:lnTo>
                    <a:pt x="181" y="447"/>
                  </a:lnTo>
                  <a:lnTo>
                    <a:pt x="168" y="443"/>
                  </a:lnTo>
                  <a:lnTo>
                    <a:pt x="154" y="438"/>
                  </a:lnTo>
                  <a:lnTo>
                    <a:pt x="144" y="467"/>
                  </a:lnTo>
                  <a:lnTo>
                    <a:pt x="155" y="471"/>
                  </a:lnTo>
                  <a:lnTo>
                    <a:pt x="167" y="474"/>
                  </a:lnTo>
                  <a:lnTo>
                    <a:pt x="180" y="478"/>
                  </a:lnTo>
                  <a:lnTo>
                    <a:pt x="192" y="480"/>
                  </a:lnTo>
                  <a:lnTo>
                    <a:pt x="192" y="507"/>
                  </a:lnTo>
                  <a:lnTo>
                    <a:pt x="192" y="538"/>
                  </a:lnTo>
                  <a:lnTo>
                    <a:pt x="192" y="565"/>
                  </a:lnTo>
                  <a:lnTo>
                    <a:pt x="192" y="584"/>
                  </a:lnTo>
                  <a:lnTo>
                    <a:pt x="192" y="620"/>
                  </a:lnTo>
                  <a:lnTo>
                    <a:pt x="217" y="594"/>
                  </a:lnTo>
                  <a:lnTo>
                    <a:pt x="231" y="582"/>
                  </a:lnTo>
                  <a:lnTo>
                    <a:pt x="255" y="560"/>
                  </a:lnTo>
                  <a:lnTo>
                    <a:pt x="284" y="535"/>
                  </a:lnTo>
                  <a:lnTo>
                    <a:pt x="313" y="510"/>
                  </a:lnTo>
                  <a:lnTo>
                    <a:pt x="329" y="496"/>
                  </a:lnTo>
                  <a:lnTo>
                    <a:pt x="344" y="483"/>
                  </a:lnTo>
                  <a:lnTo>
                    <a:pt x="355" y="473"/>
                  </a:lnTo>
                  <a:lnTo>
                    <a:pt x="364" y="466"/>
                  </a:lnTo>
                  <a:lnTo>
                    <a:pt x="381" y="458"/>
                  </a:lnTo>
                  <a:lnTo>
                    <a:pt x="398" y="449"/>
                  </a:lnTo>
                  <a:lnTo>
                    <a:pt x="414" y="439"/>
                  </a:lnTo>
                  <a:lnTo>
                    <a:pt x="429" y="428"/>
                  </a:lnTo>
                  <a:lnTo>
                    <a:pt x="443" y="417"/>
                  </a:lnTo>
                  <a:lnTo>
                    <a:pt x="456" y="404"/>
                  </a:lnTo>
                  <a:lnTo>
                    <a:pt x="468" y="391"/>
                  </a:lnTo>
                  <a:lnTo>
                    <a:pt x="480" y="376"/>
                  </a:lnTo>
                  <a:lnTo>
                    <a:pt x="489" y="362"/>
                  </a:lnTo>
                  <a:lnTo>
                    <a:pt x="498" y="346"/>
                  </a:lnTo>
                  <a:lnTo>
                    <a:pt x="505" y="330"/>
                  </a:lnTo>
                  <a:lnTo>
                    <a:pt x="511" y="314"/>
                  </a:lnTo>
                  <a:lnTo>
                    <a:pt x="516" y="297"/>
                  </a:lnTo>
                  <a:lnTo>
                    <a:pt x="519" y="279"/>
                  </a:lnTo>
                  <a:lnTo>
                    <a:pt x="521" y="262"/>
                  </a:lnTo>
                  <a:lnTo>
                    <a:pt x="522" y="243"/>
                  </a:lnTo>
                  <a:lnTo>
                    <a:pt x="522" y="231"/>
                  </a:lnTo>
                  <a:lnTo>
                    <a:pt x="521" y="219"/>
                  </a:lnTo>
                  <a:lnTo>
                    <a:pt x="519" y="206"/>
                  </a:lnTo>
                  <a:lnTo>
                    <a:pt x="517" y="194"/>
                  </a:lnTo>
                  <a:lnTo>
                    <a:pt x="514" y="182"/>
                  </a:lnTo>
                  <a:lnTo>
                    <a:pt x="511" y="171"/>
                  </a:lnTo>
                  <a:lnTo>
                    <a:pt x="506" y="160"/>
                  </a:lnTo>
                  <a:lnTo>
                    <a:pt x="502" y="149"/>
                  </a:lnTo>
                  <a:lnTo>
                    <a:pt x="497" y="138"/>
                  </a:lnTo>
                  <a:lnTo>
                    <a:pt x="490" y="128"/>
                  </a:lnTo>
                  <a:lnTo>
                    <a:pt x="484" y="117"/>
                  </a:lnTo>
                  <a:lnTo>
                    <a:pt x="477" y="107"/>
                  </a:lnTo>
                  <a:lnTo>
                    <a:pt x="470" y="98"/>
                  </a:lnTo>
                  <a:lnTo>
                    <a:pt x="462" y="89"/>
                  </a:lnTo>
                  <a:lnTo>
                    <a:pt x="454" y="80"/>
                  </a:lnTo>
                  <a:lnTo>
                    <a:pt x="445" y="72"/>
                  </a:lnTo>
                  <a:lnTo>
                    <a:pt x="437" y="64"/>
                  </a:lnTo>
                  <a:lnTo>
                    <a:pt x="427" y="56"/>
                  </a:lnTo>
                  <a:lnTo>
                    <a:pt x="418" y="49"/>
                  </a:lnTo>
                  <a:lnTo>
                    <a:pt x="407" y="42"/>
                  </a:lnTo>
                  <a:lnTo>
                    <a:pt x="396" y="36"/>
                  </a:lnTo>
                  <a:lnTo>
                    <a:pt x="385" y="30"/>
                  </a:lnTo>
                  <a:lnTo>
                    <a:pt x="374" y="25"/>
                  </a:lnTo>
                  <a:lnTo>
                    <a:pt x="363" y="20"/>
                  </a:lnTo>
                  <a:lnTo>
                    <a:pt x="351" y="15"/>
                  </a:lnTo>
                  <a:lnTo>
                    <a:pt x="338" y="11"/>
                  </a:lnTo>
                  <a:lnTo>
                    <a:pt x="327" y="8"/>
                  </a:lnTo>
                  <a:lnTo>
                    <a:pt x="314" y="6"/>
                  </a:lnTo>
                  <a:lnTo>
                    <a:pt x="301" y="4"/>
                  </a:lnTo>
                  <a:lnTo>
                    <a:pt x="288" y="2"/>
                  </a:lnTo>
                  <a:lnTo>
                    <a:pt x="274" y="2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82">
              <a:extLst>
                <a:ext uri="{FF2B5EF4-FFF2-40B4-BE49-F238E27FC236}">
                  <a16:creationId xmlns="" xmlns:a16="http://schemas.microsoft.com/office/drawing/2014/main" id="{F80A0E12-928E-4E32-AE85-2EB09B75E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3600" y="862013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183">
              <a:extLst>
                <a:ext uri="{FF2B5EF4-FFF2-40B4-BE49-F238E27FC236}">
                  <a16:creationId xmlns="" xmlns:a16="http://schemas.microsoft.com/office/drawing/2014/main" id="{DB43120D-47A2-4115-B3EA-55096A7CE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5025" y="862013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184">
              <a:extLst>
                <a:ext uri="{FF2B5EF4-FFF2-40B4-BE49-F238E27FC236}">
                  <a16:creationId xmlns="" xmlns:a16="http://schemas.microsoft.com/office/drawing/2014/main" id="{4A773559-4FB3-47B5-B63A-DE1842893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450" y="862013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85">
              <a:extLst>
                <a:ext uri="{FF2B5EF4-FFF2-40B4-BE49-F238E27FC236}">
                  <a16:creationId xmlns="" xmlns:a16="http://schemas.microsoft.com/office/drawing/2014/main" id="{C7A174F4-5735-47DC-BCE3-2F127420A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869951"/>
              <a:ext cx="190500" cy="201613"/>
            </a:xfrm>
            <a:custGeom>
              <a:avLst/>
              <a:gdLst>
                <a:gd name="T0" fmla="*/ 53 w 601"/>
                <a:gd name="T1" fmla="*/ 515 h 635"/>
                <a:gd name="T2" fmla="*/ 195 w 601"/>
                <a:gd name="T3" fmla="*/ 440 h 635"/>
                <a:gd name="T4" fmla="*/ 240 w 601"/>
                <a:gd name="T5" fmla="*/ 411 h 635"/>
                <a:gd name="T6" fmla="*/ 229 w 601"/>
                <a:gd name="T7" fmla="*/ 321 h 635"/>
                <a:gd name="T8" fmla="*/ 210 w 601"/>
                <a:gd name="T9" fmla="*/ 296 h 635"/>
                <a:gd name="T10" fmla="*/ 201 w 601"/>
                <a:gd name="T11" fmla="*/ 242 h 635"/>
                <a:gd name="T12" fmla="*/ 194 w 601"/>
                <a:gd name="T13" fmla="*/ 230 h 635"/>
                <a:gd name="T14" fmla="*/ 182 w 601"/>
                <a:gd name="T15" fmla="*/ 223 h 635"/>
                <a:gd name="T16" fmla="*/ 176 w 601"/>
                <a:gd name="T17" fmla="*/ 198 h 635"/>
                <a:gd name="T18" fmla="*/ 186 w 601"/>
                <a:gd name="T19" fmla="*/ 182 h 635"/>
                <a:gd name="T20" fmla="*/ 198 w 601"/>
                <a:gd name="T21" fmla="*/ 174 h 635"/>
                <a:gd name="T22" fmla="*/ 194 w 601"/>
                <a:gd name="T23" fmla="*/ 144 h 635"/>
                <a:gd name="T24" fmla="*/ 178 w 601"/>
                <a:gd name="T25" fmla="*/ 92 h 635"/>
                <a:gd name="T26" fmla="*/ 202 w 601"/>
                <a:gd name="T27" fmla="*/ 87 h 635"/>
                <a:gd name="T28" fmla="*/ 218 w 601"/>
                <a:gd name="T29" fmla="*/ 78 h 635"/>
                <a:gd name="T30" fmla="*/ 232 w 601"/>
                <a:gd name="T31" fmla="*/ 55 h 635"/>
                <a:gd name="T32" fmla="*/ 270 w 601"/>
                <a:gd name="T33" fmla="*/ 36 h 635"/>
                <a:gd name="T34" fmla="*/ 350 w 601"/>
                <a:gd name="T35" fmla="*/ 33 h 635"/>
                <a:gd name="T36" fmla="*/ 400 w 601"/>
                <a:gd name="T37" fmla="*/ 51 h 635"/>
                <a:gd name="T38" fmla="*/ 417 w 601"/>
                <a:gd name="T39" fmla="*/ 76 h 635"/>
                <a:gd name="T40" fmla="*/ 410 w 601"/>
                <a:gd name="T41" fmla="*/ 134 h 635"/>
                <a:gd name="T42" fmla="*/ 401 w 601"/>
                <a:gd name="T43" fmla="*/ 172 h 635"/>
                <a:gd name="T44" fmla="*/ 411 w 601"/>
                <a:gd name="T45" fmla="*/ 181 h 635"/>
                <a:gd name="T46" fmla="*/ 422 w 601"/>
                <a:gd name="T47" fmla="*/ 191 h 635"/>
                <a:gd name="T48" fmla="*/ 417 w 601"/>
                <a:gd name="T49" fmla="*/ 223 h 635"/>
                <a:gd name="T50" fmla="*/ 402 w 601"/>
                <a:gd name="T51" fmla="*/ 231 h 635"/>
                <a:gd name="T52" fmla="*/ 397 w 601"/>
                <a:gd name="T53" fmla="*/ 255 h 635"/>
                <a:gd name="T54" fmla="*/ 385 w 601"/>
                <a:gd name="T55" fmla="*/ 307 h 635"/>
                <a:gd name="T56" fmla="*/ 361 w 601"/>
                <a:gd name="T57" fmla="*/ 330 h 635"/>
                <a:gd name="T58" fmla="*/ 366 w 601"/>
                <a:gd name="T59" fmla="*/ 423 h 635"/>
                <a:gd name="T60" fmla="*/ 501 w 601"/>
                <a:gd name="T61" fmla="*/ 486 h 635"/>
                <a:gd name="T62" fmla="*/ 571 w 601"/>
                <a:gd name="T63" fmla="*/ 606 h 635"/>
                <a:gd name="T64" fmla="*/ 407 w 601"/>
                <a:gd name="T65" fmla="*/ 326 h 635"/>
                <a:gd name="T66" fmla="*/ 427 w 601"/>
                <a:gd name="T67" fmla="*/ 253 h 635"/>
                <a:gd name="T68" fmla="*/ 449 w 601"/>
                <a:gd name="T69" fmla="*/ 223 h 635"/>
                <a:gd name="T70" fmla="*/ 450 w 601"/>
                <a:gd name="T71" fmla="*/ 182 h 635"/>
                <a:gd name="T72" fmla="*/ 440 w 601"/>
                <a:gd name="T73" fmla="*/ 140 h 635"/>
                <a:gd name="T74" fmla="*/ 447 w 601"/>
                <a:gd name="T75" fmla="*/ 68 h 635"/>
                <a:gd name="T76" fmla="*/ 421 w 601"/>
                <a:gd name="T77" fmla="*/ 30 h 635"/>
                <a:gd name="T78" fmla="*/ 378 w 601"/>
                <a:gd name="T79" fmla="*/ 8 h 635"/>
                <a:gd name="T80" fmla="*/ 300 w 601"/>
                <a:gd name="T81" fmla="*/ 1 h 635"/>
                <a:gd name="T82" fmla="*/ 231 w 601"/>
                <a:gd name="T83" fmla="*/ 20 h 635"/>
                <a:gd name="T84" fmla="*/ 198 w 601"/>
                <a:gd name="T85" fmla="*/ 48 h 635"/>
                <a:gd name="T86" fmla="*/ 168 w 601"/>
                <a:gd name="T87" fmla="*/ 59 h 635"/>
                <a:gd name="T88" fmla="*/ 152 w 601"/>
                <a:gd name="T89" fmla="*/ 75 h 635"/>
                <a:gd name="T90" fmla="*/ 150 w 601"/>
                <a:gd name="T91" fmla="*/ 113 h 635"/>
                <a:gd name="T92" fmla="*/ 160 w 601"/>
                <a:gd name="T93" fmla="*/ 161 h 635"/>
                <a:gd name="T94" fmla="*/ 146 w 601"/>
                <a:gd name="T95" fmla="*/ 199 h 635"/>
                <a:gd name="T96" fmla="*/ 157 w 601"/>
                <a:gd name="T97" fmla="*/ 238 h 635"/>
                <a:gd name="T98" fmla="*/ 176 w 601"/>
                <a:gd name="T99" fmla="*/ 291 h 635"/>
                <a:gd name="T100" fmla="*/ 205 w 601"/>
                <a:gd name="T101" fmla="*/ 340 h 635"/>
                <a:gd name="T102" fmla="*/ 109 w 601"/>
                <a:gd name="T103" fmla="*/ 448 h 635"/>
                <a:gd name="T104" fmla="*/ 10 w 601"/>
                <a:gd name="T105" fmla="*/ 511 h 635"/>
                <a:gd name="T106" fmla="*/ 0 w 601"/>
                <a:gd name="T107" fmla="*/ 620 h 635"/>
                <a:gd name="T108" fmla="*/ 7 w 601"/>
                <a:gd name="T109" fmla="*/ 633 h 635"/>
                <a:gd name="T110" fmla="*/ 589 w 601"/>
                <a:gd name="T111" fmla="*/ 635 h 635"/>
                <a:gd name="T112" fmla="*/ 600 w 601"/>
                <a:gd name="T113" fmla="*/ 627 h 635"/>
                <a:gd name="T114" fmla="*/ 599 w 601"/>
                <a:gd name="T115" fmla="*/ 523 h 635"/>
                <a:gd name="T116" fmla="*/ 561 w 601"/>
                <a:gd name="T117" fmla="*/ 487 h 635"/>
                <a:gd name="T118" fmla="*/ 441 w 601"/>
                <a:gd name="T119" fmla="*/ 42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1" h="635">
                  <a:moveTo>
                    <a:pt x="571" y="606"/>
                  </a:moveTo>
                  <a:lnTo>
                    <a:pt x="30" y="606"/>
                  </a:lnTo>
                  <a:lnTo>
                    <a:pt x="30" y="533"/>
                  </a:lnTo>
                  <a:lnTo>
                    <a:pt x="38" y="525"/>
                  </a:lnTo>
                  <a:lnTo>
                    <a:pt x="53" y="515"/>
                  </a:lnTo>
                  <a:lnTo>
                    <a:pt x="73" y="502"/>
                  </a:lnTo>
                  <a:lnTo>
                    <a:pt x="99" y="488"/>
                  </a:lnTo>
                  <a:lnTo>
                    <a:pt x="128" y="472"/>
                  </a:lnTo>
                  <a:lnTo>
                    <a:pt x="160" y="456"/>
                  </a:lnTo>
                  <a:lnTo>
                    <a:pt x="195" y="440"/>
                  </a:lnTo>
                  <a:lnTo>
                    <a:pt x="231" y="425"/>
                  </a:lnTo>
                  <a:lnTo>
                    <a:pt x="235" y="423"/>
                  </a:lnTo>
                  <a:lnTo>
                    <a:pt x="238" y="419"/>
                  </a:lnTo>
                  <a:lnTo>
                    <a:pt x="240" y="415"/>
                  </a:lnTo>
                  <a:lnTo>
                    <a:pt x="240" y="411"/>
                  </a:lnTo>
                  <a:lnTo>
                    <a:pt x="240" y="336"/>
                  </a:lnTo>
                  <a:lnTo>
                    <a:pt x="240" y="330"/>
                  </a:lnTo>
                  <a:lnTo>
                    <a:pt x="238" y="326"/>
                  </a:lnTo>
                  <a:lnTo>
                    <a:pt x="234" y="323"/>
                  </a:lnTo>
                  <a:lnTo>
                    <a:pt x="229" y="321"/>
                  </a:lnTo>
                  <a:lnTo>
                    <a:pt x="228" y="321"/>
                  </a:lnTo>
                  <a:lnTo>
                    <a:pt x="225" y="318"/>
                  </a:lnTo>
                  <a:lnTo>
                    <a:pt x="221" y="313"/>
                  </a:lnTo>
                  <a:lnTo>
                    <a:pt x="216" y="307"/>
                  </a:lnTo>
                  <a:lnTo>
                    <a:pt x="210" y="296"/>
                  </a:lnTo>
                  <a:lnTo>
                    <a:pt x="205" y="282"/>
                  </a:lnTo>
                  <a:lnTo>
                    <a:pt x="204" y="274"/>
                  </a:lnTo>
                  <a:lnTo>
                    <a:pt x="202" y="265"/>
                  </a:lnTo>
                  <a:lnTo>
                    <a:pt x="201" y="255"/>
                  </a:lnTo>
                  <a:lnTo>
                    <a:pt x="201" y="242"/>
                  </a:lnTo>
                  <a:lnTo>
                    <a:pt x="201" y="240"/>
                  </a:lnTo>
                  <a:lnTo>
                    <a:pt x="199" y="236"/>
                  </a:lnTo>
                  <a:lnTo>
                    <a:pt x="198" y="234"/>
                  </a:lnTo>
                  <a:lnTo>
                    <a:pt x="196" y="231"/>
                  </a:lnTo>
                  <a:lnTo>
                    <a:pt x="194" y="230"/>
                  </a:lnTo>
                  <a:lnTo>
                    <a:pt x="192" y="228"/>
                  </a:lnTo>
                  <a:lnTo>
                    <a:pt x="189" y="228"/>
                  </a:lnTo>
                  <a:lnTo>
                    <a:pt x="186" y="227"/>
                  </a:lnTo>
                  <a:lnTo>
                    <a:pt x="185" y="226"/>
                  </a:lnTo>
                  <a:lnTo>
                    <a:pt x="182" y="223"/>
                  </a:lnTo>
                  <a:lnTo>
                    <a:pt x="180" y="219"/>
                  </a:lnTo>
                  <a:lnTo>
                    <a:pt x="179" y="215"/>
                  </a:lnTo>
                  <a:lnTo>
                    <a:pt x="177" y="210"/>
                  </a:lnTo>
                  <a:lnTo>
                    <a:pt x="177" y="204"/>
                  </a:lnTo>
                  <a:lnTo>
                    <a:pt x="176" y="198"/>
                  </a:lnTo>
                  <a:lnTo>
                    <a:pt x="177" y="191"/>
                  </a:lnTo>
                  <a:lnTo>
                    <a:pt x="179" y="186"/>
                  </a:lnTo>
                  <a:lnTo>
                    <a:pt x="181" y="183"/>
                  </a:lnTo>
                  <a:lnTo>
                    <a:pt x="183" y="182"/>
                  </a:lnTo>
                  <a:lnTo>
                    <a:pt x="186" y="182"/>
                  </a:lnTo>
                  <a:lnTo>
                    <a:pt x="189" y="181"/>
                  </a:lnTo>
                  <a:lnTo>
                    <a:pt x="192" y="181"/>
                  </a:lnTo>
                  <a:lnTo>
                    <a:pt x="194" y="179"/>
                  </a:lnTo>
                  <a:lnTo>
                    <a:pt x="196" y="177"/>
                  </a:lnTo>
                  <a:lnTo>
                    <a:pt x="198" y="174"/>
                  </a:lnTo>
                  <a:lnTo>
                    <a:pt x="199" y="172"/>
                  </a:lnTo>
                  <a:lnTo>
                    <a:pt x="201" y="169"/>
                  </a:lnTo>
                  <a:lnTo>
                    <a:pt x="201" y="167"/>
                  </a:lnTo>
                  <a:lnTo>
                    <a:pt x="199" y="158"/>
                  </a:lnTo>
                  <a:lnTo>
                    <a:pt x="194" y="144"/>
                  </a:lnTo>
                  <a:lnTo>
                    <a:pt x="189" y="133"/>
                  </a:lnTo>
                  <a:lnTo>
                    <a:pt x="182" y="115"/>
                  </a:lnTo>
                  <a:lnTo>
                    <a:pt x="180" y="107"/>
                  </a:lnTo>
                  <a:lnTo>
                    <a:pt x="178" y="98"/>
                  </a:lnTo>
                  <a:lnTo>
                    <a:pt x="178" y="92"/>
                  </a:lnTo>
                  <a:lnTo>
                    <a:pt x="180" y="88"/>
                  </a:lnTo>
                  <a:lnTo>
                    <a:pt x="185" y="85"/>
                  </a:lnTo>
                  <a:lnTo>
                    <a:pt x="189" y="84"/>
                  </a:lnTo>
                  <a:lnTo>
                    <a:pt x="195" y="85"/>
                  </a:lnTo>
                  <a:lnTo>
                    <a:pt x="202" y="87"/>
                  </a:lnTo>
                  <a:lnTo>
                    <a:pt x="207" y="87"/>
                  </a:lnTo>
                  <a:lnTo>
                    <a:pt x="212" y="84"/>
                  </a:lnTo>
                  <a:lnTo>
                    <a:pt x="214" y="82"/>
                  </a:lnTo>
                  <a:lnTo>
                    <a:pt x="217" y="80"/>
                  </a:lnTo>
                  <a:lnTo>
                    <a:pt x="218" y="78"/>
                  </a:lnTo>
                  <a:lnTo>
                    <a:pt x="219" y="76"/>
                  </a:lnTo>
                  <a:lnTo>
                    <a:pt x="221" y="69"/>
                  </a:lnTo>
                  <a:lnTo>
                    <a:pt x="224" y="64"/>
                  </a:lnTo>
                  <a:lnTo>
                    <a:pt x="227" y="60"/>
                  </a:lnTo>
                  <a:lnTo>
                    <a:pt x="232" y="55"/>
                  </a:lnTo>
                  <a:lnTo>
                    <a:pt x="237" y="51"/>
                  </a:lnTo>
                  <a:lnTo>
                    <a:pt x="242" y="47"/>
                  </a:lnTo>
                  <a:lnTo>
                    <a:pt x="249" y="44"/>
                  </a:lnTo>
                  <a:lnTo>
                    <a:pt x="256" y="40"/>
                  </a:lnTo>
                  <a:lnTo>
                    <a:pt x="270" y="36"/>
                  </a:lnTo>
                  <a:lnTo>
                    <a:pt x="286" y="33"/>
                  </a:lnTo>
                  <a:lnTo>
                    <a:pt x="302" y="31"/>
                  </a:lnTo>
                  <a:lnTo>
                    <a:pt x="318" y="30"/>
                  </a:lnTo>
                  <a:lnTo>
                    <a:pt x="334" y="31"/>
                  </a:lnTo>
                  <a:lnTo>
                    <a:pt x="350" y="33"/>
                  </a:lnTo>
                  <a:lnTo>
                    <a:pt x="366" y="36"/>
                  </a:lnTo>
                  <a:lnTo>
                    <a:pt x="380" y="40"/>
                  </a:lnTo>
                  <a:lnTo>
                    <a:pt x="388" y="44"/>
                  </a:lnTo>
                  <a:lnTo>
                    <a:pt x="393" y="47"/>
                  </a:lnTo>
                  <a:lnTo>
                    <a:pt x="400" y="51"/>
                  </a:lnTo>
                  <a:lnTo>
                    <a:pt x="404" y="55"/>
                  </a:lnTo>
                  <a:lnTo>
                    <a:pt x="409" y="60"/>
                  </a:lnTo>
                  <a:lnTo>
                    <a:pt x="412" y="64"/>
                  </a:lnTo>
                  <a:lnTo>
                    <a:pt x="416" y="69"/>
                  </a:lnTo>
                  <a:lnTo>
                    <a:pt x="417" y="76"/>
                  </a:lnTo>
                  <a:lnTo>
                    <a:pt x="419" y="87"/>
                  </a:lnTo>
                  <a:lnTo>
                    <a:pt x="419" y="96"/>
                  </a:lnTo>
                  <a:lnTo>
                    <a:pt x="419" y="107"/>
                  </a:lnTo>
                  <a:lnTo>
                    <a:pt x="417" y="116"/>
                  </a:lnTo>
                  <a:lnTo>
                    <a:pt x="410" y="134"/>
                  </a:lnTo>
                  <a:lnTo>
                    <a:pt x="405" y="149"/>
                  </a:lnTo>
                  <a:lnTo>
                    <a:pt x="401" y="158"/>
                  </a:lnTo>
                  <a:lnTo>
                    <a:pt x="400" y="167"/>
                  </a:lnTo>
                  <a:lnTo>
                    <a:pt x="400" y="169"/>
                  </a:lnTo>
                  <a:lnTo>
                    <a:pt x="401" y="172"/>
                  </a:lnTo>
                  <a:lnTo>
                    <a:pt x="402" y="174"/>
                  </a:lnTo>
                  <a:lnTo>
                    <a:pt x="404" y="177"/>
                  </a:lnTo>
                  <a:lnTo>
                    <a:pt x="406" y="179"/>
                  </a:lnTo>
                  <a:lnTo>
                    <a:pt x="408" y="181"/>
                  </a:lnTo>
                  <a:lnTo>
                    <a:pt x="411" y="181"/>
                  </a:lnTo>
                  <a:lnTo>
                    <a:pt x="415" y="182"/>
                  </a:lnTo>
                  <a:lnTo>
                    <a:pt x="416" y="182"/>
                  </a:lnTo>
                  <a:lnTo>
                    <a:pt x="418" y="183"/>
                  </a:lnTo>
                  <a:lnTo>
                    <a:pt x="420" y="185"/>
                  </a:lnTo>
                  <a:lnTo>
                    <a:pt x="422" y="191"/>
                  </a:lnTo>
                  <a:lnTo>
                    <a:pt x="422" y="198"/>
                  </a:lnTo>
                  <a:lnTo>
                    <a:pt x="422" y="203"/>
                  </a:lnTo>
                  <a:lnTo>
                    <a:pt x="421" y="210"/>
                  </a:lnTo>
                  <a:lnTo>
                    <a:pt x="420" y="215"/>
                  </a:lnTo>
                  <a:lnTo>
                    <a:pt x="417" y="223"/>
                  </a:lnTo>
                  <a:lnTo>
                    <a:pt x="412" y="227"/>
                  </a:lnTo>
                  <a:lnTo>
                    <a:pt x="410" y="228"/>
                  </a:lnTo>
                  <a:lnTo>
                    <a:pt x="407" y="228"/>
                  </a:lnTo>
                  <a:lnTo>
                    <a:pt x="405" y="230"/>
                  </a:lnTo>
                  <a:lnTo>
                    <a:pt x="402" y="231"/>
                  </a:lnTo>
                  <a:lnTo>
                    <a:pt x="401" y="234"/>
                  </a:lnTo>
                  <a:lnTo>
                    <a:pt x="399" y="236"/>
                  </a:lnTo>
                  <a:lnTo>
                    <a:pt x="399" y="240"/>
                  </a:lnTo>
                  <a:lnTo>
                    <a:pt x="397" y="242"/>
                  </a:lnTo>
                  <a:lnTo>
                    <a:pt x="397" y="255"/>
                  </a:lnTo>
                  <a:lnTo>
                    <a:pt x="396" y="265"/>
                  </a:lnTo>
                  <a:lnTo>
                    <a:pt x="395" y="274"/>
                  </a:lnTo>
                  <a:lnTo>
                    <a:pt x="393" y="282"/>
                  </a:lnTo>
                  <a:lnTo>
                    <a:pt x="389" y="296"/>
                  </a:lnTo>
                  <a:lnTo>
                    <a:pt x="385" y="307"/>
                  </a:lnTo>
                  <a:lnTo>
                    <a:pt x="375" y="319"/>
                  </a:lnTo>
                  <a:lnTo>
                    <a:pt x="371" y="321"/>
                  </a:lnTo>
                  <a:lnTo>
                    <a:pt x="366" y="323"/>
                  </a:lnTo>
                  <a:lnTo>
                    <a:pt x="363" y="326"/>
                  </a:lnTo>
                  <a:lnTo>
                    <a:pt x="361" y="330"/>
                  </a:lnTo>
                  <a:lnTo>
                    <a:pt x="361" y="336"/>
                  </a:lnTo>
                  <a:lnTo>
                    <a:pt x="361" y="411"/>
                  </a:lnTo>
                  <a:lnTo>
                    <a:pt x="361" y="415"/>
                  </a:lnTo>
                  <a:lnTo>
                    <a:pt x="363" y="419"/>
                  </a:lnTo>
                  <a:lnTo>
                    <a:pt x="366" y="423"/>
                  </a:lnTo>
                  <a:lnTo>
                    <a:pt x="371" y="425"/>
                  </a:lnTo>
                  <a:lnTo>
                    <a:pt x="405" y="439"/>
                  </a:lnTo>
                  <a:lnTo>
                    <a:pt x="439" y="455"/>
                  </a:lnTo>
                  <a:lnTo>
                    <a:pt x="471" y="470"/>
                  </a:lnTo>
                  <a:lnTo>
                    <a:pt x="501" y="486"/>
                  </a:lnTo>
                  <a:lnTo>
                    <a:pt x="527" y="501"/>
                  </a:lnTo>
                  <a:lnTo>
                    <a:pt x="547" y="513"/>
                  </a:lnTo>
                  <a:lnTo>
                    <a:pt x="562" y="525"/>
                  </a:lnTo>
                  <a:lnTo>
                    <a:pt x="571" y="533"/>
                  </a:lnTo>
                  <a:lnTo>
                    <a:pt x="571" y="606"/>
                  </a:lnTo>
                  <a:close/>
                  <a:moveTo>
                    <a:pt x="391" y="400"/>
                  </a:moveTo>
                  <a:lnTo>
                    <a:pt x="391" y="344"/>
                  </a:lnTo>
                  <a:lnTo>
                    <a:pt x="396" y="340"/>
                  </a:lnTo>
                  <a:lnTo>
                    <a:pt x="402" y="334"/>
                  </a:lnTo>
                  <a:lnTo>
                    <a:pt x="407" y="326"/>
                  </a:lnTo>
                  <a:lnTo>
                    <a:pt x="413" y="317"/>
                  </a:lnTo>
                  <a:lnTo>
                    <a:pt x="419" y="305"/>
                  </a:lnTo>
                  <a:lnTo>
                    <a:pt x="423" y="291"/>
                  </a:lnTo>
                  <a:lnTo>
                    <a:pt x="426" y="274"/>
                  </a:lnTo>
                  <a:lnTo>
                    <a:pt x="427" y="253"/>
                  </a:lnTo>
                  <a:lnTo>
                    <a:pt x="433" y="249"/>
                  </a:lnTo>
                  <a:lnTo>
                    <a:pt x="438" y="244"/>
                  </a:lnTo>
                  <a:lnTo>
                    <a:pt x="442" y="237"/>
                  </a:lnTo>
                  <a:lnTo>
                    <a:pt x="446" y="231"/>
                  </a:lnTo>
                  <a:lnTo>
                    <a:pt x="449" y="223"/>
                  </a:lnTo>
                  <a:lnTo>
                    <a:pt x="451" y="215"/>
                  </a:lnTo>
                  <a:lnTo>
                    <a:pt x="452" y="207"/>
                  </a:lnTo>
                  <a:lnTo>
                    <a:pt x="452" y="199"/>
                  </a:lnTo>
                  <a:lnTo>
                    <a:pt x="452" y="190"/>
                  </a:lnTo>
                  <a:lnTo>
                    <a:pt x="450" y="182"/>
                  </a:lnTo>
                  <a:lnTo>
                    <a:pt x="448" y="174"/>
                  </a:lnTo>
                  <a:lnTo>
                    <a:pt x="445" y="168"/>
                  </a:lnTo>
                  <a:lnTo>
                    <a:pt x="439" y="161"/>
                  </a:lnTo>
                  <a:lnTo>
                    <a:pt x="434" y="157"/>
                  </a:lnTo>
                  <a:lnTo>
                    <a:pt x="440" y="140"/>
                  </a:lnTo>
                  <a:lnTo>
                    <a:pt x="447" y="119"/>
                  </a:lnTo>
                  <a:lnTo>
                    <a:pt x="449" y="107"/>
                  </a:lnTo>
                  <a:lnTo>
                    <a:pt x="450" y="95"/>
                  </a:lnTo>
                  <a:lnTo>
                    <a:pt x="449" y="81"/>
                  </a:lnTo>
                  <a:lnTo>
                    <a:pt x="447" y="68"/>
                  </a:lnTo>
                  <a:lnTo>
                    <a:pt x="443" y="59"/>
                  </a:lnTo>
                  <a:lnTo>
                    <a:pt x="439" y="50"/>
                  </a:lnTo>
                  <a:lnTo>
                    <a:pt x="434" y="43"/>
                  </a:lnTo>
                  <a:lnTo>
                    <a:pt x="428" y="36"/>
                  </a:lnTo>
                  <a:lnTo>
                    <a:pt x="421" y="30"/>
                  </a:lnTo>
                  <a:lnTo>
                    <a:pt x="413" y="24"/>
                  </a:lnTo>
                  <a:lnTo>
                    <a:pt x="406" y="19"/>
                  </a:lnTo>
                  <a:lnTo>
                    <a:pt x="396" y="15"/>
                  </a:lnTo>
                  <a:lnTo>
                    <a:pt x="388" y="12"/>
                  </a:lnTo>
                  <a:lnTo>
                    <a:pt x="378" y="8"/>
                  </a:lnTo>
                  <a:lnTo>
                    <a:pt x="369" y="5"/>
                  </a:lnTo>
                  <a:lnTo>
                    <a:pt x="358" y="3"/>
                  </a:lnTo>
                  <a:lnTo>
                    <a:pt x="338" y="1"/>
                  </a:lnTo>
                  <a:lnTo>
                    <a:pt x="318" y="0"/>
                  </a:lnTo>
                  <a:lnTo>
                    <a:pt x="300" y="1"/>
                  </a:lnTo>
                  <a:lnTo>
                    <a:pt x="282" y="3"/>
                  </a:lnTo>
                  <a:lnTo>
                    <a:pt x="264" y="6"/>
                  </a:lnTo>
                  <a:lnTo>
                    <a:pt x="247" y="13"/>
                  </a:lnTo>
                  <a:lnTo>
                    <a:pt x="238" y="16"/>
                  </a:lnTo>
                  <a:lnTo>
                    <a:pt x="231" y="20"/>
                  </a:lnTo>
                  <a:lnTo>
                    <a:pt x="223" y="24"/>
                  </a:lnTo>
                  <a:lnTo>
                    <a:pt x="216" y="30"/>
                  </a:lnTo>
                  <a:lnTo>
                    <a:pt x="209" y="35"/>
                  </a:lnTo>
                  <a:lnTo>
                    <a:pt x="204" y="42"/>
                  </a:lnTo>
                  <a:lnTo>
                    <a:pt x="198" y="48"/>
                  </a:lnTo>
                  <a:lnTo>
                    <a:pt x="194" y="55"/>
                  </a:lnTo>
                  <a:lnTo>
                    <a:pt x="187" y="54"/>
                  </a:lnTo>
                  <a:lnTo>
                    <a:pt x="179" y="55"/>
                  </a:lnTo>
                  <a:lnTo>
                    <a:pt x="173" y="57"/>
                  </a:lnTo>
                  <a:lnTo>
                    <a:pt x="168" y="59"/>
                  </a:lnTo>
                  <a:lnTo>
                    <a:pt x="163" y="62"/>
                  </a:lnTo>
                  <a:lnTo>
                    <a:pt x="160" y="65"/>
                  </a:lnTo>
                  <a:lnTo>
                    <a:pt x="157" y="67"/>
                  </a:lnTo>
                  <a:lnTo>
                    <a:pt x="155" y="70"/>
                  </a:lnTo>
                  <a:lnTo>
                    <a:pt x="152" y="75"/>
                  </a:lnTo>
                  <a:lnTo>
                    <a:pt x="150" y="80"/>
                  </a:lnTo>
                  <a:lnTo>
                    <a:pt x="149" y="85"/>
                  </a:lnTo>
                  <a:lnTo>
                    <a:pt x="148" y="91"/>
                  </a:lnTo>
                  <a:lnTo>
                    <a:pt x="149" y="101"/>
                  </a:lnTo>
                  <a:lnTo>
                    <a:pt x="150" y="113"/>
                  </a:lnTo>
                  <a:lnTo>
                    <a:pt x="158" y="136"/>
                  </a:lnTo>
                  <a:lnTo>
                    <a:pt x="166" y="156"/>
                  </a:lnTo>
                  <a:lnTo>
                    <a:pt x="166" y="156"/>
                  </a:lnTo>
                  <a:lnTo>
                    <a:pt x="166" y="157"/>
                  </a:lnTo>
                  <a:lnTo>
                    <a:pt x="160" y="161"/>
                  </a:lnTo>
                  <a:lnTo>
                    <a:pt x="155" y="168"/>
                  </a:lnTo>
                  <a:lnTo>
                    <a:pt x="151" y="175"/>
                  </a:lnTo>
                  <a:lnTo>
                    <a:pt x="148" y="182"/>
                  </a:lnTo>
                  <a:lnTo>
                    <a:pt x="147" y="190"/>
                  </a:lnTo>
                  <a:lnTo>
                    <a:pt x="146" y="199"/>
                  </a:lnTo>
                  <a:lnTo>
                    <a:pt x="147" y="207"/>
                  </a:lnTo>
                  <a:lnTo>
                    <a:pt x="148" y="216"/>
                  </a:lnTo>
                  <a:lnTo>
                    <a:pt x="150" y="223"/>
                  </a:lnTo>
                  <a:lnTo>
                    <a:pt x="152" y="231"/>
                  </a:lnTo>
                  <a:lnTo>
                    <a:pt x="157" y="238"/>
                  </a:lnTo>
                  <a:lnTo>
                    <a:pt x="161" y="244"/>
                  </a:lnTo>
                  <a:lnTo>
                    <a:pt x="165" y="249"/>
                  </a:lnTo>
                  <a:lnTo>
                    <a:pt x="171" y="253"/>
                  </a:lnTo>
                  <a:lnTo>
                    <a:pt x="173" y="274"/>
                  </a:lnTo>
                  <a:lnTo>
                    <a:pt x="176" y="291"/>
                  </a:lnTo>
                  <a:lnTo>
                    <a:pt x="181" y="305"/>
                  </a:lnTo>
                  <a:lnTo>
                    <a:pt x="187" y="317"/>
                  </a:lnTo>
                  <a:lnTo>
                    <a:pt x="192" y="326"/>
                  </a:lnTo>
                  <a:lnTo>
                    <a:pt x="198" y="334"/>
                  </a:lnTo>
                  <a:lnTo>
                    <a:pt x="205" y="340"/>
                  </a:lnTo>
                  <a:lnTo>
                    <a:pt x="210" y="344"/>
                  </a:lnTo>
                  <a:lnTo>
                    <a:pt x="210" y="400"/>
                  </a:lnTo>
                  <a:lnTo>
                    <a:pt x="177" y="415"/>
                  </a:lnTo>
                  <a:lnTo>
                    <a:pt x="142" y="431"/>
                  </a:lnTo>
                  <a:lnTo>
                    <a:pt x="109" y="448"/>
                  </a:lnTo>
                  <a:lnTo>
                    <a:pt x="78" y="464"/>
                  </a:lnTo>
                  <a:lnTo>
                    <a:pt x="52" y="479"/>
                  </a:lnTo>
                  <a:lnTo>
                    <a:pt x="33" y="492"/>
                  </a:lnTo>
                  <a:lnTo>
                    <a:pt x="19" y="503"/>
                  </a:lnTo>
                  <a:lnTo>
                    <a:pt x="10" y="511"/>
                  </a:lnTo>
                  <a:lnTo>
                    <a:pt x="5" y="518"/>
                  </a:lnTo>
                  <a:lnTo>
                    <a:pt x="2" y="523"/>
                  </a:lnTo>
                  <a:lnTo>
                    <a:pt x="0" y="527"/>
                  </a:lnTo>
                  <a:lnTo>
                    <a:pt x="0" y="531"/>
                  </a:lnTo>
                  <a:lnTo>
                    <a:pt x="0" y="620"/>
                  </a:lnTo>
                  <a:lnTo>
                    <a:pt x="0" y="624"/>
                  </a:lnTo>
                  <a:lnTo>
                    <a:pt x="2" y="627"/>
                  </a:lnTo>
                  <a:lnTo>
                    <a:pt x="3" y="629"/>
                  </a:lnTo>
                  <a:lnTo>
                    <a:pt x="5" y="631"/>
                  </a:lnTo>
                  <a:lnTo>
                    <a:pt x="7" y="633"/>
                  </a:lnTo>
                  <a:lnTo>
                    <a:pt x="9" y="634"/>
                  </a:lnTo>
                  <a:lnTo>
                    <a:pt x="12" y="635"/>
                  </a:lnTo>
                  <a:lnTo>
                    <a:pt x="15" y="635"/>
                  </a:lnTo>
                  <a:lnTo>
                    <a:pt x="586" y="635"/>
                  </a:lnTo>
                  <a:lnTo>
                    <a:pt x="589" y="635"/>
                  </a:lnTo>
                  <a:lnTo>
                    <a:pt x="592" y="634"/>
                  </a:lnTo>
                  <a:lnTo>
                    <a:pt x="594" y="633"/>
                  </a:lnTo>
                  <a:lnTo>
                    <a:pt x="596" y="631"/>
                  </a:lnTo>
                  <a:lnTo>
                    <a:pt x="599" y="629"/>
                  </a:lnTo>
                  <a:lnTo>
                    <a:pt x="600" y="627"/>
                  </a:lnTo>
                  <a:lnTo>
                    <a:pt x="601" y="624"/>
                  </a:lnTo>
                  <a:lnTo>
                    <a:pt x="601" y="620"/>
                  </a:lnTo>
                  <a:lnTo>
                    <a:pt x="601" y="531"/>
                  </a:lnTo>
                  <a:lnTo>
                    <a:pt x="601" y="527"/>
                  </a:lnTo>
                  <a:lnTo>
                    <a:pt x="599" y="523"/>
                  </a:lnTo>
                  <a:lnTo>
                    <a:pt x="596" y="519"/>
                  </a:lnTo>
                  <a:lnTo>
                    <a:pt x="593" y="515"/>
                  </a:lnTo>
                  <a:lnTo>
                    <a:pt x="585" y="506"/>
                  </a:lnTo>
                  <a:lnTo>
                    <a:pt x="574" y="496"/>
                  </a:lnTo>
                  <a:lnTo>
                    <a:pt x="561" y="487"/>
                  </a:lnTo>
                  <a:lnTo>
                    <a:pt x="545" y="477"/>
                  </a:lnTo>
                  <a:lnTo>
                    <a:pt x="529" y="467"/>
                  </a:lnTo>
                  <a:lnTo>
                    <a:pt x="512" y="458"/>
                  </a:lnTo>
                  <a:lnTo>
                    <a:pt x="476" y="440"/>
                  </a:lnTo>
                  <a:lnTo>
                    <a:pt x="441" y="423"/>
                  </a:lnTo>
                  <a:lnTo>
                    <a:pt x="411" y="410"/>
                  </a:lnTo>
                  <a:lnTo>
                    <a:pt x="391" y="400"/>
                  </a:lnTo>
                  <a:lnTo>
                    <a:pt x="391" y="4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="" xmlns:a16="http://schemas.microsoft.com/office/drawing/2014/main" id="{DC841EF6-5F59-454E-AB14-7138ECE00091}"/>
              </a:ext>
            </a:extLst>
          </p:cNvPr>
          <p:cNvGrpSpPr/>
          <p:nvPr/>
        </p:nvGrpSpPr>
        <p:grpSpPr>
          <a:xfrm>
            <a:off x="8429625" y="3898106"/>
            <a:ext cx="285750" cy="285750"/>
            <a:chOff x="11593513" y="3067050"/>
            <a:chExt cx="285750" cy="285750"/>
          </a:xfrm>
          <a:solidFill>
            <a:schemeClr val="tx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Freeform 276">
              <a:extLst>
                <a:ext uri="{FF2B5EF4-FFF2-40B4-BE49-F238E27FC236}">
                  <a16:creationId xmlns="" xmlns:a16="http://schemas.microsoft.com/office/drawing/2014/main" id="{88CD726B-96A1-498E-A4E8-40BB91F4FE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88763" y="3067050"/>
              <a:ext cx="123825" cy="123825"/>
            </a:xfrm>
            <a:custGeom>
              <a:avLst/>
              <a:gdLst>
                <a:gd name="T0" fmla="*/ 327 w 390"/>
                <a:gd name="T1" fmla="*/ 75 h 389"/>
                <a:gd name="T2" fmla="*/ 62 w 390"/>
                <a:gd name="T3" fmla="*/ 75 h 389"/>
                <a:gd name="T4" fmla="*/ 359 w 390"/>
                <a:gd name="T5" fmla="*/ 290 h 389"/>
                <a:gd name="T6" fmla="*/ 209 w 390"/>
                <a:gd name="T7" fmla="*/ 146 h 389"/>
                <a:gd name="T8" fmla="*/ 359 w 390"/>
                <a:gd name="T9" fmla="*/ 290 h 389"/>
                <a:gd name="T10" fmla="*/ 179 w 390"/>
                <a:gd name="T11" fmla="*/ 146 h 389"/>
                <a:gd name="T12" fmla="*/ 30 w 390"/>
                <a:gd name="T13" fmla="*/ 290 h 389"/>
                <a:gd name="T14" fmla="*/ 8 w 390"/>
                <a:gd name="T15" fmla="*/ 313 h 389"/>
                <a:gd name="T16" fmla="*/ 189 w 390"/>
                <a:gd name="T17" fmla="*/ 388 h 389"/>
                <a:gd name="T18" fmla="*/ 189 w 390"/>
                <a:gd name="T19" fmla="*/ 388 h 389"/>
                <a:gd name="T20" fmla="*/ 194 w 390"/>
                <a:gd name="T21" fmla="*/ 389 h 389"/>
                <a:gd name="T22" fmla="*/ 199 w 390"/>
                <a:gd name="T23" fmla="*/ 388 h 389"/>
                <a:gd name="T24" fmla="*/ 200 w 390"/>
                <a:gd name="T25" fmla="*/ 388 h 389"/>
                <a:gd name="T26" fmla="*/ 380 w 390"/>
                <a:gd name="T27" fmla="*/ 313 h 389"/>
                <a:gd name="T28" fmla="*/ 386 w 390"/>
                <a:gd name="T29" fmla="*/ 308 h 389"/>
                <a:gd name="T30" fmla="*/ 389 w 390"/>
                <a:gd name="T31" fmla="*/ 299 h 389"/>
                <a:gd name="T32" fmla="*/ 389 w 390"/>
                <a:gd name="T33" fmla="*/ 74 h 389"/>
                <a:gd name="T34" fmla="*/ 389 w 390"/>
                <a:gd name="T35" fmla="*/ 73 h 389"/>
                <a:gd name="T36" fmla="*/ 389 w 390"/>
                <a:gd name="T37" fmla="*/ 71 h 389"/>
                <a:gd name="T38" fmla="*/ 387 w 390"/>
                <a:gd name="T39" fmla="*/ 68 h 389"/>
                <a:gd name="T40" fmla="*/ 386 w 390"/>
                <a:gd name="T41" fmla="*/ 65 h 389"/>
                <a:gd name="T42" fmla="*/ 384 w 390"/>
                <a:gd name="T43" fmla="*/ 63 h 389"/>
                <a:gd name="T44" fmla="*/ 383 w 390"/>
                <a:gd name="T45" fmla="*/ 63 h 389"/>
                <a:gd name="T46" fmla="*/ 382 w 390"/>
                <a:gd name="T47" fmla="*/ 62 h 389"/>
                <a:gd name="T48" fmla="*/ 380 w 390"/>
                <a:gd name="T49" fmla="*/ 61 h 389"/>
                <a:gd name="T50" fmla="*/ 199 w 390"/>
                <a:gd name="T51" fmla="*/ 0 h 389"/>
                <a:gd name="T52" fmla="*/ 190 w 390"/>
                <a:gd name="T53" fmla="*/ 0 h 389"/>
                <a:gd name="T54" fmla="*/ 8 w 390"/>
                <a:gd name="T55" fmla="*/ 61 h 389"/>
                <a:gd name="T56" fmla="*/ 6 w 390"/>
                <a:gd name="T57" fmla="*/ 62 h 389"/>
                <a:gd name="T58" fmla="*/ 5 w 390"/>
                <a:gd name="T59" fmla="*/ 63 h 389"/>
                <a:gd name="T60" fmla="*/ 4 w 390"/>
                <a:gd name="T61" fmla="*/ 63 h 389"/>
                <a:gd name="T62" fmla="*/ 2 w 390"/>
                <a:gd name="T63" fmla="*/ 65 h 389"/>
                <a:gd name="T64" fmla="*/ 1 w 390"/>
                <a:gd name="T65" fmla="*/ 69 h 389"/>
                <a:gd name="T66" fmla="*/ 0 w 390"/>
                <a:gd name="T67" fmla="*/ 71 h 389"/>
                <a:gd name="T68" fmla="*/ 0 w 390"/>
                <a:gd name="T69" fmla="*/ 74 h 389"/>
                <a:gd name="T70" fmla="*/ 0 w 390"/>
                <a:gd name="T71" fmla="*/ 74 h 389"/>
                <a:gd name="T72" fmla="*/ 0 w 390"/>
                <a:gd name="T73" fmla="*/ 299 h 389"/>
                <a:gd name="T74" fmla="*/ 2 w 390"/>
                <a:gd name="T75" fmla="*/ 308 h 389"/>
                <a:gd name="T76" fmla="*/ 8 w 390"/>
                <a:gd name="T77" fmla="*/ 313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0" h="389">
                  <a:moveTo>
                    <a:pt x="194" y="30"/>
                  </a:moveTo>
                  <a:lnTo>
                    <a:pt x="327" y="75"/>
                  </a:lnTo>
                  <a:lnTo>
                    <a:pt x="194" y="119"/>
                  </a:lnTo>
                  <a:lnTo>
                    <a:pt x="62" y="75"/>
                  </a:lnTo>
                  <a:lnTo>
                    <a:pt x="194" y="30"/>
                  </a:lnTo>
                  <a:close/>
                  <a:moveTo>
                    <a:pt x="359" y="290"/>
                  </a:moveTo>
                  <a:lnTo>
                    <a:pt x="209" y="352"/>
                  </a:lnTo>
                  <a:lnTo>
                    <a:pt x="209" y="146"/>
                  </a:lnTo>
                  <a:lnTo>
                    <a:pt x="359" y="95"/>
                  </a:lnTo>
                  <a:lnTo>
                    <a:pt x="359" y="290"/>
                  </a:lnTo>
                  <a:close/>
                  <a:moveTo>
                    <a:pt x="30" y="95"/>
                  </a:moveTo>
                  <a:lnTo>
                    <a:pt x="179" y="146"/>
                  </a:lnTo>
                  <a:lnTo>
                    <a:pt x="179" y="352"/>
                  </a:lnTo>
                  <a:lnTo>
                    <a:pt x="30" y="290"/>
                  </a:lnTo>
                  <a:lnTo>
                    <a:pt x="30" y="95"/>
                  </a:lnTo>
                  <a:close/>
                  <a:moveTo>
                    <a:pt x="8" y="313"/>
                  </a:moveTo>
                  <a:lnTo>
                    <a:pt x="189" y="388"/>
                  </a:lnTo>
                  <a:lnTo>
                    <a:pt x="189" y="388"/>
                  </a:lnTo>
                  <a:lnTo>
                    <a:pt x="189" y="388"/>
                  </a:lnTo>
                  <a:lnTo>
                    <a:pt x="189" y="388"/>
                  </a:lnTo>
                  <a:lnTo>
                    <a:pt x="191" y="389"/>
                  </a:lnTo>
                  <a:lnTo>
                    <a:pt x="194" y="389"/>
                  </a:lnTo>
                  <a:lnTo>
                    <a:pt x="197" y="389"/>
                  </a:lnTo>
                  <a:lnTo>
                    <a:pt x="199" y="388"/>
                  </a:lnTo>
                  <a:lnTo>
                    <a:pt x="200" y="388"/>
                  </a:lnTo>
                  <a:lnTo>
                    <a:pt x="200" y="388"/>
                  </a:lnTo>
                  <a:lnTo>
                    <a:pt x="200" y="388"/>
                  </a:lnTo>
                  <a:lnTo>
                    <a:pt x="380" y="313"/>
                  </a:lnTo>
                  <a:lnTo>
                    <a:pt x="383" y="311"/>
                  </a:lnTo>
                  <a:lnTo>
                    <a:pt x="386" y="308"/>
                  </a:lnTo>
                  <a:lnTo>
                    <a:pt x="389" y="304"/>
                  </a:lnTo>
                  <a:lnTo>
                    <a:pt x="389" y="299"/>
                  </a:lnTo>
                  <a:lnTo>
                    <a:pt x="390" y="75"/>
                  </a:lnTo>
                  <a:lnTo>
                    <a:pt x="389" y="74"/>
                  </a:lnTo>
                  <a:lnTo>
                    <a:pt x="389" y="74"/>
                  </a:lnTo>
                  <a:lnTo>
                    <a:pt x="389" y="73"/>
                  </a:lnTo>
                  <a:lnTo>
                    <a:pt x="389" y="73"/>
                  </a:lnTo>
                  <a:lnTo>
                    <a:pt x="389" y="71"/>
                  </a:lnTo>
                  <a:lnTo>
                    <a:pt x="387" y="69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6" y="65"/>
                  </a:lnTo>
                  <a:lnTo>
                    <a:pt x="384" y="64"/>
                  </a:lnTo>
                  <a:lnTo>
                    <a:pt x="384" y="63"/>
                  </a:lnTo>
                  <a:lnTo>
                    <a:pt x="383" y="63"/>
                  </a:lnTo>
                  <a:lnTo>
                    <a:pt x="383" y="63"/>
                  </a:lnTo>
                  <a:lnTo>
                    <a:pt x="383" y="62"/>
                  </a:lnTo>
                  <a:lnTo>
                    <a:pt x="382" y="62"/>
                  </a:lnTo>
                  <a:lnTo>
                    <a:pt x="381" y="62"/>
                  </a:lnTo>
                  <a:lnTo>
                    <a:pt x="380" y="61"/>
                  </a:lnTo>
                  <a:lnTo>
                    <a:pt x="379" y="60"/>
                  </a:lnTo>
                  <a:lnTo>
                    <a:pt x="199" y="0"/>
                  </a:lnTo>
                  <a:lnTo>
                    <a:pt x="194" y="0"/>
                  </a:lnTo>
                  <a:lnTo>
                    <a:pt x="190" y="0"/>
                  </a:lnTo>
                  <a:lnTo>
                    <a:pt x="9" y="60"/>
                  </a:lnTo>
                  <a:lnTo>
                    <a:pt x="8" y="61"/>
                  </a:lnTo>
                  <a:lnTo>
                    <a:pt x="7" y="62"/>
                  </a:lnTo>
                  <a:lnTo>
                    <a:pt x="6" y="62"/>
                  </a:lnTo>
                  <a:lnTo>
                    <a:pt x="5" y="62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4" y="64"/>
                  </a:lnTo>
                  <a:lnTo>
                    <a:pt x="2" y="65"/>
                  </a:lnTo>
                  <a:lnTo>
                    <a:pt x="1" y="68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0" y="299"/>
                  </a:lnTo>
                  <a:lnTo>
                    <a:pt x="0" y="304"/>
                  </a:lnTo>
                  <a:lnTo>
                    <a:pt x="2" y="308"/>
                  </a:lnTo>
                  <a:lnTo>
                    <a:pt x="5" y="311"/>
                  </a:lnTo>
                  <a:lnTo>
                    <a:pt x="8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77">
              <a:extLst>
                <a:ext uri="{FF2B5EF4-FFF2-40B4-BE49-F238E27FC236}">
                  <a16:creationId xmlns="" xmlns:a16="http://schemas.microsoft.com/office/drawing/2014/main" id="{685FC6B6-08C8-4BB3-A246-3ECC88EFE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74488" y="3190875"/>
              <a:ext cx="104775" cy="104775"/>
            </a:xfrm>
            <a:custGeom>
              <a:avLst/>
              <a:gdLst>
                <a:gd name="T0" fmla="*/ 180 w 330"/>
                <a:gd name="T1" fmla="*/ 291 h 330"/>
                <a:gd name="T2" fmla="*/ 300 w 330"/>
                <a:gd name="T3" fmla="*/ 97 h 330"/>
                <a:gd name="T4" fmla="*/ 30 w 330"/>
                <a:gd name="T5" fmla="*/ 97 h 330"/>
                <a:gd name="T6" fmla="*/ 151 w 330"/>
                <a:gd name="T7" fmla="*/ 291 h 330"/>
                <a:gd name="T8" fmla="*/ 30 w 330"/>
                <a:gd name="T9" fmla="*/ 97 h 330"/>
                <a:gd name="T10" fmla="*/ 274 w 330"/>
                <a:gd name="T11" fmla="*/ 76 h 330"/>
                <a:gd name="T12" fmla="*/ 55 w 330"/>
                <a:gd name="T13" fmla="*/ 76 h 330"/>
                <a:gd name="T14" fmla="*/ 330 w 330"/>
                <a:gd name="T15" fmla="*/ 75 h 330"/>
                <a:gd name="T16" fmla="*/ 329 w 330"/>
                <a:gd name="T17" fmla="*/ 71 h 330"/>
                <a:gd name="T18" fmla="*/ 329 w 330"/>
                <a:gd name="T19" fmla="*/ 70 h 330"/>
                <a:gd name="T20" fmla="*/ 326 w 330"/>
                <a:gd name="T21" fmla="*/ 65 h 330"/>
                <a:gd name="T22" fmla="*/ 325 w 330"/>
                <a:gd name="T23" fmla="*/ 64 h 330"/>
                <a:gd name="T24" fmla="*/ 324 w 330"/>
                <a:gd name="T25" fmla="*/ 63 h 330"/>
                <a:gd name="T26" fmla="*/ 321 w 330"/>
                <a:gd name="T27" fmla="*/ 62 h 330"/>
                <a:gd name="T28" fmla="*/ 320 w 330"/>
                <a:gd name="T29" fmla="*/ 62 h 330"/>
                <a:gd name="T30" fmla="*/ 168 w 330"/>
                <a:gd name="T31" fmla="*/ 1 h 330"/>
                <a:gd name="T32" fmla="*/ 162 w 330"/>
                <a:gd name="T33" fmla="*/ 1 h 330"/>
                <a:gd name="T34" fmla="*/ 9 w 330"/>
                <a:gd name="T35" fmla="*/ 62 h 330"/>
                <a:gd name="T36" fmla="*/ 9 w 330"/>
                <a:gd name="T37" fmla="*/ 62 h 330"/>
                <a:gd name="T38" fmla="*/ 6 w 330"/>
                <a:gd name="T39" fmla="*/ 63 h 330"/>
                <a:gd name="T40" fmla="*/ 5 w 330"/>
                <a:gd name="T41" fmla="*/ 64 h 330"/>
                <a:gd name="T42" fmla="*/ 4 w 330"/>
                <a:gd name="T43" fmla="*/ 65 h 330"/>
                <a:gd name="T44" fmla="*/ 2 w 330"/>
                <a:gd name="T45" fmla="*/ 70 h 330"/>
                <a:gd name="T46" fmla="*/ 1 w 330"/>
                <a:gd name="T47" fmla="*/ 71 h 330"/>
                <a:gd name="T48" fmla="*/ 0 w 330"/>
                <a:gd name="T49" fmla="*/ 75 h 330"/>
                <a:gd name="T50" fmla="*/ 0 w 330"/>
                <a:gd name="T51" fmla="*/ 76 h 330"/>
                <a:gd name="T52" fmla="*/ 0 w 330"/>
                <a:gd name="T53" fmla="*/ 241 h 330"/>
                <a:gd name="T54" fmla="*/ 2 w 330"/>
                <a:gd name="T55" fmla="*/ 248 h 330"/>
                <a:gd name="T56" fmla="*/ 8 w 330"/>
                <a:gd name="T57" fmla="*/ 254 h 330"/>
                <a:gd name="T58" fmla="*/ 159 w 330"/>
                <a:gd name="T59" fmla="*/ 329 h 330"/>
                <a:gd name="T60" fmla="*/ 162 w 330"/>
                <a:gd name="T61" fmla="*/ 330 h 330"/>
                <a:gd name="T62" fmla="*/ 169 w 330"/>
                <a:gd name="T63" fmla="*/ 330 h 330"/>
                <a:gd name="T64" fmla="*/ 172 w 330"/>
                <a:gd name="T65" fmla="*/ 329 h 330"/>
                <a:gd name="T66" fmla="*/ 321 w 330"/>
                <a:gd name="T67" fmla="*/ 254 h 330"/>
                <a:gd name="T68" fmla="*/ 328 w 330"/>
                <a:gd name="T69" fmla="*/ 248 h 330"/>
                <a:gd name="T70" fmla="*/ 330 w 330"/>
                <a:gd name="T71" fmla="*/ 241 h 330"/>
                <a:gd name="T72" fmla="*/ 330 w 330"/>
                <a:gd name="T73" fmla="*/ 76 h 330"/>
                <a:gd name="T74" fmla="*/ 330 w 330"/>
                <a:gd name="T75" fmla="*/ 7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330">
                  <a:moveTo>
                    <a:pt x="300" y="231"/>
                  </a:moveTo>
                  <a:lnTo>
                    <a:pt x="180" y="291"/>
                  </a:lnTo>
                  <a:lnTo>
                    <a:pt x="180" y="145"/>
                  </a:lnTo>
                  <a:lnTo>
                    <a:pt x="300" y="97"/>
                  </a:lnTo>
                  <a:lnTo>
                    <a:pt x="300" y="231"/>
                  </a:lnTo>
                  <a:close/>
                  <a:moveTo>
                    <a:pt x="30" y="97"/>
                  </a:moveTo>
                  <a:lnTo>
                    <a:pt x="151" y="145"/>
                  </a:lnTo>
                  <a:lnTo>
                    <a:pt x="151" y="291"/>
                  </a:lnTo>
                  <a:lnTo>
                    <a:pt x="30" y="231"/>
                  </a:lnTo>
                  <a:lnTo>
                    <a:pt x="30" y="97"/>
                  </a:lnTo>
                  <a:close/>
                  <a:moveTo>
                    <a:pt x="165" y="32"/>
                  </a:moveTo>
                  <a:lnTo>
                    <a:pt x="274" y="76"/>
                  </a:lnTo>
                  <a:lnTo>
                    <a:pt x="165" y="120"/>
                  </a:lnTo>
                  <a:lnTo>
                    <a:pt x="55" y="76"/>
                  </a:lnTo>
                  <a:lnTo>
                    <a:pt x="165" y="32"/>
                  </a:lnTo>
                  <a:close/>
                  <a:moveTo>
                    <a:pt x="330" y="75"/>
                  </a:moveTo>
                  <a:lnTo>
                    <a:pt x="330" y="73"/>
                  </a:lnTo>
                  <a:lnTo>
                    <a:pt x="329" y="71"/>
                  </a:lnTo>
                  <a:lnTo>
                    <a:pt x="329" y="70"/>
                  </a:lnTo>
                  <a:lnTo>
                    <a:pt x="329" y="70"/>
                  </a:lnTo>
                  <a:lnTo>
                    <a:pt x="327" y="67"/>
                  </a:lnTo>
                  <a:lnTo>
                    <a:pt x="326" y="65"/>
                  </a:lnTo>
                  <a:lnTo>
                    <a:pt x="326" y="65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4" y="63"/>
                  </a:lnTo>
                  <a:lnTo>
                    <a:pt x="323" y="62"/>
                  </a:lnTo>
                  <a:lnTo>
                    <a:pt x="321" y="62"/>
                  </a:lnTo>
                  <a:lnTo>
                    <a:pt x="320" y="62"/>
                  </a:lnTo>
                  <a:lnTo>
                    <a:pt x="320" y="62"/>
                  </a:lnTo>
                  <a:lnTo>
                    <a:pt x="171" y="1"/>
                  </a:lnTo>
                  <a:lnTo>
                    <a:pt x="168" y="1"/>
                  </a:lnTo>
                  <a:lnTo>
                    <a:pt x="165" y="0"/>
                  </a:lnTo>
                  <a:lnTo>
                    <a:pt x="162" y="1"/>
                  </a:lnTo>
                  <a:lnTo>
                    <a:pt x="159" y="1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3"/>
                  </a:lnTo>
                  <a:lnTo>
                    <a:pt x="6" y="64"/>
                  </a:lnTo>
                  <a:lnTo>
                    <a:pt x="5" y="64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3" y="67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1"/>
                  </a:lnTo>
                  <a:lnTo>
                    <a:pt x="1" y="73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241"/>
                  </a:lnTo>
                  <a:lnTo>
                    <a:pt x="1" y="245"/>
                  </a:lnTo>
                  <a:lnTo>
                    <a:pt x="2" y="248"/>
                  </a:lnTo>
                  <a:lnTo>
                    <a:pt x="5" y="251"/>
                  </a:lnTo>
                  <a:lnTo>
                    <a:pt x="8" y="254"/>
                  </a:lnTo>
                  <a:lnTo>
                    <a:pt x="158" y="329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62" y="330"/>
                  </a:lnTo>
                  <a:lnTo>
                    <a:pt x="165" y="330"/>
                  </a:lnTo>
                  <a:lnTo>
                    <a:pt x="169" y="330"/>
                  </a:lnTo>
                  <a:lnTo>
                    <a:pt x="171" y="329"/>
                  </a:lnTo>
                  <a:lnTo>
                    <a:pt x="172" y="329"/>
                  </a:lnTo>
                  <a:lnTo>
                    <a:pt x="172" y="329"/>
                  </a:lnTo>
                  <a:lnTo>
                    <a:pt x="321" y="254"/>
                  </a:lnTo>
                  <a:lnTo>
                    <a:pt x="326" y="251"/>
                  </a:lnTo>
                  <a:lnTo>
                    <a:pt x="328" y="248"/>
                  </a:lnTo>
                  <a:lnTo>
                    <a:pt x="329" y="245"/>
                  </a:lnTo>
                  <a:lnTo>
                    <a:pt x="330" y="241"/>
                  </a:lnTo>
                  <a:lnTo>
                    <a:pt x="330" y="76"/>
                  </a:lnTo>
                  <a:lnTo>
                    <a:pt x="330" y="76"/>
                  </a:lnTo>
                  <a:lnTo>
                    <a:pt x="330" y="76"/>
                  </a:lnTo>
                  <a:lnTo>
                    <a:pt x="330" y="75"/>
                  </a:lnTo>
                  <a:lnTo>
                    <a:pt x="33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78">
              <a:extLst>
                <a:ext uri="{FF2B5EF4-FFF2-40B4-BE49-F238E27FC236}">
                  <a16:creationId xmlns="" xmlns:a16="http://schemas.microsoft.com/office/drawing/2014/main" id="{E0756D3E-B439-4B71-907C-E6F5F52CA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93513" y="3200400"/>
              <a:ext cx="161925" cy="152400"/>
            </a:xfrm>
            <a:custGeom>
              <a:avLst/>
              <a:gdLst>
                <a:gd name="T0" fmla="*/ 271 w 510"/>
                <a:gd name="T1" fmla="*/ 443 h 481"/>
                <a:gd name="T2" fmla="*/ 480 w 510"/>
                <a:gd name="T3" fmla="*/ 111 h 481"/>
                <a:gd name="T4" fmla="*/ 30 w 510"/>
                <a:gd name="T5" fmla="*/ 111 h 481"/>
                <a:gd name="T6" fmla="*/ 240 w 510"/>
                <a:gd name="T7" fmla="*/ 443 h 481"/>
                <a:gd name="T8" fmla="*/ 30 w 510"/>
                <a:gd name="T9" fmla="*/ 111 h 481"/>
                <a:gd name="T10" fmla="*/ 445 w 510"/>
                <a:gd name="T11" fmla="*/ 91 h 481"/>
                <a:gd name="T12" fmla="*/ 66 w 510"/>
                <a:gd name="T13" fmla="*/ 91 h 481"/>
                <a:gd name="T14" fmla="*/ 510 w 510"/>
                <a:gd name="T15" fmla="*/ 89 h 481"/>
                <a:gd name="T16" fmla="*/ 509 w 510"/>
                <a:gd name="T17" fmla="*/ 83 h 481"/>
                <a:gd name="T18" fmla="*/ 508 w 510"/>
                <a:gd name="T19" fmla="*/ 83 h 481"/>
                <a:gd name="T20" fmla="*/ 505 w 510"/>
                <a:gd name="T21" fmla="*/ 79 h 481"/>
                <a:gd name="T22" fmla="*/ 505 w 510"/>
                <a:gd name="T23" fmla="*/ 79 h 481"/>
                <a:gd name="T24" fmla="*/ 504 w 510"/>
                <a:gd name="T25" fmla="*/ 78 h 481"/>
                <a:gd name="T26" fmla="*/ 503 w 510"/>
                <a:gd name="T27" fmla="*/ 78 h 481"/>
                <a:gd name="T28" fmla="*/ 499 w 510"/>
                <a:gd name="T29" fmla="*/ 76 h 481"/>
                <a:gd name="T30" fmla="*/ 255 w 510"/>
                <a:gd name="T31" fmla="*/ 0 h 481"/>
                <a:gd name="T32" fmla="*/ 11 w 510"/>
                <a:gd name="T33" fmla="*/ 76 h 481"/>
                <a:gd name="T34" fmla="*/ 8 w 510"/>
                <a:gd name="T35" fmla="*/ 78 h 481"/>
                <a:gd name="T36" fmla="*/ 7 w 510"/>
                <a:gd name="T37" fmla="*/ 78 h 481"/>
                <a:gd name="T38" fmla="*/ 6 w 510"/>
                <a:gd name="T39" fmla="*/ 79 h 481"/>
                <a:gd name="T40" fmla="*/ 6 w 510"/>
                <a:gd name="T41" fmla="*/ 79 h 481"/>
                <a:gd name="T42" fmla="*/ 3 w 510"/>
                <a:gd name="T43" fmla="*/ 83 h 481"/>
                <a:gd name="T44" fmla="*/ 1 w 510"/>
                <a:gd name="T45" fmla="*/ 83 h 481"/>
                <a:gd name="T46" fmla="*/ 0 w 510"/>
                <a:gd name="T47" fmla="*/ 89 h 481"/>
                <a:gd name="T48" fmla="*/ 0 w 510"/>
                <a:gd name="T49" fmla="*/ 90 h 481"/>
                <a:gd name="T50" fmla="*/ 0 w 510"/>
                <a:gd name="T51" fmla="*/ 91 h 481"/>
                <a:gd name="T52" fmla="*/ 1 w 510"/>
                <a:gd name="T53" fmla="*/ 380 h 481"/>
                <a:gd name="T54" fmla="*/ 6 w 510"/>
                <a:gd name="T55" fmla="*/ 387 h 481"/>
                <a:gd name="T56" fmla="*/ 250 w 510"/>
                <a:gd name="T57" fmla="*/ 480 h 481"/>
                <a:gd name="T58" fmla="*/ 255 w 510"/>
                <a:gd name="T59" fmla="*/ 481 h 481"/>
                <a:gd name="T60" fmla="*/ 260 w 510"/>
                <a:gd name="T61" fmla="*/ 480 h 481"/>
                <a:gd name="T62" fmla="*/ 505 w 510"/>
                <a:gd name="T63" fmla="*/ 387 h 481"/>
                <a:gd name="T64" fmla="*/ 509 w 510"/>
                <a:gd name="T65" fmla="*/ 380 h 481"/>
                <a:gd name="T66" fmla="*/ 510 w 510"/>
                <a:gd name="T67" fmla="*/ 91 h 481"/>
                <a:gd name="T68" fmla="*/ 510 w 510"/>
                <a:gd name="T69" fmla="*/ 90 h 481"/>
                <a:gd name="T70" fmla="*/ 510 w 510"/>
                <a:gd name="T71" fmla="*/ 8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481">
                  <a:moveTo>
                    <a:pt x="480" y="365"/>
                  </a:moveTo>
                  <a:lnTo>
                    <a:pt x="271" y="443"/>
                  </a:lnTo>
                  <a:lnTo>
                    <a:pt x="271" y="176"/>
                  </a:lnTo>
                  <a:lnTo>
                    <a:pt x="480" y="111"/>
                  </a:lnTo>
                  <a:lnTo>
                    <a:pt x="480" y="365"/>
                  </a:lnTo>
                  <a:close/>
                  <a:moveTo>
                    <a:pt x="30" y="111"/>
                  </a:moveTo>
                  <a:lnTo>
                    <a:pt x="240" y="176"/>
                  </a:lnTo>
                  <a:lnTo>
                    <a:pt x="240" y="443"/>
                  </a:lnTo>
                  <a:lnTo>
                    <a:pt x="30" y="365"/>
                  </a:lnTo>
                  <a:lnTo>
                    <a:pt x="30" y="111"/>
                  </a:lnTo>
                  <a:close/>
                  <a:moveTo>
                    <a:pt x="255" y="31"/>
                  </a:moveTo>
                  <a:lnTo>
                    <a:pt x="445" y="91"/>
                  </a:lnTo>
                  <a:lnTo>
                    <a:pt x="255" y="150"/>
                  </a:lnTo>
                  <a:lnTo>
                    <a:pt x="66" y="91"/>
                  </a:lnTo>
                  <a:lnTo>
                    <a:pt x="255" y="31"/>
                  </a:lnTo>
                  <a:close/>
                  <a:moveTo>
                    <a:pt x="510" y="89"/>
                  </a:moveTo>
                  <a:lnTo>
                    <a:pt x="509" y="87"/>
                  </a:lnTo>
                  <a:lnTo>
                    <a:pt x="509" y="83"/>
                  </a:lnTo>
                  <a:lnTo>
                    <a:pt x="508" y="83"/>
                  </a:lnTo>
                  <a:lnTo>
                    <a:pt x="508" y="83"/>
                  </a:lnTo>
                  <a:lnTo>
                    <a:pt x="507" y="81"/>
                  </a:lnTo>
                  <a:lnTo>
                    <a:pt x="505" y="79"/>
                  </a:lnTo>
                  <a:lnTo>
                    <a:pt x="505" y="79"/>
                  </a:lnTo>
                  <a:lnTo>
                    <a:pt x="505" y="79"/>
                  </a:lnTo>
                  <a:lnTo>
                    <a:pt x="505" y="79"/>
                  </a:lnTo>
                  <a:lnTo>
                    <a:pt x="504" y="78"/>
                  </a:lnTo>
                  <a:lnTo>
                    <a:pt x="504" y="78"/>
                  </a:lnTo>
                  <a:lnTo>
                    <a:pt x="503" y="78"/>
                  </a:lnTo>
                  <a:lnTo>
                    <a:pt x="501" y="77"/>
                  </a:lnTo>
                  <a:lnTo>
                    <a:pt x="499" y="76"/>
                  </a:lnTo>
                  <a:lnTo>
                    <a:pt x="260" y="1"/>
                  </a:lnTo>
                  <a:lnTo>
                    <a:pt x="255" y="0"/>
                  </a:lnTo>
                  <a:lnTo>
                    <a:pt x="250" y="1"/>
                  </a:lnTo>
                  <a:lnTo>
                    <a:pt x="11" y="76"/>
                  </a:lnTo>
                  <a:lnTo>
                    <a:pt x="9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4" y="81"/>
                  </a:lnTo>
                  <a:lnTo>
                    <a:pt x="3" y="83"/>
                  </a:lnTo>
                  <a:lnTo>
                    <a:pt x="3" y="83"/>
                  </a:lnTo>
                  <a:lnTo>
                    <a:pt x="1" y="83"/>
                  </a:lnTo>
                  <a:lnTo>
                    <a:pt x="1" y="87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375"/>
                  </a:lnTo>
                  <a:lnTo>
                    <a:pt x="1" y="380"/>
                  </a:lnTo>
                  <a:lnTo>
                    <a:pt x="3" y="384"/>
                  </a:lnTo>
                  <a:lnTo>
                    <a:pt x="6" y="387"/>
                  </a:lnTo>
                  <a:lnTo>
                    <a:pt x="10" y="390"/>
                  </a:lnTo>
                  <a:lnTo>
                    <a:pt x="250" y="480"/>
                  </a:lnTo>
                  <a:lnTo>
                    <a:pt x="253" y="480"/>
                  </a:lnTo>
                  <a:lnTo>
                    <a:pt x="255" y="481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500" y="389"/>
                  </a:lnTo>
                  <a:lnTo>
                    <a:pt x="505" y="387"/>
                  </a:lnTo>
                  <a:lnTo>
                    <a:pt x="508" y="384"/>
                  </a:lnTo>
                  <a:lnTo>
                    <a:pt x="509" y="380"/>
                  </a:lnTo>
                  <a:lnTo>
                    <a:pt x="510" y="375"/>
                  </a:lnTo>
                  <a:lnTo>
                    <a:pt x="510" y="91"/>
                  </a:lnTo>
                  <a:lnTo>
                    <a:pt x="510" y="90"/>
                  </a:lnTo>
                  <a:lnTo>
                    <a:pt x="510" y="90"/>
                  </a:lnTo>
                  <a:lnTo>
                    <a:pt x="510" y="89"/>
                  </a:lnTo>
                  <a:lnTo>
                    <a:pt x="510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="" xmlns:a16="http://schemas.microsoft.com/office/drawing/2014/main" id="{7DBAADBB-7474-450B-82B1-D2CF87ED8DA8}"/>
              </a:ext>
            </a:extLst>
          </p:cNvPr>
          <p:cNvGrpSpPr/>
          <p:nvPr/>
        </p:nvGrpSpPr>
        <p:grpSpPr>
          <a:xfrm>
            <a:off x="5953125" y="1247774"/>
            <a:ext cx="285750" cy="285750"/>
            <a:chOff x="8166100" y="1924050"/>
            <a:chExt cx="285750" cy="28575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0" name="Freeform 402">
              <a:extLst>
                <a:ext uri="{FF2B5EF4-FFF2-40B4-BE49-F238E27FC236}">
                  <a16:creationId xmlns="" xmlns:a16="http://schemas.microsoft.com/office/drawing/2014/main" id="{9EDB8369-1DB3-4426-9A2F-848B99B3F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1962150"/>
              <a:ext cx="133350" cy="9525"/>
            </a:xfrm>
            <a:custGeom>
              <a:avLst/>
              <a:gdLst>
                <a:gd name="T0" fmla="*/ 405 w 420"/>
                <a:gd name="T1" fmla="*/ 0 h 29"/>
                <a:gd name="T2" fmla="*/ 15 w 420"/>
                <a:gd name="T3" fmla="*/ 0 h 29"/>
                <a:gd name="T4" fmla="*/ 12 w 420"/>
                <a:gd name="T5" fmla="*/ 1 h 29"/>
                <a:gd name="T6" fmla="*/ 10 w 420"/>
                <a:gd name="T7" fmla="*/ 1 h 29"/>
                <a:gd name="T8" fmla="*/ 7 w 420"/>
                <a:gd name="T9" fmla="*/ 3 h 29"/>
                <a:gd name="T10" fmla="*/ 5 w 420"/>
                <a:gd name="T11" fmla="*/ 4 h 29"/>
                <a:gd name="T12" fmla="*/ 3 w 420"/>
                <a:gd name="T13" fmla="*/ 6 h 29"/>
                <a:gd name="T14" fmla="*/ 2 w 420"/>
                <a:gd name="T15" fmla="*/ 9 h 29"/>
                <a:gd name="T16" fmla="*/ 0 w 420"/>
                <a:gd name="T17" fmla="*/ 12 h 29"/>
                <a:gd name="T18" fmla="*/ 0 w 420"/>
                <a:gd name="T19" fmla="*/ 15 h 29"/>
                <a:gd name="T20" fmla="*/ 0 w 420"/>
                <a:gd name="T21" fmla="*/ 18 h 29"/>
                <a:gd name="T22" fmla="*/ 2 w 420"/>
                <a:gd name="T23" fmla="*/ 21 h 29"/>
                <a:gd name="T24" fmla="*/ 3 w 420"/>
                <a:gd name="T25" fmla="*/ 23 h 29"/>
                <a:gd name="T26" fmla="*/ 5 w 420"/>
                <a:gd name="T27" fmla="*/ 25 h 29"/>
                <a:gd name="T28" fmla="*/ 7 w 420"/>
                <a:gd name="T29" fmla="*/ 27 h 29"/>
                <a:gd name="T30" fmla="*/ 9 w 420"/>
                <a:gd name="T31" fmla="*/ 28 h 29"/>
                <a:gd name="T32" fmla="*/ 12 w 420"/>
                <a:gd name="T33" fmla="*/ 29 h 29"/>
                <a:gd name="T34" fmla="*/ 15 w 420"/>
                <a:gd name="T35" fmla="*/ 29 h 29"/>
                <a:gd name="T36" fmla="*/ 405 w 420"/>
                <a:gd name="T37" fmla="*/ 29 h 29"/>
                <a:gd name="T38" fmla="*/ 409 w 420"/>
                <a:gd name="T39" fmla="*/ 29 h 29"/>
                <a:gd name="T40" fmla="*/ 411 w 420"/>
                <a:gd name="T41" fmla="*/ 28 h 29"/>
                <a:gd name="T42" fmla="*/ 414 w 420"/>
                <a:gd name="T43" fmla="*/ 27 h 29"/>
                <a:gd name="T44" fmla="*/ 416 w 420"/>
                <a:gd name="T45" fmla="*/ 25 h 29"/>
                <a:gd name="T46" fmla="*/ 417 w 420"/>
                <a:gd name="T47" fmla="*/ 23 h 29"/>
                <a:gd name="T48" fmla="*/ 419 w 420"/>
                <a:gd name="T49" fmla="*/ 21 h 29"/>
                <a:gd name="T50" fmla="*/ 420 w 420"/>
                <a:gd name="T51" fmla="*/ 18 h 29"/>
                <a:gd name="T52" fmla="*/ 420 w 420"/>
                <a:gd name="T53" fmla="*/ 15 h 29"/>
                <a:gd name="T54" fmla="*/ 420 w 420"/>
                <a:gd name="T55" fmla="*/ 11 h 29"/>
                <a:gd name="T56" fmla="*/ 419 w 420"/>
                <a:gd name="T57" fmla="*/ 9 h 29"/>
                <a:gd name="T58" fmla="*/ 417 w 420"/>
                <a:gd name="T59" fmla="*/ 6 h 29"/>
                <a:gd name="T60" fmla="*/ 416 w 420"/>
                <a:gd name="T61" fmla="*/ 4 h 29"/>
                <a:gd name="T62" fmla="*/ 414 w 420"/>
                <a:gd name="T63" fmla="*/ 3 h 29"/>
                <a:gd name="T64" fmla="*/ 411 w 420"/>
                <a:gd name="T65" fmla="*/ 1 h 29"/>
                <a:gd name="T66" fmla="*/ 409 w 420"/>
                <a:gd name="T67" fmla="*/ 1 h 29"/>
                <a:gd name="T68" fmla="*/ 405 w 420"/>
                <a:gd name="T6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29">
                  <a:moveTo>
                    <a:pt x="405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405" y="29"/>
                  </a:lnTo>
                  <a:lnTo>
                    <a:pt x="409" y="29"/>
                  </a:lnTo>
                  <a:lnTo>
                    <a:pt x="411" y="28"/>
                  </a:lnTo>
                  <a:lnTo>
                    <a:pt x="414" y="27"/>
                  </a:lnTo>
                  <a:lnTo>
                    <a:pt x="416" y="25"/>
                  </a:lnTo>
                  <a:lnTo>
                    <a:pt x="417" y="23"/>
                  </a:lnTo>
                  <a:lnTo>
                    <a:pt x="419" y="21"/>
                  </a:lnTo>
                  <a:lnTo>
                    <a:pt x="420" y="18"/>
                  </a:lnTo>
                  <a:lnTo>
                    <a:pt x="420" y="15"/>
                  </a:lnTo>
                  <a:lnTo>
                    <a:pt x="420" y="11"/>
                  </a:lnTo>
                  <a:lnTo>
                    <a:pt x="419" y="9"/>
                  </a:lnTo>
                  <a:lnTo>
                    <a:pt x="417" y="6"/>
                  </a:lnTo>
                  <a:lnTo>
                    <a:pt x="416" y="4"/>
                  </a:lnTo>
                  <a:lnTo>
                    <a:pt x="414" y="3"/>
                  </a:lnTo>
                  <a:lnTo>
                    <a:pt x="411" y="1"/>
                  </a:lnTo>
                  <a:lnTo>
                    <a:pt x="409" y="1"/>
                  </a:lnTo>
                  <a:lnTo>
                    <a:pt x="4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03">
              <a:extLst>
                <a:ext uri="{FF2B5EF4-FFF2-40B4-BE49-F238E27FC236}">
                  <a16:creationId xmlns="" xmlns:a16="http://schemas.microsoft.com/office/drawing/2014/main" id="{7CB343B8-BADC-4446-98C9-8699856912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4200" y="1990725"/>
              <a:ext cx="76200" cy="85725"/>
            </a:xfrm>
            <a:custGeom>
              <a:avLst/>
              <a:gdLst>
                <a:gd name="T0" fmla="*/ 30 w 240"/>
                <a:gd name="T1" fmla="*/ 31 h 271"/>
                <a:gd name="T2" fmla="*/ 210 w 240"/>
                <a:gd name="T3" fmla="*/ 31 h 271"/>
                <a:gd name="T4" fmla="*/ 210 w 240"/>
                <a:gd name="T5" fmla="*/ 241 h 271"/>
                <a:gd name="T6" fmla="*/ 30 w 240"/>
                <a:gd name="T7" fmla="*/ 241 h 271"/>
                <a:gd name="T8" fmla="*/ 30 w 240"/>
                <a:gd name="T9" fmla="*/ 31 h 271"/>
                <a:gd name="T10" fmla="*/ 15 w 240"/>
                <a:gd name="T11" fmla="*/ 271 h 271"/>
                <a:gd name="T12" fmla="*/ 225 w 240"/>
                <a:gd name="T13" fmla="*/ 271 h 271"/>
                <a:gd name="T14" fmla="*/ 228 w 240"/>
                <a:gd name="T15" fmla="*/ 271 h 271"/>
                <a:gd name="T16" fmla="*/ 231 w 240"/>
                <a:gd name="T17" fmla="*/ 270 h 271"/>
                <a:gd name="T18" fmla="*/ 233 w 240"/>
                <a:gd name="T19" fmla="*/ 268 h 271"/>
                <a:gd name="T20" fmla="*/ 236 w 240"/>
                <a:gd name="T21" fmla="*/ 266 h 271"/>
                <a:gd name="T22" fmla="*/ 238 w 240"/>
                <a:gd name="T23" fmla="*/ 264 h 271"/>
                <a:gd name="T24" fmla="*/ 239 w 240"/>
                <a:gd name="T25" fmla="*/ 262 h 271"/>
                <a:gd name="T26" fmla="*/ 240 w 240"/>
                <a:gd name="T27" fmla="*/ 259 h 271"/>
                <a:gd name="T28" fmla="*/ 240 w 240"/>
                <a:gd name="T29" fmla="*/ 256 h 271"/>
                <a:gd name="T30" fmla="*/ 240 w 240"/>
                <a:gd name="T31" fmla="*/ 16 h 271"/>
                <a:gd name="T32" fmla="*/ 240 w 240"/>
                <a:gd name="T33" fmla="*/ 13 h 271"/>
                <a:gd name="T34" fmla="*/ 239 w 240"/>
                <a:gd name="T35" fmla="*/ 10 h 271"/>
                <a:gd name="T36" fmla="*/ 238 w 240"/>
                <a:gd name="T37" fmla="*/ 8 h 271"/>
                <a:gd name="T38" fmla="*/ 236 w 240"/>
                <a:gd name="T39" fmla="*/ 6 h 271"/>
                <a:gd name="T40" fmla="*/ 233 w 240"/>
                <a:gd name="T41" fmla="*/ 4 h 271"/>
                <a:gd name="T42" fmla="*/ 231 w 240"/>
                <a:gd name="T43" fmla="*/ 2 h 271"/>
                <a:gd name="T44" fmla="*/ 228 w 240"/>
                <a:gd name="T45" fmla="*/ 1 h 271"/>
                <a:gd name="T46" fmla="*/ 225 w 240"/>
                <a:gd name="T47" fmla="*/ 0 h 271"/>
                <a:gd name="T48" fmla="*/ 15 w 240"/>
                <a:gd name="T49" fmla="*/ 0 h 271"/>
                <a:gd name="T50" fmla="*/ 12 w 240"/>
                <a:gd name="T51" fmla="*/ 1 h 271"/>
                <a:gd name="T52" fmla="*/ 10 w 240"/>
                <a:gd name="T53" fmla="*/ 2 h 271"/>
                <a:gd name="T54" fmla="*/ 7 w 240"/>
                <a:gd name="T55" fmla="*/ 4 h 271"/>
                <a:gd name="T56" fmla="*/ 5 w 240"/>
                <a:gd name="T57" fmla="*/ 6 h 271"/>
                <a:gd name="T58" fmla="*/ 3 w 240"/>
                <a:gd name="T59" fmla="*/ 8 h 271"/>
                <a:gd name="T60" fmla="*/ 2 w 240"/>
                <a:gd name="T61" fmla="*/ 10 h 271"/>
                <a:gd name="T62" fmla="*/ 0 w 240"/>
                <a:gd name="T63" fmla="*/ 13 h 271"/>
                <a:gd name="T64" fmla="*/ 0 w 240"/>
                <a:gd name="T65" fmla="*/ 16 h 271"/>
                <a:gd name="T66" fmla="*/ 0 w 240"/>
                <a:gd name="T67" fmla="*/ 256 h 271"/>
                <a:gd name="T68" fmla="*/ 0 w 240"/>
                <a:gd name="T69" fmla="*/ 259 h 271"/>
                <a:gd name="T70" fmla="*/ 2 w 240"/>
                <a:gd name="T71" fmla="*/ 262 h 271"/>
                <a:gd name="T72" fmla="*/ 3 w 240"/>
                <a:gd name="T73" fmla="*/ 264 h 271"/>
                <a:gd name="T74" fmla="*/ 5 w 240"/>
                <a:gd name="T75" fmla="*/ 266 h 271"/>
                <a:gd name="T76" fmla="*/ 7 w 240"/>
                <a:gd name="T77" fmla="*/ 268 h 271"/>
                <a:gd name="T78" fmla="*/ 9 w 240"/>
                <a:gd name="T79" fmla="*/ 270 h 271"/>
                <a:gd name="T80" fmla="*/ 12 w 240"/>
                <a:gd name="T81" fmla="*/ 271 h 271"/>
                <a:gd name="T82" fmla="*/ 15 w 240"/>
                <a:gd name="T83" fmla="*/ 271 h 271"/>
                <a:gd name="T84" fmla="*/ 15 w 240"/>
                <a:gd name="T8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71">
                  <a:moveTo>
                    <a:pt x="30" y="31"/>
                  </a:moveTo>
                  <a:lnTo>
                    <a:pt x="210" y="31"/>
                  </a:lnTo>
                  <a:lnTo>
                    <a:pt x="210" y="241"/>
                  </a:lnTo>
                  <a:lnTo>
                    <a:pt x="30" y="241"/>
                  </a:lnTo>
                  <a:lnTo>
                    <a:pt x="30" y="31"/>
                  </a:lnTo>
                  <a:close/>
                  <a:moveTo>
                    <a:pt x="15" y="271"/>
                  </a:moveTo>
                  <a:lnTo>
                    <a:pt x="225" y="271"/>
                  </a:lnTo>
                  <a:lnTo>
                    <a:pt x="228" y="271"/>
                  </a:lnTo>
                  <a:lnTo>
                    <a:pt x="231" y="270"/>
                  </a:lnTo>
                  <a:lnTo>
                    <a:pt x="233" y="268"/>
                  </a:lnTo>
                  <a:lnTo>
                    <a:pt x="236" y="266"/>
                  </a:lnTo>
                  <a:lnTo>
                    <a:pt x="238" y="264"/>
                  </a:lnTo>
                  <a:lnTo>
                    <a:pt x="239" y="262"/>
                  </a:lnTo>
                  <a:lnTo>
                    <a:pt x="240" y="259"/>
                  </a:lnTo>
                  <a:lnTo>
                    <a:pt x="240" y="256"/>
                  </a:lnTo>
                  <a:lnTo>
                    <a:pt x="240" y="16"/>
                  </a:lnTo>
                  <a:lnTo>
                    <a:pt x="240" y="13"/>
                  </a:lnTo>
                  <a:lnTo>
                    <a:pt x="239" y="10"/>
                  </a:lnTo>
                  <a:lnTo>
                    <a:pt x="238" y="8"/>
                  </a:lnTo>
                  <a:lnTo>
                    <a:pt x="236" y="6"/>
                  </a:lnTo>
                  <a:lnTo>
                    <a:pt x="233" y="4"/>
                  </a:lnTo>
                  <a:lnTo>
                    <a:pt x="231" y="2"/>
                  </a:lnTo>
                  <a:lnTo>
                    <a:pt x="228" y="1"/>
                  </a:lnTo>
                  <a:lnTo>
                    <a:pt x="225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4"/>
                  </a:lnTo>
                  <a:lnTo>
                    <a:pt x="5" y="6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256"/>
                  </a:lnTo>
                  <a:lnTo>
                    <a:pt x="0" y="259"/>
                  </a:lnTo>
                  <a:lnTo>
                    <a:pt x="2" y="262"/>
                  </a:lnTo>
                  <a:lnTo>
                    <a:pt x="3" y="264"/>
                  </a:lnTo>
                  <a:lnTo>
                    <a:pt x="5" y="266"/>
                  </a:lnTo>
                  <a:lnTo>
                    <a:pt x="7" y="268"/>
                  </a:lnTo>
                  <a:lnTo>
                    <a:pt x="9" y="270"/>
                  </a:lnTo>
                  <a:lnTo>
                    <a:pt x="12" y="271"/>
                  </a:lnTo>
                  <a:lnTo>
                    <a:pt x="15" y="271"/>
                  </a:lnTo>
                  <a:lnTo>
                    <a:pt x="15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04">
              <a:extLst>
                <a:ext uri="{FF2B5EF4-FFF2-40B4-BE49-F238E27FC236}">
                  <a16:creationId xmlns="" xmlns:a16="http://schemas.microsoft.com/office/drawing/2014/main" id="{2D3946E1-959D-443B-97A7-96B57957E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9450" y="2009775"/>
              <a:ext cx="38100" cy="9525"/>
            </a:xfrm>
            <a:custGeom>
              <a:avLst/>
              <a:gdLst>
                <a:gd name="T0" fmla="*/ 104 w 119"/>
                <a:gd name="T1" fmla="*/ 0 h 30"/>
                <a:gd name="T2" fmla="*/ 15 w 119"/>
                <a:gd name="T3" fmla="*/ 0 h 30"/>
                <a:gd name="T4" fmla="*/ 11 w 119"/>
                <a:gd name="T5" fmla="*/ 0 h 30"/>
                <a:gd name="T6" fmla="*/ 8 w 119"/>
                <a:gd name="T7" fmla="*/ 1 h 30"/>
                <a:gd name="T8" fmla="*/ 6 w 119"/>
                <a:gd name="T9" fmla="*/ 2 h 30"/>
                <a:gd name="T10" fmla="*/ 4 w 119"/>
                <a:gd name="T11" fmla="*/ 4 h 30"/>
                <a:gd name="T12" fmla="*/ 2 w 119"/>
                <a:gd name="T13" fmla="*/ 7 h 30"/>
                <a:gd name="T14" fmla="*/ 1 w 119"/>
                <a:gd name="T15" fmla="*/ 9 h 30"/>
                <a:gd name="T16" fmla="*/ 0 w 119"/>
                <a:gd name="T17" fmla="*/ 12 h 30"/>
                <a:gd name="T18" fmla="*/ 0 w 119"/>
                <a:gd name="T19" fmla="*/ 15 h 30"/>
                <a:gd name="T20" fmla="*/ 0 w 119"/>
                <a:gd name="T21" fmla="*/ 17 h 30"/>
                <a:gd name="T22" fmla="*/ 1 w 119"/>
                <a:gd name="T23" fmla="*/ 21 h 30"/>
                <a:gd name="T24" fmla="*/ 2 w 119"/>
                <a:gd name="T25" fmla="*/ 24 h 30"/>
                <a:gd name="T26" fmla="*/ 4 w 119"/>
                <a:gd name="T27" fmla="*/ 26 h 30"/>
                <a:gd name="T28" fmla="*/ 6 w 119"/>
                <a:gd name="T29" fmla="*/ 27 h 30"/>
                <a:gd name="T30" fmla="*/ 8 w 119"/>
                <a:gd name="T31" fmla="*/ 29 h 30"/>
                <a:gd name="T32" fmla="*/ 11 w 119"/>
                <a:gd name="T33" fmla="*/ 29 h 30"/>
                <a:gd name="T34" fmla="*/ 15 w 119"/>
                <a:gd name="T35" fmla="*/ 30 h 30"/>
                <a:gd name="T36" fmla="*/ 104 w 119"/>
                <a:gd name="T37" fmla="*/ 30 h 30"/>
                <a:gd name="T38" fmla="*/ 108 w 119"/>
                <a:gd name="T39" fmla="*/ 29 h 30"/>
                <a:gd name="T40" fmla="*/ 110 w 119"/>
                <a:gd name="T41" fmla="*/ 29 h 30"/>
                <a:gd name="T42" fmla="*/ 113 w 119"/>
                <a:gd name="T43" fmla="*/ 27 h 30"/>
                <a:gd name="T44" fmla="*/ 115 w 119"/>
                <a:gd name="T45" fmla="*/ 26 h 30"/>
                <a:gd name="T46" fmla="*/ 116 w 119"/>
                <a:gd name="T47" fmla="*/ 24 h 30"/>
                <a:gd name="T48" fmla="*/ 118 w 119"/>
                <a:gd name="T49" fmla="*/ 21 h 30"/>
                <a:gd name="T50" fmla="*/ 119 w 119"/>
                <a:gd name="T51" fmla="*/ 17 h 30"/>
                <a:gd name="T52" fmla="*/ 119 w 119"/>
                <a:gd name="T53" fmla="*/ 15 h 30"/>
                <a:gd name="T54" fmla="*/ 119 w 119"/>
                <a:gd name="T55" fmla="*/ 12 h 30"/>
                <a:gd name="T56" fmla="*/ 118 w 119"/>
                <a:gd name="T57" fmla="*/ 9 h 30"/>
                <a:gd name="T58" fmla="*/ 116 w 119"/>
                <a:gd name="T59" fmla="*/ 7 h 30"/>
                <a:gd name="T60" fmla="*/ 115 w 119"/>
                <a:gd name="T61" fmla="*/ 4 h 30"/>
                <a:gd name="T62" fmla="*/ 113 w 119"/>
                <a:gd name="T63" fmla="*/ 2 h 30"/>
                <a:gd name="T64" fmla="*/ 110 w 119"/>
                <a:gd name="T65" fmla="*/ 1 h 30"/>
                <a:gd name="T66" fmla="*/ 108 w 119"/>
                <a:gd name="T67" fmla="*/ 0 h 30"/>
                <a:gd name="T68" fmla="*/ 104 w 119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9" h="30">
                  <a:moveTo>
                    <a:pt x="104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04" y="30"/>
                  </a:lnTo>
                  <a:lnTo>
                    <a:pt x="108" y="29"/>
                  </a:lnTo>
                  <a:lnTo>
                    <a:pt x="110" y="29"/>
                  </a:lnTo>
                  <a:lnTo>
                    <a:pt x="113" y="27"/>
                  </a:lnTo>
                  <a:lnTo>
                    <a:pt x="115" y="26"/>
                  </a:lnTo>
                  <a:lnTo>
                    <a:pt x="116" y="24"/>
                  </a:lnTo>
                  <a:lnTo>
                    <a:pt x="118" y="21"/>
                  </a:lnTo>
                  <a:lnTo>
                    <a:pt x="119" y="17"/>
                  </a:lnTo>
                  <a:lnTo>
                    <a:pt x="119" y="15"/>
                  </a:lnTo>
                  <a:lnTo>
                    <a:pt x="119" y="12"/>
                  </a:lnTo>
                  <a:lnTo>
                    <a:pt x="118" y="9"/>
                  </a:lnTo>
                  <a:lnTo>
                    <a:pt x="116" y="7"/>
                  </a:lnTo>
                  <a:lnTo>
                    <a:pt x="115" y="4"/>
                  </a:lnTo>
                  <a:lnTo>
                    <a:pt x="113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05">
              <a:extLst>
                <a:ext uri="{FF2B5EF4-FFF2-40B4-BE49-F238E27FC236}">
                  <a16:creationId xmlns="" xmlns:a16="http://schemas.microsoft.com/office/drawing/2014/main" id="{D3E89285-25DC-4D21-8E82-85286A7BA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9925" y="2028825"/>
              <a:ext cx="47625" cy="9525"/>
            </a:xfrm>
            <a:custGeom>
              <a:avLst/>
              <a:gdLst>
                <a:gd name="T0" fmla="*/ 134 w 149"/>
                <a:gd name="T1" fmla="*/ 0 h 30"/>
                <a:gd name="T2" fmla="*/ 15 w 149"/>
                <a:gd name="T3" fmla="*/ 0 h 30"/>
                <a:gd name="T4" fmla="*/ 12 w 149"/>
                <a:gd name="T5" fmla="*/ 0 h 30"/>
                <a:gd name="T6" fmla="*/ 8 w 149"/>
                <a:gd name="T7" fmla="*/ 1 h 30"/>
                <a:gd name="T8" fmla="*/ 6 w 149"/>
                <a:gd name="T9" fmla="*/ 2 h 30"/>
                <a:gd name="T10" fmla="*/ 4 w 149"/>
                <a:gd name="T11" fmla="*/ 4 h 30"/>
                <a:gd name="T12" fmla="*/ 2 w 149"/>
                <a:gd name="T13" fmla="*/ 6 h 30"/>
                <a:gd name="T14" fmla="*/ 1 w 149"/>
                <a:gd name="T15" fmla="*/ 9 h 30"/>
                <a:gd name="T16" fmla="*/ 0 w 149"/>
                <a:gd name="T17" fmla="*/ 12 h 30"/>
                <a:gd name="T18" fmla="*/ 0 w 149"/>
                <a:gd name="T19" fmla="*/ 15 h 30"/>
                <a:gd name="T20" fmla="*/ 0 w 149"/>
                <a:gd name="T21" fmla="*/ 18 h 30"/>
                <a:gd name="T22" fmla="*/ 1 w 149"/>
                <a:gd name="T23" fmla="*/ 20 h 30"/>
                <a:gd name="T24" fmla="*/ 2 w 149"/>
                <a:gd name="T25" fmla="*/ 24 h 30"/>
                <a:gd name="T26" fmla="*/ 4 w 149"/>
                <a:gd name="T27" fmla="*/ 26 h 30"/>
                <a:gd name="T28" fmla="*/ 6 w 149"/>
                <a:gd name="T29" fmla="*/ 27 h 30"/>
                <a:gd name="T30" fmla="*/ 8 w 149"/>
                <a:gd name="T31" fmla="*/ 29 h 30"/>
                <a:gd name="T32" fmla="*/ 12 w 149"/>
                <a:gd name="T33" fmla="*/ 30 h 30"/>
                <a:gd name="T34" fmla="*/ 15 w 149"/>
                <a:gd name="T35" fmla="*/ 30 h 30"/>
                <a:gd name="T36" fmla="*/ 134 w 149"/>
                <a:gd name="T37" fmla="*/ 30 h 30"/>
                <a:gd name="T38" fmla="*/ 138 w 149"/>
                <a:gd name="T39" fmla="*/ 30 h 30"/>
                <a:gd name="T40" fmla="*/ 140 w 149"/>
                <a:gd name="T41" fmla="*/ 29 h 30"/>
                <a:gd name="T42" fmla="*/ 143 w 149"/>
                <a:gd name="T43" fmla="*/ 27 h 30"/>
                <a:gd name="T44" fmla="*/ 145 w 149"/>
                <a:gd name="T45" fmla="*/ 26 h 30"/>
                <a:gd name="T46" fmla="*/ 146 w 149"/>
                <a:gd name="T47" fmla="*/ 24 h 30"/>
                <a:gd name="T48" fmla="*/ 148 w 149"/>
                <a:gd name="T49" fmla="*/ 20 h 30"/>
                <a:gd name="T50" fmla="*/ 149 w 149"/>
                <a:gd name="T51" fmla="*/ 18 h 30"/>
                <a:gd name="T52" fmla="*/ 149 w 149"/>
                <a:gd name="T53" fmla="*/ 15 h 30"/>
                <a:gd name="T54" fmla="*/ 149 w 149"/>
                <a:gd name="T55" fmla="*/ 12 h 30"/>
                <a:gd name="T56" fmla="*/ 148 w 149"/>
                <a:gd name="T57" fmla="*/ 9 h 30"/>
                <a:gd name="T58" fmla="*/ 146 w 149"/>
                <a:gd name="T59" fmla="*/ 6 h 30"/>
                <a:gd name="T60" fmla="*/ 145 w 149"/>
                <a:gd name="T61" fmla="*/ 4 h 30"/>
                <a:gd name="T62" fmla="*/ 143 w 149"/>
                <a:gd name="T63" fmla="*/ 2 h 30"/>
                <a:gd name="T64" fmla="*/ 140 w 149"/>
                <a:gd name="T65" fmla="*/ 1 h 30"/>
                <a:gd name="T66" fmla="*/ 138 w 149"/>
                <a:gd name="T67" fmla="*/ 0 h 30"/>
                <a:gd name="T68" fmla="*/ 134 w 149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" h="30">
                  <a:moveTo>
                    <a:pt x="13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4" y="30"/>
                  </a:lnTo>
                  <a:lnTo>
                    <a:pt x="138" y="30"/>
                  </a:lnTo>
                  <a:lnTo>
                    <a:pt x="140" y="29"/>
                  </a:lnTo>
                  <a:lnTo>
                    <a:pt x="143" y="27"/>
                  </a:lnTo>
                  <a:lnTo>
                    <a:pt x="145" y="26"/>
                  </a:lnTo>
                  <a:lnTo>
                    <a:pt x="146" y="24"/>
                  </a:lnTo>
                  <a:lnTo>
                    <a:pt x="148" y="20"/>
                  </a:lnTo>
                  <a:lnTo>
                    <a:pt x="149" y="18"/>
                  </a:lnTo>
                  <a:lnTo>
                    <a:pt x="149" y="15"/>
                  </a:lnTo>
                  <a:lnTo>
                    <a:pt x="149" y="12"/>
                  </a:lnTo>
                  <a:lnTo>
                    <a:pt x="148" y="9"/>
                  </a:lnTo>
                  <a:lnTo>
                    <a:pt x="146" y="6"/>
                  </a:lnTo>
                  <a:lnTo>
                    <a:pt x="145" y="4"/>
                  </a:lnTo>
                  <a:lnTo>
                    <a:pt x="143" y="2"/>
                  </a:lnTo>
                  <a:lnTo>
                    <a:pt x="140" y="1"/>
                  </a:lnTo>
                  <a:lnTo>
                    <a:pt x="138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06">
              <a:extLst>
                <a:ext uri="{FF2B5EF4-FFF2-40B4-BE49-F238E27FC236}">
                  <a16:creationId xmlns="" xmlns:a16="http://schemas.microsoft.com/office/drawing/2014/main" id="{D2ABFA22-79FD-4725-A1B4-E4C533B05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9925" y="2047875"/>
              <a:ext cx="47625" cy="9525"/>
            </a:xfrm>
            <a:custGeom>
              <a:avLst/>
              <a:gdLst>
                <a:gd name="T0" fmla="*/ 134 w 149"/>
                <a:gd name="T1" fmla="*/ 0 h 30"/>
                <a:gd name="T2" fmla="*/ 15 w 149"/>
                <a:gd name="T3" fmla="*/ 0 h 30"/>
                <a:gd name="T4" fmla="*/ 12 w 149"/>
                <a:gd name="T5" fmla="*/ 0 h 30"/>
                <a:gd name="T6" fmla="*/ 8 w 149"/>
                <a:gd name="T7" fmla="*/ 1 h 30"/>
                <a:gd name="T8" fmla="*/ 6 w 149"/>
                <a:gd name="T9" fmla="*/ 2 h 30"/>
                <a:gd name="T10" fmla="*/ 4 w 149"/>
                <a:gd name="T11" fmla="*/ 4 h 30"/>
                <a:gd name="T12" fmla="*/ 2 w 149"/>
                <a:gd name="T13" fmla="*/ 6 h 30"/>
                <a:gd name="T14" fmla="*/ 1 w 149"/>
                <a:gd name="T15" fmla="*/ 9 h 30"/>
                <a:gd name="T16" fmla="*/ 0 w 149"/>
                <a:gd name="T17" fmla="*/ 12 h 30"/>
                <a:gd name="T18" fmla="*/ 0 w 149"/>
                <a:gd name="T19" fmla="*/ 15 h 30"/>
                <a:gd name="T20" fmla="*/ 0 w 149"/>
                <a:gd name="T21" fmla="*/ 18 h 30"/>
                <a:gd name="T22" fmla="*/ 1 w 149"/>
                <a:gd name="T23" fmla="*/ 20 h 30"/>
                <a:gd name="T24" fmla="*/ 2 w 149"/>
                <a:gd name="T25" fmla="*/ 23 h 30"/>
                <a:gd name="T26" fmla="*/ 4 w 149"/>
                <a:gd name="T27" fmla="*/ 26 h 30"/>
                <a:gd name="T28" fmla="*/ 6 w 149"/>
                <a:gd name="T29" fmla="*/ 28 h 30"/>
                <a:gd name="T30" fmla="*/ 8 w 149"/>
                <a:gd name="T31" fmla="*/ 29 h 30"/>
                <a:gd name="T32" fmla="*/ 12 w 149"/>
                <a:gd name="T33" fmla="*/ 30 h 30"/>
                <a:gd name="T34" fmla="*/ 15 w 149"/>
                <a:gd name="T35" fmla="*/ 30 h 30"/>
                <a:gd name="T36" fmla="*/ 134 w 149"/>
                <a:gd name="T37" fmla="*/ 30 h 30"/>
                <a:gd name="T38" fmla="*/ 138 w 149"/>
                <a:gd name="T39" fmla="*/ 30 h 30"/>
                <a:gd name="T40" fmla="*/ 140 w 149"/>
                <a:gd name="T41" fmla="*/ 29 h 30"/>
                <a:gd name="T42" fmla="*/ 143 w 149"/>
                <a:gd name="T43" fmla="*/ 28 h 30"/>
                <a:gd name="T44" fmla="*/ 145 w 149"/>
                <a:gd name="T45" fmla="*/ 26 h 30"/>
                <a:gd name="T46" fmla="*/ 146 w 149"/>
                <a:gd name="T47" fmla="*/ 23 h 30"/>
                <a:gd name="T48" fmla="*/ 148 w 149"/>
                <a:gd name="T49" fmla="*/ 20 h 30"/>
                <a:gd name="T50" fmla="*/ 149 w 149"/>
                <a:gd name="T51" fmla="*/ 18 h 30"/>
                <a:gd name="T52" fmla="*/ 149 w 149"/>
                <a:gd name="T53" fmla="*/ 15 h 30"/>
                <a:gd name="T54" fmla="*/ 149 w 149"/>
                <a:gd name="T55" fmla="*/ 12 h 30"/>
                <a:gd name="T56" fmla="*/ 148 w 149"/>
                <a:gd name="T57" fmla="*/ 9 h 30"/>
                <a:gd name="T58" fmla="*/ 146 w 149"/>
                <a:gd name="T59" fmla="*/ 6 h 30"/>
                <a:gd name="T60" fmla="*/ 145 w 149"/>
                <a:gd name="T61" fmla="*/ 4 h 30"/>
                <a:gd name="T62" fmla="*/ 143 w 149"/>
                <a:gd name="T63" fmla="*/ 2 h 30"/>
                <a:gd name="T64" fmla="*/ 140 w 149"/>
                <a:gd name="T65" fmla="*/ 1 h 30"/>
                <a:gd name="T66" fmla="*/ 138 w 149"/>
                <a:gd name="T67" fmla="*/ 0 h 30"/>
                <a:gd name="T68" fmla="*/ 134 w 149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" h="30">
                  <a:moveTo>
                    <a:pt x="13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4" y="30"/>
                  </a:lnTo>
                  <a:lnTo>
                    <a:pt x="138" y="30"/>
                  </a:lnTo>
                  <a:lnTo>
                    <a:pt x="140" y="29"/>
                  </a:lnTo>
                  <a:lnTo>
                    <a:pt x="143" y="28"/>
                  </a:lnTo>
                  <a:lnTo>
                    <a:pt x="145" y="26"/>
                  </a:lnTo>
                  <a:lnTo>
                    <a:pt x="146" y="23"/>
                  </a:lnTo>
                  <a:lnTo>
                    <a:pt x="148" y="20"/>
                  </a:lnTo>
                  <a:lnTo>
                    <a:pt x="149" y="18"/>
                  </a:lnTo>
                  <a:lnTo>
                    <a:pt x="149" y="15"/>
                  </a:lnTo>
                  <a:lnTo>
                    <a:pt x="149" y="12"/>
                  </a:lnTo>
                  <a:lnTo>
                    <a:pt x="148" y="9"/>
                  </a:lnTo>
                  <a:lnTo>
                    <a:pt x="146" y="6"/>
                  </a:lnTo>
                  <a:lnTo>
                    <a:pt x="145" y="4"/>
                  </a:lnTo>
                  <a:lnTo>
                    <a:pt x="143" y="2"/>
                  </a:lnTo>
                  <a:lnTo>
                    <a:pt x="140" y="1"/>
                  </a:lnTo>
                  <a:lnTo>
                    <a:pt x="138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07">
              <a:extLst>
                <a:ext uri="{FF2B5EF4-FFF2-40B4-BE49-F238E27FC236}">
                  <a16:creationId xmlns="" xmlns:a16="http://schemas.microsoft.com/office/drawing/2014/main" id="{739D0C2B-702F-4C26-8317-523A5B766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9925" y="2066925"/>
              <a:ext cx="47625" cy="9525"/>
            </a:xfrm>
            <a:custGeom>
              <a:avLst/>
              <a:gdLst>
                <a:gd name="T0" fmla="*/ 134 w 149"/>
                <a:gd name="T1" fmla="*/ 0 h 30"/>
                <a:gd name="T2" fmla="*/ 15 w 149"/>
                <a:gd name="T3" fmla="*/ 0 h 30"/>
                <a:gd name="T4" fmla="*/ 12 w 149"/>
                <a:gd name="T5" fmla="*/ 0 h 30"/>
                <a:gd name="T6" fmla="*/ 8 w 149"/>
                <a:gd name="T7" fmla="*/ 1 h 30"/>
                <a:gd name="T8" fmla="*/ 6 w 149"/>
                <a:gd name="T9" fmla="*/ 2 h 30"/>
                <a:gd name="T10" fmla="*/ 4 w 149"/>
                <a:gd name="T11" fmla="*/ 4 h 30"/>
                <a:gd name="T12" fmla="*/ 2 w 149"/>
                <a:gd name="T13" fmla="*/ 6 h 30"/>
                <a:gd name="T14" fmla="*/ 1 w 149"/>
                <a:gd name="T15" fmla="*/ 9 h 30"/>
                <a:gd name="T16" fmla="*/ 0 w 149"/>
                <a:gd name="T17" fmla="*/ 11 h 30"/>
                <a:gd name="T18" fmla="*/ 0 w 149"/>
                <a:gd name="T19" fmla="*/ 15 h 30"/>
                <a:gd name="T20" fmla="*/ 0 w 149"/>
                <a:gd name="T21" fmla="*/ 18 h 30"/>
                <a:gd name="T22" fmla="*/ 1 w 149"/>
                <a:gd name="T23" fmla="*/ 21 h 30"/>
                <a:gd name="T24" fmla="*/ 2 w 149"/>
                <a:gd name="T25" fmla="*/ 23 h 30"/>
                <a:gd name="T26" fmla="*/ 4 w 149"/>
                <a:gd name="T27" fmla="*/ 25 h 30"/>
                <a:gd name="T28" fmla="*/ 6 w 149"/>
                <a:gd name="T29" fmla="*/ 27 h 30"/>
                <a:gd name="T30" fmla="*/ 8 w 149"/>
                <a:gd name="T31" fmla="*/ 29 h 30"/>
                <a:gd name="T32" fmla="*/ 12 w 149"/>
                <a:gd name="T33" fmla="*/ 30 h 30"/>
                <a:gd name="T34" fmla="*/ 15 w 149"/>
                <a:gd name="T35" fmla="*/ 30 h 30"/>
                <a:gd name="T36" fmla="*/ 134 w 149"/>
                <a:gd name="T37" fmla="*/ 30 h 30"/>
                <a:gd name="T38" fmla="*/ 138 w 149"/>
                <a:gd name="T39" fmla="*/ 30 h 30"/>
                <a:gd name="T40" fmla="*/ 140 w 149"/>
                <a:gd name="T41" fmla="*/ 29 h 30"/>
                <a:gd name="T42" fmla="*/ 143 w 149"/>
                <a:gd name="T43" fmla="*/ 27 h 30"/>
                <a:gd name="T44" fmla="*/ 145 w 149"/>
                <a:gd name="T45" fmla="*/ 25 h 30"/>
                <a:gd name="T46" fmla="*/ 146 w 149"/>
                <a:gd name="T47" fmla="*/ 23 h 30"/>
                <a:gd name="T48" fmla="*/ 148 w 149"/>
                <a:gd name="T49" fmla="*/ 21 h 30"/>
                <a:gd name="T50" fmla="*/ 149 w 149"/>
                <a:gd name="T51" fmla="*/ 18 h 30"/>
                <a:gd name="T52" fmla="*/ 149 w 149"/>
                <a:gd name="T53" fmla="*/ 15 h 30"/>
                <a:gd name="T54" fmla="*/ 149 w 149"/>
                <a:gd name="T55" fmla="*/ 11 h 30"/>
                <a:gd name="T56" fmla="*/ 148 w 149"/>
                <a:gd name="T57" fmla="*/ 9 h 30"/>
                <a:gd name="T58" fmla="*/ 146 w 149"/>
                <a:gd name="T59" fmla="*/ 6 h 30"/>
                <a:gd name="T60" fmla="*/ 145 w 149"/>
                <a:gd name="T61" fmla="*/ 4 h 30"/>
                <a:gd name="T62" fmla="*/ 143 w 149"/>
                <a:gd name="T63" fmla="*/ 2 h 30"/>
                <a:gd name="T64" fmla="*/ 140 w 149"/>
                <a:gd name="T65" fmla="*/ 1 h 30"/>
                <a:gd name="T66" fmla="*/ 138 w 149"/>
                <a:gd name="T67" fmla="*/ 0 h 30"/>
                <a:gd name="T68" fmla="*/ 134 w 149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" h="30">
                  <a:moveTo>
                    <a:pt x="13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4" y="30"/>
                  </a:lnTo>
                  <a:lnTo>
                    <a:pt x="138" y="30"/>
                  </a:lnTo>
                  <a:lnTo>
                    <a:pt x="140" y="29"/>
                  </a:lnTo>
                  <a:lnTo>
                    <a:pt x="143" y="27"/>
                  </a:lnTo>
                  <a:lnTo>
                    <a:pt x="145" y="25"/>
                  </a:lnTo>
                  <a:lnTo>
                    <a:pt x="146" y="23"/>
                  </a:lnTo>
                  <a:lnTo>
                    <a:pt x="148" y="21"/>
                  </a:lnTo>
                  <a:lnTo>
                    <a:pt x="149" y="18"/>
                  </a:lnTo>
                  <a:lnTo>
                    <a:pt x="149" y="15"/>
                  </a:lnTo>
                  <a:lnTo>
                    <a:pt x="149" y="11"/>
                  </a:lnTo>
                  <a:lnTo>
                    <a:pt x="148" y="9"/>
                  </a:lnTo>
                  <a:lnTo>
                    <a:pt x="146" y="6"/>
                  </a:lnTo>
                  <a:lnTo>
                    <a:pt x="145" y="4"/>
                  </a:lnTo>
                  <a:lnTo>
                    <a:pt x="143" y="2"/>
                  </a:lnTo>
                  <a:lnTo>
                    <a:pt x="140" y="1"/>
                  </a:lnTo>
                  <a:lnTo>
                    <a:pt x="138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08">
              <a:extLst>
                <a:ext uri="{FF2B5EF4-FFF2-40B4-BE49-F238E27FC236}">
                  <a16:creationId xmlns="" xmlns:a16="http://schemas.microsoft.com/office/drawing/2014/main" id="{C8B781CA-2604-42D8-8870-A2A611083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2085975"/>
              <a:ext cx="133350" cy="9525"/>
            </a:xfrm>
            <a:custGeom>
              <a:avLst/>
              <a:gdLst>
                <a:gd name="T0" fmla="*/ 405 w 420"/>
                <a:gd name="T1" fmla="*/ 0 h 29"/>
                <a:gd name="T2" fmla="*/ 15 w 420"/>
                <a:gd name="T3" fmla="*/ 0 h 29"/>
                <a:gd name="T4" fmla="*/ 12 w 420"/>
                <a:gd name="T5" fmla="*/ 0 h 29"/>
                <a:gd name="T6" fmla="*/ 10 w 420"/>
                <a:gd name="T7" fmla="*/ 1 h 29"/>
                <a:gd name="T8" fmla="*/ 7 w 420"/>
                <a:gd name="T9" fmla="*/ 3 h 29"/>
                <a:gd name="T10" fmla="*/ 5 w 420"/>
                <a:gd name="T11" fmla="*/ 4 h 29"/>
                <a:gd name="T12" fmla="*/ 3 w 420"/>
                <a:gd name="T13" fmla="*/ 6 h 29"/>
                <a:gd name="T14" fmla="*/ 2 w 420"/>
                <a:gd name="T15" fmla="*/ 9 h 29"/>
                <a:gd name="T16" fmla="*/ 0 w 420"/>
                <a:gd name="T17" fmla="*/ 11 h 29"/>
                <a:gd name="T18" fmla="*/ 0 w 420"/>
                <a:gd name="T19" fmla="*/ 14 h 29"/>
                <a:gd name="T20" fmla="*/ 0 w 420"/>
                <a:gd name="T21" fmla="*/ 18 h 29"/>
                <a:gd name="T22" fmla="*/ 2 w 420"/>
                <a:gd name="T23" fmla="*/ 21 h 29"/>
                <a:gd name="T24" fmla="*/ 3 w 420"/>
                <a:gd name="T25" fmla="*/ 23 h 29"/>
                <a:gd name="T26" fmla="*/ 5 w 420"/>
                <a:gd name="T27" fmla="*/ 25 h 29"/>
                <a:gd name="T28" fmla="*/ 7 w 420"/>
                <a:gd name="T29" fmla="*/ 27 h 29"/>
                <a:gd name="T30" fmla="*/ 9 w 420"/>
                <a:gd name="T31" fmla="*/ 28 h 29"/>
                <a:gd name="T32" fmla="*/ 12 w 420"/>
                <a:gd name="T33" fmla="*/ 29 h 29"/>
                <a:gd name="T34" fmla="*/ 15 w 420"/>
                <a:gd name="T35" fmla="*/ 29 h 29"/>
                <a:gd name="T36" fmla="*/ 405 w 420"/>
                <a:gd name="T37" fmla="*/ 29 h 29"/>
                <a:gd name="T38" fmla="*/ 409 w 420"/>
                <a:gd name="T39" fmla="*/ 29 h 29"/>
                <a:gd name="T40" fmla="*/ 411 w 420"/>
                <a:gd name="T41" fmla="*/ 28 h 29"/>
                <a:gd name="T42" fmla="*/ 414 w 420"/>
                <a:gd name="T43" fmla="*/ 27 h 29"/>
                <a:gd name="T44" fmla="*/ 416 w 420"/>
                <a:gd name="T45" fmla="*/ 25 h 29"/>
                <a:gd name="T46" fmla="*/ 417 w 420"/>
                <a:gd name="T47" fmla="*/ 23 h 29"/>
                <a:gd name="T48" fmla="*/ 419 w 420"/>
                <a:gd name="T49" fmla="*/ 21 h 29"/>
                <a:gd name="T50" fmla="*/ 420 w 420"/>
                <a:gd name="T51" fmla="*/ 18 h 29"/>
                <a:gd name="T52" fmla="*/ 420 w 420"/>
                <a:gd name="T53" fmla="*/ 14 h 29"/>
                <a:gd name="T54" fmla="*/ 420 w 420"/>
                <a:gd name="T55" fmla="*/ 11 h 29"/>
                <a:gd name="T56" fmla="*/ 419 w 420"/>
                <a:gd name="T57" fmla="*/ 9 h 29"/>
                <a:gd name="T58" fmla="*/ 417 w 420"/>
                <a:gd name="T59" fmla="*/ 6 h 29"/>
                <a:gd name="T60" fmla="*/ 416 w 420"/>
                <a:gd name="T61" fmla="*/ 4 h 29"/>
                <a:gd name="T62" fmla="*/ 414 w 420"/>
                <a:gd name="T63" fmla="*/ 3 h 29"/>
                <a:gd name="T64" fmla="*/ 411 w 420"/>
                <a:gd name="T65" fmla="*/ 1 h 29"/>
                <a:gd name="T66" fmla="*/ 409 w 420"/>
                <a:gd name="T67" fmla="*/ 0 h 29"/>
                <a:gd name="T68" fmla="*/ 405 w 420"/>
                <a:gd name="T6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29">
                  <a:moveTo>
                    <a:pt x="40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405" y="29"/>
                  </a:lnTo>
                  <a:lnTo>
                    <a:pt x="409" y="29"/>
                  </a:lnTo>
                  <a:lnTo>
                    <a:pt x="411" y="28"/>
                  </a:lnTo>
                  <a:lnTo>
                    <a:pt x="414" y="27"/>
                  </a:lnTo>
                  <a:lnTo>
                    <a:pt x="416" y="25"/>
                  </a:lnTo>
                  <a:lnTo>
                    <a:pt x="417" y="23"/>
                  </a:lnTo>
                  <a:lnTo>
                    <a:pt x="419" y="21"/>
                  </a:lnTo>
                  <a:lnTo>
                    <a:pt x="420" y="18"/>
                  </a:lnTo>
                  <a:lnTo>
                    <a:pt x="420" y="14"/>
                  </a:lnTo>
                  <a:lnTo>
                    <a:pt x="420" y="11"/>
                  </a:lnTo>
                  <a:lnTo>
                    <a:pt x="419" y="9"/>
                  </a:lnTo>
                  <a:lnTo>
                    <a:pt x="417" y="6"/>
                  </a:lnTo>
                  <a:lnTo>
                    <a:pt x="416" y="4"/>
                  </a:lnTo>
                  <a:lnTo>
                    <a:pt x="414" y="3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09">
              <a:extLst>
                <a:ext uri="{FF2B5EF4-FFF2-40B4-BE49-F238E27FC236}">
                  <a16:creationId xmlns="" xmlns:a16="http://schemas.microsoft.com/office/drawing/2014/main" id="{3C390A10-20BB-411F-A5F1-1360F028F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2105025"/>
              <a:ext cx="133350" cy="9525"/>
            </a:xfrm>
            <a:custGeom>
              <a:avLst/>
              <a:gdLst>
                <a:gd name="T0" fmla="*/ 405 w 420"/>
                <a:gd name="T1" fmla="*/ 0 h 30"/>
                <a:gd name="T2" fmla="*/ 15 w 420"/>
                <a:gd name="T3" fmla="*/ 0 h 30"/>
                <a:gd name="T4" fmla="*/ 12 w 420"/>
                <a:gd name="T5" fmla="*/ 1 h 30"/>
                <a:gd name="T6" fmla="*/ 10 w 420"/>
                <a:gd name="T7" fmla="*/ 1 h 30"/>
                <a:gd name="T8" fmla="*/ 7 w 420"/>
                <a:gd name="T9" fmla="*/ 4 h 30"/>
                <a:gd name="T10" fmla="*/ 5 w 420"/>
                <a:gd name="T11" fmla="*/ 5 h 30"/>
                <a:gd name="T12" fmla="*/ 3 w 420"/>
                <a:gd name="T13" fmla="*/ 8 h 30"/>
                <a:gd name="T14" fmla="*/ 2 w 420"/>
                <a:gd name="T15" fmla="*/ 10 h 30"/>
                <a:gd name="T16" fmla="*/ 0 w 420"/>
                <a:gd name="T17" fmla="*/ 13 h 30"/>
                <a:gd name="T18" fmla="*/ 0 w 420"/>
                <a:gd name="T19" fmla="*/ 15 h 30"/>
                <a:gd name="T20" fmla="*/ 0 w 420"/>
                <a:gd name="T21" fmla="*/ 19 h 30"/>
                <a:gd name="T22" fmla="*/ 2 w 420"/>
                <a:gd name="T23" fmla="*/ 22 h 30"/>
                <a:gd name="T24" fmla="*/ 3 w 420"/>
                <a:gd name="T25" fmla="*/ 24 h 30"/>
                <a:gd name="T26" fmla="*/ 5 w 420"/>
                <a:gd name="T27" fmla="*/ 26 h 30"/>
                <a:gd name="T28" fmla="*/ 7 w 420"/>
                <a:gd name="T29" fmla="*/ 28 h 30"/>
                <a:gd name="T30" fmla="*/ 9 w 420"/>
                <a:gd name="T31" fmla="*/ 29 h 30"/>
                <a:gd name="T32" fmla="*/ 12 w 420"/>
                <a:gd name="T33" fmla="*/ 30 h 30"/>
                <a:gd name="T34" fmla="*/ 15 w 420"/>
                <a:gd name="T35" fmla="*/ 30 h 30"/>
                <a:gd name="T36" fmla="*/ 405 w 420"/>
                <a:gd name="T37" fmla="*/ 30 h 30"/>
                <a:gd name="T38" fmla="*/ 409 w 420"/>
                <a:gd name="T39" fmla="*/ 30 h 30"/>
                <a:gd name="T40" fmla="*/ 411 w 420"/>
                <a:gd name="T41" fmla="*/ 29 h 30"/>
                <a:gd name="T42" fmla="*/ 414 w 420"/>
                <a:gd name="T43" fmla="*/ 28 h 30"/>
                <a:gd name="T44" fmla="*/ 416 w 420"/>
                <a:gd name="T45" fmla="*/ 26 h 30"/>
                <a:gd name="T46" fmla="*/ 417 w 420"/>
                <a:gd name="T47" fmla="*/ 24 h 30"/>
                <a:gd name="T48" fmla="*/ 419 w 420"/>
                <a:gd name="T49" fmla="*/ 22 h 30"/>
                <a:gd name="T50" fmla="*/ 420 w 420"/>
                <a:gd name="T51" fmla="*/ 19 h 30"/>
                <a:gd name="T52" fmla="*/ 420 w 420"/>
                <a:gd name="T53" fmla="*/ 15 h 30"/>
                <a:gd name="T54" fmla="*/ 420 w 420"/>
                <a:gd name="T55" fmla="*/ 13 h 30"/>
                <a:gd name="T56" fmla="*/ 419 w 420"/>
                <a:gd name="T57" fmla="*/ 10 h 30"/>
                <a:gd name="T58" fmla="*/ 417 w 420"/>
                <a:gd name="T59" fmla="*/ 8 h 30"/>
                <a:gd name="T60" fmla="*/ 416 w 420"/>
                <a:gd name="T61" fmla="*/ 5 h 30"/>
                <a:gd name="T62" fmla="*/ 414 w 420"/>
                <a:gd name="T63" fmla="*/ 4 h 30"/>
                <a:gd name="T64" fmla="*/ 411 w 420"/>
                <a:gd name="T65" fmla="*/ 1 h 30"/>
                <a:gd name="T66" fmla="*/ 409 w 420"/>
                <a:gd name="T67" fmla="*/ 1 h 30"/>
                <a:gd name="T68" fmla="*/ 405 w 42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30">
                  <a:moveTo>
                    <a:pt x="405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4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05" y="30"/>
                  </a:lnTo>
                  <a:lnTo>
                    <a:pt x="409" y="30"/>
                  </a:lnTo>
                  <a:lnTo>
                    <a:pt x="411" y="29"/>
                  </a:lnTo>
                  <a:lnTo>
                    <a:pt x="414" y="28"/>
                  </a:lnTo>
                  <a:lnTo>
                    <a:pt x="416" y="26"/>
                  </a:lnTo>
                  <a:lnTo>
                    <a:pt x="417" y="24"/>
                  </a:lnTo>
                  <a:lnTo>
                    <a:pt x="419" y="22"/>
                  </a:lnTo>
                  <a:lnTo>
                    <a:pt x="420" y="19"/>
                  </a:lnTo>
                  <a:lnTo>
                    <a:pt x="420" y="15"/>
                  </a:lnTo>
                  <a:lnTo>
                    <a:pt x="420" y="13"/>
                  </a:lnTo>
                  <a:lnTo>
                    <a:pt x="419" y="10"/>
                  </a:lnTo>
                  <a:lnTo>
                    <a:pt x="417" y="8"/>
                  </a:lnTo>
                  <a:lnTo>
                    <a:pt x="416" y="5"/>
                  </a:lnTo>
                  <a:lnTo>
                    <a:pt x="414" y="4"/>
                  </a:lnTo>
                  <a:lnTo>
                    <a:pt x="411" y="1"/>
                  </a:lnTo>
                  <a:lnTo>
                    <a:pt x="409" y="1"/>
                  </a:lnTo>
                  <a:lnTo>
                    <a:pt x="4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10">
              <a:extLst>
                <a:ext uri="{FF2B5EF4-FFF2-40B4-BE49-F238E27FC236}">
                  <a16:creationId xmlns="" xmlns:a16="http://schemas.microsoft.com/office/drawing/2014/main" id="{4CA24798-5029-495B-B968-69590E6FE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2124075"/>
              <a:ext cx="133350" cy="9525"/>
            </a:xfrm>
            <a:custGeom>
              <a:avLst/>
              <a:gdLst>
                <a:gd name="T0" fmla="*/ 405 w 420"/>
                <a:gd name="T1" fmla="*/ 0 h 31"/>
                <a:gd name="T2" fmla="*/ 15 w 420"/>
                <a:gd name="T3" fmla="*/ 0 h 31"/>
                <a:gd name="T4" fmla="*/ 12 w 420"/>
                <a:gd name="T5" fmla="*/ 1 h 31"/>
                <a:gd name="T6" fmla="*/ 10 w 420"/>
                <a:gd name="T7" fmla="*/ 2 h 31"/>
                <a:gd name="T8" fmla="*/ 7 w 420"/>
                <a:gd name="T9" fmla="*/ 3 h 31"/>
                <a:gd name="T10" fmla="*/ 5 w 420"/>
                <a:gd name="T11" fmla="*/ 6 h 31"/>
                <a:gd name="T12" fmla="*/ 3 w 420"/>
                <a:gd name="T13" fmla="*/ 8 h 31"/>
                <a:gd name="T14" fmla="*/ 2 w 420"/>
                <a:gd name="T15" fmla="*/ 10 h 31"/>
                <a:gd name="T16" fmla="*/ 0 w 420"/>
                <a:gd name="T17" fmla="*/ 13 h 31"/>
                <a:gd name="T18" fmla="*/ 0 w 420"/>
                <a:gd name="T19" fmla="*/ 16 h 31"/>
                <a:gd name="T20" fmla="*/ 0 w 420"/>
                <a:gd name="T21" fmla="*/ 18 h 31"/>
                <a:gd name="T22" fmla="*/ 2 w 420"/>
                <a:gd name="T23" fmla="*/ 22 h 31"/>
                <a:gd name="T24" fmla="*/ 3 w 420"/>
                <a:gd name="T25" fmla="*/ 24 h 31"/>
                <a:gd name="T26" fmla="*/ 5 w 420"/>
                <a:gd name="T27" fmla="*/ 26 h 31"/>
                <a:gd name="T28" fmla="*/ 7 w 420"/>
                <a:gd name="T29" fmla="*/ 28 h 31"/>
                <a:gd name="T30" fmla="*/ 9 w 420"/>
                <a:gd name="T31" fmla="*/ 29 h 31"/>
                <a:gd name="T32" fmla="*/ 12 w 420"/>
                <a:gd name="T33" fmla="*/ 30 h 31"/>
                <a:gd name="T34" fmla="*/ 15 w 420"/>
                <a:gd name="T35" fmla="*/ 31 h 31"/>
                <a:gd name="T36" fmla="*/ 405 w 420"/>
                <a:gd name="T37" fmla="*/ 31 h 31"/>
                <a:gd name="T38" fmla="*/ 409 w 420"/>
                <a:gd name="T39" fmla="*/ 30 h 31"/>
                <a:gd name="T40" fmla="*/ 411 w 420"/>
                <a:gd name="T41" fmla="*/ 29 h 31"/>
                <a:gd name="T42" fmla="*/ 414 w 420"/>
                <a:gd name="T43" fmla="*/ 28 h 31"/>
                <a:gd name="T44" fmla="*/ 416 w 420"/>
                <a:gd name="T45" fmla="*/ 26 h 31"/>
                <a:gd name="T46" fmla="*/ 417 w 420"/>
                <a:gd name="T47" fmla="*/ 24 h 31"/>
                <a:gd name="T48" fmla="*/ 419 w 420"/>
                <a:gd name="T49" fmla="*/ 22 h 31"/>
                <a:gd name="T50" fmla="*/ 420 w 420"/>
                <a:gd name="T51" fmla="*/ 18 h 31"/>
                <a:gd name="T52" fmla="*/ 420 w 420"/>
                <a:gd name="T53" fmla="*/ 16 h 31"/>
                <a:gd name="T54" fmla="*/ 420 w 420"/>
                <a:gd name="T55" fmla="*/ 13 h 31"/>
                <a:gd name="T56" fmla="*/ 419 w 420"/>
                <a:gd name="T57" fmla="*/ 10 h 31"/>
                <a:gd name="T58" fmla="*/ 417 w 420"/>
                <a:gd name="T59" fmla="*/ 8 h 31"/>
                <a:gd name="T60" fmla="*/ 416 w 420"/>
                <a:gd name="T61" fmla="*/ 6 h 31"/>
                <a:gd name="T62" fmla="*/ 414 w 420"/>
                <a:gd name="T63" fmla="*/ 3 h 31"/>
                <a:gd name="T64" fmla="*/ 411 w 420"/>
                <a:gd name="T65" fmla="*/ 2 h 31"/>
                <a:gd name="T66" fmla="*/ 409 w 420"/>
                <a:gd name="T67" fmla="*/ 1 h 31"/>
                <a:gd name="T68" fmla="*/ 405 w 420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31">
                  <a:moveTo>
                    <a:pt x="405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6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405" y="31"/>
                  </a:lnTo>
                  <a:lnTo>
                    <a:pt x="409" y="30"/>
                  </a:lnTo>
                  <a:lnTo>
                    <a:pt x="411" y="29"/>
                  </a:lnTo>
                  <a:lnTo>
                    <a:pt x="414" y="28"/>
                  </a:lnTo>
                  <a:lnTo>
                    <a:pt x="416" y="26"/>
                  </a:lnTo>
                  <a:lnTo>
                    <a:pt x="417" y="24"/>
                  </a:lnTo>
                  <a:lnTo>
                    <a:pt x="419" y="22"/>
                  </a:lnTo>
                  <a:lnTo>
                    <a:pt x="420" y="18"/>
                  </a:lnTo>
                  <a:lnTo>
                    <a:pt x="420" y="16"/>
                  </a:lnTo>
                  <a:lnTo>
                    <a:pt x="420" y="13"/>
                  </a:lnTo>
                  <a:lnTo>
                    <a:pt x="419" y="10"/>
                  </a:lnTo>
                  <a:lnTo>
                    <a:pt x="417" y="8"/>
                  </a:lnTo>
                  <a:lnTo>
                    <a:pt x="416" y="6"/>
                  </a:lnTo>
                  <a:lnTo>
                    <a:pt x="414" y="3"/>
                  </a:lnTo>
                  <a:lnTo>
                    <a:pt x="411" y="2"/>
                  </a:lnTo>
                  <a:lnTo>
                    <a:pt x="409" y="1"/>
                  </a:lnTo>
                  <a:lnTo>
                    <a:pt x="4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11">
              <a:extLst>
                <a:ext uri="{FF2B5EF4-FFF2-40B4-BE49-F238E27FC236}">
                  <a16:creationId xmlns="" xmlns:a16="http://schemas.microsoft.com/office/drawing/2014/main" id="{5AFE8089-1052-4DEC-9926-532E3469C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200" y="2143125"/>
              <a:ext cx="133350" cy="9525"/>
            </a:xfrm>
            <a:custGeom>
              <a:avLst/>
              <a:gdLst>
                <a:gd name="T0" fmla="*/ 405 w 420"/>
                <a:gd name="T1" fmla="*/ 0 h 30"/>
                <a:gd name="T2" fmla="*/ 15 w 420"/>
                <a:gd name="T3" fmla="*/ 0 h 30"/>
                <a:gd name="T4" fmla="*/ 12 w 420"/>
                <a:gd name="T5" fmla="*/ 0 h 30"/>
                <a:gd name="T6" fmla="*/ 10 w 420"/>
                <a:gd name="T7" fmla="*/ 1 h 30"/>
                <a:gd name="T8" fmla="*/ 7 w 420"/>
                <a:gd name="T9" fmla="*/ 2 h 30"/>
                <a:gd name="T10" fmla="*/ 5 w 420"/>
                <a:gd name="T11" fmla="*/ 4 h 30"/>
                <a:gd name="T12" fmla="*/ 3 w 420"/>
                <a:gd name="T13" fmla="*/ 7 h 30"/>
                <a:gd name="T14" fmla="*/ 2 w 420"/>
                <a:gd name="T15" fmla="*/ 9 h 30"/>
                <a:gd name="T16" fmla="*/ 0 w 420"/>
                <a:gd name="T17" fmla="*/ 12 h 30"/>
                <a:gd name="T18" fmla="*/ 0 w 420"/>
                <a:gd name="T19" fmla="*/ 15 h 30"/>
                <a:gd name="T20" fmla="*/ 0 w 420"/>
                <a:gd name="T21" fmla="*/ 17 h 30"/>
                <a:gd name="T22" fmla="*/ 2 w 420"/>
                <a:gd name="T23" fmla="*/ 20 h 30"/>
                <a:gd name="T24" fmla="*/ 3 w 420"/>
                <a:gd name="T25" fmla="*/ 24 h 30"/>
                <a:gd name="T26" fmla="*/ 5 w 420"/>
                <a:gd name="T27" fmla="*/ 26 h 30"/>
                <a:gd name="T28" fmla="*/ 7 w 420"/>
                <a:gd name="T29" fmla="*/ 27 h 30"/>
                <a:gd name="T30" fmla="*/ 9 w 420"/>
                <a:gd name="T31" fmla="*/ 29 h 30"/>
                <a:gd name="T32" fmla="*/ 12 w 420"/>
                <a:gd name="T33" fmla="*/ 29 h 30"/>
                <a:gd name="T34" fmla="*/ 15 w 420"/>
                <a:gd name="T35" fmla="*/ 30 h 30"/>
                <a:gd name="T36" fmla="*/ 405 w 420"/>
                <a:gd name="T37" fmla="*/ 30 h 30"/>
                <a:gd name="T38" fmla="*/ 409 w 420"/>
                <a:gd name="T39" fmla="*/ 29 h 30"/>
                <a:gd name="T40" fmla="*/ 411 w 420"/>
                <a:gd name="T41" fmla="*/ 29 h 30"/>
                <a:gd name="T42" fmla="*/ 414 w 420"/>
                <a:gd name="T43" fmla="*/ 27 h 30"/>
                <a:gd name="T44" fmla="*/ 416 w 420"/>
                <a:gd name="T45" fmla="*/ 26 h 30"/>
                <a:gd name="T46" fmla="*/ 417 w 420"/>
                <a:gd name="T47" fmla="*/ 24 h 30"/>
                <a:gd name="T48" fmla="*/ 419 w 420"/>
                <a:gd name="T49" fmla="*/ 20 h 30"/>
                <a:gd name="T50" fmla="*/ 420 w 420"/>
                <a:gd name="T51" fmla="*/ 17 h 30"/>
                <a:gd name="T52" fmla="*/ 420 w 420"/>
                <a:gd name="T53" fmla="*/ 15 h 30"/>
                <a:gd name="T54" fmla="*/ 420 w 420"/>
                <a:gd name="T55" fmla="*/ 12 h 30"/>
                <a:gd name="T56" fmla="*/ 419 w 420"/>
                <a:gd name="T57" fmla="*/ 9 h 30"/>
                <a:gd name="T58" fmla="*/ 417 w 420"/>
                <a:gd name="T59" fmla="*/ 7 h 30"/>
                <a:gd name="T60" fmla="*/ 416 w 420"/>
                <a:gd name="T61" fmla="*/ 4 h 30"/>
                <a:gd name="T62" fmla="*/ 414 w 420"/>
                <a:gd name="T63" fmla="*/ 2 h 30"/>
                <a:gd name="T64" fmla="*/ 411 w 420"/>
                <a:gd name="T65" fmla="*/ 1 h 30"/>
                <a:gd name="T66" fmla="*/ 409 w 420"/>
                <a:gd name="T67" fmla="*/ 0 h 30"/>
                <a:gd name="T68" fmla="*/ 405 w 42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30">
                  <a:moveTo>
                    <a:pt x="40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05" y="30"/>
                  </a:lnTo>
                  <a:lnTo>
                    <a:pt x="409" y="29"/>
                  </a:lnTo>
                  <a:lnTo>
                    <a:pt x="411" y="29"/>
                  </a:lnTo>
                  <a:lnTo>
                    <a:pt x="414" y="27"/>
                  </a:lnTo>
                  <a:lnTo>
                    <a:pt x="416" y="26"/>
                  </a:lnTo>
                  <a:lnTo>
                    <a:pt x="417" y="24"/>
                  </a:lnTo>
                  <a:lnTo>
                    <a:pt x="419" y="20"/>
                  </a:lnTo>
                  <a:lnTo>
                    <a:pt x="420" y="17"/>
                  </a:lnTo>
                  <a:lnTo>
                    <a:pt x="420" y="15"/>
                  </a:lnTo>
                  <a:lnTo>
                    <a:pt x="420" y="12"/>
                  </a:lnTo>
                  <a:lnTo>
                    <a:pt x="419" y="9"/>
                  </a:lnTo>
                  <a:lnTo>
                    <a:pt x="417" y="7"/>
                  </a:lnTo>
                  <a:lnTo>
                    <a:pt x="416" y="4"/>
                  </a:lnTo>
                  <a:lnTo>
                    <a:pt x="414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12">
              <a:extLst>
                <a:ext uri="{FF2B5EF4-FFF2-40B4-BE49-F238E27FC236}">
                  <a16:creationId xmlns="" xmlns:a16="http://schemas.microsoft.com/office/drawing/2014/main" id="{8180991B-F453-4682-84EF-D1B7ED513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1924050"/>
              <a:ext cx="285750" cy="285750"/>
            </a:xfrm>
            <a:custGeom>
              <a:avLst/>
              <a:gdLst>
                <a:gd name="T0" fmla="*/ 867 w 899"/>
                <a:gd name="T1" fmla="*/ 786 h 899"/>
                <a:gd name="T2" fmla="*/ 857 w 899"/>
                <a:gd name="T3" fmla="*/ 815 h 899"/>
                <a:gd name="T4" fmla="*/ 839 w 899"/>
                <a:gd name="T5" fmla="*/ 839 h 899"/>
                <a:gd name="T6" fmla="*/ 814 w 899"/>
                <a:gd name="T7" fmla="*/ 857 h 899"/>
                <a:gd name="T8" fmla="*/ 785 w 899"/>
                <a:gd name="T9" fmla="*/ 867 h 899"/>
                <a:gd name="T10" fmla="*/ 753 w 899"/>
                <a:gd name="T11" fmla="*/ 870 h 899"/>
                <a:gd name="T12" fmla="*/ 723 w 899"/>
                <a:gd name="T13" fmla="*/ 861 h 899"/>
                <a:gd name="T14" fmla="*/ 698 w 899"/>
                <a:gd name="T15" fmla="*/ 846 h 899"/>
                <a:gd name="T16" fmla="*/ 677 w 899"/>
                <a:gd name="T17" fmla="*/ 824 h 899"/>
                <a:gd name="T18" fmla="*/ 664 w 899"/>
                <a:gd name="T19" fmla="*/ 796 h 899"/>
                <a:gd name="T20" fmla="*/ 659 w 899"/>
                <a:gd name="T21" fmla="*/ 765 h 899"/>
                <a:gd name="T22" fmla="*/ 719 w 899"/>
                <a:gd name="T23" fmla="*/ 765 h 899"/>
                <a:gd name="T24" fmla="*/ 727 w 899"/>
                <a:gd name="T25" fmla="*/ 789 h 899"/>
                <a:gd name="T26" fmla="*/ 747 w 899"/>
                <a:gd name="T27" fmla="*/ 807 h 899"/>
                <a:gd name="T28" fmla="*/ 773 w 899"/>
                <a:gd name="T29" fmla="*/ 809 h 899"/>
                <a:gd name="T30" fmla="*/ 796 w 899"/>
                <a:gd name="T31" fmla="*/ 797 h 899"/>
                <a:gd name="T32" fmla="*/ 809 w 899"/>
                <a:gd name="T33" fmla="*/ 773 h 899"/>
                <a:gd name="T34" fmla="*/ 809 w 899"/>
                <a:gd name="T35" fmla="*/ 192 h 899"/>
                <a:gd name="T36" fmla="*/ 804 w 899"/>
                <a:gd name="T37" fmla="*/ 185 h 899"/>
                <a:gd name="T38" fmla="*/ 797 w 899"/>
                <a:gd name="T39" fmla="*/ 180 h 899"/>
                <a:gd name="T40" fmla="*/ 749 w 899"/>
                <a:gd name="T41" fmla="*/ 149 h 899"/>
                <a:gd name="T42" fmla="*/ 134 w 899"/>
                <a:gd name="T43" fmla="*/ 870 h 899"/>
                <a:gd name="T44" fmla="*/ 100 w 899"/>
                <a:gd name="T45" fmla="*/ 865 h 899"/>
                <a:gd name="T46" fmla="*/ 71 w 899"/>
                <a:gd name="T47" fmla="*/ 854 h 899"/>
                <a:gd name="T48" fmla="*/ 50 w 899"/>
                <a:gd name="T49" fmla="*/ 835 h 899"/>
                <a:gd name="T50" fmla="*/ 36 w 899"/>
                <a:gd name="T51" fmla="*/ 810 h 899"/>
                <a:gd name="T52" fmla="*/ 30 w 899"/>
                <a:gd name="T53" fmla="*/ 777 h 899"/>
                <a:gd name="T54" fmla="*/ 629 w 899"/>
                <a:gd name="T55" fmla="*/ 30 h 899"/>
                <a:gd name="T56" fmla="*/ 632 w 899"/>
                <a:gd name="T57" fmla="*/ 796 h 899"/>
                <a:gd name="T58" fmla="*/ 650 w 899"/>
                <a:gd name="T59" fmla="*/ 836 h 899"/>
                <a:gd name="T60" fmla="*/ 679 w 899"/>
                <a:gd name="T61" fmla="*/ 870 h 899"/>
                <a:gd name="T62" fmla="*/ 779 w 899"/>
                <a:gd name="T63" fmla="*/ 209 h 899"/>
                <a:gd name="T64" fmla="*/ 778 w 899"/>
                <a:gd name="T65" fmla="*/ 770 h 899"/>
                <a:gd name="T66" fmla="*/ 772 w 899"/>
                <a:gd name="T67" fmla="*/ 777 h 899"/>
                <a:gd name="T68" fmla="*/ 764 w 899"/>
                <a:gd name="T69" fmla="*/ 780 h 899"/>
                <a:gd name="T70" fmla="*/ 756 w 899"/>
                <a:gd name="T71" fmla="*/ 777 h 899"/>
                <a:gd name="T72" fmla="*/ 750 w 899"/>
                <a:gd name="T73" fmla="*/ 770 h 899"/>
                <a:gd name="T74" fmla="*/ 749 w 899"/>
                <a:gd name="T75" fmla="*/ 209 h 899"/>
                <a:gd name="T76" fmla="*/ 749 w 899"/>
                <a:gd name="T77" fmla="*/ 75 h 899"/>
                <a:gd name="T78" fmla="*/ 747 w 899"/>
                <a:gd name="T79" fmla="*/ 66 h 899"/>
                <a:gd name="T80" fmla="*/ 740 w 899"/>
                <a:gd name="T81" fmla="*/ 61 h 899"/>
                <a:gd name="T82" fmla="*/ 659 w 899"/>
                <a:gd name="T83" fmla="*/ 60 h 899"/>
                <a:gd name="T84" fmla="*/ 658 w 899"/>
                <a:gd name="T85" fmla="*/ 10 h 899"/>
                <a:gd name="T86" fmla="*/ 653 w 899"/>
                <a:gd name="T87" fmla="*/ 2 h 899"/>
                <a:gd name="T88" fmla="*/ 644 w 899"/>
                <a:gd name="T89" fmla="*/ 0 h 899"/>
                <a:gd name="T90" fmla="*/ 8 w 899"/>
                <a:gd name="T91" fmla="*/ 1 h 899"/>
                <a:gd name="T92" fmla="*/ 2 w 899"/>
                <a:gd name="T93" fmla="*/ 6 h 899"/>
                <a:gd name="T94" fmla="*/ 0 w 899"/>
                <a:gd name="T95" fmla="*/ 15 h 899"/>
                <a:gd name="T96" fmla="*/ 2 w 899"/>
                <a:gd name="T97" fmla="*/ 795 h 899"/>
                <a:gd name="T98" fmla="*/ 14 w 899"/>
                <a:gd name="T99" fmla="*/ 833 h 899"/>
                <a:gd name="T100" fmla="*/ 36 w 899"/>
                <a:gd name="T101" fmla="*/ 863 h 899"/>
                <a:gd name="T102" fmla="*/ 66 w 899"/>
                <a:gd name="T103" fmla="*/ 886 h 899"/>
                <a:gd name="T104" fmla="*/ 105 w 899"/>
                <a:gd name="T105" fmla="*/ 897 h 899"/>
                <a:gd name="T106" fmla="*/ 764 w 899"/>
                <a:gd name="T107" fmla="*/ 899 h 899"/>
                <a:gd name="T108" fmla="*/ 804 w 899"/>
                <a:gd name="T109" fmla="*/ 893 h 899"/>
                <a:gd name="T110" fmla="*/ 840 w 899"/>
                <a:gd name="T111" fmla="*/ 877 h 899"/>
                <a:gd name="T112" fmla="*/ 868 w 899"/>
                <a:gd name="T113" fmla="*/ 850 h 899"/>
                <a:gd name="T114" fmla="*/ 889 w 899"/>
                <a:gd name="T115" fmla="*/ 817 h 899"/>
                <a:gd name="T116" fmla="*/ 898 w 899"/>
                <a:gd name="T117" fmla="*/ 779 h 899"/>
                <a:gd name="T118" fmla="*/ 898 w 899"/>
                <a:gd name="T119" fmla="*/ 131 h 899"/>
                <a:gd name="T120" fmla="*/ 895 w 899"/>
                <a:gd name="T121" fmla="*/ 124 h 899"/>
                <a:gd name="T122" fmla="*/ 888 w 899"/>
                <a:gd name="T123" fmla="*/ 12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9" h="899">
                  <a:moveTo>
                    <a:pt x="870" y="765"/>
                  </a:moveTo>
                  <a:lnTo>
                    <a:pt x="868" y="776"/>
                  </a:lnTo>
                  <a:lnTo>
                    <a:pt x="867" y="786"/>
                  </a:lnTo>
                  <a:lnTo>
                    <a:pt x="864" y="796"/>
                  </a:lnTo>
                  <a:lnTo>
                    <a:pt x="861" y="805"/>
                  </a:lnTo>
                  <a:lnTo>
                    <a:pt x="857" y="815"/>
                  </a:lnTo>
                  <a:lnTo>
                    <a:pt x="851" y="824"/>
                  </a:lnTo>
                  <a:lnTo>
                    <a:pt x="845" y="831"/>
                  </a:lnTo>
                  <a:lnTo>
                    <a:pt x="839" y="839"/>
                  </a:lnTo>
                  <a:lnTo>
                    <a:pt x="831" y="846"/>
                  </a:lnTo>
                  <a:lnTo>
                    <a:pt x="823" y="851"/>
                  </a:lnTo>
                  <a:lnTo>
                    <a:pt x="814" y="857"/>
                  </a:lnTo>
                  <a:lnTo>
                    <a:pt x="805" y="861"/>
                  </a:lnTo>
                  <a:lnTo>
                    <a:pt x="796" y="865"/>
                  </a:lnTo>
                  <a:lnTo>
                    <a:pt x="785" y="867"/>
                  </a:lnTo>
                  <a:lnTo>
                    <a:pt x="774" y="870"/>
                  </a:lnTo>
                  <a:lnTo>
                    <a:pt x="764" y="870"/>
                  </a:lnTo>
                  <a:lnTo>
                    <a:pt x="753" y="870"/>
                  </a:lnTo>
                  <a:lnTo>
                    <a:pt x="743" y="867"/>
                  </a:lnTo>
                  <a:lnTo>
                    <a:pt x="733" y="865"/>
                  </a:lnTo>
                  <a:lnTo>
                    <a:pt x="723" y="861"/>
                  </a:lnTo>
                  <a:lnTo>
                    <a:pt x="715" y="857"/>
                  </a:lnTo>
                  <a:lnTo>
                    <a:pt x="706" y="851"/>
                  </a:lnTo>
                  <a:lnTo>
                    <a:pt x="698" y="846"/>
                  </a:lnTo>
                  <a:lnTo>
                    <a:pt x="690" y="839"/>
                  </a:lnTo>
                  <a:lnTo>
                    <a:pt x="684" y="831"/>
                  </a:lnTo>
                  <a:lnTo>
                    <a:pt x="677" y="824"/>
                  </a:lnTo>
                  <a:lnTo>
                    <a:pt x="672" y="815"/>
                  </a:lnTo>
                  <a:lnTo>
                    <a:pt x="668" y="805"/>
                  </a:lnTo>
                  <a:lnTo>
                    <a:pt x="664" y="796"/>
                  </a:lnTo>
                  <a:lnTo>
                    <a:pt x="661" y="786"/>
                  </a:lnTo>
                  <a:lnTo>
                    <a:pt x="660" y="776"/>
                  </a:lnTo>
                  <a:lnTo>
                    <a:pt x="659" y="765"/>
                  </a:lnTo>
                  <a:lnTo>
                    <a:pt x="659" y="90"/>
                  </a:lnTo>
                  <a:lnTo>
                    <a:pt x="719" y="90"/>
                  </a:lnTo>
                  <a:lnTo>
                    <a:pt x="719" y="765"/>
                  </a:lnTo>
                  <a:lnTo>
                    <a:pt x="720" y="773"/>
                  </a:lnTo>
                  <a:lnTo>
                    <a:pt x="723" y="782"/>
                  </a:lnTo>
                  <a:lnTo>
                    <a:pt x="727" y="789"/>
                  </a:lnTo>
                  <a:lnTo>
                    <a:pt x="733" y="797"/>
                  </a:lnTo>
                  <a:lnTo>
                    <a:pt x="739" y="802"/>
                  </a:lnTo>
                  <a:lnTo>
                    <a:pt x="747" y="807"/>
                  </a:lnTo>
                  <a:lnTo>
                    <a:pt x="755" y="809"/>
                  </a:lnTo>
                  <a:lnTo>
                    <a:pt x="764" y="810"/>
                  </a:lnTo>
                  <a:lnTo>
                    <a:pt x="773" y="809"/>
                  </a:lnTo>
                  <a:lnTo>
                    <a:pt x="782" y="807"/>
                  </a:lnTo>
                  <a:lnTo>
                    <a:pt x="789" y="802"/>
                  </a:lnTo>
                  <a:lnTo>
                    <a:pt x="796" y="797"/>
                  </a:lnTo>
                  <a:lnTo>
                    <a:pt x="801" y="789"/>
                  </a:lnTo>
                  <a:lnTo>
                    <a:pt x="805" y="782"/>
                  </a:lnTo>
                  <a:lnTo>
                    <a:pt x="809" y="773"/>
                  </a:lnTo>
                  <a:lnTo>
                    <a:pt x="810" y="765"/>
                  </a:lnTo>
                  <a:lnTo>
                    <a:pt x="810" y="194"/>
                  </a:lnTo>
                  <a:lnTo>
                    <a:pt x="809" y="192"/>
                  </a:lnTo>
                  <a:lnTo>
                    <a:pt x="808" y="189"/>
                  </a:lnTo>
                  <a:lnTo>
                    <a:pt x="806" y="187"/>
                  </a:lnTo>
                  <a:lnTo>
                    <a:pt x="804" y="185"/>
                  </a:lnTo>
                  <a:lnTo>
                    <a:pt x="802" y="183"/>
                  </a:lnTo>
                  <a:lnTo>
                    <a:pt x="800" y="182"/>
                  </a:lnTo>
                  <a:lnTo>
                    <a:pt x="797" y="180"/>
                  </a:lnTo>
                  <a:lnTo>
                    <a:pt x="794" y="179"/>
                  </a:lnTo>
                  <a:lnTo>
                    <a:pt x="749" y="179"/>
                  </a:lnTo>
                  <a:lnTo>
                    <a:pt x="749" y="149"/>
                  </a:lnTo>
                  <a:lnTo>
                    <a:pt x="870" y="149"/>
                  </a:lnTo>
                  <a:lnTo>
                    <a:pt x="870" y="765"/>
                  </a:lnTo>
                  <a:close/>
                  <a:moveTo>
                    <a:pt x="134" y="870"/>
                  </a:moveTo>
                  <a:lnTo>
                    <a:pt x="123" y="870"/>
                  </a:lnTo>
                  <a:lnTo>
                    <a:pt x="111" y="867"/>
                  </a:lnTo>
                  <a:lnTo>
                    <a:pt x="100" y="865"/>
                  </a:lnTo>
                  <a:lnTo>
                    <a:pt x="90" y="862"/>
                  </a:lnTo>
                  <a:lnTo>
                    <a:pt x="80" y="859"/>
                  </a:lnTo>
                  <a:lnTo>
                    <a:pt x="71" y="854"/>
                  </a:lnTo>
                  <a:lnTo>
                    <a:pt x="64" y="848"/>
                  </a:lnTo>
                  <a:lnTo>
                    <a:pt x="56" y="842"/>
                  </a:lnTo>
                  <a:lnTo>
                    <a:pt x="50" y="835"/>
                  </a:lnTo>
                  <a:lnTo>
                    <a:pt x="45" y="827"/>
                  </a:lnTo>
                  <a:lnTo>
                    <a:pt x="40" y="818"/>
                  </a:lnTo>
                  <a:lnTo>
                    <a:pt x="36" y="810"/>
                  </a:lnTo>
                  <a:lnTo>
                    <a:pt x="33" y="799"/>
                  </a:lnTo>
                  <a:lnTo>
                    <a:pt x="31" y="788"/>
                  </a:lnTo>
                  <a:lnTo>
                    <a:pt x="30" y="777"/>
                  </a:lnTo>
                  <a:lnTo>
                    <a:pt x="30" y="765"/>
                  </a:lnTo>
                  <a:lnTo>
                    <a:pt x="30" y="30"/>
                  </a:lnTo>
                  <a:lnTo>
                    <a:pt x="629" y="30"/>
                  </a:lnTo>
                  <a:lnTo>
                    <a:pt x="629" y="765"/>
                  </a:lnTo>
                  <a:lnTo>
                    <a:pt x="630" y="780"/>
                  </a:lnTo>
                  <a:lnTo>
                    <a:pt x="632" y="796"/>
                  </a:lnTo>
                  <a:lnTo>
                    <a:pt x="637" y="810"/>
                  </a:lnTo>
                  <a:lnTo>
                    <a:pt x="643" y="824"/>
                  </a:lnTo>
                  <a:lnTo>
                    <a:pt x="650" y="836"/>
                  </a:lnTo>
                  <a:lnTo>
                    <a:pt x="659" y="849"/>
                  </a:lnTo>
                  <a:lnTo>
                    <a:pt x="669" y="860"/>
                  </a:lnTo>
                  <a:lnTo>
                    <a:pt x="679" y="870"/>
                  </a:lnTo>
                  <a:lnTo>
                    <a:pt x="134" y="870"/>
                  </a:lnTo>
                  <a:close/>
                  <a:moveTo>
                    <a:pt x="749" y="209"/>
                  </a:moveTo>
                  <a:lnTo>
                    <a:pt x="779" y="209"/>
                  </a:lnTo>
                  <a:lnTo>
                    <a:pt x="779" y="765"/>
                  </a:lnTo>
                  <a:lnTo>
                    <a:pt x="779" y="768"/>
                  </a:lnTo>
                  <a:lnTo>
                    <a:pt x="778" y="770"/>
                  </a:lnTo>
                  <a:lnTo>
                    <a:pt x="777" y="773"/>
                  </a:lnTo>
                  <a:lnTo>
                    <a:pt x="774" y="776"/>
                  </a:lnTo>
                  <a:lnTo>
                    <a:pt x="772" y="777"/>
                  </a:lnTo>
                  <a:lnTo>
                    <a:pt x="770" y="779"/>
                  </a:lnTo>
                  <a:lnTo>
                    <a:pt x="767" y="780"/>
                  </a:lnTo>
                  <a:lnTo>
                    <a:pt x="764" y="780"/>
                  </a:lnTo>
                  <a:lnTo>
                    <a:pt x="762" y="780"/>
                  </a:lnTo>
                  <a:lnTo>
                    <a:pt x="758" y="779"/>
                  </a:lnTo>
                  <a:lnTo>
                    <a:pt x="756" y="777"/>
                  </a:lnTo>
                  <a:lnTo>
                    <a:pt x="754" y="776"/>
                  </a:lnTo>
                  <a:lnTo>
                    <a:pt x="752" y="773"/>
                  </a:lnTo>
                  <a:lnTo>
                    <a:pt x="750" y="770"/>
                  </a:lnTo>
                  <a:lnTo>
                    <a:pt x="750" y="768"/>
                  </a:lnTo>
                  <a:lnTo>
                    <a:pt x="749" y="765"/>
                  </a:lnTo>
                  <a:lnTo>
                    <a:pt x="749" y="209"/>
                  </a:lnTo>
                  <a:close/>
                  <a:moveTo>
                    <a:pt x="884" y="120"/>
                  </a:moveTo>
                  <a:lnTo>
                    <a:pt x="749" y="120"/>
                  </a:lnTo>
                  <a:lnTo>
                    <a:pt x="749" y="75"/>
                  </a:lnTo>
                  <a:lnTo>
                    <a:pt x="749" y="72"/>
                  </a:lnTo>
                  <a:lnTo>
                    <a:pt x="748" y="69"/>
                  </a:lnTo>
                  <a:lnTo>
                    <a:pt x="747" y="66"/>
                  </a:lnTo>
                  <a:lnTo>
                    <a:pt x="745" y="64"/>
                  </a:lnTo>
                  <a:lnTo>
                    <a:pt x="742" y="63"/>
                  </a:lnTo>
                  <a:lnTo>
                    <a:pt x="740" y="61"/>
                  </a:lnTo>
                  <a:lnTo>
                    <a:pt x="737" y="60"/>
                  </a:lnTo>
                  <a:lnTo>
                    <a:pt x="734" y="60"/>
                  </a:lnTo>
                  <a:lnTo>
                    <a:pt x="659" y="60"/>
                  </a:lnTo>
                  <a:lnTo>
                    <a:pt x="659" y="15"/>
                  </a:lnTo>
                  <a:lnTo>
                    <a:pt x="659" y="12"/>
                  </a:lnTo>
                  <a:lnTo>
                    <a:pt x="658" y="10"/>
                  </a:lnTo>
                  <a:lnTo>
                    <a:pt x="657" y="6"/>
                  </a:lnTo>
                  <a:lnTo>
                    <a:pt x="655" y="4"/>
                  </a:lnTo>
                  <a:lnTo>
                    <a:pt x="653" y="2"/>
                  </a:lnTo>
                  <a:lnTo>
                    <a:pt x="650" y="1"/>
                  </a:lnTo>
                  <a:lnTo>
                    <a:pt x="647" y="0"/>
                  </a:lnTo>
                  <a:lnTo>
                    <a:pt x="644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765"/>
                  </a:lnTo>
                  <a:lnTo>
                    <a:pt x="0" y="780"/>
                  </a:lnTo>
                  <a:lnTo>
                    <a:pt x="2" y="795"/>
                  </a:lnTo>
                  <a:lnTo>
                    <a:pt x="5" y="808"/>
                  </a:lnTo>
                  <a:lnTo>
                    <a:pt x="8" y="820"/>
                  </a:lnTo>
                  <a:lnTo>
                    <a:pt x="14" y="833"/>
                  </a:lnTo>
                  <a:lnTo>
                    <a:pt x="20" y="844"/>
                  </a:lnTo>
                  <a:lnTo>
                    <a:pt x="28" y="855"/>
                  </a:lnTo>
                  <a:lnTo>
                    <a:pt x="36" y="863"/>
                  </a:lnTo>
                  <a:lnTo>
                    <a:pt x="45" y="872"/>
                  </a:lnTo>
                  <a:lnTo>
                    <a:pt x="55" y="879"/>
                  </a:lnTo>
                  <a:lnTo>
                    <a:pt x="66" y="886"/>
                  </a:lnTo>
                  <a:lnTo>
                    <a:pt x="78" y="890"/>
                  </a:lnTo>
                  <a:lnTo>
                    <a:pt x="91" y="894"/>
                  </a:lnTo>
                  <a:lnTo>
                    <a:pt x="105" y="897"/>
                  </a:lnTo>
                  <a:lnTo>
                    <a:pt x="119" y="899"/>
                  </a:lnTo>
                  <a:lnTo>
                    <a:pt x="134" y="899"/>
                  </a:lnTo>
                  <a:lnTo>
                    <a:pt x="764" y="899"/>
                  </a:lnTo>
                  <a:lnTo>
                    <a:pt x="778" y="898"/>
                  </a:lnTo>
                  <a:lnTo>
                    <a:pt x="792" y="897"/>
                  </a:lnTo>
                  <a:lnTo>
                    <a:pt x="804" y="893"/>
                  </a:lnTo>
                  <a:lnTo>
                    <a:pt x="817" y="889"/>
                  </a:lnTo>
                  <a:lnTo>
                    <a:pt x="829" y="883"/>
                  </a:lnTo>
                  <a:lnTo>
                    <a:pt x="840" y="877"/>
                  </a:lnTo>
                  <a:lnTo>
                    <a:pt x="850" y="869"/>
                  </a:lnTo>
                  <a:lnTo>
                    <a:pt x="860" y="860"/>
                  </a:lnTo>
                  <a:lnTo>
                    <a:pt x="868" y="850"/>
                  </a:lnTo>
                  <a:lnTo>
                    <a:pt x="876" y="840"/>
                  </a:lnTo>
                  <a:lnTo>
                    <a:pt x="882" y="829"/>
                  </a:lnTo>
                  <a:lnTo>
                    <a:pt x="889" y="817"/>
                  </a:lnTo>
                  <a:lnTo>
                    <a:pt x="893" y="804"/>
                  </a:lnTo>
                  <a:lnTo>
                    <a:pt x="896" y="792"/>
                  </a:lnTo>
                  <a:lnTo>
                    <a:pt x="898" y="779"/>
                  </a:lnTo>
                  <a:lnTo>
                    <a:pt x="899" y="765"/>
                  </a:lnTo>
                  <a:lnTo>
                    <a:pt x="899" y="135"/>
                  </a:lnTo>
                  <a:lnTo>
                    <a:pt x="898" y="131"/>
                  </a:lnTo>
                  <a:lnTo>
                    <a:pt x="898" y="129"/>
                  </a:lnTo>
                  <a:lnTo>
                    <a:pt x="896" y="126"/>
                  </a:lnTo>
                  <a:lnTo>
                    <a:pt x="895" y="124"/>
                  </a:lnTo>
                  <a:lnTo>
                    <a:pt x="893" y="123"/>
                  </a:lnTo>
                  <a:lnTo>
                    <a:pt x="890" y="121"/>
                  </a:lnTo>
                  <a:lnTo>
                    <a:pt x="888" y="121"/>
                  </a:lnTo>
                  <a:lnTo>
                    <a:pt x="884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="" xmlns:a16="http://schemas.microsoft.com/office/drawing/2014/main" id="{A29B984B-BAE8-4746-A3ED-BD6A11FBF242}"/>
              </a:ext>
            </a:extLst>
          </p:cNvPr>
          <p:cNvGrpSpPr/>
          <p:nvPr/>
        </p:nvGrpSpPr>
        <p:grpSpPr>
          <a:xfrm>
            <a:off x="7935912" y="2218133"/>
            <a:ext cx="266700" cy="285750"/>
            <a:chOff x="7032625" y="3638550"/>
            <a:chExt cx="266700" cy="28575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5" name="Freeform 450">
              <a:extLst>
                <a:ext uri="{FF2B5EF4-FFF2-40B4-BE49-F238E27FC236}">
                  <a16:creationId xmlns="" xmlns:a16="http://schemas.microsoft.com/office/drawing/2014/main" id="{2CD829E2-52E5-4DD3-96C7-FB0B0D58A1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1675" y="3657600"/>
              <a:ext cx="57150" cy="161925"/>
            </a:xfrm>
            <a:custGeom>
              <a:avLst/>
              <a:gdLst>
                <a:gd name="T0" fmla="*/ 30 w 181"/>
                <a:gd name="T1" fmla="*/ 480 h 510"/>
                <a:gd name="T2" fmla="*/ 30 w 181"/>
                <a:gd name="T3" fmla="*/ 150 h 510"/>
                <a:gd name="T4" fmla="*/ 151 w 181"/>
                <a:gd name="T5" fmla="*/ 150 h 510"/>
                <a:gd name="T6" fmla="*/ 151 w 181"/>
                <a:gd name="T7" fmla="*/ 480 h 510"/>
                <a:gd name="T8" fmla="*/ 30 w 181"/>
                <a:gd name="T9" fmla="*/ 480 h 510"/>
                <a:gd name="T10" fmla="*/ 151 w 181"/>
                <a:gd name="T11" fmla="*/ 30 h 510"/>
                <a:gd name="T12" fmla="*/ 151 w 181"/>
                <a:gd name="T13" fmla="*/ 120 h 510"/>
                <a:gd name="T14" fmla="*/ 30 w 181"/>
                <a:gd name="T15" fmla="*/ 120 h 510"/>
                <a:gd name="T16" fmla="*/ 30 w 181"/>
                <a:gd name="T17" fmla="*/ 30 h 510"/>
                <a:gd name="T18" fmla="*/ 151 w 181"/>
                <a:gd name="T19" fmla="*/ 30 h 510"/>
                <a:gd name="T20" fmla="*/ 166 w 181"/>
                <a:gd name="T21" fmla="*/ 0 h 510"/>
                <a:gd name="T22" fmla="*/ 15 w 181"/>
                <a:gd name="T23" fmla="*/ 0 h 510"/>
                <a:gd name="T24" fmla="*/ 13 w 181"/>
                <a:gd name="T25" fmla="*/ 0 h 510"/>
                <a:gd name="T26" fmla="*/ 10 w 181"/>
                <a:gd name="T27" fmla="*/ 1 h 510"/>
                <a:gd name="T28" fmla="*/ 7 w 181"/>
                <a:gd name="T29" fmla="*/ 2 h 510"/>
                <a:gd name="T30" fmla="*/ 5 w 181"/>
                <a:gd name="T31" fmla="*/ 5 h 510"/>
                <a:gd name="T32" fmla="*/ 3 w 181"/>
                <a:gd name="T33" fmla="*/ 7 h 510"/>
                <a:gd name="T34" fmla="*/ 2 w 181"/>
                <a:gd name="T35" fmla="*/ 10 h 510"/>
                <a:gd name="T36" fmla="*/ 1 w 181"/>
                <a:gd name="T37" fmla="*/ 12 h 510"/>
                <a:gd name="T38" fmla="*/ 0 w 181"/>
                <a:gd name="T39" fmla="*/ 15 h 510"/>
                <a:gd name="T40" fmla="*/ 0 w 181"/>
                <a:gd name="T41" fmla="*/ 495 h 510"/>
                <a:gd name="T42" fmla="*/ 1 w 181"/>
                <a:gd name="T43" fmla="*/ 498 h 510"/>
                <a:gd name="T44" fmla="*/ 2 w 181"/>
                <a:gd name="T45" fmla="*/ 501 h 510"/>
                <a:gd name="T46" fmla="*/ 3 w 181"/>
                <a:gd name="T47" fmla="*/ 503 h 510"/>
                <a:gd name="T48" fmla="*/ 5 w 181"/>
                <a:gd name="T49" fmla="*/ 506 h 510"/>
                <a:gd name="T50" fmla="*/ 7 w 181"/>
                <a:gd name="T51" fmla="*/ 508 h 510"/>
                <a:gd name="T52" fmla="*/ 10 w 181"/>
                <a:gd name="T53" fmla="*/ 509 h 510"/>
                <a:gd name="T54" fmla="*/ 13 w 181"/>
                <a:gd name="T55" fmla="*/ 510 h 510"/>
                <a:gd name="T56" fmla="*/ 15 w 181"/>
                <a:gd name="T57" fmla="*/ 510 h 510"/>
                <a:gd name="T58" fmla="*/ 166 w 181"/>
                <a:gd name="T59" fmla="*/ 510 h 510"/>
                <a:gd name="T60" fmla="*/ 169 w 181"/>
                <a:gd name="T61" fmla="*/ 510 h 510"/>
                <a:gd name="T62" fmla="*/ 171 w 181"/>
                <a:gd name="T63" fmla="*/ 509 h 510"/>
                <a:gd name="T64" fmla="*/ 174 w 181"/>
                <a:gd name="T65" fmla="*/ 508 h 510"/>
                <a:gd name="T66" fmla="*/ 176 w 181"/>
                <a:gd name="T67" fmla="*/ 506 h 510"/>
                <a:gd name="T68" fmla="*/ 177 w 181"/>
                <a:gd name="T69" fmla="*/ 503 h 510"/>
                <a:gd name="T70" fmla="*/ 179 w 181"/>
                <a:gd name="T71" fmla="*/ 501 h 510"/>
                <a:gd name="T72" fmla="*/ 181 w 181"/>
                <a:gd name="T73" fmla="*/ 498 h 510"/>
                <a:gd name="T74" fmla="*/ 181 w 181"/>
                <a:gd name="T75" fmla="*/ 495 h 510"/>
                <a:gd name="T76" fmla="*/ 181 w 181"/>
                <a:gd name="T77" fmla="*/ 15 h 510"/>
                <a:gd name="T78" fmla="*/ 181 w 181"/>
                <a:gd name="T79" fmla="*/ 12 h 510"/>
                <a:gd name="T80" fmla="*/ 179 w 181"/>
                <a:gd name="T81" fmla="*/ 10 h 510"/>
                <a:gd name="T82" fmla="*/ 177 w 181"/>
                <a:gd name="T83" fmla="*/ 7 h 510"/>
                <a:gd name="T84" fmla="*/ 176 w 181"/>
                <a:gd name="T85" fmla="*/ 5 h 510"/>
                <a:gd name="T86" fmla="*/ 174 w 181"/>
                <a:gd name="T87" fmla="*/ 2 h 510"/>
                <a:gd name="T88" fmla="*/ 171 w 181"/>
                <a:gd name="T89" fmla="*/ 1 h 510"/>
                <a:gd name="T90" fmla="*/ 169 w 181"/>
                <a:gd name="T91" fmla="*/ 0 h 510"/>
                <a:gd name="T92" fmla="*/ 166 w 181"/>
                <a:gd name="T93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1" h="510">
                  <a:moveTo>
                    <a:pt x="30" y="480"/>
                  </a:moveTo>
                  <a:lnTo>
                    <a:pt x="30" y="150"/>
                  </a:lnTo>
                  <a:lnTo>
                    <a:pt x="151" y="150"/>
                  </a:lnTo>
                  <a:lnTo>
                    <a:pt x="151" y="480"/>
                  </a:lnTo>
                  <a:lnTo>
                    <a:pt x="30" y="480"/>
                  </a:lnTo>
                  <a:close/>
                  <a:moveTo>
                    <a:pt x="151" y="30"/>
                  </a:moveTo>
                  <a:lnTo>
                    <a:pt x="151" y="120"/>
                  </a:lnTo>
                  <a:lnTo>
                    <a:pt x="30" y="120"/>
                  </a:lnTo>
                  <a:lnTo>
                    <a:pt x="30" y="30"/>
                  </a:lnTo>
                  <a:lnTo>
                    <a:pt x="151" y="30"/>
                  </a:lnTo>
                  <a:close/>
                  <a:moveTo>
                    <a:pt x="16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495"/>
                  </a:lnTo>
                  <a:lnTo>
                    <a:pt x="1" y="498"/>
                  </a:lnTo>
                  <a:lnTo>
                    <a:pt x="2" y="501"/>
                  </a:lnTo>
                  <a:lnTo>
                    <a:pt x="3" y="503"/>
                  </a:lnTo>
                  <a:lnTo>
                    <a:pt x="5" y="506"/>
                  </a:lnTo>
                  <a:lnTo>
                    <a:pt x="7" y="508"/>
                  </a:lnTo>
                  <a:lnTo>
                    <a:pt x="10" y="509"/>
                  </a:lnTo>
                  <a:lnTo>
                    <a:pt x="13" y="510"/>
                  </a:lnTo>
                  <a:lnTo>
                    <a:pt x="15" y="510"/>
                  </a:lnTo>
                  <a:lnTo>
                    <a:pt x="166" y="510"/>
                  </a:lnTo>
                  <a:lnTo>
                    <a:pt x="169" y="510"/>
                  </a:lnTo>
                  <a:lnTo>
                    <a:pt x="171" y="509"/>
                  </a:lnTo>
                  <a:lnTo>
                    <a:pt x="174" y="508"/>
                  </a:lnTo>
                  <a:lnTo>
                    <a:pt x="176" y="506"/>
                  </a:lnTo>
                  <a:lnTo>
                    <a:pt x="177" y="503"/>
                  </a:lnTo>
                  <a:lnTo>
                    <a:pt x="179" y="501"/>
                  </a:lnTo>
                  <a:lnTo>
                    <a:pt x="181" y="498"/>
                  </a:lnTo>
                  <a:lnTo>
                    <a:pt x="181" y="495"/>
                  </a:lnTo>
                  <a:lnTo>
                    <a:pt x="181" y="15"/>
                  </a:lnTo>
                  <a:lnTo>
                    <a:pt x="181" y="12"/>
                  </a:lnTo>
                  <a:lnTo>
                    <a:pt x="179" y="10"/>
                  </a:lnTo>
                  <a:lnTo>
                    <a:pt x="177" y="7"/>
                  </a:lnTo>
                  <a:lnTo>
                    <a:pt x="176" y="5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9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51">
              <a:extLst>
                <a:ext uri="{FF2B5EF4-FFF2-40B4-BE49-F238E27FC236}">
                  <a16:creationId xmlns="" xmlns:a16="http://schemas.microsoft.com/office/drawing/2014/main" id="{080EB0ED-6401-4F57-89CA-AB89807644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1200" y="3848100"/>
              <a:ext cx="38100" cy="38100"/>
            </a:xfrm>
            <a:custGeom>
              <a:avLst/>
              <a:gdLst>
                <a:gd name="T0" fmla="*/ 54 w 121"/>
                <a:gd name="T1" fmla="*/ 89 h 120"/>
                <a:gd name="T2" fmla="*/ 44 w 121"/>
                <a:gd name="T3" fmla="*/ 85 h 120"/>
                <a:gd name="T4" fmla="*/ 35 w 121"/>
                <a:gd name="T5" fmla="*/ 77 h 120"/>
                <a:gd name="T6" fmla="*/ 31 w 121"/>
                <a:gd name="T7" fmla="*/ 66 h 120"/>
                <a:gd name="T8" fmla="*/ 31 w 121"/>
                <a:gd name="T9" fmla="*/ 54 h 120"/>
                <a:gd name="T10" fmla="*/ 35 w 121"/>
                <a:gd name="T11" fmla="*/ 43 h 120"/>
                <a:gd name="T12" fmla="*/ 44 w 121"/>
                <a:gd name="T13" fmla="*/ 35 h 120"/>
                <a:gd name="T14" fmla="*/ 54 w 121"/>
                <a:gd name="T15" fmla="*/ 31 h 120"/>
                <a:gd name="T16" fmla="*/ 66 w 121"/>
                <a:gd name="T17" fmla="*/ 31 h 120"/>
                <a:gd name="T18" fmla="*/ 77 w 121"/>
                <a:gd name="T19" fmla="*/ 35 h 120"/>
                <a:gd name="T20" fmla="*/ 85 w 121"/>
                <a:gd name="T21" fmla="*/ 43 h 120"/>
                <a:gd name="T22" fmla="*/ 90 w 121"/>
                <a:gd name="T23" fmla="*/ 54 h 120"/>
                <a:gd name="T24" fmla="*/ 90 w 121"/>
                <a:gd name="T25" fmla="*/ 66 h 120"/>
                <a:gd name="T26" fmla="*/ 85 w 121"/>
                <a:gd name="T27" fmla="*/ 77 h 120"/>
                <a:gd name="T28" fmla="*/ 77 w 121"/>
                <a:gd name="T29" fmla="*/ 85 h 120"/>
                <a:gd name="T30" fmla="*/ 66 w 121"/>
                <a:gd name="T31" fmla="*/ 89 h 120"/>
                <a:gd name="T32" fmla="*/ 61 w 121"/>
                <a:gd name="T33" fmla="*/ 90 h 120"/>
                <a:gd name="T34" fmla="*/ 54 w 121"/>
                <a:gd name="T35" fmla="*/ 1 h 120"/>
                <a:gd name="T36" fmla="*/ 43 w 121"/>
                <a:gd name="T37" fmla="*/ 3 h 120"/>
                <a:gd name="T38" fmla="*/ 32 w 121"/>
                <a:gd name="T39" fmla="*/ 7 h 120"/>
                <a:gd name="T40" fmla="*/ 22 w 121"/>
                <a:gd name="T41" fmla="*/ 14 h 120"/>
                <a:gd name="T42" fmla="*/ 14 w 121"/>
                <a:gd name="T43" fmla="*/ 22 h 120"/>
                <a:gd name="T44" fmla="*/ 7 w 121"/>
                <a:gd name="T45" fmla="*/ 32 h 120"/>
                <a:gd name="T46" fmla="*/ 3 w 121"/>
                <a:gd name="T47" fmla="*/ 42 h 120"/>
                <a:gd name="T48" fmla="*/ 1 w 121"/>
                <a:gd name="T49" fmla="*/ 54 h 120"/>
                <a:gd name="T50" fmla="*/ 1 w 121"/>
                <a:gd name="T51" fmla="*/ 66 h 120"/>
                <a:gd name="T52" fmla="*/ 3 w 121"/>
                <a:gd name="T53" fmla="*/ 78 h 120"/>
                <a:gd name="T54" fmla="*/ 7 w 121"/>
                <a:gd name="T55" fmla="*/ 88 h 120"/>
                <a:gd name="T56" fmla="*/ 14 w 121"/>
                <a:gd name="T57" fmla="*/ 98 h 120"/>
                <a:gd name="T58" fmla="*/ 22 w 121"/>
                <a:gd name="T59" fmla="*/ 106 h 120"/>
                <a:gd name="T60" fmla="*/ 32 w 121"/>
                <a:gd name="T61" fmla="*/ 113 h 120"/>
                <a:gd name="T62" fmla="*/ 43 w 121"/>
                <a:gd name="T63" fmla="*/ 117 h 120"/>
                <a:gd name="T64" fmla="*/ 54 w 121"/>
                <a:gd name="T65" fmla="*/ 119 h 120"/>
                <a:gd name="T66" fmla="*/ 66 w 121"/>
                <a:gd name="T67" fmla="*/ 119 h 120"/>
                <a:gd name="T68" fmla="*/ 78 w 121"/>
                <a:gd name="T69" fmla="*/ 117 h 120"/>
                <a:gd name="T70" fmla="*/ 89 w 121"/>
                <a:gd name="T71" fmla="*/ 113 h 120"/>
                <a:gd name="T72" fmla="*/ 98 w 121"/>
                <a:gd name="T73" fmla="*/ 106 h 120"/>
                <a:gd name="T74" fmla="*/ 107 w 121"/>
                <a:gd name="T75" fmla="*/ 98 h 120"/>
                <a:gd name="T76" fmla="*/ 113 w 121"/>
                <a:gd name="T77" fmla="*/ 88 h 120"/>
                <a:gd name="T78" fmla="*/ 117 w 121"/>
                <a:gd name="T79" fmla="*/ 78 h 120"/>
                <a:gd name="T80" fmla="*/ 120 w 121"/>
                <a:gd name="T81" fmla="*/ 66 h 120"/>
                <a:gd name="T82" fmla="*/ 120 w 121"/>
                <a:gd name="T83" fmla="*/ 54 h 120"/>
                <a:gd name="T84" fmla="*/ 117 w 121"/>
                <a:gd name="T85" fmla="*/ 42 h 120"/>
                <a:gd name="T86" fmla="*/ 113 w 121"/>
                <a:gd name="T87" fmla="*/ 32 h 120"/>
                <a:gd name="T88" fmla="*/ 107 w 121"/>
                <a:gd name="T89" fmla="*/ 22 h 120"/>
                <a:gd name="T90" fmla="*/ 98 w 121"/>
                <a:gd name="T91" fmla="*/ 14 h 120"/>
                <a:gd name="T92" fmla="*/ 89 w 121"/>
                <a:gd name="T93" fmla="*/ 7 h 120"/>
                <a:gd name="T94" fmla="*/ 78 w 121"/>
                <a:gd name="T95" fmla="*/ 3 h 120"/>
                <a:gd name="T96" fmla="*/ 66 w 121"/>
                <a:gd name="T9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" h="120">
                  <a:moveTo>
                    <a:pt x="61" y="90"/>
                  </a:moveTo>
                  <a:lnTo>
                    <a:pt x="54" y="89"/>
                  </a:lnTo>
                  <a:lnTo>
                    <a:pt x="49" y="87"/>
                  </a:lnTo>
                  <a:lnTo>
                    <a:pt x="44" y="85"/>
                  </a:lnTo>
                  <a:lnTo>
                    <a:pt x="39" y="81"/>
                  </a:lnTo>
                  <a:lnTo>
                    <a:pt x="35" y="77"/>
                  </a:lnTo>
                  <a:lnTo>
                    <a:pt x="33" y="71"/>
                  </a:lnTo>
                  <a:lnTo>
                    <a:pt x="31" y="66"/>
                  </a:lnTo>
                  <a:lnTo>
                    <a:pt x="31" y="61"/>
                  </a:lnTo>
                  <a:lnTo>
                    <a:pt x="31" y="54"/>
                  </a:lnTo>
                  <a:lnTo>
                    <a:pt x="33" y="49"/>
                  </a:lnTo>
                  <a:lnTo>
                    <a:pt x="35" y="43"/>
                  </a:lnTo>
                  <a:lnTo>
                    <a:pt x="39" y="39"/>
                  </a:lnTo>
                  <a:lnTo>
                    <a:pt x="44" y="35"/>
                  </a:lnTo>
                  <a:lnTo>
                    <a:pt x="49" y="33"/>
                  </a:lnTo>
                  <a:lnTo>
                    <a:pt x="54" y="31"/>
                  </a:lnTo>
                  <a:lnTo>
                    <a:pt x="61" y="30"/>
                  </a:lnTo>
                  <a:lnTo>
                    <a:pt x="66" y="31"/>
                  </a:lnTo>
                  <a:lnTo>
                    <a:pt x="73" y="33"/>
                  </a:lnTo>
                  <a:lnTo>
                    <a:pt x="77" y="35"/>
                  </a:lnTo>
                  <a:lnTo>
                    <a:pt x="81" y="39"/>
                  </a:lnTo>
                  <a:lnTo>
                    <a:pt x="85" y="43"/>
                  </a:lnTo>
                  <a:lnTo>
                    <a:pt x="88" y="49"/>
                  </a:lnTo>
                  <a:lnTo>
                    <a:pt x="90" y="54"/>
                  </a:lnTo>
                  <a:lnTo>
                    <a:pt x="91" y="61"/>
                  </a:lnTo>
                  <a:lnTo>
                    <a:pt x="90" y="66"/>
                  </a:lnTo>
                  <a:lnTo>
                    <a:pt x="88" y="71"/>
                  </a:lnTo>
                  <a:lnTo>
                    <a:pt x="85" y="77"/>
                  </a:lnTo>
                  <a:lnTo>
                    <a:pt x="81" y="81"/>
                  </a:lnTo>
                  <a:lnTo>
                    <a:pt x="77" y="85"/>
                  </a:lnTo>
                  <a:lnTo>
                    <a:pt x="73" y="87"/>
                  </a:lnTo>
                  <a:lnTo>
                    <a:pt x="66" y="89"/>
                  </a:lnTo>
                  <a:lnTo>
                    <a:pt x="61" y="90"/>
                  </a:lnTo>
                  <a:lnTo>
                    <a:pt x="61" y="90"/>
                  </a:lnTo>
                  <a:close/>
                  <a:moveTo>
                    <a:pt x="61" y="0"/>
                  </a:moveTo>
                  <a:lnTo>
                    <a:pt x="54" y="1"/>
                  </a:lnTo>
                  <a:lnTo>
                    <a:pt x="48" y="2"/>
                  </a:lnTo>
                  <a:lnTo>
                    <a:pt x="43" y="3"/>
                  </a:lnTo>
                  <a:lnTo>
                    <a:pt x="37" y="5"/>
                  </a:lnTo>
                  <a:lnTo>
                    <a:pt x="32" y="7"/>
                  </a:lnTo>
                  <a:lnTo>
                    <a:pt x="27" y="10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7" y="32"/>
                  </a:lnTo>
                  <a:lnTo>
                    <a:pt x="5" y="37"/>
                  </a:lnTo>
                  <a:lnTo>
                    <a:pt x="3" y="42"/>
                  </a:lnTo>
                  <a:lnTo>
                    <a:pt x="2" y="48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2" y="72"/>
                  </a:lnTo>
                  <a:lnTo>
                    <a:pt x="3" y="78"/>
                  </a:lnTo>
                  <a:lnTo>
                    <a:pt x="5" y="83"/>
                  </a:lnTo>
                  <a:lnTo>
                    <a:pt x="7" y="88"/>
                  </a:lnTo>
                  <a:lnTo>
                    <a:pt x="11" y="94"/>
                  </a:lnTo>
                  <a:lnTo>
                    <a:pt x="14" y="98"/>
                  </a:lnTo>
                  <a:lnTo>
                    <a:pt x="18" y="102"/>
                  </a:lnTo>
                  <a:lnTo>
                    <a:pt x="22" y="106"/>
                  </a:lnTo>
                  <a:lnTo>
                    <a:pt x="27" y="110"/>
                  </a:lnTo>
                  <a:lnTo>
                    <a:pt x="32" y="113"/>
                  </a:lnTo>
                  <a:lnTo>
                    <a:pt x="37" y="115"/>
                  </a:lnTo>
                  <a:lnTo>
                    <a:pt x="43" y="117"/>
                  </a:lnTo>
                  <a:lnTo>
                    <a:pt x="48" y="119"/>
                  </a:lnTo>
                  <a:lnTo>
                    <a:pt x="54" y="119"/>
                  </a:lnTo>
                  <a:lnTo>
                    <a:pt x="61" y="120"/>
                  </a:lnTo>
                  <a:lnTo>
                    <a:pt x="66" y="119"/>
                  </a:lnTo>
                  <a:lnTo>
                    <a:pt x="73" y="119"/>
                  </a:lnTo>
                  <a:lnTo>
                    <a:pt x="78" y="117"/>
                  </a:lnTo>
                  <a:lnTo>
                    <a:pt x="83" y="115"/>
                  </a:lnTo>
                  <a:lnTo>
                    <a:pt x="89" y="113"/>
                  </a:lnTo>
                  <a:lnTo>
                    <a:pt x="94" y="110"/>
                  </a:lnTo>
                  <a:lnTo>
                    <a:pt x="98" y="106"/>
                  </a:lnTo>
                  <a:lnTo>
                    <a:pt x="102" y="102"/>
                  </a:lnTo>
                  <a:lnTo>
                    <a:pt x="107" y="98"/>
                  </a:lnTo>
                  <a:lnTo>
                    <a:pt x="110" y="94"/>
                  </a:lnTo>
                  <a:lnTo>
                    <a:pt x="113" y="88"/>
                  </a:lnTo>
                  <a:lnTo>
                    <a:pt x="115" y="83"/>
                  </a:lnTo>
                  <a:lnTo>
                    <a:pt x="117" y="78"/>
                  </a:lnTo>
                  <a:lnTo>
                    <a:pt x="120" y="72"/>
                  </a:lnTo>
                  <a:lnTo>
                    <a:pt x="120" y="66"/>
                  </a:lnTo>
                  <a:lnTo>
                    <a:pt x="121" y="61"/>
                  </a:lnTo>
                  <a:lnTo>
                    <a:pt x="120" y="54"/>
                  </a:lnTo>
                  <a:lnTo>
                    <a:pt x="120" y="48"/>
                  </a:lnTo>
                  <a:lnTo>
                    <a:pt x="117" y="42"/>
                  </a:lnTo>
                  <a:lnTo>
                    <a:pt x="115" y="37"/>
                  </a:lnTo>
                  <a:lnTo>
                    <a:pt x="113" y="32"/>
                  </a:lnTo>
                  <a:lnTo>
                    <a:pt x="110" y="26"/>
                  </a:lnTo>
                  <a:lnTo>
                    <a:pt x="107" y="22"/>
                  </a:lnTo>
                  <a:lnTo>
                    <a:pt x="102" y="18"/>
                  </a:lnTo>
                  <a:lnTo>
                    <a:pt x="98" y="14"/>
                  </a:lnTo>
                  <a:lnTo>
                    <a:pt x="94" y="10"/>
                  </a:lnTo>
                  <a:lnTo>
                    <a:pt x="89" y="7"/>
                  </a:lnTo>
                  <a:lnTo>
                    <a:pt x="83" y="5"/>
                  </a:lnTo>
                  <a:lnTo>
                    <a:pt x="78" y="3"/>
                  </a:lnTo>
                  <a:lnTo>
                    <a:pt x="73" y="2"/>
                  </a:lnTo>
                  <a:lnTo>
                    <a:pt x="66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52">
              <a:extLst>
                <a:ext uri="{FF2B5EF4-FFF2-40B4-BE49-F238E27FC236}">
                  <a16:creationId xmlns="" xmlns:a16="http://schemas.microsoft.com/office/drawing/2014/main" id="{F0C3AD04-5F9E-46D8-B35B-F2CF206F6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7400" y="3657600"/>
              <a:ext cx="57150" cy="161925"/>
            </a:xfrm>
            <a:custGeom>
              <a:avLst/>
              <a:gdLst>
                <a:gd name="T0" fmla="*/ 30 w 180"/>
                <a:gd name="T1" fmla="*/ 480 h 510"/>
                <a:gd name="T2" fmla="*/ 30 w 180"/>
                <a:gd name="T3" fmla="*/ 150 h 510"/>
                <a:gd name="T4" fmla="*/ 150 w 180"/>
                <a:gd name="T5" fmla="*/ 150 h 510"/>
                <a:gd name="T6" fmla="*/ 150 w 180"/>
                <a:gd name="T7" fmla="*/ 480 h 510"/>
                <a:gd name="T8" fmla="*/ 30 w 180"/>
                <a:gd name="T9" fmla="*/ 480 h 510"/>
                <a:gd name="T10" fmla="*/ 150 w 180"/>
                <a:gd name="T11" fmla="*/ 30 h 510"/>
                <a:gd name="T12" fmla="*/ 150 w 180"/>
                <a:gd name="T13" fmla="*/ 120 h 510"/>
                <a:gd name="T14" fmla="*/ 30 w 180"/>
                <a:gd name="T15" fmla="*/ 120 h 510"/>
                <a:gd name="T16" fmla="*/ 30 w 180"/>
                <a:gd name="T17" fmla="*/ 30 h 510"/>
                <a:gd name="T18" fmla="*/ 150 w 180"/>
                <a:gd name="T19" fmla="*/ 30 h 510"/>
                <a:gd name="T20" fmla="*/ 165 w 180"/>
                <a:gd name="T21" fmla="*/ 0 h 510"/>
                <a:gd name="T22" fmla="*/ 15 w 180"/>
                <a:gd name="T23" fmla="*/ 0 h 510"/>
                <a:gd name="T24" fmla="*/ 12 w 180"/>
                <a:gd name="T25" fmla="*/ 0 h 510"/>
                <a:gd name="T26" fmla="*/ 10 w 180"/>
                <a:gd name="T27" fmla="*/ 1 h 510"/>
                <a:gd name="T28" fmla="*/ 7 w 180"/>
                <a:gd name="T29" fmla="*/ 2 h 510"/>
                <a:gd name="T30" fmla="*/ 5 w 180"/>
                <a:gd name="T31" fmla="*/ 5 h 510"/>
                <a:gd name="T32" fmla="*/ 2 w 180"/>
                <a:gd name="T33" fmla="*/ 7 h 510"/>
                <a:gd name="T34" fmla="*/ 1 w 180"/>
                <a:gd name="T35" fmla="*/ 10 h 510"/>
                <a:gd name="T36" fmla="*/ 0 w 180"/>
                <a:gd name="T37" fmla="*/ 12 h 510"/>
                <a:gd name="T38" fmla="*/ 0 w 180"/>
                <a:gd name="T39" fmla="*/ 15 h 510"/>
                <a:gd name="T40" fmla="*/ 0 w 180"/>
                <a:gd name="T41" fmla="*/ 495 h 510"/>
                <a:gd name="T42" fmla="*/ 0 w 180"/>
                <a:gd name="T43" fmla="*/ 498 h 510"/>
                <a:gd name="T44" fmla="*/ 1 w 180"/>
                <a:gd name="T45" fmla="*/ 501 h 510"/>
                <a:gd name="T46" fmla="*/ 2 w 180"/>
                <a:gd name="T47" fmla="*/ 503 h 510"/>
                <a:gd name="T48" fmla="*/ 5 w 180"/>
                <a:gd name="T49" fmla="*/ 506 h 510"/>
                <a:gd name="T50" fmla="*/ 7 w 180"/>
                <a:gd name="T51" fmla="*/ 508 h 510"/>
                <a:gd name="T52" fmla="*/ 10 w 180"/>
                <a:gd name="T53" fmla="*/ 509 h 510"/>
                <a:gd name="T54" fmla="*/ 12 w 180"/>
                <a:gd name="T55" fmla="*/ 510 h 510"/>
                <a:gd name="T56" fmla="*/ 15 w 180"/>
                <a:gd name="T57" fmla="*/ 510 h 510"/>
                <a:gd name="T58" fmla="*/ 165 w 180"/>
                <a:gd name="T59" fmla="*/ 510 h 510"/>
                <a:gd name="T60" fmla="*/ 168 w 180"/>
                <a:gd name="T61" fmla="*/ 510 h 510"/>
                <a:gd name="T62" fmla="*/ 171 w 180"/>
                <a:gd name="T63" fmla="*/ 509 h 510"/>
                <a:gd name="T64" fmla="*/ 173 w 180"/>
                <a:gd name="T65" fmla="*/ 508 h 510"/>
                <a:gd name="T66" fmla="*/ 176 w 180"/>
                <a:gd name="T67" fmla="*/ 506 h 510"/>
                <a:gd name="T68" fmla="*/ 178 w 180"/>
                <a:gd name="T69" fmla="*/ 503 h 510"/>
                <a:gd name="T70" fmla="*/ 179 w 180"/>
                <a:gd name="T71" fmla="*/ 501 h 510"/>
                <a:gd name="T72" fmla="*/ 180 w 180"/>
                <a:gd name="T73" fmla="*/ 498 h 510"/>
                <a:gd name="T74" fmla="*/ 180 w 180"/>
                <a:gd name="T75" fmla="*/ 495 h 510"/>
                <a:gd name="T76" fmla="*/ 180 w 180"/>
                <a:gd name="T77" fmla="*/ 15 h 510"/>
                <a:gd name="T78" fmla="*/ 180 w 180"/>
                <a:gd name="T79" fmla="*/ 12 h 510"/>
                <a:gd name="T80" fmla="*/ 179 w 180"/>
                <a:gd name="T81" fmla="*/ 10 h 510"/>
                <a:gd name="T82" fmla="*/ 178 w 180"/>
                <a:gd name="T83" fmla="*/ 7 h 510"/>
                <a:gd name="T84" fmla="*/ 176 w 180"/>
                <a:gd name="T85" fmla="*/ 5 h 510"/>
                <a:gd name="T86" fmla="*/ 173 w 180"/>
                <a:gd name="T87" fmla="*/ 2 h 510"/>
                <a:gd name="T88" fmla="*/ 171 w 180"/>
                <a:gd name="T89" fmla="*/ 1 h 510"/>
                <a:gd name="T90" fmla="*/ 168 w 180"/>
                <a:gd name="T91" fmla="*/ 0 h 510"/>
                <a:gd name="T92" fmla="*/ 165 w 180"/>
                <a:gd name="T93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0" h="510">
                  <a:moveTo>
                    <a:pt x="30" y="480"/>
                  </a:moveTo>
                  <a:lnTo>
                    <a:pt x="30" y="150"/>
                  </a:lnTo>
                  <a:lnTo>
                    <a:pt x="150" y="150"/>
                  </a:lnTo>
                  <a:lnTo>
                    <a:pt x="150" y="480"/>
                  </a:lnTo>
                  <a:lnTo>
                    <a:pt x="30" y="480"/>
                  </a:lnTo>
                  <a:close/>
                  <a:moveTo>
                    <a:pt x="150" y="30"/>
                  </a:moveTo>
                  <a:lnTo>
                    <a:pt x="150" y="120"/>
                  </a:lnTo>
                  <a:lnTo>
                    <a:pt x="30" y="120"/>
                  </a:lnTo>
                  <a:lnTo>
                    <a:pt x="30" y="30"/>
                  </a:lnTo>
                  <a:lnTo>
                    <a:pt x="150" y="30"/>
                  </a:lnTo>
                  <a:close/>
                  <a:moveTo>
                    <a:pt x="16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95"/>
                  </a:lnTo>
                  <a:lnTo>
                    <a:pt x="0" y="498"/>
                  </a:lnTo>
                  <a:lnTo>
                    <a:pt x="1" y="501"/>
                  </a:lnTo>
                  <a:lnTo>
                    <a:pt x="2" y="503"/>
                  </a:lnTo>
                  <a:lnTo>
                    <a:pt x="5" y="506"/>
                  </a:lnTo>
                  <a:lnTo>
                    <a:pt x="7" y="508"/>
                  </a:lnTo>
                  <a:lnTo>
                    <a:pt x="10" y="509"/>
                  </a:lnTo>
                  <a:lnTo>
                    <a:pt x="12" y="510"/>
                  </a:lnTo>
                  <a:lnTo>
                    <a:pt x="15" y="510"/>
                  </a:lnTo>
                  <a:lnTo>
                    <a:pt x="165" y="510"/>
                  </a:lnTo>
                  <a:lnTo>
                    <a:pt x="168" y="510"/>
                  </a:lnTo>
                  <a:lnTo>
                    <a:pt x="171" y="509"/>
                  </a:lnTo>
                  <a:lnTo>
                    <a:pt x="173" y="508"/>
                  </a:lnTo>
                  <a:lnTo>
                    <a:pt x="176" y="506"/>
                  </a:lnTo>
                  <a:lnTo>
                    <a:pt x="178" y="503"/>
                  </a:lnTo>
                  <a:lnTo>
                    <a:pt x="179" y="501"/>
                  </a:lnTo>
                  <a:lnTo>
                    <a:pt x="180" y="498"/>
                  </a:lnTo>
                  <a:lnTo>
                    <a:pt x="180" y="495"/>
                  </a:lnTo>
                  <a:lnTo>
                    <a:pt x="180" y="15"/>
                  </a:lnTo>
                  <a:lnTo>
                    <a:pt x="180" y="12"/>
                  </a:lnTo>
                  <a:lnTo>
                    <a:pt x="179" y="10"/>
                  </a:lnTo>
                  <a:lnTo>
                    <a:pt x="178" y="7"/>
                  </a:lnTo>
                  <a:lnTo>
                    <a:pt x="176" y="5"/>
                  </a:lnTo>
                  <a:lnTo>
                    <a:pt x="173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53">
              <a:extLst>
                <a:ext uri="{FF2B5EF4-FFF2-40B4-BE49-F238E27FC236}">
                  <a16:creationId xmlns="" xmlns:a16="http://schemas.microsoft.com/office/drawing/2014/main" id="{5B8C2778-2EAB-42DA-B78C-F5B75D965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6925" y="3848100"/>
              <a:ext cx="38100" cy="38100"/>
            </a:xfrm>
            <a:custGeom>
              <a:avLst/>
              <a:gdLst>
                <a:gd name="T0" fmla="*/ 55 w 120"/>
                <a:gd name="T1" fmla="*/ 89 h 120"/>
                <a:gd name="T2" fmla="*/ 44 w 120"/>
                <a:gd name="T3" fmla="*/ 85 h 120"/>
                <a:gd name="T4" fmla="*/ 35 w 120"/>
                <a:gd name="T5" fmla="*/ 77 h 120"/>
                <a:gd name="T6" fmla="*/ 31 w 120"/>
                <a:gd name="T7" fmla="*/ 66 h 120"/>
                <a:gd name="T8" fmla="*/ 31 w 120"/>
                <a:gd name="T9" fmla="*/ 54 h 120"/>
                <a:gd name="T10" fmla="*/ 35 w 120"/>
                <a:gd name="T11" fmla="*/ 43 h 120"/>
                <a:gd name="T12" fmla="*/ 44 w 120"/>
                <a:gd name="T13" fmla="*/ 35 h 120"/>
                <a:gd name="T14" fmla="*/ 55 w 120"/>
                <a:gd name="T15" fmla="*/ 31 h 120"/>
                <a:gd name="T16" fmla="*/ 66 w 120"/>
                <a:gd name="T17" fmla="*/ 31 h 120"/>
                <a:gd name="T18" fmla="*/ 77 w 120"/>
                <a:gd name="T19" fmla="*/ 35 h 120"/>
                <a:gd name="T20" fmla="*/ 86 w 120"/>
                <a:gd name="T21" fmla="*/ 43 h 120"/>
                <a:gd name="T22" fmla="*/ 90 w 120"/>
                <a:gd name="T23" fmla="*/ 54 h 120"/>
                <a:gd name="T24" fmla="*/ 90 w 120"/>
                <a:gd name="T25" fmla="*/ 66 h 120"/>
                <a:gd name="T26" fmla="*/ 86 w 120"/>
                <a:gd name="T27" fmla="*/ 77 h 120"/>
                <a:gd name="T28" fmla="*/ 77 w 120"/>
                <a:gd name="T29" fmla="*/ 85 h 120"/>
                <a:gd name="T30" fmla="*/ 66 w 120"/>
                <a:gd name="T31" fmla="*/ 89 h 120"/>
                <a:gd name="T32" fmla="*/ 60 w 120"/>
                <a:gd name="T33" fmla="*/ 90 h 120"/>
                <a:gd name="T34" fmla="*/ 55 w 120"/>
                <a:gd name="T35" fmla="*/ 1 h 120"/>
                <a:gd name="T36" fmla="*/ 43 w 120"/>
                <a:gd name="T37" fmla="*/ 3 h 120"/>
                <a:gd name="T38" fmla="*/ 31 w 120"/>
                <a:gd name="T39" fmla="*/ 7 h 120"/>
                <a:gd name="T40" fmla="*/ 23 w 120"/>
                <a:gd name="T41" fmla="*/ 14 h 120"/>
                <a:gd name="T42" fmla="*/ 14 w 120"/>
                <a:gd name="T43" fmla="*/ 22 h 120"/>
                <a:gd name="T44" fmla="*/ 8 w 120"/>
                <a:gd name="T45" fmla="*/ 32 h 120"/>
                <a:gd name="T46" fmla="*/ 3 w 120"/>
                <a:gd name="T47" fmla="*/ 42 h 120"/>
                <a:gd name="T48" fmla="*/ 0 w 120"/>
                <a:gd name="T49" fmla="*/ 54 h 120"/>
                <a:gd name="T50" fmla="*/ 0 w 120"/>
                <a:gd name="T51" fmla="*/ 66 h 120"/>
                <a:gd name="T52" fmla="*/ 3 w 120"/>
                <a:gd name="T53" fmla="*/ 78 h 120"/>
                <a:gd name="T54" fmla="*/ 8 w 120"/>
                <a:gd name="T55" fmla="*/ 88 h 120"/>
                <a:gd name="T56" fmla="*/ 14 w 120"/>
                <a:gd name="T57" fmla="*/ 98 h 120"/>
                <a:gd name="T58" fmla="*/ 23 w 120"/>
                <a:gd name="T59" fmla="*/ 106 h 120"/>
                <a:gd name="T60" fmla="*/ 31 w 120"/>
                <a:gd name="T61" fmla="*/ 113 h 120"/>
                <a:gd name="T62" fmla="*/ 43 w 120"/>
                <a:gd name="T63" fmla="*/ 117 h 120"/>
                <a:gd name="T64" fmla="*/ 55 w 120"/>
                <a:gd name="T65" fmla="*/ 119 h 120"/>
                <a:gd name="T66" fmla="*/ 66 w 120"/>
                <a:gd name="T67" fmla="*/ 119 h 120"/>
                <a:gd name="T68" fmla="*/ 78 w 120"/>
                <a:gd name="T69" fmla="*/ 117 h 120"/>
                <a:gd name="T70" fmla="*/ 89 w 120"/>
                <a:gd name="T71" fmla="*/ 113 h 120"/>
                <a:gd name="T72" fmla="*/ 99 w 120"/>
                <a:gd name="T73" fmla="*/ 106 h 120"/>
                <a:gd name="T74" fmla="*/ 107 w 120"/>
                <a:gd name="T75" fmla="*/ 98 h 120"/>
                <a:gd name="T76" fmla="*/ 113 w 120"/>
                <a:gd name="T77" fmla="*/ 88 h 120"/>
                <a:gd name="T78" fmla="*/ 118 w 120"/>
                <a:gd name="T79" fmla="*/ 78 h 120"/>
                <a:gd name="T80" fmla="*/ 120 w 120"/>
                <a:gd name="T81" fmla="*/ 66 h 120"/>
                <a:gd name="T82" fmla="*/ 120 w 120"/>
                <a:gd name="T83" fmla="*/ 54 h 120"/>
                <a:gd name="T84" fmla="*/ 118 w 120"/>
                <a:gd name="T85" fmla="*/ 42 h 120"/>
                <a:gd name="T86" fmla="*/ 113 w 120"/>
                <a:gd name="T87" fmla="*/ 32 h 120"/>
                <a:gd name="T88" fmla="*/ 107 w 120"/>
                <a:gd name="T89" fmla="*/ 22 h 120"/>
                <a:gd name="T90" fmla="*/ 99 w 120"/>
                <a:gd name="T91" fmla="*/ 14 h 120"/>
                <a:gd name="T92" fmla="*/ 89 w 120"/>
                <a:gd name="T93" fmla="*/ 7 h 120"/>
                <a:gd name="T94" fmla="*/ 78 w 120"/>
                <a:gd name="T95" fmla="*/ 3 h 120"/>
                <a:gd name="T96" fmla="*/ 66 w 120"/>
                <a:gd name="T9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90"/>
                  </a:moveTo>
                  <a:lnTo>
                    <a:pt x="55" y="89"/>
                  </a:lnTo>
                  <a:lnTo>
                    <a:pt x="48" y="87"/>
                  </a:lnTo>
                  <a:lnTo>
                    <a:pt x="44" y="85"/>
                  </a:lnTo>
                  <a:lnTo>
                    <a:pt x="39" y="81"/>
                  </a:lnTo>
                  <a:lnTo>
                    <a:pt x="35" y="77"/>
                  </a:lnTo>
                  <a:lnTo>
                    <a:pt x="32" y="71"/>
                  </a:lnTo>
                  <a:lnTo>
                    <a:pt x="31" y="66"/>
                  </a:lnTo>
                  <a:lnTo>
                    <a:pt x="30" y="61"/>
                  </a:lnTo>
                  <a:lnTo>
                    <a:pt x="31" y="54"/>
                  </a:lnTo>
                  <a:lnTo>
                    <a:pt x="32" y="49"/>
                  </a:lnTo>
                  <a:lnTo>
                    <a:pt x="35" y="43"/>
                  </a:lnTo>
                  <a:lnTo>
                    <a:pt x="39" y="39"/>
                  </a:lnTo>
                  <a:lnTo>
                    <a:pt x="44" y="35"/>
                  </a:lnTo>
                  <a:lnTo>
                    <a:pt x="48" y="33"/>
                  </a:lnTo>
                  <a:lnTo>
                    <a:pt x="55" y="31"/>
                  </a:lnTo>
                  <a:lnTo>
                    <a:pt x="60" y="30"/>
                  </a:lnTo>
                  <a:lnTo>
                    <a:pt x="66" y="31"/>
                  </a:lnTo>
                  <a:lnTo>
                    <a:pt x="72" y="33"/>
                  </a:lnTo>
                  <a:lnTo>
                    <a:pt x="77" y="35"/>
                  </a:lnTo>
                  <a:lnTo>
                    <a:pt x="81" y="39"/>
                  </a:lnTo>
                  <a:lnTo>
                    <a:pt x="86" y="43"/>
                  </a:lnTo>
                  <a:lnTo>
                    <a:pt x="88" y="49"/>
                  </a:lnTo>
                  <a:lnTo>
                    <a:pt x="90" y="54"/>
                  </a:lnTo>
                  <a:lnTo>
                    <a:pt x="90" y="61"/>
                  </a:lnTo>
                  <a:lnTo>
                    <a:pt x="90" y="66"/>
                  </a:lnTo>
                  <a:lnTo>
                    <a:pt x="88" y="71"/>
                  </a:lnTo>
                  <a:lnTo>
                    <a:pt x="86" y="77"/>
                  </a:lnTo>
                  <a:lnTo>
                    <a:pt x="81" y="81"/>
                  </a:lnTo>
                  <a:lnTo>
                    <a:pt x="77" y="85"/>
                  </a:lnTo>
                  <a:lnTo>
                    <a:pt x="72" y="87"/>
                  </a:lnTo>
                  <a:lnTo>
                    <a:pt x="66" y="89"/>
                  </a:lnTo>
                  <a:lnTo>
                    <a:pt x="60" y="90"/>
                  </a:lnTo>
                  <a:lnTo>
                    <a:pt x="60" y="90"/>
                  </a:lnTo>
                  <a:close/>
                  <a:moveTo>
                    <a:pt x="60" y="0"/>
                  </a:moveTo>
                  <a:lnTo>
                    <a:pt x="55" y="1"/>
                  </a:lnTo>
                  <a:lnTo>
                    <a:pt x="48" y="2"/>
                  </a:lnTo>
                  <a:lnTo>
                    <a:pt x="43" y="3"/>
                  </a:lnTo>
                  <a:lnTo>
                    <a:pt x="37" y="5"/>
                  </a:lnTo>
                  <a:lnTo>
                    <a:pt x="31" y="7"/>
                  </a:lnTo>
                  <a:lnTo>
                    <a:pt x="27" y="10"/>
                  </a:lnTo>
                  <a:lnTo>
                    <a:pt x="23" y="14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8" y="32"/>
                  </a:lnTo>
                  <a:lnTo>
                    <a:pt x="6" y="37"/>
                  </a:lnTo>
                  <a:lnTo>
                    <a:pt x="3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3" y="78"/>
                  </a:lnTo>
                  <a:lnTo>
                    <a:pt x="6" y="83"/>
                  </a:lnTo>
                  <a:lnTo>
                    <a:pt x="8" y="88"/>
                  </a:lnTo>
                  <a:lnTo>
                    <a:pt x="11" y="94"/>
                  </a:lnTo>
                  <a:lnTo>
                    <a:pt x="14" y="98"/>
                  </a:lnTo>
                  <a:lnTo>
                    <a:pt x="18" y="102"/>
                  </a:lnTo>
                  <a:lnTo>
                    <a:pt x="23" y="106"/>
                  </a:lnTo>
                  <a:lnTo>
                    <a:pt x="27" y="110"/>
                  </a:lnTo>
                  <a:lnTo>
                    <a:pt x="31" y="113"/>
                  </a:lnTo>
                  <a:lnTo>
                    <a:pt x="37" y="115"/>
                  </a:lnTo>
                  <a:lnTo>
                    <a:pt x="43" y="117"/>
                  </a:lnTo>
                  <a:lnTo>
                    <a:pt x="48" y="119"/>
                  </a:lnTo>
                  <a:lnTo>
                    <a:pt x="55" y="119"/>
                  </a:lnTo>
                  <a:lnTo>
                    <a:pt x="60" y="120"/>
                  </a:lnTo>
                  <a:lnTo>
                    <a:pt x="66" y="119"/>
                  </a:lnTo>
                  <a:lnTo>
                    <a:pt x="73" y="119"/>
                  </a:lnTo>
                  <a:lnTo>
                    <a:pt x="78" y="117"/>
                  </a:lnTo>
                  <a:lnTo>
                    <a:pt x="84" y="115"/>
                  </a:lnTo>
                  <a:lnTo>
                    <a:pt x="89" y="113"/>
                  </a:lnTo>
                  <a:lnTo>
                    <a:pt x="94" y="110"/>
                  </a:lnTo>
                  <a:lnTo>
                    <a:pt x="99" y="106"/>
                  </a:lnTo>
                  <a:lnTo>
                    <a:pt x="103" y="102"/>
                  </a:lnTo>
                  <a:lnTo>
                    <a:pt x="107" y="98"/>
                  </a:lnTo>
                  <a:lnTo>
                    <a:pt x="110" y="94"/>
                  </a:lnTo>
                  <a:lnTo>
                    <a:pt x="113" y="88"/>
                  </a:lnTo>
                  <a:lnTo>
                    <a:pt x="116" y="83"/>
                  </a:lnTo>
                  <a:lnTo>
                    <a:pt x="118" y="78"/>
                  </a:lnTo>
                  <a:lnTo>
                    <a:pt x="119" y="72"/>
                  </a:lnTo>
                  <a:lnTo>
                    <a:pt x="120" y="66"/>
                  </a:lnTo>
                  <a:lnTo>
                    <a:pt x="120" y="61"/>
                  </a:lnTo>
                  <a:lnTo>
                    <a:pt x="120" y="54"/>
                  </a:lnTo>
                  <a:lnTo>
                    <a:pt x="119" y="48"/>
                  </a:lnTo>
                  <a:lnTo>
                    <a:pt x="118" y="42"/>
                  </a:lnTo>
                  <a:lnTo>
                    <a:pt x="116" y="37"/>
                  </a:lnTo>
                  <a:lnTo>
                    <a:pt x="113" y="32"/>
                  </a:lnTo>
                  <a:lnTo>
                    <a:pt x="110" y="26"/>
                  </a:lnTo>
                  <a:lnTo>
                    <a:pt x="107" y="22"/>
                  </a:lnTo>
                  <a:lnTo>
                    <a:pt x="103" y="18"/>
                  </a:lnTo>
                  <a:lnTo>
                    <a:pt x="99" y="14"/>
                  </a:lnTo>
                  <a:lnTo>
                    <a:pt x="94" y="10"/>
                  </a:lnTo>
                  <a:lnTo>
                    <a:pt x="89" y="7"/>
                  </a:lnTo>
                  <a:lnTo>
                    <a:pt x="84" y="5"/>
                  </a:lnTo>
                  <a:lnTo>
                    <a:pt x="78" y="3"/>
                  </a:lnTo>
                  <a:lnTo>
                    <a:pt x="73" y="2"/>
                  </a:lnTo>
                  <a:lnTo>
                    <a:pt x="66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54">
              <a:extLst>
                <a:ext uri="{FF2B5EF4-FFF2-40B4-BE49-F238E27FC236}">
                  <a16:creationId xmlns="" xmlns:a16="http://schemas.microsoft.com/office/drawing/2014/main" id="{B35FCDB0-DF01-4846-99F1-876F3FF55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2625" y="3638550"/>
              <a:ext cx="266700" cy="285750"/>
            </a:xfrm>
            <a:custGeom>
              <a:avLst/>
              <a:gdLst>
                <a:gd name="T0" fmla="*/ 810 w 840"/>
                <a:gd name="T1" fmla="*/ 870 h 900"/>
                <a:gd name="T2" fmla="*/ 571 w 840"/>
                <a:gd name="T3" fmla="*/ 870 h 900"/>
                <a:gd name="T4" fmla="*/ 571 w 840"/>
                <a:gd name="T5" fmla="*/ 30 h 900"/>
                <a:gd name="T6" fmla="*/ 810 w 840"/>
                <a:gd name="T7" fmla="*/ 30 h 900"/>
                <a:gd name="T8" fmla="*/ 810 w 840"/>
                <a:gd name="T9" fmla="*/ 870 h 900"/>
                <a:gd name="T10" fmla="*/ 300 w 840"/>
                <a:gd name="T11" fmla="*/ 30 h 900"/>
                <a:gd name="T12" fmla="*/ 541 w 840"/>
                <a:gd name="T13" fmla="*/ 30 h 900"/>
                <a:gd name="T14" fmla="*/ 541 w 840"/>
                <a:gd name="T15" fmla="*/ 870 h 900"/>
                <a:gd name="T16" fmla="*/ 300 w 840"/>
                <a:gd name="T17" fmla="*/ 870 h 900"/>
                <a:gd name="T18" fmla="*/ 300 w 840"/>
                <a:gd name="T19" fmla="*/ 30 h 900"/>
                <a:gd name="T20" fmla="*/ 30 w 840"/>
                <a:gd name="T21" fmla="*/ 30 h 900"/>
                <a:gd name="T22" fmla="*/ 270 w 840"/>
                <a:gd name="T23" fmla="*/ 30 h 900"/>
                <a:gd name="T24" fmla="*/ 270 w 840"/>
                <a:gd name="T25" fmla="*/ 870 h 900"/>
                <a:gd name="T26" fmla="*/ 30 w 840"/>
                <a:gd name="T27" fmla="*/ 870 h 900"/>
                <a:gd name="T28" fmla="*/ 30 w 840"/>
                <a:gd name="T29" fmla="*/ 30 h 900"/>
                <a:gd name="T30" fmla="*/ 825 w 840"/>
                <a:gd name="T31" fmla="*/ 0 h 900"/>
                <a:gd name="T32" fmla="*/ 556 w 840"/>
                <a:gd name="T33" fmla="*/ 0 h 900"/>
                <a:gd name="T34" fmla="*/ 285 w 840"/>
                <a:gd name="T35" fmla="*/ 0 h 900"/>
                <a:gd name="T36" fmla="*/ 15 w 840"/>
                <a:gd name="T37" fmla="*/ 0 h 900"/>
                <a:gd name="T38" fmla="*/ 13 w 840"/>
                <a:gd name="T39" fmla="*/ 0 h 900"/>
                <a:gd name="T40" fmla="*/ 10 w 840"/>
                <a:gd name="T41" fmla="*/ 1 h 900"/>
                <a:gd name="T42" fmla="*/ 7 w 840"/>
                <a:gd name="T43" fmla="*/ 3 h 900"/>
                <a:gd name="T44" fmla="*/ 4 w 840"/>
                <a:gd name="T45" fmla="*/ 5 h 900"/>
                <a:gd name="T46" fmla="*/ 3 w 840"/>
                <a:gd name="T47" fmla="*/ 7 h 900"/>
                <a:gd name="T48" fmla="*/ 1 w 840"/>
                <a:gd name="T49" fmla="*/ 9 h 900"/>
                <a:gd name="T50" fmla="*/ 1 w 840"/>
                <a:gd name="T51" fmla="*/ 12 h 900"/>
                <a:gd name="T52" fmla="*/ 0 w 840"/>
                <a:gd name="T53" fmla="*/ 15 h 900"/>
                <a:gd name="T54" fmla="*/ 0 w 840"/>
                <a:gd name="T55" fmla="*/ 885 h 900"/>
                <a:gd name="T56" fmla="*/ 1 w 840"/>
                <a:gd name="T57" fmla="*/ 888 h 900"/>
                <a:gd name="T58" fmla="*/ 1 w 840"/>
                <a:gd name="T59" fmla="*/ 890 h 900"/>
                <a:gd name="T60" fmla="*/ 3 w 840"/>
                <a:gd name="T61" fmla="*/ 894 h 900"/>
                <a:gd name="T62" fmla="*/ 4 w 840"/>
                <a:gd name="T63" fmla="*/ 896 h 900"/>
                <a:gd name="T64" fmla="*/ 7 w 840"/>
                <a:gd name="T65" fmla="*/ 898 h 900"/>
                <a:gd name="T66" fmla="*/ 10 w 840"/>
                <a:gd name="T67" fmla="*/ 899 h 900"/>
                <a:gd name="T68" fmla="*/ 12 w 840"/>
                <a:gd name="T69" fmla="*/ 900 h 900"/>
                <a:gd name="T70" fmla="*/ 15 w 840"/>
                <a:gd name="T71" fmla="*/ 900 h 900"/>
                <a:gd name="T72" fmla="*/ 285 w 840"/>
                <a:gd name="T73" fmla="*/ 900 h 900"/>
                <a:gd name="T74" fmla="*/ 556 w 840"/>
                <a:gd name="T75" fmla="*/ 900 h 900"/>
                <a:gd name="T76" fmla="*/ 825 w 840"/>
                <a:gd name="T77" fmla="*/ 900 h 900"/>
                <a:gd name="T78" fmla="*/ 828 w 840"/>
                <a:gd name="T79" fmla="*/ 900 h 900"/>
                <a:gd name="T80" fmla="*/ 831 w 840"/>
                <a:gd name="T81" fmla="*/ 899 h 900"/>
                <a:gd name="T82" fmla="*/ 834 w 840"/>
                <a:gd name="T83" fmla="*/ 898 h 900"/>
                <a:gd name="T84" fmla="*/ 836 w 840"/>
                <a:gd name="T85" fmla="*/ 896 h 900"/>
                <a:gd name="T86" fmla="*/ 838 w 840"/>
                <a:gd name="T87" fmla="*/ 894 h 900"/>
                <a:gd name="T88" fmla="*/ 839 w 840"/>
                <a:gd name="T89" fmla="*/ 890 h 900"/>
                <a:gd name="T90" fmla="*/ 840 w 840"/>
                <a:gd name="T91" fmla="*/ 888 h 900"/>
                <a:gd name="T92" fmla="*/ 840 w 840"/>
                <a:gd name="T93" fmla="*/ 885 h 900"/>
                <a:gd name="T94" fmla="*/ 840 w 840"/>
                <a:gd name="T95" fmla="*/ 15 h 900"/>
                <a:gd name="T96" fmla="*/ 840 w 840"/>
                <a:gd name="T97" fmla="*/ 12 h 900"/>
                <a:gd name="T98" fmla="*/ 839 w 840"/>
                <a:gd name="T99" fmla="*/ 9 h 900"/>
                <a:gd name="T100" fmla="*/ 838 w 840"/>
                <a:gd name="T101" fmla="*/ 7 h 900"/>
                <a:gd name="T102" fmla="*/ 836 w 840"/>
                <a:gd name="T103" fmla="*/ 5 h 900"/>
                <a:gd name="T104" fmla="*/ 834 w 840"/>
                <a:gd name="T105" fmla="*/ 3 h 900"/>
                <a:gd name="T106" fmla="*/ 831 w 840"/>
                <a:gd name="T107" fmla="*/ 1 h 900"/>
                <a:gd name="T108" fmla="*/ 828 w 840"/>
                <a:gd name="T109" fmla="*/ 0 h 900"/>
                <a:gd name="T110" fmla="*/ 825 w 840"/>
                <a:gd name="T111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0" h="900">
                  <a:moveTo>
                    <a:pt x="810" y="870"/>
                  </a:moveTo>
                  <a:lnTo>
                    <a:pt x="571" y="870"/>
                  </a:lnTo>
                  <a:lnTo>
                    <a:pt x="571" y="30"/>
                  </a:lnTo>
                  <a:lnTo>
                    <a:pt x="810" y="30"/>
                  </a:lnTo>
                  <a:lnTo>
                    <a:pt x="810" y="870"/>
                  </a:lnTo>
                  <a:close/>
                  <a:moveTo>
                    <a:pt x="300" y="30"/>
                  </a:moveTo>
                  <a:lnTo>
                    <a:pt x="541" y="30"/>
                  </a:lnTo>
                  <a:lnTo>
                    <a:pt x="541" y="870"/>
                  </a:lnTo>
                  <a:lnTo>
                    <a:pt x="300" y="870"/>
                  </a:lnTo>
                  <a:lnTo>
                    <a:pt x="300" y="30"/>
                  </a:lnTo>
                  <a:close/>
                  <a:moveTo>
                    <a:pt x="30" y="30"/>
                  </a:moveTo>
                  <a:lnTo>
                    <a:pt x="270" y="30"/>
                  </a:lnTo>
                  <a:lnTo>
                    <a:pt x="270" y="870"/>
                  </a:lnTo>
                  <a:lnTo>
                    <a:pt x="30" y="870"/>
                  </a:lnTo>
                  <a:lnTo>
                    <a:pt x="30" y="30"/>
                  </a:lnTo>
                  <a:close/>
                  <a:moveTo>
                    <a:pt x="825" y="0"/>
                  </a:moveTo>
                  <a:lnTo>
                    <a:pt x="556" y="0"/>
                  </a:lnTo>
                  <a:lnTo>
                    <a:pt x="285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885"/>
                  </a:lnTo>
                  <a:lnTo>
                    <a:pt x="1" y="888"/>
                  </a:lnTo>
                  <a:lnTo>
                    <a:pt x="1" y="890"/>
                  </a:lnTo>
                  <a:lnTo>
                    <a:pt x="3" y="894"/>
                  </a:lnTo>
                  <a:lnTo>
                    <a:pt x="4" y="896"/>
                  </a:lnTo>
                  <a:lnTo>
                    <a:pt x="7" y="898"/>
                  </a:lnTo>
                  <a:lnTo>
                    <a:pt x="10" y="899"/>
                  </a:lnTo>
                  <a:lnTo>
                    <a:pt x="12" y="900"/>
                  </a:lnTo>
                  <a:lnTo>
                    <a:pt x="15" y="900"/>
                  </a:lnTo>
                  <a:lnTo>
                    <a:pt x="285" y="900"/>
                  </a:lnTo>
                  <a:lnTo>
                    <a:pt x="556" y="900"/>
                  </a:lnTo>
                  <a:lnTo>
                    <a:pt x="825" y="900"/>
                  </a:lnTo>
                  <a:lnTo>
                    <a:pt x="828" y="900"/>
                  </a:lnTo>
                  <a:lnTo>
                    <a:pt x="831" y="899"/>
                  </a:lnTo>
                  <a:lnTo>
                    <a:pt x="834" y="898"/>
                  </a:lnTo>
                  <a:lnTo>
                    <a:pt x="836" y="896"/>
                  </a:lnTo>
                  <a:lnTo>
                    <a:pt x="838" y="894"/>
                  </a:lnTo>
                  <a:lnTo>
                    <a:pt x="839" y="890"/>
                  </a:lnTo>
                  <a:lnTo>
                    <a:pt x="840" y="888"/>
                  </a:lnTo>
                  <a:lnTo>
                    <a:pt x="840" y="885"/>
                  </a:lnTo>
                  <a:lnTo>
                    <a:pt x="840" y="15"/>
                  </a:lnTo>
                  <a:lnTo>
                    <a:pt x="840" y="12"/>
                  </a:lnTo>
                  <a:lnTo>
                    <a:pt x="839" y="9"/>
                  </a:lnTo>
                  <a:lnTo>
                    <a:pt x="838" y="7"/>
                  </a:lnTo>
                  <a:lnTo>
                    <a:pt x="836" y="5"/>
                  </a:lnTo>
                  <a:lnTo>
                    <a:pt x="834" y="3"/>
                  </a:lnTo>
                  <a:lnTo>
                    <a:pt x="831" y="1"/>
                  </a:lnTo>
                  <a:lnTo>
                    <a:pt x="828" y="0"/>
                  </a:lnTo>
                  <a:lnTo>
                    <a:pt x="8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55">
              <a:extLst>
                <a:ext uri="{FF2B5EF4-FFF2-40B4-BE49-F238E27FC236}">
                  <a16:creationId xmlns="" xmlns:a16="http://schemas.microsoft.com/office/drawing/2014/main" id="{B723B9AC-AA6B-4693-A123-A9C1BC47A8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3125" y="3657600"/>
              <a:ext cx="57150" cy="161925"/>
            </a:xfrm>
            <a:custGeom>
              <a:avLst/>
              <a:gdLst>
                <a:gd name="T0" fmla="*/ 149 w 179"/>
                <a:gd name="T1" fmla="*/ 30 h 510"/>
                <a:gd name="T2" fmla="*/ 149 w 179"/>
                <a:gd name="T3" fmla="*/ 120 h 510"/>
                <a:gd name="T4" fmla="*/ 30 w 179"/>
                <a:gd name="T5" fmla="*/ 120 h 510"/>
                <a:gd name="T6" fmla="*/ 30 w 179"/>
                <a:gd name="T7" fmla="*/ 30 h 510"/>
                <a:gd name="T8" fmla="*/ 149 w 179"/>
                <a:gd name="T9" fmla="*/ 30 h 510"/>
                <a:gd name="T10" fmla="*/ 30 w 179"/>
                <a:gd name="T11" fmla="*/ 480 h 510"/>
                <a:gd name="T12" fmla="*/ 30 w 179"/>
                <a:gd name="T13" fmla="*/ 150 h 510"/>
                <a:gd name="T14" fmla="*/ 149 w 179"/>
                <a:gd name="T15" fmla="*/ 150 h 510"/>
                <a:gd name="T16" fmla="*/ 149 w 179"/>
                <a:gd name="T17" fmla="*/ 480 h 510"/>
                <a:gd name="T18" fmla="*/ 30 w 179"/>
                <a:gd name="T19" fmla="*/ 480 h 510"/>
                <a:gd name="T20" fmla="*/ 15 w 179"/>
                <a:gd name="T21" fmla="*/ 510 h 510"/>
                <a:gd name="T22" fmla="*/ 164 w 179"/>
                <a:gd name="T23" fmla="*/ 510 h 510"/>
                <a:gd name="T24" fmla="*/ 167 w 179"/>
                <a:gd name="T25" fmla="*/ 510 h 510"/>
                <a:gd name="T26" fmla="*/ 171 w 179"/>
                <a:gd name="T27" fmla="*/ 509 h 510"/>
                <a:gd name="T28" fmla="*/ 173 w 179"/>
                <a:gd name="T29" fmla="*/ 508 h 510"/>
                <a:gd name="T30" fmla="*/ 175 w 179"/>
                <a:gd name="T31" fmla="*/ 506 h 510"/>
                <a:gd name="T32" fmla="*/ 177 w 179"/>
                <a:gd name="T33" fmla="*/ 503 h 510"/>
                <a:gd name="T34" fmla="*/ 178 w 179"/>
                <a:gd name="T35" fmla="*/ 501 h 510"/>
                <a:gd name="T36" fmla="*/ 179 w 179"/>
                <a:gd name="T37" fmla="*/ 498 h 510"/>
                <a:gd name="T38" fmla="*/ 179 w 179"/>
                <a:gd name="T39" fmla="*/ 495 h 510"/>
                <a:gd name="T40" fmla="*/ 179 w 179"/>
                <a:gd name="T41" fmla="*/ 15 h 510"/>
                <a:gd name="T42" fmla="*/ 179 w 179"/>
                <a:gd name="T43" fmla="*/ 12 h 510"/>
                <a:gd name="T44" fmla="*/ 178 w 179"/>
                <a:gd name="T45" fmla="*/ 10 h 510"/>
                <a:gd name="T46" fmla="*/ 177 w 179"/>
                <a:gd name="T47" fmla="*/ 7 h 510"/>
                <a:gd name="T48" fmla="*/ 175 w 179"/>
                <a:gd name="T49" fmla="*/ 5 h 510"/>
                <a:gd name="T50" fmla="*/ 173 w 179"/>
                <a:gd name="T51" fmla="*/ 2 h 510"/>
                <a:gd name="T52" fmla="*/ 171 w 179"/>
                <a:gd name="T53" fmla="*/ 1 h 510"/>
                <a:gd name="T54" fmla="*/ 167 w 179"/>
                <a:gd name="T55" fmla="*/ 0 h 510"/>
                <a:gd name="T56" fmla="*/ 164 w 179"/>
                <a:gd name="T57" fmla="*/ 0 h 510"/>
                <a:gd name="T58" fmla="*/ 15 w 179"/>
                <a:gd name="T59" fmla="*/ 0 h 510"/>
                <a:gd name="T60" fmla="*/ 11 w 179"/>
                <a:gd name="T61" fmla="*/ 0 h 510"/>
                <a:gd name="T62" fmla="*/ 8 w 179"/>
                <a:gd name="T63" fmla="*/ 1 h 510"/>
                <a:gd name="T64" fmla="*/ 6 w 179"/>
                <a:gd name="T65" fmla="*/ 2 h 510"/>
                <a:gd name="T66" fmla="*/ 4 w 179"/>
                <a:gd name="T67" fmla="*/ 5 h 510"/>
                <a:gd name="T68" fmla="*/ 2 w 179"/>
                <a:gd name="T69" fmla="*/ 7 h 510"/>
                <a:gd name="T70" fmla="*/ 1 w 179"/>
                <a:gd name="T71" fmla="*/ 10 h 510"/>
                <a:gd name="T72" fmla="*/ 0 w 179"/>
                <a:gd name="T73" fmla="*/ 12 h 510"/>
                <a:gd name="T74" fmla="*/ 0 w 179"/>
                <a:gd name="T75" fmla="*/ 15 h 510"/>
                <a:gd name="T76" fmla="*/ 0 w 179"/>
                <a:gd name="T77" fmla="*/ 495 h 510"/>
                <a:gd name="T78" fmla="*/ 0 w 179"/>
                <a:gd name="T79" fmla="*/ 498 h 510"/>
                <a:gd name="T80" fmla="*/ 1 w 179"/>
                <a:gd name="T81" fmla="*/ 501 h 510"/>
                <a:gd name="T82" fmla="*/ 2 w 179"/>
                <a:gd name="T83" fmla="*/ 503 h 510"/>
                <a:gd name="T84" fmla="*/ 4 w 179"/>
                <a:gd name="T85" fmla="*/ 506 h 510"/>
                <a:gd name="T86" fmla="*/ 6 w 179"/>
                <a:gd name="T87" fmla="*/ 508 h 510"/>
                <a:gd name="T88" fmla="*/ 8 w 179"/>
                <a:gd name="T89" fmla="*/ 509 h 510"/>
                <a:gd name="T90" fmla="*/ 11 w 179"/>
                <a:gd name="T91" fmla="*/ 510 h 510"/>
                <a:gd name="T92" fmla="*/ 15 w 179"/>
                <a:gd name="T93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9" h="510">
                  <a:moveTo>
                    <a:pt x="149" y="30"/>
                  </a:moveTo>
                  <a:lnTo>
                    <a:pt x="149" y="120"/>
                  </a:lnTo>
                  <a:lnTo>
                    <a:pt x="30" y="120"/>
                  </a:lnTo>
                  <a:lnTo>
                    <a:pt x="30" y="30"/>
                  </a:lnTo>
                  <a:lnTo>
                    <a:pt x="149" y="30"/>
                  </a:lnTo>
                  <a:close/>
                  <a:moveTo>
                    <a:pt x="30" y="480"/>
                  </a:moveTo>
                  <a:lnTo>
                    <a:pt x="30" y="150"/>
                  </a:lnTo>
                  <a:lnTo>
                    <a:pt x="149" y="150"/>
                  </a:lnTo>
                  <a:lnTo>
                    <a:pt x="149" y="480"/>
                  </a:lnTo>
                  <a:lnTo>
                    <a:pt x="30" y="480"/>
                  </a:lnTo>
                  <a:close/>
                  <a:moveTo>
                    <a:pt x="15" y="510"/>
                  </a:moveTo>
                  <a:lnTo>
                    <a:pt x="164" y="510"/>
                  </a:lnTo>
                  <a:lnTo>
                    <a:pt x="167" y="510"/>
                  </a:lnTo>
                  <a:lnTo>
                    <a:pt x="171" y="509"/>
                  </a:lnTo>
                  <a:lnTo>
                    <a:pt x="173" y="508"/>
                  </a:lnTo>
                  <a:lnTo>
                    <a:pt x="175" y="506"/>
                  </a:lnTo>
                  <a:lnTo>
                    <a:pt x="177" y="503"/>
                  </a:lnTo>
                  <a:lnTo>
                    <a:pt x="178" y="501"/>
                  </a:lnTo>
                  <a:lnTo>
                    <a:pt x="179" y="498"/>
                  </a:lnTo>
                  <a:lnTo>
                    <a:pt x="179" y="495"/>
                  </a:lnTo>
                  <a:lnTo>
                    <a:pt x="179" y="15"/>
                  </a:lnTo>
                  <a:lnTo>
                    <a:pt x="179" y="12"/>
                  </a:lnTo>
                  <a:lnTo>
                    <a:pt x="178" y="10"/>
                  </a:lnTo>
                  <a:lnTo>
                    <a:pt x="177" y="7"/>
                  </a:lnTo>
                  <a:lnTo>
                    <a:pt x="175" y="5"/>
                  </a:lnTo>
                  <a:lnTo>
                    <a:pt x="173" y="2"/>
                  </a:lnTo>
                  <a:lnTo>
                    <a:pt x="171" y="1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95"/>
                  </a:lnTo>
                  <a:lnTo>
                    <a:pt x="0" y="498"/>
                  </a:lnTo>
                  <a:lnTo>
                    <a:pt x="1" y="501"/>
                  </a:lnTo>
                  <a:lnTo>
                    <a:pt x="2" y="503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8" y="509"/>
                  </a:lnTo>
                  <a:lnTo>
                    <a:pt x="11" y="510"/>
                  </a:lnTo>
                  <a:lnTo>
                    <a:pt x="15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56">
              <a:extLst>
                <a:ext uri="{FF2B5EF4-FFF2-40B4-BE49-F238E27FC236}">
                  <a16:creationId xmlns="" xmlns:a16="http://schemas.microsoft.com/office/drawing/2014/main" id="{F66CE251-46DE-4940-A6FD-179D42F2BD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2650" y="3848100"/>
              <a:ext cx="38100" cy="38100"/>
            </a:xfrm>
            <a:custGeom>
              <a:avLst/>
              <a:gdLst>
                <a:gd name="T0" fmla="*/ 53 w 119"/>
                <a:gd name="T1" fmla="*/ 89 h 120"/>
                <a:gd name="T2" fmla="*/ 42 w 119"/>
                <a:gd name="T3" fmla="*/ 85 h 120"/>
                <a:gd name="T4" fmla="*/ 35 w 119"/>
                <a:gd name="T5" fmla="*/ 77 h 120"/>
                <a:gd name="T6" fmla="*/ 29 w 119"/>
                <a:gd name="T7" fmla="*/ 66 h 120"/>
                <a:gd name="T8" fmla="*/ 29 w 119"/>
                <a:gd name="T9" fmla="*/ 54 h 120"/>
                <a:gd name="T10" fmla="*/ 35 w 119"/>
                <a:gd name="T11" fmla="*/ 43 h 120"/>
                <a:gd name="T12" fmla="*/ 42 w 119"/>
                <a:gd name="T13" fmla="*/ 35 h 120"/>
                <a:gd name="T14" fmla="*/ 53 w 119"/>
                <a:gd name="T15" fmla="*/ 31 h 120"/>
                <a:gd name="T16" fmla="*/ 66 w 119"/>
                <a:gd name="T17" fmla="*/ 31 h 120"/>
                <a:gd name="T18" fmla="*/ 76 w 119"/>
                <a:gd name="T19" fmla="*/ 35 h 120"/>
                <a:gd name="T20" fmla="*/ 84 w 119"/>
                <a:gd name="T21" fmla="*/ 43 h 120"/>
                <a:gd name="T22" fmla="*/ 88 w 119"/>
                <a:gd name="T23" fmla="*/ 54 h 120"/>
                <a:gd name="T24" fmla="*/ 88 w 119"/>
                <a:gd name="T25" fmla="*/ 66 h 120"/>
                <a:gd name="T26" fmla="*/ 84 w 119"/>
                <a:gd name="T27" fmla="*/ 77 h 120"/>
                <a:gd name="T28" fmla="*/ 76 w 119"/>
                <a:gd name="T29" fmla="*/ 85 h 120"/>
                <a:gd name="T30" fmla="*/ 66 w 119"/>
                <a:gd name="T31" fmla="*/ 89 h 120"/>
                <a:gd name="T32" fmla="*/ 59 w 119"/>
                <a:gd name="T33" fmla="*/ 90 h 120"/>
                <a:gd name="T34" fmla="*/ 53 w 119"/>
                <a:gd name="T35" fmla="*/ 1 h 120"/>
                <a:gd name="T36" fmla="*/ 41 w 119"/>
                <a:gd name="T37" fmla="*/ 3 h 120"/>
                <a:gd name="T38" fmla="*/ 31 w 119"/>
                <a:gd name="T39" fmla="*/ 7 h 120"/>
                <a:gd name="T40" fmla="*/ 21 w 119"/>
                <a:gd name="T41" fmla="*/ 14 h 120"/>
                <a:gd name="T42" fmla="*/ 13 w 119"/>
                <a:gd name="T43" fmla="*/ 22 h 120"/>
                <a:gd name="T44" fmla="*/ 7 w 119"/>
                <a:gd name="T45" fmla="*/ 32 h 120"/>
                <a:gd name="T46" fmla="*/ 2 w 119"/>
                <a:gd name="T47" fmla="*/ 42 h 120"/>
                <a:gd name="T48" fmla="*/ 0 w 119"/>
                <a:gd name="T49" fmla="*/ 54 h 120"/>
                <a:gd name="T50" fmla="*/ 0 w 119"/>
                <a:gd name="T51" fmla="*/ 66 h 120"/>
                <a:gd name="T52" fmla="*/ 2 w 119"/>
                <a:gd name="T53" fmla="*/ 78 h 120"/>
                <a:gd name="T54" fmla="*/ 7 w 119"/>
                <a:gd name="T55" fmla="*/ 88 h 120"/>
                <a:gd name="T56" fmla="*/ 13 w 119"/>
                <a:gd name="T57" fmla="*/ 98 h 120"/>
                <a:gd name="T58" fmla="*/ 21 w 119"/>
                <a:gd name="T59" fmla="*/ 106 h 120"/>
                <a:gd name="T60" fmla="*/ 31 w 119"/>
                <a:gd name="T61" fmla="*/ 113 h 120"/>
                <a:gd name="T62" fmla="*/ 41 w 119"/>
                <a:gd name="T63" fmla="*/ 117 h 120"/>
                <a:gd name="T64" fmla="*/ 53 w 119"/>
                <a:gd name="T65" fmla="*/ 119 h 120"/>
                <a:gd name="T66" fmla="*/ 66 w 119"/>
                <a:gd name="T67" fmla="*/ 119 h 120"/>
                <a:gd name="T68" fmla="*/ 78 w 119"/>
                <a:gd name="T69" fmla="*/ 117 h 120"/>
                <a:gd name="T70" fmla="*/ 88 w 119"/>
                <a:gd name="T71" fmla="*/ 113 h 120"/>
                <a:gd name="T72" fmla="*/ 98 w 119"/>
                <a:gd name="T73" fmla="*/ 106 h 120"/>
                <a:gd name="T74" fmla="*/ 105 w 119"/>
                <a:gd name="T75" fmla="*/ 98 h 120"/>
                <a:gd name="T76" fmla="*/ 112 w 119"/>
                <a:gd name="T77" fmla="*/ 88 h 120"/>
                <a:gd name="T78" fmla="*/ 117 w 119"/>
                <a:gd name="T79" fmla="*/ 78 h 120"/>
                <a:gd name="T80" fmla="*/ 119 w 119"/>
                <a:gd name="T81" fmla="*/ 66 h 120"/>
                <a:gd name="T82" fmla="*/ 119 w 119"/>
                <a:gd name="T83" fmla="*/ 54 h 120"/>
                <a:gd name="T84" fmla="*/ 117 w 119"/>
                <a:gd name="T85" fmla="*/ 42 h 120"/>
                <a:gd name="T86" fmla="*/ 112 w 119"/>
                <a:gd name="T87" fmla="*/ 32 h 120"/>
                <a:gd name="T88" fmla="*/ 105 w 119"/>
                <a:gd name="T89" fmla="*/ 22 h 120"/>
                <a:gd name="T90" fmla="*/ 98 w 119"/>
                <a:gd name="T91" fmla="*/ 14 h 120"/>
                <a:gd name="T92" fmla="*/ 88 w 119"/>
                <a:gd name="T93" fmla="*/ 7 h 120"/>
                <a:gd name="T94" fmla="*/ 78 w 119"/>
                <a:gd name="T95" fmla="*/ 3 h 120"/>
                <a:gd name="T96" fmla="*/ 66 w 119"/>
                <a:gd name="T9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" h="120">
                  <a:moveTo>
                    <a:pt x="59" y="90"/>
                  </a:moveTo>
                  <a:lnTo>
                    <a:pt x="53" y="89"/>
                  </a:lnTo>
                  <a:lnTo>
                    <a:pt x="48" y="87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1"/>
                  </a:lnTo>
                  <a:lnTo>
                    <a:pt x="29" y="66"/>
                  </a:lnTo>
                  <a:lnTo>
                    <a:pt x="29" y="61"/>
                  </a:lnTo>
                  <a:lnTo>
                    <a:pt x="29" y="54"/>
                  </a:lnTo>
                  <a:lnTo>
                    <a:pt x="32" y="49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3"/>
                  </a:lnTo>
                  <a:lnTo>
                    <a:pt x="53" y="31"/>
                  </a:lnTo>
                  <a:lnTo>
                    <a:pt x="59" y="30"/>
                  </a:lnTo>
                  <a:lnTo>
                    <a:pt x="66" y="31"/>
                  </a:lnTo>
                  <a:lnTo>
                    <a:pt x="71" y="33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9"/>
                  </a:lnTo>
                  <a:lnTo>
                    <a:pt x="88" y="54"/>
                  </a:lnTo>
                  <a:lnTo>
                    <a:pt x="89" y="61"/>
                  </a:lnTo>
                  <a:lnTo>
                    <a:pt x="88" y="66"/>
                  </a:lnTo>
                  <a:lnTo>
                    <a:pt x="87" y="71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7"/>
                  </a:lnTo>
                  <a:lnTo>
                    <a:pt x="66" y="89"/>
                  </a:lnTo>
                  <a:lnTo>
                    <a:pt x="59" y="90"/>
                  </a:lnTo>
                  <a:lnTo>
                    <a:pt x="59" y="90"/>
                  </a:lnTo>
                  <a:close/>
                  <a:moveTo>
                    <a:pt x="59" y="0"/>
                  </a:moveTo>
                  <a:lnTo>
                    <a:pt x="53" y="1"/>
                  </a:lnTo>
                  <a:lnTo>
                    <a:pt x="48" y="2"/>
                  </a:lnTo>
                  <a:lnTo>
                    <a:pt x="41" y="3"/>
                  </a:lnTo>
                  <a:lnTo>
                    <a:pt x="36" y="5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1" y="14"/>
                  </a:lnTo>
                  <a:lnTo>
                    <a:pt x="17" y="18"/>
                  </a:lnTo>
                  <a:lnTo>
                    <a:pt x="13" y="22"/>
                  </a:lnTo>
                  <a:lnTo>
                    <a:pt x="9" y="26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8"/>
                  </a:lnTo>
                  <a:lnTo>
                    <a:pt x="9" y="94"/>
                  </a:lnTo>
                  <a:lnTo>
                    <a:pt x="13" y="98"/>
                  </a:lnTo>
                  <a:lnTo>
                    <a:pt x="17" y="102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3"/>
                  </a:lnTo>
                  <a:lnTo>
                    <a:pt x="36" y="115"/>
                  </a:lnTo>
                  <a:lnTo>
                    <a:pt x="41" y="117"/>
                  </a:lnTo>
                  <a:lnTo>
                    <a:pt x="48" y="119"/>
                  </a:lnTo>
                  <a:lnTo>
                    <a:pt x="53" y="119"/>
                  </a:lnTo>
                  <a:lnTo>
                    <a:pt x="59" y="120"/>
                  </a:lnTo>
                  <a:lnTo>
                    <a:pt x="66" y="119"/>
                  </a:lnTo>
                  <a:lnTo>
                    <a:pt x="71" y="119"/>
                  </a:lnTo>
                  <a:lnTo>
                    <a:pt x="78" y="117"/>
                  </a:lnTo>
                  <a:lnTo>
                    <a:pt x="83" y="115"/>
                  </a:lnTo>
                  <a:lnTo>
                    <a:pt x="88" y="113"/>
                  </a:lnTo>
                  <a:lnTo>
                    <a:pt x="92" y="110"/>
                  </a:lnTo>
                  <a:lnTo>
                    <a:pt x="98" y="106"/>
                  </a:lnTo>
                  <a:lnTo>
                    <a:pt x="102" y="102"/>
                  </a:lnTo>
                  <a:lnTo>
                    <a:pt x="105" y="98"/>
                  </a:lnTo>
                  <a:lnTo>
                    <a:pt x="109" y="94"/>
                  </a:lnTo>
                  <a:lnTo>
                    <a:pt x="112" y="88"/>
                  </a:lnTo>
                  <a:lnTo>
                    <a:pt x="115" y="83"/>
                  </a:lnTo>
                  <a:lnTo>
                    <a:pt x="117" y="78"/>
                  </a:lnTo>
                  <a:lnTo>
                    <a:pt x="118" y="72"/>
                  </a:lnTo>
                  <a:lnTo>
                    <a:pt x="119" y="66"/>
                  </a:lnTo>
                  <a:lnTo>
                    <a:pt x="119" y="61"/>
                  </a:lnTo>
                  <a:lnTo>
                    <a:pt x="119" y="54"/>
                  </a:lnTo>
                  <a:lnTo>
                    <a:pt x="118" y="48"/>
                  </a:lnTo>
                  <a:lnTo>
                    <a:pt x="117" y="42"/>
                  </a:lnTo>
                  <a:lnTo>
                    <a:pt x="115" y="37"/>
                  </a:lnTo>
                  <a:lnTo>
                    <a:pt x="112" y="32"/>
                  </a:lnTo>
                  <a:lnTo>
                    <a:pt x="109" y="26"/>
                  </a:lnTo>
                  <a:lnTo>
                    <a:pt x="105" y="22"/>
                  </a:lnTo>
                  <a:lnTo>
                    <a:pt x="102" y="18"/>
                  </a:lnTo>
                  <a:lnTo>
                    <a:pt x="98" y="14"/>
                  </a:lnTo>
                  <a:lnTo>
                    <a:pt x="92" y="10"/>
                  </a:lnTo>
                  <a:lnTo>
                    <a:pt x="88" y="7"/>
                  </a:lnTo>
                  <a:lnTo>
                    <a:pt x="83" y="5"/>
                  </a:lnTo>
                  <a:lnTo>
                    <a:pt x="78" y="3"/>
                  </a:lnTo>
                  <a:lnTo>
                    <a:pt x="71" y="2"/>
                  </a:lnTo>
                  <a:lnTo>
                    <a:pt x="66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="" xmlns:a16="http://schemas.microsoft.com/office/drawing/2014/main" id="{B8E7BBE7-DC23-4CDC-880A-51DDC8906068}"/>
              </a:ext>
            </a:extLst>
          </p:cNvPr>
          <p:cNvGrpSpPr/>
          <p:nvPr/>
        </p:nvGrpSpPr>
        <p:grpSpPr>
          <a:xfrm>
            <a:off x="7803355" y="5454648"/>
            <a:ext cx="285750" cy="285750"/>
            <a:chOff x="311150" y="781050"/>
            <a:chExt cx="285750" cy="28575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3" name="Freeform 5">
              <a:extLst>
                <a:ext uri="{FF2B5EF4-FFF2-40B4-BE49-F238E27FC236}">
                  <a16:creationId xmlns="" xmlns:a16="http://schemas.microsoft.com/office/drawing/2014/main" id="{D15D3380-02BE-4B03-BA5A-B82667A2F4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150" y="781050"/>
              <a:ext cx="285750" cy="285750"/>
            </a:xfrm>
            <a:custGeom>
              <a:avLst/>
              <a:gdLst>
                <a:gd name="T0" fmla="*/ 565 w 902"/>
                <a:gd name="T1" fmla="*/ 866 h 902"/>
                <a:gd name="T2" fmla="*/ 30 w 902"/>
                <a:gd name="T3" fmla="*/ 324 h 902"/>
                <a:gd name="T4" fmla="*/ 30 w 902"/>
                <a:gd name="T5" fmla="*/ 30 h 902"/>
                <a:gd name="T6" fmla="*/ 325 w 902"/>
                <a:gd name="T7" fmla="*/ 30 h 902"/>
                <a:gd name="T8" fmla="*/ 866 w 902"/>
                <a:gd name="T9" fmla="*/ 565 h 902"/>
                <a:gd name="T10" fmla="*/ 565 w 902"/>
                <a:gd name="T11" fmla="*/ 866 h 902"/>
                <a:gd name="T12" fmla="*/ 898 w 902"/>
                <a:gd name="T13" fmla="*/ 555 h 902"/>
                <a:gd name="T14" fmla="*/ 341 w 902"/>
                <a:gd name="T15" fmla="*/ 5 h 902"/>
                <a:gd name="T16" fmla="*/ 339 w 902"/>
                <a:gd name="T17" fmla="*/ 2 h 902"/>
                <a:gd name="T18" fmla="*/ 337 w 902"/>
                <a:gd name="T19" fmla="*/ 1 h 902"/>
                <a:gd name="T20" fmla="*/ 334 w 902"/>
                <a:gd name="T21" fmla="*/ 0 h 902"/>
                <a:gd name="T22" fmla="*/ 332 w 902"/>
                <a:gd name="T23" fmla="*/ 0 h 902"/>
                <a:gd name="T24" fmla="*/ 15 w 902"/>
                <a:gd name="T25" fmla="*/ 0 h 902"/>
                <a:gd name="T26" fmla="*/ 12 w 902"/>
                <a:gd name="T27" fmla="*/ 0 h 902"/>
                <a:gd name="T28" fmla="*/ 10 w 902"/>
                <a:gd name="T29" fmla="*/ 1 h 902"/>
                <a:gd name="T30" fmla="*/ 7 w 902"/>
                <a:gd name="T31" fmla="*/ 2 h 902"/>
                <a:gd name="T32" fmla="*/ 5 w 902"/>
                <a:gd name="T33" fmla="*/ 5 h 902"/>
                <a:gd name="T34" fmla="*/ 3 w 902"/>
                <a:gd name="T35" fmla="*/ 7 h 902"/>
                <a:gd name="T36" fmla="*/ 1 w 902"/>
                <a:gd name="T37" fmla="*/ 9 h 902"/>
                <a:gd name="T38" fmla="*/ 0 w 902"/>
                <a:gd name="T39" fmla="*/ 12 h 902"/>
                <a:gd name="T40" fmla="*/ 0 w 902"/>
                <a:gd name="T41" fmla="*/ 15 h 902"/>
                <a:gd name="T42" fmla="*/ 0 w 902"/>
                <a:gd name="T43" fmla="*/ 330 h 902"/>
                <a:gd name="T44" fmla="*/ 0 w 902"/>
                <a:gd name="T45" fmla="*/ 334 h 902"/>
                <a:gd name="T46" fmla="*/ 1 w 902"/>
                <a:gd name="T47" fmla="*/ 336 h 902"/>
                <a:gd name="T48" fmla="*/ 2 w 902"/>
                <a:gd name="T49" fmla="*/ 339 h 902"/>
                <a:gd name="T50" fmla="*/ 5 w 902"/>
                <a:gd name="T51" fmla="*/ 341 h 902"/>
                <a:gd name="T52" fmla="*/ 555 w 902"/>
                <a:gd name="T53" fmla="*/ 898 h 902"/>
                <a:gd name="T54" fmla="*/ 557 w 902"/>
                <a:gd name="T55" fmla="*/ 900 h 902"/>
                <a:gd name="T56" fmla="*/ 560 w 902"/>
                <a:gd name="T57" fmla="*/ 901 h 902"/>
                <a:gd name="T58" fmla="*/ 563 w 902"/>
                <a:gd name="T59" fmla="*/ 902 h 902"/>
                <a:gd name="T60" fmla="*/ 565 w 902"/>
                <a:gd name="T61" fmla="*/ 902 h 902"/>
                <a:gd name="T62" fmla="*/ 565 w 902"/>
                <a:gd name="T63" fmla="*/ 902 h 902"/>
                <a:gd name="T64" fmla="*/ 565 w 902"/>
                <a:gd name="T65" fmla="*/ 902 h 902"/>
                <a:gd name="T66" fmla="*/ 569 w 902"/>
                <a:gd name="T67" fmla="*/ 902 h 902"/>
                <a:gd name="T68" fmla="*/ 572 w 902"/>
                <a:gd name="T69" fmla="*/ 901 h 902"/>
                <a:gd name="T70" fmla="*/ 574 w 902"/>
                <a:gd name="T71" fmla="*/ 900 h 902"/>
                <a:gd name="T72" fmla="*/ 576 w 902"/>
                <a:gd name="T73" fmla="*/ 898 h 902"/>
                <a:gd name="T74" fmla="*/ 898 w 902"/>
                <a:gd name="T75" fmla="*/ 576 h 902"/>
                <a:gd name="T76" fmla="*/ 900 w 902"/>
                <a:gd name="T77" fmla="*/ 574 h 902"/>
                <a:gd name="T78" fmla="*/ 901 w 902"/>
                <a:gd name="T79" fmla="*/ 571 h 902"/>
                <a:gd name="T80" fmla="*/ 902 w 902"/>
                <a:gd name="T81" fmla="*/ 569 h 902"/>
                <a:gd name="T82" fmla="*/ 902 w 902"/>
                <a:gd name="T83" fmla="*/ 565 h 902"/>
                <a:gd name="T84" fmla="*/ 902 w 902"/>
                <a:gd name="T85" fmla="*/ 562 h 902"/>
                <a:gd name="T86" fmla="*/ 901 w 902"/>
                <a:gd name="T87" fmla="*/ 560 h 902"/>
                <a:gd name="T88" fmla="*/ 900 w 902"/>
                <a:gd name="T89" fmla="*/ 557 h 902"/>
                <a:gd name="T90" fmla="*/ 898 w 902"/>
                <a:gd name="T91" fmla="*/ 555 h 902"/>
                <a:gd name="T92" fmla="*/ 898 w 902"/>
                <a:gd name="T93" fmla="*/ 55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2" h="902">
                  <a:moveTo>
                    <a:pt x="565" y="866"/>
                  </a:moveTo>
                  <a:lnTo>
                    <a:pt x="30" y="324"/>
                  </a:lnTo>
                  <a:lnTo>
                    <a:pt x="30" y="30"/>
                  </a:lnTo>
                  <a:lnTo>
                    <a:pt x="325" y="30"/>
                  </a:lnTo>
                  <a:lnTo>
                    <a:pt x="866" y="565"/>
                  </a:lnTo>
                  <a:lnTo>
                    <a:pt x="565" y="866"/>
                  </a:lnTo>
                  <a:close/>
                  <a:moveTo>
                    <a:pt x="898" y="555"/>
                  </a:moveTo>
                  <a:lnTo>
                    <a:pt x="341" y="5"/>
                  </a:lnTo>
                  <a:lnTo>
                    <a:pt x="339" y="2"/>
                  </a:lnTo>
                  <a:lnTo>
                    <a:pt x="337" y="1"/>
                  </a:lnTo>
                  <a:lnTo>
                    <a:pt x="334" y="0"/>
                  </a:lnTo>
                  <a:lnTo>
                    <a:pt x="332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330"/>
                  </a:lnTo>
                  <a:lnTo>
                    <a:pt x="0" y="334"/>
                  </a:lnTo>
                  <a:lnTo>
                    <a:pt x="1" y="336"/>
                  </a:lnTo>
                  <a:lnTo>
                    <a:pt x="2" y="339"/>
                  </a:lnTo>
                  <a:lnTo>
                    <a:pt x="5" y="341"/>
                  </a:lnTo>
                  <a:lnTo>
                    <a:pt x="555" y="898"/>
                  </a:lnTo>
                  <a:lnTo>
                    <a:pt x="557" y="900"/>
                  </a:lnTo>
                  <a:lnTo>
                    <a:pt x="560" y="901"/>
                  </a:lnTo>
                  <a:lnTo>
                    <a:pt x="563" y="902"/>
                  </a:lnTo>
                  <a:lnTo>
                    <a:pt x="565" y="902"/>
                  </a:lnTo>
                  <a:lnTo>
                    <a:pt x="565" y="902"/>
                  </a:lnTo>
                  <a:lnTo>
                    <a:pt x="565" y="902"/>
                  </a:lnTo>
                  <a:lnTo>
                    <a:pt x="569" y="902"/>
                  </a:lnTo>
                  <a:lnTo>
                    <a:pt x="572" y="901"/>
                  </a:lnTo>
                  <a:lnTo>
                    <a:pt x="574" y="900"/>
                  </a:lnTo>
                  <a:lnTo>
                    <a:pt x="576" y="898"/>
                  </a:lnTo>
                  <a:lnTo>
                    <a:pt x="898" y="576"/>
                  </a:lnTo>
                  <a:lnTo>
                    <a:pt x="900" y="574"/>
                  </a:lnTo>
                  <a:lnTo>
                    <a:pt x="901" y="571"/>
                  </a:lnTo>
                  <a:lnTo>
                    <a:pt x="902" y="569"/>
                  </a:lnTo>
                  <a:lnTo>
                    <a:pt x="902" y="565"/>
                  </a:lnTo>
                  <a:lnTo>
                    <a:pt x="902" y="562"/>
                  </a:lnTo>
                  <a:lnTo>
                    <a:pt x="901" y="560"/>
                  </a:lnTo>
                  <a:lnTo>
                    <a:pt x="900" y="557"/>
                  </a:lnTo>
                  <a:lnTo>
                    <a:pt x="898" y="555"/>
                  </a:lnTo>
                  <a:lnTo>
                    <a:pt x="898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">
              <a:extLst>
                <a:ext uri="{FF2B5EF4-FFF2-40B4-BE49-F238E27FC236}">
                  <a16:creationId xmlns="" xmlns:a16="http://schemas.microsoft.com/office/drawing/2014/main" id="{0F5F6BCD-4927-4C2A-B478-51563C2E10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075" y="815975"/>
              <a:ext cx="58738" cy="58738"/>
            </a:xfrm>
            <a:custGeom>
              <a:avLst/>
              <a:gdLst>
                <a:gd name="T0" fmla="*/ 79 w 182"/>
                <a:gd name="T1" fmla="*/ 150 h 181"/>
                <a:gd name="T2" fmla="*/ 62 w 182"/>
                <a:gd name="T3" fmla="*/ 144 h 181"/>
                <a:gd name="T4" fmla="*/ 48 w 182"/>
                <a:gd name="T5" fmla="*/ 134 h 181"/>
                <a:gd name="T6" fmla="*/ 37 w 182"/>
                <a:gd name="T7" fmla="*/ 120 h 181"/>
                <a:gd name="T8" fmla="*/ 31 w 182"/>
                <a:gd name="T9" fmla="*/ 103 h 181"/>
                <a:gd name="T10" fmla="*/ 31 w 182"/>
                <a:gd name="T11" fmla="*/ 85 h 181"/>
                <a:gd name="T12" fmla="*/ 35 w 182"/>
                <a:gd name="T13" fmla="*/ 67 h 181"/>
                <a:gd name="T14" fmla="*/ 44 w 182"/>
                <a:gd name="T15" fmla="*/ 52 h 181"/>
                <a:gd name="T16" fmla="*/ 57 w 182"/>
                <a:gd name="T17" fmla="*/ 41 h 181"/>
                <a:gd name="T18" fmla="*/ 73 w 182"/>
                <a:gd name="T19" fmla="*/ 32 h 181"/>
                <a:gd name="T20" fmla="*/ 91 w 182"/>
                <a:gd name="T21" fmla="*/ 30 h 181"/>
                <a:gd name="T22" fmla="*/ 109 w 182"/>
                <a:gd name="T23" fmla="*/ 32 h 181"/>
                <a:gd name="T24" fmla="*/ 125 w 182"/>
                <a:gd name="T25" fmla="*/ 41 h 181"/>
                <a:gd name="T26" fmla="*/ 138 w 182"/>
                <a:gd name="T27" fmla="*/ 52 h 181"/>
                <a:gd name="T28" fmla="*/ 147 w 182"/>
                <a:gd name="T29" fmla="*/ 67 h 181"/>
                <a:gd name="T30" fmla="*/ 151 w 182"/>
                <a:gd name="T31" fmla="*/ 85 h 181"/>
                <a:gd name="T32" fmla="*/ 150 w 182"/>
                <a:gd name="T33" fmla="*/ 103 h 181"/>
                <a:gd name="T34" fmla="*/ 145 w 182"/>
                <a:gd name="T35" fmla="*/ 120 h 181"/>
                <a:gd name="T36" fmla="*/ 134 w 182"/>
                <a:gd name="T37" fmla="*/ 134 h 181"/>
                <a:gd name="T38" fmla="*/ 120 w 182"/>
                <a:gd name="T39" fmla="*/ 144 h 181"/>
                <a:gd name="T40" fmla="*/ 103 w 182"/>
                <a:gd name="T41" fmla="*/ 150 h 181"/>
                <a:gd name="T42" fmla="*/ 91 w 182"/>
                <a:gd name="T43" fmla="*/ 151 h 181"/>
                <a:gd name="T44" fmla="*/ 73 w 182"/>
                <a:gd name="T45" fmla="*/ 1 h 181"/>
                <a:gd name="T46" fmla="*/ 48 w 182"/>
                <a:gd name="T47" fmla="*/ 11 h 181"/>
                <a:gd name="T48" fmla="*/ 27 w 182"/>
                <a:gd name="T49" fmla="*/ 27 h 181"/>
                <a:gd name="T50" fmla="*/ 11 w 182"/>
                <a:gd name="T51" fmla="*/ 47 h 181"/>
                <a:gd name="T52" fmla="*/ 2 w 182"/>
                <a:gd name="T53" fmla="*/ 73 h 181"/>
                <a:gd name="T54" fmla="*/ 1 w 182"/>
                <a:gd name="T55" fmla="*/ 100 h 181"/>
                <a:gd name="T56" fmla="*/ 7 w 182"/>
                <a:gd name="T57" fmla="*/ 126 h 181"/>
                <a:gd name="T58" fmla="*/ 21 w 182"/>
                <a:gd name="T59" fmla="*/ 148 h 181"/>
                <a:gd name="T60" fmla="*/ 41 w 182"/>
                <a:gd name="T61" fmla="*/ 166 h 181"/>
                <a:gd name="T62" fmla="*/ 64 w 182"/>
                <a:gd name="T63" fmla="*/ 177 h 181"/>
                <a:gd name="T64" fmla="*/ 91 w 182"/>
                <a:gd name="T65" fmla="*/ 181 h 181"/>
                <a:gd name="T66" fmla="*/ 118 w 182"/>
                <a:gd name="T67" fmla="*/ 177 h 181"/>
                <a:gd name="T68" fmla="*/ 141 w 182"/>
                <a:gd name="T69" fmla="*/ 166 h 181"/>
                <a:gd name="T70" fmla="*/ 161 w 182"/>
                <a:gd name="T71" fmla="*/ 148 h 181"/>
                <a:gd name="T72" fmla="*/ 175 w 182"/>
                <a:gd name="T73" fmla="*/ 126 h 181"/>
                <a:gd name="T74" fmla="*/ 181 w 182"/>
                <a:gd name="T75" fmla="*/ 100 h 181"/>
                <a:gd name="T76" fmla="*/ 180 w 182"/>
                <a:gd name="T77" fmla="*/ 73 h 181"/>
                <a:gd name="T78" fmla="*/ 170 w 182"/>
                <a:gd name="T79" fmla="*/ 47 h 181"/>
                <a:gd name="T80" fmla="*/ 155 w 182"/>
                <a:gd name="T81" fmla="*/ 27 h 181"/>
                <a:gd name="T82" fmla="*/ 134 w 182"/>
                <a:gd name="T83" fmla="*/ 11 h 181"/>
                <a:gd name="T84" fmla="*/ 109 w 182"/>
                <a:gd name="T85" fmla="*/ 2 h 181"/>
                <a:gd name="T86" fmla="*/ 91 w 182"/>
                <a:gd name="T8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2" h="181">
                  <a:moveTo>
                    <a:pt x="91" y="151"/>
                  </a:moveTo>
                  <a:lnTo>
                    <a:pt x="85" y="151"/>
                  </a:lnTo>
                  <a:lnTo>
                    <a:pt x="79" y="150"/>
                  </a:lnTo>
                  <a:lnTo>
                    <a:pt x="73" y="149"/>
                  </a:lnTo>
                  <a:lnTo>
                    <a:pt x="67" y="147"/>
                  </a:lnTo>
                  <a:lnTo>
                    <a:pt x="62" y="144"/>
                  </a:lnTo>
                  <a:lnTo>
                    <a:pt x="57" y="141"/>
                  </a:lnTo>
                  <a:lnTo>
                    <a:pt x="52" y="137"/>
                  </a:lnTo>
                  <a:lnTo>
                    <a:pt x="48" y="134"/>
                  </a:lnTo>
                  <a:lnTo>
                    <a:pt x="44" y="130"/>
                  </a:lnTo>
                  <a:lnTo>
                    <a:pt x="41" y="124"/>
                  </a:lnTo>
                  <a:lnTo>
                    <a:pt x="37" y="120"/>
                  </a:lnTo>
                  <a:lnTo>
                    <a:pt x="35" y="115"/>
                  </a:lnTo>
                  <a:lnTo>
                    <a:pt x="33" y="108"/>
                  </a:lnTo>
                  <a:lnTo>
                    <a:pt x="31" y="103"/>
                  </a:lnTo>
                  <a:lnTo>
                    <a:pt x="31" y="96"/>
                  </a:lnTo>
                  <a:lnTo>
                    <a:pt x="30" y="91"/>
                  </a:lnTo>
                  <a:lnTo>
                    <a:pt x="31" y="85"/>
                  </a:lnTo>
                  <a:lnTo>
                    <a:pt x="31" y="78"/>
                  </a:lnTo>
                  <a:lnTo>
                    <a:pt x="33" y="73"/>
                  </a:lnTo>
                  <a:lnTo>
                    <a:pt x="35" y="67"/>
                  </a:lnTo>
                  <a:lnTo>
                    <a:pt x="37" y="62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2" y="37"/>
                  </a:lnTo>
                  <a:lnTo>
                    <a:pt x="67" y="34"/>
                  </a:lnTo>
                  <a:lnTo>
                    <a:pt x="73" y="32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1" y="30"/>
                  </a:lnTo>
                  <a:lnTo>
                    <a:pt x="98" y="30"/>
                  </a:lnTo>
                  <a:lnTo>
                    <a:pt x="103" y="31"/>
                  </a:lnTo>
                  <a:lnTo>
                    <a:pt x="109" y="32"/>
                  </a:lnTo>
                  <a:lnTo>
                    <a:pt x="115" y="34"/>
                  </a:lnTo>
                  <a:lnTo>
                    <a:pt x="120" y="37"/>
                  </a:lnTo>
                  <a:lnTo>
                    <a:pt x="125" y="41"/>
                  </a:lnTo>
                  <a:lnTo>
                    <a:pt x="130" y="44"/>
                  </a:lnTo>
                  <a:lnTo>
                    <a:pt x="134" y="47"/>
                  </a:lnTo>
                  <a:lnTo>
                    <a:pt x="138" y="52"/>
                  </a:lnTo>
                  <a:lnTo>
                    <a:pt x="141" y="57"/>
                  </a:lnTo>
                  <a:lnTo>
                    <a:pt x="145" y="62"/>
                  </a:lnTo>
                  <a:lnTo>
                    <a:pt x="147" y="67"/>
                  </a:lnTo>
                  <a:lnTo>
                    <a:pt x="149" y="73"/>
                  </a:lnTo>
                  <a:lnTo>
                    <a:pt x="150" y="78"/>
                  </a:lnTo>
                  <a:lnTo>
                    <a:pt x="151" y="85"/>
                  </a:lnTo>
                  <a:lnTo>
                    <a:pt x="152" y="91"/>
                  </a:lnTo>
                  <a:lnTo>
                    <a:pt x="151" y="96"/>
                  </a:lnTo>
                  <a:lnTo>
                    <a:pt x="150" y="103"/>
                  </a:lnTo>
                  <a:lnTo>
                    <a:pt x="149" y="108"/>
                  </a:lnTo>
                  <a:lnTo>
                    <a:pt x="147" y="115"/>
                  </a:lnTo>
                  <a:lnTo>
                    <a:pt x="145" y="120"/>
                  </a:lnTo>
                  <a:lnTo>
                    <a:pt x="141" y="124"/>
                  </a:lnTo>
                  <a:lnTo>
                    <a:pt x="138" y="130"/>
                  </a:lnTo>
                  <a:lnTo>
                    <a:pt x="134" y="134"/>
                  </a:lnTo>
                  <a:lnTo>
                    <a:pt x="130" y="137"/>
                  </a:lnTo>
                  <a:lnTo>
                    <a:pt x="125" y="141"/>
                  </a:lnTo>
                  <a:lnTo>
                    <a:pt x="120" y="144"/>
                  </a:lnTo>
                  <a:lnTo>
                    <a:pt x="115" y="147"/>
                  </a:lnTo>
                  <a:lnTo>
                    <a:pt x="109" y="149"/>
                  </a:lnTo>
                  <a:lnTo>
                    <a:pt x="103" y="150"/>
                  </a:lnTo>
                  <a:lnTo>
                    <a:pt x="98" y="151"/>
                  </a:lnTo>
                  <a:lnTo>
                    <a:pt x="91" y="151"/>
                  </a:lnTo>
                  <a:lnTo>
                    <a:pt x="91" y="151"/>
                  </a:lnTo>
                  <a:close/>
                  <a:moveTo>
                    <a:pt x="91" y="0"/>
                  </a:moveTo>
                  <a:lnTo>
                    <a:pt x="81" y="0"/>
                  </a:lnTo>
                  <a:lnTo>
                    <a:pt x="73" y="1"/>
                  </a:lnTo>
                  <a:lnTo>
                    <a:pt x="64" y="4"/>
                  </a:lnTo>
                  <a:lnTo>
                    <a:pt x="56" y="6"/>
                  </a:lnTo>
                  <a:lnTo>
                    <a:pt x="48" y="11"/>
                  </a:lnTo>
                  <a:lnTo>
                    <a:pt x="41" y="15"/>
                  </a:lnTo>
                  <a:lnTo>
                    <a:pt x="33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6" y="40"/>
                  </a:lnTo>
                  <a:lnTo>
                    <a:pt x="11" y="47"/>
                  </a:lnTo>
                  <a:lnTo>
                    <a:pt x="7" y="56"/>
                  </a:lnTo>
                  <a:lnTo>
                    <a:pt x="4" y="63"/>
                  </a:lnTo>
                  <a:lnTo>
                    <a:pt x="2" y="73"/>
                  </a:lnTo>
                  <a:lnTo>
                    <a:pt x="1" y="81"/>
                  </a:lnTo>
                  <a:lnTo>
                    <a:pt x="0" y="91"/>
                  </a:lnTo>
                  <a:lnTo>
                    <a:pt x="1" y="100"/>
                  </a:lnTo>
                  <a:lnTo>
                    <a:pt x="2" y="109"/>
                  </a:lnTo>
                  <a:lnTo>
                    <a:pt x="4" y="118"/>
                  </a:lnTo>
                  <a:lnTo>
                    <a:pt x="7" y="126"/>
                  </a:lnTo>
                  <a:lnTo>
                    <a:pt x="11" y="134"/>
                  </a:lnTo>
                  <a:lnTo>
                    <a:pt x="16" y="141"/>
                  </a:lnTo>
                  <a:lnTo>
                    <a:pt x="21" y="148"/>
                  </a:lnTo>
                  <a:lnTo>
                    <a:pt x="27" y="154"/>
                  </a:lnTo>
                  <a:lnTo>
                    <a:pt x="33" y="161"/>
                  </a:lnTo>
                  <a:lnTo>
                    <a:pt x="41" y="166"/>
                  </a:lnTo>
                  <a:lnTo>
                    <a:pt x="48" y="170"/>
                  </a:lnTo>
                  <a:lnTo>
                    <a:pt x="56" y="175"/>
                  </a:lnTo>
                  <a:lnTo>
                    <a:pt x="64" y="177"/>
                  </a:lnTo>
                  <a:lnTo>
                    <a:pt x="73" y="180"/>
                  </a:lnTo>
                  <a:lnTo>
                    <a:pt x="81" y="181"/>
                  </a:lnTo>
                  <a:lnTo>
                    <a:pt x="91" y="181"/>
                  </a:lnTo>
                  <a:lnTo>
                    <a:pt x="101" y="181"/>
                  </a:lnTo>
                  <a:lnTo>
                    <a:pt x="109" y="180"/>
                  </a:lnTo>
                  <a:lnTo>
                    <a:pt x="118" y="177"/>
                  </a:lnTo>
                  <a:lnTo>
                    <a:pt x="126" y="175"/>
                  </a:lnTo>
                  <a:lnTo>
                    <a:pt x="134" y="170"/>
                  </a:lnTo>
                  <a:lnTo>
                    <a:pt x="141" y="166"/>
                  </a:lnTo>
                  <a:lnTo>
                    <a:pt x="149" y="161"/>
                  </a:lnTo>
                  <a:lnTo>
                    <a:pt x="155" y="154"/>
                  </a:lnTo>
                  <a:lnTo>
                    <a:pt x="161" y="148"/>
                  </a:lnTo>
                  <a:lnTo>
                    <a:pt x="166" y="141"/>
                  </a:lnTo>
                  <a:lnTo>
                    <a:pt x="170" y="134"/>
                  </a:lnTo>
                  <a:lnTo>
                    <a:pt x="175" y="126"/>
                  </a:lnTo>
                  <a:lnTo>
                    <a:pt x="178" y="118"/>
                  </a:lnTo>
                  <a:lnTo>
                    <a:pt x="180" y="109"/>
                  </a:lnTo>
                  <a:lnTo>
                    <a:pt x="181" y="100"/>
                  </a:lnTo>
                  <a:lnTo>
                    <a:pt x="182" y="91"/>
                  </a:lnTo>
                  <a:lnTo>
                    <a:pt x="181" y="81"/>
                  </a:lnTo>
                  <a:lnTo>
                    <a:pt x="180" y="73"/>
                  </a:lnTo>
                  <a:lnTo>
                    <a:pt x="178" y="63"/>
                  </a:lnTo>
                  <a:lnTo>
                    <a:pt x="175" y="56"/>
                  </a:lnTo>
                  <a:lnTo>
                    <a:pt x="170" y="47"/>
                  </a:lnTo>
                  <a:lnTo>
                    <a:pt x="166" y="40"/>
                  </a:lnTo>
                  <a:lnTo>
                    <a:pt x="161" y="33"/>
                  </a:lnTo>
                  <a:lnTo>
                    <a:pt x="155" y="27"/>
                  </a:lnTo>
                  <a:lnTo>
                    <a:pt x="149" y="20"/>
                  </a:lnTo>
                  <a:lnTo>
                    <a:pt x="141" y="15"/>
                  </a:lnTo>
                  <a:lnTo>
                    <a:pt x="134" y="11"/>
                  </a:lnTo>
                  <a:lnTo>
                    <a:pt x="126" y="6"/>
                  </a:lnTo>
                  <a:lnTo>
                    <a:pt x="118" y="4"/>
                  </a:lnTo>
                  <a:lnTo>
                    <a:pt x="109" y="2"/>
                  </a:lnTo>
                  <a:lnTo>
                    <a:pt x="101" y="0"/>
                  </a:lnTo>
                  <a:lnTo>
                    <a:pt x="91" y="0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9121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7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9F7FC603-CFF5-4BF1-B780-C6EEB5E2C035}"/>
              </a:ext>
            </a:extLst>
          </p:cNvPr>
          <p:cNvSpPr/>
          <p:nvPr/>
        </p:nvSpPr>
        <p:spPr>
          <a:xfrm>
            <a:off x="0" y="1169082"/>
            <a:ext cx="12192000" cy="572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BBFF8F6-CC89-4D06-A91D-74CC48633EF1}"/>
              </a:ext>
            </a:extLst>
          </p:cNvPr>
          <p:cNvSpPr/>
          <p:nvPr/>
        </p:nvSpPr>
        <p:spPr>
          <a:xfrm>
            <a:off x="2689740" y="1109044"/>
            <a:ext cx="5349359" cy="692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10E7450F-8B8F-4B05-AEEE-624AC9E0B359}"/>
              </a:ext>
            </a:extLst>
          </p:cNvPr>
          <p:cNvSpPr txBox="1"/>
          <p:nvPr/>
        </p:nvSpPr>
        <p:spPr>
          <a:xfrm>
            <a:off x="674223" y="1301521"/>
            <a:ext cx="1864591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01</a:t>
            </a: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="" xmlns:a16="http://schemas.microsoft.com/office/drawing/2014/main" id="{4F3EDB18-F971-4347-B938-B6C72EAF46C3}"/>
              </a:ext>
            </a:extLst>
          </p:cNvPr>
          <p:cNvSpPr/>
          <p:nvPr/>
        </p:nvSpPr>
        <p:spPr>
          <a:xfrm rot="5400000">
            <a:off x="-157452" y="1193762"/>
            <a:ext cx="838201" cy="523298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AD72AB31-EAF8-4D17-87A1-327F717ACA0F}"/>
              </a:ext>
            </a:extLst>
          </p:cNvPr>
          <p:cNvSpPr/>
          <p:nvPr/>
        </p:nvSpPr>
        <p:spPr>
          <a:xfrm>
            <a:off x="11121732" y="1109044"/>
            <a:ext cx="692732" cy="692732"/>
          </a:xfrm>
          <a:prstGeom prst="ellipse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AE86C23-BD3B-44DC-A453-76AD9C06AD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t="15072" r="7663" b="14720"/>
          <a:stretch/>
        </p:blipFill>
        <p:spPr>
          <a:xfrm>
            <a:off x="6819418" y="721983"/>
            <a:ext cx="1791182" cy="1466852"/>
          </a:xfrm>
          <a:prstGeom prst="rect">
            <a:avLst/>
          </a:prstGeom>
        </p:spPr>
      </p:pic>
      <p:sp>
        <p:nvSpPr>
          <p:cNvPr id="75" name="Freeform 271">
            <a:extLst>
              <a:ext uri="{FF2B5EF4-FFF2-40B4-BE49-F238E27FC236}">
                <a16:creationId xmlns="" xmlns:a16="http://schemas.microsoft.com/office/drawing/2014/main" id="{1405DE1E-F835-4A05-9144-7DA1A5BB4CAA}"/>
              </a:ext>
            </a:extLst>
          </p:cNvPr>
          <p:cNvSpPr>
            <a:spLocks noEditPoints="1"/>
          </p:cNvSpPr>
          <p:nvPr/>
        </p:nvSpPr>
        <p:spPr bwMode="auto">
          <a:xfrm>
            <a:off x="11325222" y="1311740"/>
            <a:ext cx="285750" cy="287338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3E857033-D9FD-42DB-80F1-08199D1A4B3F}"/>
              </a:ext>
            </a:extLst>
          </p:cNvPr>
          <p:cNvSpPr/>
          <p:nvPr/>
        </p:nvSpPr>
        <p:spPr>
          <a:xfrm>
            <a:off x="0" y="2594130"/>
            <a:ext cx="12192000" cy="572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="" xmlns:a16="http://schemas.microsoft.com/office/drawing/2014/main" id="{4A55F0A9-51B9-44BF-80F1-5280916BE49C}"/>
              </a:ext>
            </a:extLst>
          </p:cNvPr>
          <p:cNvSpPr/>
          <p:nvPr/>
        </p:nvSpPr>
        <p:spPr>
          <a:xfrm>
            <a:off x="2689741" y="2534092"/>
            <a:ext cx="4129678" cy="6927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C6500FC6-4744-4E32-AC54-2BB362AAF6FA}"/>
              </a:ext>
            </a:extLst>
          </p:cNvPr>
          <p:cNvSpPr txBox="1"/>
          <p:nvPr/>
        </p:nvSpPr>
        <p:spPr>
          <a:xfrm>
            <a:off x="674223" y="2726569"/>
            <a:ext cx="1864591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02</a:t>
            </a:r>
          </a:p>
        </p:txBody>
      </p:sp>
      <p:sp>
        <p:nvSpPr>
          <p:cNvPr id="84" name="Rectangle: Top Corners Rounded 83">
            <a:extLst>
              <a:ext uri="{FF2B5EF4-FFF2-40B4-BE49-F238E27FC236}">
                <a16:creationId xmlns="" xmlns:a16="http://schemas.microsoft.com/office/drawing/2014/main" id="{CA431085-2AB7-43D6-84BA-A7D10985DF52}"/>
              </a:ext>
            </a:extLst>
          </p:cNvPr>
          <p:cNvSpPr/>
          <p:nvPr/>
        </p:nvSpPr>
        <p:spPr>
          <a:xfrm rot="5400000">
            <a:off x="-157452" y="2618810"/>
            <a:ext cx="838201" cy="52329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="" xmlns:a16="http://schemas.microsoft.com/office/drawing/2014/main" id="{81C9A2DE-CC01-4033-AB97-2FBCED4A9E07}"/>
              </a:ext>
            </a:extLst>
          </p:cNvPr>
          <p:cNvSpPr/>
          <p:nvPr/>
        </p:nvSpPr>
        <p:spPr>
          <a:xfrm>
            <a:off x="11121732" y="2534092"/>
            <a:ext cx="692732" cy="6927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0" name="Picture 89">
            <a:extLst>
              <a:ext uri="{FF2B5EF4-FFF2-40B4-BE49-F238E27FC236}">
                <a16:creationId xmlns="" xmlns:a16="http://schemas.microsoft.com/office/drawing/2014/main" id="{88152A77-07C0-488A-BD2C-2A938FEC2C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t="15072" r="7663" b="14720"/>
          <a:stretch/>
        </p:blipFill>
        <p:spPr>
          <a:xfrm>
            <a:off x="5615386" y="2147031"/>
            <a:ext cx="1791182" cy="1466852"/>
          </a:xfrm>
          <a:prstGeom prst="rect">
            <a:avLst/>
          </a:prstGeom>
        </p:spPr>
      </p:pic>
      <p:sp>
        <p:nvSpPr>
          <p:cNvPr id="93" name="Freeform 271">
            <a:extLst>
              <a:ext uri="{FF2B5EF4-FFF2-40B4-BE49-F238E27FC236}">
                <a16:creationId xmlns="" xmlns:a16="http://schemas.microsoft.com/office/drawing/2014/main" id="{858CED80-139A-44D5-8853-9277912FA471}"/>
              </a:ext>
            </a:extLst>
          </p:cNvPr>
          <p:cNvSpPr>
            <a:spLocks noEditPoints="1"/>
          </p:cNvSpPr>
          <p:nvPr/>
        </p:nvSpPr>
        <p:spPr bwMode="auto">
          <a:xfrm>
            <a:off x="11325222" y="2736788"/>
            <a:ext cx="285750" cy="287338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="" xmlns:a16="http://schemas.microsoft.com/office/drawing/2014/main" id="{6ED7B1C3-1A01-4206-8A8D-EE7620A0A403}"/>
              </a:ext>
            </a:extLst>
          </p:cNvPr>
          <p:cNvSpPr/>
          <p:nvPr/>
        </p:nvSpPr>
        <p:spPr>
          <a:xfrm>
            <a:off x="0" y="4019178"/>
            <a:ext cx="12192000" cy="572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="" xmlns:a16="http://schemas.microsoft.com/office/drawing/2014/main" id="{A86298B5-2514-4D0B-84B8-4B48E78BD01E}"/>
              </a:ext>
            </a:extLst>
          </p:cNvPr>
          <p:cNvSpPr/>
          <p:nvPr/>
        </p:nvSpPr>
        <p:spPr>
          <a:xfrm>
            <a:off x="2689741" y="3959140"/>
            <a:ext cx="1618546" cy="6927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44412879-0199-4F0D-A2D3-45E2865B18C2}"/>
              </a:ext>
            </a:extLst>
          </p:cNvPr>
          <p:cNvSpPr txBox="1"/>
          <p:nvPr/>
        </p:nvSpPr>
        <p:spPr>
          <a:xfrm>
            <a:off x="674223" y="4151617"/>
            <a:ext cx="1864591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03</a:t>
            </a:r>
          </a:p>
        </p:txBody>
      </p:sp>
      <p:sp>
        <p:nvSpPr>
          <p:cNvPr id="102" name="Rectangle: Top Corners Rounded 101">
            <a:extLst>
              <a:ext uri="{FF2B5EF4-FFF2-40B4-BE49-F238E27FC236}">
                <a16:creationId xmlns="" xmlns:a16="http://schemas.microsoft.com/office/drawing/2014/main" id="{35A87CCE-F9AB-42D0-8534-EC982B4DDFAF}"/>
              </a:ext>
            </a:extLst>
          </p:cNvPr>
          <p:cNvSpPr/>
          <p:nvPr/>
        </p:nvSpPr>
        <p:spPr>
          <a:xfrm rot="5400000">
            <a:off x="-157452" y="4043858"/>
            <a:ext cx="838201" cy="52329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="" xmlns:a16="http://schemas.microsoft.com/office/drawing/2014/main" id="{4D88B525-14CF-4D0D-9990-FC880C39A96C}"/>
              </a:ext>
            </a:extLst>
          </p:cNvPr>
          <p:cNvSpPr/>
          <p:nvPr/>
        </p:nvSpPr>
        <p:spPr>
          <a:xfrm>
            <a:off x="11121732" y="3959140"/>
            <a:ext cx="692732" cy="692732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5" name="Picture 124">
            <a:extLst>
              <a:ext uri="{FF2B5EF4-FFF2-40B4-BE49-F238E27FC236}">
                <a16:creationId xmlns="" xmlns:a16="http://schemas.microsoft.com/office/drawing/2014/main" id="{5EC1413A-6FF9-4526-ABA9-9FCA1AEA0C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t="15072" r="7663" b="14720"/>
          <a:stretch/>
        </p:blipFill>
        <p:spPr>
          <a:xfrm>
            <a:off x="3180627" y="3572079"/>
            <a:ext cx="1791182" cy="1466852"/>
          </a:xfrm>
          <a:prstGeom prst="rect">
            <a:avLst/>
          </a:prstGeom>
        </p:spPr>
      </p:pic>
      <p:sp>
        <p:nvSpPr>
          <p:cNvPr id="126" name="Freeform 271">
            <a:extLst>
              <a:ext uri="{FF2B5EF4-FFF2-40B4-BE49-F238E27FC236}">
                <a16:creationId xmlns="" xmlns:a16="http://schemas.microsoft.com/office/drawing/2014/main" id="{8E6ED811-77C0-4653-BDE0-85CBA4AA65F4}"/>
              </a:ext>
            </a:extLst>
          </p:cNvPr>
          <p:cNvSpPr>
            <a:spLocks noEditPoints="1"/>
          </p:cNvSpPr>
          <p:nvPr/>
        </p:nvSpPr>
        <p:spPr bwMode="auto">
          <a:xfrm>
            <a:off x="11325222" y="4161836"/>
            <a:ext cx="285750" cy="287338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="" xmlns:a16="http://schemas.microsoft.com/office/drawing/2014/main" id="{11EE0B8A-2E42-4C0D-B93B-C1CBAF68078E}"/>
              </a:ext>
            </a:extLst>
          </p:cNvPr>
          <p:cNvSpPr/>
          <p:nvPr/>
        </p:nvSpPr>
        <p:spPr>
          <a:xfrm>
            <a:off x="0" y="5444227"/>
            <a:ext cx="12192000" cy="572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>
            <a:extLst>
              <a:ext uri="{FF2B5EF4-FFF2-40B4-BE49-F238E27FC236}">
                <a16:creationId xmlns="" xmlns:a16="http://schemas.microsoft.com/office/drawing/2014/main" id="{D3CBBA4E-2BAD-4C04-80E2-A00045A8B69A}"/>
              </a:ext>
            </a:extLst>
          </p:cNvPr>
          <p:cNvSpPr/>
          <p:nvPr/>
        </p:nvSpPr>
        <p:spPr>
          <a:xfrm>
            <a:off x="2689740" y="5384189"/>
            <a:ext cx="6606660" cy="6927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6D410215-36D1-4769-B9FB-521D7C72EF31}"/>
              </a:ext>
            </a:extLst>
          </p:cNvPr>
          <p:cNvSpPr txBox="1"/>
          <p:nvPr/>
        </p:nvSpPr>
        <p:spPr>
          <a:xfrm>
            <a:off x="674223" y="5576666"/>
            <a:ext cx="1864591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04</a:t>
            </a:r>
          </a:p>
        </p:txBody>
      </p:sp>
      <p:sp>
        <p:nvSpPr>
          <p:cNvPr id="130" name="Rectangle: Top Corners Rounded 129">
            <a:extLst>
              <a:ext uri="{FF2B5EF4-FFF2-40B4-BE49-F238E27FC236}">
                <a16:creationId xmlns="" xmlns:a16="http://schemas.microsoft.com/office/drawing/2014/main" id="{C6BB8615-BC99-4092-8098-7DDEBFEFDE66}"/>
              </a:ext>
            </a:extLst>
          </p:cNvPr>
          <p:cNvSpPr/>
          <p:nvPr/>
        </p:nvSpPr>
        <p:spPr>
          <a:xfrm rot="5400000">
            <a:off x="-157452" y="5468907"/>
            <a:ext cx="838201" cy="52329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>
            <a:extLst>
              <a:ext uri="{FF2B5EF4-FFF2-40B4-BE49-F238E27FC236}">
                <a16:creationId xmlns="" xmlns:a16="http://schemas.microsoft.com/office/drawing/2014/main" id="{C8301000-C003-461F-87E9-19436753B18F}"/>
              </a:ext>
            </a:extLst>
          </p:cNvPr>
          <p:cNvSpPr/>
          <p:nvPr/>
        </p:nvSpPr>
        <p:spPr>
          <a:xfrm>
            <a:off x="11121732" y="5384189"/>
            <a:ext cx="692732" cy="6927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2" name="Picture 131">
            <a:extLst>
              <a:ext uri="{FF2B5EF4-FFF2-40B4-BE49-F238E27FC236}">
                <a16:creationId xmlns="" xmlns:a16="http://schemas.microsoft.com/office/drawing/2014/main" id="{CA3C17ED-11BB-463C-8C08-29B28D8169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" t="15072" r="7663" b="14720"/>
          <a:stretch/>
        </p:blipFill>
        <p:spPr>
          <a:xfrm>
            <a:off x="8191018" y="4997128"/>
            <a:ext cx="1791182" cy="1466852"/>
          </a:xfrm>
          <a:prstGeom prst="rect">
            <a:avLst/>
          </a:prstGeom>
        </p:spPr>
      </p:pic>
      <p:sp>
        <p:nvSpPr>
          <p:cNvPr id="133" name="Freeform 271">
            <a:extLst>
              <a:ext uri="{FF2B5EF4-FFF2-40B4-BE49-F238E27FC236}">
                <a16:creationId xmlns="" xmlns:a16="http://schemas.microsoft.com/office/drawing/2014/main" id="{739B7DA7-AA10-47CF-9962-7BAD3259BC43}"/>
              </a:ext>
            </a:extLst>
          </p:cNvPr>
          <p:cNvSpPr>
            <a:spLocks noEditPoints="1"/>
          </p:cNvSpPr>
          <p:nvPr/>
        </p:nvSpPr>
        <p:spPr bwMode="auto">
          <a:xfrm>
            <a:off x="11325222" y="5586885"/>
            <a:ext cx="285750" cy="287338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CC61B98C-BDE2-4D59-9BC9-1C3B5F7DA381}"/>
              </a:ext>
            </a:extLst>
          </p:cNvPr>
          <p:cNvSpPr txBox="1"/>
          <p:nvPr/>
        </p:nvSpPr>
        <p:spPr>
          <a:xfrm>
            <a:off x="9782175" y="1301521"/>
            <a:ext cx="123781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TARGET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="" xmlns:a16="http://schemas.microsoft.com/office/drawing/2014/main" id="{1B40E44D-A198-48CA-A608-3DB8AF5E2C9E}"/>
              </a:ext>
            </a:extLst>
          </p:cNvPr>
          <p:cNvSpPr txBox="1"/>
          <p:nvPr/>
        </p:nvSpPr>
        <p:spPr>
          <a:xfrm>
            <a:off x="2899500" y="1209189"/>
            <a:ext cx="112957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Bahnschrift Light" panose="020B0502040204020203" pitchFamily="34" charset="0"/>
              </a:rPr>
              <a:t>60%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9DAF9D67-C8C6-4BEC-A8A7-2A33B112AFED}"/>
              </a:ext>
            </a:extLst>
          </p:cNvPr>
          <p:cNvSpPr txBox="1"/>
          <p:nvPr/>
        </p:nvSpPr>
        <p:spPr>
          <a:xfrm>
            <a:off x="2899500" y="2634236"/>
            <a:ext cx="112957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Bahnschrift Light" panose="020B0502040204020203" pitchFamily="34" charset="0"/>
              </a:rPr>
              <a:t>48%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="" xmlns:a16="http://schemas.microsoft.com/office/drawing/2014/main" id="{6630B0EA-E0B9-4D09-9279-7651BDEF9290}"/>
              </a:ext>
            </a:extLst>
          </p:cNvPr>
          <p:cNvSpPr txBox="1"/>
          <p:nvPr/>
        </p:nvSpPr>
        <p:spPr>
          <a:xfrm>
            <a:off x="2899500" y="4059284"/>
            <a:ext cx="112957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Bahnschrift Light" panose="020B0502040204020203" pitchFamily="34" charset="0"/>
              </a:rPr>
              <a:t>23%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="" xmlns:a16="http://schemas.microsoft.com/office/drawing/2014/main" id="{7C47FD74-65E8-4C2F-9670-6B7F5F9F1DE9}"/>
              </a:ext>
            </a:extLst>
          </p:cNvPr>
          <p:cNvSpPr txBox="1"/>
          <p:nvPr/>
        </p:nvSpPr>
        <p:spPr>
          <a:xfrm>
            <a:off x="2899500" y="5484333"/>
            <a:ext cx="112957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Bahnschrift Light" panose="020B0502040204020203" pitchFamily="34" charset="0"/>
              </a:rPr>
              <a:t>82%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ACD0909E-4260-4F95-B127-F22A3AC41397}"/>
              </a:ext>
            </a:extLst>
          </p:cNvPr>
          <p:cNvSpPr txBox="1"/>
          <p:nvPr/>
        </p:nvSpPr>
        <p:spPr>
          <a:xfrm>
            <a:off x="9782175" y="2730270"/>
            <a:ext cx="123781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TARGET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86E2117E-F824-4B68-8F07-852C3168A99E}"/>
              </a:ext>
            </a:extLst>
          </p:cNvPr>
          <p:cNvSpPr txBox="1"/>
          <p:nvPr/>
        </p:nvSpPr>
        <p:spPr>
          <a:xfrm>
            <a:off x="9782175" y="4151616"/>
            <a:ext cx="123781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TARGET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A2A5CCF4-4D6B-4898-8268-505F9659C004}"/>
              </a:ext>
            </a:extLst>
          </p:cNvPr>
          <p:cNvSpPr txBox="1"/>
          <p:nvPr/>
        </p:nvSpPr>
        <p:spPr>
          <a:xfrm>
            <a:off x="9782175" y="5576666"/>
            <a:ext cx="123781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Bahnschrift Light" panose="020B0502040204020203" pitchFamily="34" charset="0"/>
              </a:rPr>
              <a:t>TARGET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="" xmlns:a16="http://schemas.microsoft.com/office/drawing/2014/main" id="{18B74B14-2F1A-4D6D-816D-2563987076E0}"/>
              </a:ext>
            </a:extLst>
          </p:cNvPr>
          <p:cNvSpPr txBox="1"/>
          <p:nvPr/>
        </p:nvSpPr>
        <p:spPr>
          <a:xfrm>
            <a:off x="673100" y="223684"/>
            <a:ext cx="10845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</p:spTree>
    <p:extLst>
      <p:ext uri="{BB962C8B-B14F-4D97-AF65-F5344CB8AC3E}">
        <p14:creationId xmlns:p14="http://schemas.microsoft.com/office/powerpoint/2010/main" val="3101216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8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="" xmlns:a16="http://schemas.microsoft.com/office/drawing/2014/main" id="{18B74B14-2F1A-4D6D-816D-2563987076E0}"/>
              </a:ext>
            </a:extLst>
          </p:cNvPr>
          <p:cNvSpPr txBox="1"/>
          <p:nvPr/>
        </p:nvSpPr>
        <p:spPr>
          <a:xfrm>
            <a:off x="660400" y="2875002"/>
            <a:ext cx="3512199" cy="110799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="" xmlns:a16="http://schemas.microsoft.com/office/drawing/2014/main" id="{8F6F6B17-B064-42AA-ACD1-045068C36C3A}"/>
              </a:ext>
            </a:extLst>
          </p:cNvPr>
          <p:cNvSpPr/>
          <p:nvPr/>
        </p:nvSpPr>
        <p:spPr>
          <a:xfrm>
            <a:off x="1641547" y="0"/>
            <a:ext cx="4318000" cy="6858000"/>
          </a:xfrm>
          <a:prstGeom prst="chevron">
            <a:avLst>
              <a:gd name="adj" fmla="val 79986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Hexagon 50">
            <a:extLst>
              <a:ext uri="{FF2B5EF4-FFF2-40B4-BE49-F238E27FC236}">
                <a16:creationId xmlns="" xmlns:a16="http://schemas.microsoft.com/office/drawing/2014/main" id="{4F7B32BE-9759-40F2-A896-D535F9A017FA}"/>
              </a:ext>
            </a:extLst>
          </p:cNvPr>
          <p:cNvSpPr/>
          <p:nvPr/>
        </p:nvSpPr>
        <p:spPr>
          <a:xfrm rot="5400000">
            <a:off x="5108702" y="3014335"/>
            <a:ext cx="962024" cy="829330"/>
          </a:xfrm>
          <a:prstGeom prst="hexagon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Hexagon 51">
            <a:extLst>
              <a:ext uri="{FF2B5EF4-FFF2-40B4-BE49-F238E27FC236}">
                <a16:creationId xmlns="" xmlns:a16="http://schemas.microsoft.com/office/drawing/2014/main" id="{E0434B47-CDE1-4C47-8893-9A8C3FA1D63E}"/>
              </a:ext>
            </a:extLst>
          </p:cNvPr>
          <p:cNvSpPr/>
          <p:nvPr/>
        </p:nvSpPr>
        <p:spPr>
          <a:xfrm rot="5400000">
            <a:off x="5241581" y="3128886"/>
            <a:ext cx="696266" cy="600228"/>
          </a:xfrm>
          <a:prstGeom prst="hexagon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</a:t>
            </a:r>
          </a:p>
        </p:txBody>
      </p:sp>
      <p:sp>
        <p:nvSpPr>
          <p:cNvPr id="48" name="Hexagon 47">
            <a:extLst>
              <a:ext uri="{FF2B5EF4-FFF2-40B4-BE49-F238E27FC236}">
                <a16:creationId xmlns="" xmlns:a16="http://schemas.microsoft.com/office/drawing/2014/main" id="{2E634DF8-7969-498F-A019-9E18DD2A5EE7}"/>
              </a:ext>
            </a:extLst>
          </p:cNvPr>
          <p:cNvSpPr/>
          <p:nvPr/>
        </p:nvSpPr>
        <p:spPr>
          <a:xfrm rot="5400000">
            <a:off x="3858807" y="1809423"/>
            <a:ext cx="962024" cy="829330"/>
          </a:xfrm>
          <a:prstGeom prst="hexagon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Hexagon 48">
            <a:extLst>
              <a:ext uri="{FF2B5EF4-FFF2-40B4-BE49-F238E27FC236}">
                <a16:creationId xmlns="" xmlns:a16="http://schemas.microsoft.com/office/drawing/2014/main" id="{0F9FE967-9A91-4862-9962-1A2936E672A9}"/>
              </a:ext>
            </a:extLst>
          </p:cNvPr>
          <p:cNvSpPr/>
          <p:nvPr/>
        </p:nvSpPr>
        <p:spPr>
          <a:xfrm rot="5400000">
            <a:off x="3991686" y="1923974"/>
            <a:ext cx="696266" cy="600228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>
                <a:latin typeface="Bahnschrift Light" panose="020B0502040204020203" pitchFamily="34" charset="0"/>
              </a:rPr>
              <a:t>B</a:t>
            </a:r>
          </a:p>
        </p:txBody>
      </p:sp>
      <p:sp>
        <p:nvSpPr>
          <p:cNvPr id="54" name="Hexagon 53">
            <a:extLst>
              <a:ext uri="{FF2B5EF4-FFF2-40B4-BE49-F238E27FC236}">
                <a16:creationId xmlns="" xmlns:a16="http://schemas.microsoft.com/office/drawing/2014/main" id="{8BFB8D4F-3645-4711-A31C-421883E20488}"/>
              </a:ext>
            </a:extLst>
          </p:cNvPr>
          <p:cNvSpPr/>
          <p:nvPr/>
        </p:nvSpPr>
        <p:spPr>
          <a:xfrm rot="5400000">
            <a:off x="3858807" y="4219248"/>
            <a:ext cx="962024" cy="829330"/>
          </a:xfrm>
          <a:prstGeom prst="hexagon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Hexagon 54">
            <a:extLst>
              <a:ext uri="{FF2B5EF4-FFF2-40B4-BE49-F238E27FC236}">
                <a16:creationId xmlns="" xmlns:a16="http://schemas.microsoft.com/office/drawing/2014/main" id="{326BBC00-B54B-4021-BE2D-642B9755DE4B}"/>
              </a:ext>
            </a:extLst>
          </p:cNvPr>
          <p:cNvSpPr/>
          <p:nvPr/>
        </p:nvSpPr>
        <p:spPr>
          <a:xfrm rot="5400000">
            <a:off x="3991686" y="4333799"/>
            <a:ext cx="696266" cy="600228"/>
          </a:xfrm>
          <a:prstGeom prst="hexagon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>
                <a:latin typeface="Bahnschrift Light" panose="020B0502040204020203" pitchFamily="34" charset="0"/>
              </a:rPr>
              <a:t>D</a:t>
            </a:r>
          </a:p>
        </p:txBody>
      </p:sp>
      <p:sp>
        <p:nvSpPr>
          <p:cNvPr id="5" name="Hexagon 4">
            <a:extLst>
              <a:ext uri="{FF2B5EF4-FFF2-40B4-BE49-F238E27FC236}">
                <a16:creationId xmlns="" xmlns:a16="http://schemas.microsoft.com/office/drawing/2014/main" id="{F8C4B616-BECF-4832-ABD7-E7CBCC7D63CB}"/>
              </a:ext>
            </a:extLst>
          </p:cNvPr>
          <p:cNvSpPr/>
          <p:nvPr/>
        </p:nvSpPr>
        <p:spPr>
          <a:xfrm rot="5400000">
            <a:off x="2608912" y="567998"/>
            <a:ext cx="962024" cy="829330"/>
          </a:xfrm>
          <a:prstGeom prst="hexagon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Hexagon 44">
            <a:extLst>
              <a:ext uri="{FF2B5EF4-FFF2-40B4-BE49-F238E27FC236}">
                <a16:creationId xmlns="" xmlns:a16="http://schemas.microsoft.com/office/drawing/2014/main" id="{C153688B-DFAE-449C-B350-612929592521}"/>
              </a:ext>
            </a:extLst>
          </p:cNvPr>
          <p:cNvSpPr/>
          <p:nvPr/>
        </p:nvSpPr>
        <p:spPr>
          <a:xfrm rot="5400000">
            <a:off x="2741791" y="682549"/>
            <a:ext cx="696266" cy="600228"/>
          </a:xfrm>
          <a:prstGeom prst="hexagon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>
                <a:latin typeface="Bahnschrift Light" panose="020B0502040204020203" pitchFamily="34" charset="0"/>
              </a:rPr>
              <a:t>A</a:t>
            </a:r>
          </a:p>
        </p:txBody>
      </p:sp>
      <p:sp>
        <p:nvSpPr>
          <p:cNvPr id="58" name="Hexagon 57">
            <a:extLst>
              <a:ext uri="{FF2B5EF4-FFF2-40B4-BE49-F238E27FC236}">
                <a16:creationId xmlns="" xmlns:a16="http://schemas.microsoft.com/office/drawing/2014/main" id="{90A95839-8C07-427C-9A2A-95BAF15BAF58}"/>
              </a:ext>
            </a:extLst>
          </p:cNvPr>
          <p:cNvSpPr/>
          <p:nvPr/>
        </p:nvSpPr>
        <p:spPr>
          <a:xfrm rot="5400000">
            <a:off x="2608912" y="5460673"/>
            <a:ext cx="962024" cy="829330"/>
          </a:xfrm>
          <a:prstGeom prst="hexagon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Hexagon 58">
            <a:extLst>
              <a:ext uri="{FF2B5EF4-FFF2-40B4-BE49-F238E27FC236}">
                <a16:creationId xmlns="" xmlns:a16="http://schemas.microsoft.com/office/drawing/2014/main" id="{EC3D7F5B-A39D-4CFC-804F-9AB4C0F87DF6}"/>
              </a:ext>
            </a:extLst>
          </p:cNvPr>
          <p:cNvSpPr/>
          <p:nvPr/>
        </p:nvSpPr>
        <p:spPr>
          <a:xfrm rot="5400000">
            <a:off x="2741791" y="5575224"/>
            <a:ext cx="696266" cy="600228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>
                <a:latin typeface="Bahnschrift Light" panose="020B0502040204020203" pitchFamily="34" charset="0"/>
              </a:rPr>
              <a:t>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CFD2DDEE-9B89-40F9-8EA6-4ED6303154B5}"/>
              </a:ext>
            </a:extLst>
          </p:cNvPr>
          <p:cNvSpPr txBox="1"/>
          <p:nvPr/>
        </p:nvSpPr>
        <p:spPr>
          <a:xfrm>
            <a:off x="3891734" y="767220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FB3E1BFD-9061-4479-A61C-A76353289045}"/>
              </a:ext>
            </a:extLst>
          </p:cNvPr>
          <p:cNvSpPr txBox="1"/>
          <p:nvPr/>
        </p:nvSpPr>
        <p:spPr>
          <a:xfrm>
            <a:off x="3891734" y="5659893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62B909E2-447D-4F66-AB19-D7467C74F6E9}"/>
              </a:ext>
            </a:extLst>
          </p:cNvPr>
          <p:cNvSpPr txBox="1"/>
          <p:nvPr/>
        </p:nvSpPr>
        <p:spPr>
          <a:xfrm>
            <a:off x="5147560" y="2011710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7FAC8491-E87A-498F-8477-D99EF989F59C}"/>
              </a:ext>
            </a:extLst>
          </p:cNvPr>
          <p:cNvSpPr txBox="1"/>
          <p:nvPr/>
        </p:nvSpPr>
        <p:spPr>
          <a:xfrm>
            <a:off x="5147560" y="4418470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5696F565-5D8A-41E9-B8B4-69907717B293}"/>
              </a:ext>
            </a:extLst>
          </p:cNvPr>
          <p:cNvSpPr txBox="1"/>
          <p:nvPr/>
        </p:nvSpPr>
        <p:spPr>
          <a:xfrm>
            <a:off x="6403386" y="3213557"/>
            <a:ext cx="502330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amet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elit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ut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labore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 et dolore magna </a:t>
            </a:r>
            <a:r>
              <a:rPr lang="en-US" sz="1400" dirty="0" err="1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aliqua</a:t>
            </a:r>
            <a:r>
              <a:rPr lang="en-US" sz="1400" dirty="0">
                <a:solidFill>
                  <a:srgbClr val="232A33"/>
                </a:solidFill>
                <a:latin typeface="Bahnschrift Light" panose="020B0502040204020203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95607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FA8B7D61-86C2-4090-B949-E2AA19E8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7CBD9-31B7-4B36-8F3A-BA4490A8FD4D}" type="datetime1">
              <a:rPr lang="en-US" smtClean="0"/>
              <a:t>7/21/2022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2B9AFF-C275-4E50-9749-AF386201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C9BBF-2E99-48B6-A430-AA19131B85A3}" type="slidenum">
              <a:rPr lang="en-US" smtClean="0"/>
              <a:t>9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F5181BA-8A32-418D-851D-A2E8DF549BFA}"/>
              </a:ext>
            </a:extLst>
          </p:cNvPr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9BA8AA-8545-458D-9872-0EECA029F8D7}"/>
              </a:ext>
            </a:extLst>
          </p:cNvPr>
          <p:cNvSpPr/>
          <p:nvPr/>
        </p:nvSpPr>
        <p:spPr>
          <a:xfrm>
            <a:off x="10045700" y="0"/>
            <a:ext cx="1308100" cy="1365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="" xmlns:a16="http://schemas.microsoft.com/office/drawing/2014/main" id="{18B74B14-2F1A-4D6D-816D-2563987076E0}"/>
              </a:ext>
            </a:extLst>
          </p:cNvPr>
          <p:cNvSpPr txBox="1"/>
          <p:nvPr/>
        </p:nvSpPr>
        <p:spPr>
          <a:xfrm>
            <a:off x="673100" y="223684"/>
            <a:ext cx="10845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ahnschrift Light" panose="020B0502040204020203" pitchFamily="34" charset="0"/>
              </a:rPr>
              <a:t>COMPETITOR ANALYSIS</a:t>
            </a:r>
          </a:p>
        </p:txBody>
      </p:sp>
      <p:sp>
        <p:nvSpPr>
          <p:cNvPr id="44" name="Freeform 5">
            <a:extLst>
              <a:ext uri="{FF2B5EF4-FFF2-40B4-BE49-F238E27FC236}">
                <a16:creationId xmlns="" xmlns:a16="http://schemas.microsoft.com/office/drawing/2014/main" id="{05ACF031-D19F-49C6-B6E0-838034469164}"/>
              </a:ext>
            </a:extLst>
          </p:cNvPr>
          <p:cNvSpPr>
            <a:spLocks/>
          </p:cNvSpPr>
          <p:nvPr/>
        </p:nvSpPr>
        <p:spPr bwMode="auto">
          <a:xfrm>
            <a:off x="2680773" y="3076387"/>
            <a:ext cx="2765523" cy="1625896"/>
          </a:xfrm>
          <a:custGeom>
            <a:avLst/>
            <a:gdLst>
              <a:gd name="T0" fmla="*/ 1278 w 1291"/>
              <a:gd name="T1" fmla="*/ 416 h 759"/>
              <a:gd name="T2" fmla="*/ 1076 w 1291"/>
              <a:gd name="T3" fmla="*/ 472 h 759"/>
              <a:gd name="T4" fmla="*/ 0 w 1291"/>
              <a:gd name="T5" fmla="*/ 759 h 759"/>
              <a:gd name="T6" fmla="*/ 0 w 1291"/>
              <a:gd name="T7" fmla="*/ 313 h 759"/>
              <a:gd name="T8" fmla="*/ 1291 w 1291"/>
              <a:gd name="T9" fmla="*/ 0 h 759"/>
              <a:gd name="T10" fmla="*/ 1278 w 1291"/>
              <a:gd name="T11" fmla="*/ 416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1" h="759">
                <a:moveTo>
                  <a:pt x="1278" y="416"/>
                </a:moveTo>
                <a:lnTo>
                  <a:pt x="1076" y="472"/>
                </a:lnTo>
                <a:lnTo>
                  <a:pt x="0" y="759"/>
                </a:lnTo>
                <a:lnTo>
                  <a:pt x="0" y="313"/>
                </a:lnTo>
                <a:lnTo>
                  <a:pt x="1291" y="0"/>
                </a:lnTo>
                <a:lnTo>
                  <a:pt x="1278" y="416"/>
                </a:lnTo>
                <a:close/>
              </a:path>
            </a:pathLst>
          </a:custGeom>
          <a:solidFill>
            <a:srgbClr val="A9C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6">
            <a:extLst>
              <a:ext uri="{FF2B5EF4-FFF2-40B4-BE49-F238E27FC236}">
                <a16:creationId xmlns="" xmlns:a16="http://schemas.microsoft.com/office/drawing/2014/main" id="{9D8068E3-4B33-4808-82F1-5DBBF940B01B}"/>
              </a:ext>
            </a:extLst>
          </p:cNvPr>
          <p:cNvSpPr>
            <a:spLocks/>
          </p:cNvSpPr>
          <p:nvPr/>
        </p:nvSpPr>
        <p:spPr bwMode="auto">
          <a:xfrm>
            <a:off x="2091681" y="3500534"/>
            <a:ext cx="589093" cy="1201750"/>
          </a:xfrm>
          <a:custGeom>
            <a:avLst/>
            <a:gdLst>
              <a:gd name="T0" fmla="*/ 275 w 275"/>
              <a:gd name="T1" fmla="*/ 115 h 561"/>
              <a:gd name="T2" fmla="*/ 275 w 275"/>
              <a:gd name="T3" fmla="*/ 561 h 561"/>
              <a:gd name="T4" fmla="*/ 197 w 275"/>
              <a:gd name="T5" fmla="*/ 527 h 561"/>
              <a:gd name="T6" fmla="*/ 99 w 275"/>
              <a:gd name="T7" fmla="*/ 480 h 561"/>
              <a:gd name="T8" fmla="*/ 0 w 275"/>
              <a:gd name="T9" fmla="*/ 437 h 561"/>
              <a:gd name="T10" fmla="*/ 0 w 275"/>
              <a:gd name="T11" fmla="*/ 368 h 561"/>
              <a:gd name="T12" fmla="*/ 0 w 275"/>
              <a:gd name="T13" fmla="*/ 0 h 561"/>
              <a:gd name="T14" fmla="*/ 275 w 275"/>
              <a:gd name="T15" fmla="*/ 115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5" h="561">
                <a:moveTo>
                  <a:pt x="275" y="115"/>
                </a:moveTo>
                <a:lnTo>
                  <a:pt x="275" y="561"/>
                </a:lnTo>
                <a:lnTo>
                  <a:pt x="197" y="527"/>
                </a:lnTo>
                <a:lnTo>
                  <a:pt x="99" y="480"/>
                </a:lnTo>
                <a:lnTo>
                  <a:pt x="0" y="437"/>
                </a:lnTo>
                <a:lnTo>
                  <a:pt x="0" y="368"/>
                </a:lnTo>
                <a:lnTo>
                  <a:pt x="0" y="0"/>
                </a:lnTo>
                <a:lnTo>
                  <a:pt x="275" y="115"/>
                </a:lnTo>
                <a:close/>
              </a:path>
            </a:pathLst>
          </a:custGeom>
          <a:solidFill>
            <a:srgbClr val="F3F0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7">
            <a:extLst>
              <a:ext uri="{FF2B5EF4-FFF2-40B4-BE49-F238E27FC236}">
                <a16:creationId xmlns="" xmlns:a16="http://schemas.microsoft.com/office/drawing/2014/main" id="{540B7E58-6449-4108-BA17-2C751260C456}"/>
              </a:ext>
            </a:extLst>
          </p:cNvPr>
          <p:cNvSpPr>
            <a:spLocks/>
          </p:cNvSpPr>
          <p:nvPr/>
        </p:nvSpPr>
        <p:spPr bwMode="auto">
          <a:xfrm>
            <a:off x="1320505" y="4280278"/>
            <a:ext cx="983250" cy="357741"/>
          </a:xfrm>
          <a:custGeom>
            <a:avLst/>
            <a:gdLst>
              <a:gd name="T0" fmla="*/ 360 w 459"/>
              <a:gd name="T1" fmla="*/ 73 h 167"/>
              <a:gd name="T2" fmla="*/ 459 w 459"/>
              <a:gd name="T3" fmla="*/ 116 h 167"/>
              <a:gd name="T4" fmla="*/ 261 w 459"/>
              <a:gd name="T5" fmla="*/ 167 h 167"/>
              <a:gd name="T6" fmla="*/ 0 w 459"/>
              <a:gd name="T7" fmla="*/ 51 h 167"/>
              <a:gd name="T8" fmla="*/ 197 w 459"/>
              <a:gd name="T9" fmla="*/ 0 h 167"/>
              <a:gd name="T10" fmla="*/ 261 w 459"/>
              <a:gd name="T11" fmla="*/ 30 h 167"/>
              <a:gd name="T12" fmla="*/ 360 w 459"/>
              <a:gd name="T13" fmla="*/ 4 h 167"/>
              <a:gd name="T14" fmla="*/ 360 w 459"/>
              <a:gd name="T15" fmla="*/ 7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9" h="167">
                <a:moveTo>
                  <a:pt x="360" y="73"/>
                </a:moveTo>
                <a:lnTo>
                  <a:pt x="459" y="116"/>
                </a:lnTo>
                <a:lnTo>
                  <a:pt x="261" y="167"/>
                </a:lnTo>
                <a:lnTo>
                  <a:pt x="0" y="51"/>
                </a:lnTo>
                <a:lnTo>
                  <a:pt x="197" y="0"/>
                </a:lnTo>
                <a:lnTo>
                  <a:pt x="261" y="30"/>
                </a:lnTo>
                <a:lnTo>
                  <a:pt x="360" y="4"/>
                </a:lnTo>
                <a:lnTo>
                  <a:pt x="360" y="73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8">
            <a:extLst>
              <a:ext uri="{FF2B5EF4-FFF2-40B4-BE49-F238E27FC236}">
                <a16:creationId xmlns="" xmlns:a16="http://schemas.microsoft.com/office/drawing/2014/main" id="{D511A990-38E8-41B1-80EA-59B69D1B9183}"/>
              </a:ext>
            </a:extLst>
          </p:cNvPr>
          <p:cNvSpPr>
            <a:spLocks/>
          </p:cNvSpPr>
          <p:nvPr/>
        </p:nvSpPr>
        <p:spPr bwMode="auto">
          <a:xfrm>
            <a:off x="1879607" y="4528768"/>
            <a:ext cx="634078" cy="1019666"/>
          </a:xfrm>
          <a:custGeom>
            <a:avLst/>
            <a:gdLst>
              <a:gd name="T0" fmla="*/ 198 w 296"/>
              <a:gd name="T1" fmla="*/ 0 h 476"/>
              <a:gd name="T2" fmla="*/ 296 w 296"/>
              <a:gd name="T3" fmla="*/ 47 h 476"/>
              <a:gd name="T4" fmla="*/ 99 w 296"/>
              <a:gd name="T5" fmla="*/ 98 h 476"/>
              <a:gd name="T6" fmla="*/ 103 w 296"/>
              <a:gd name="T7" fmla="*/ 450 h 476"/>
              <a:gd name="T8" fmla="*/ 5 w 296"/>
              <a:gd name="T9" fmla="*/ 476 h 476"/>
              <a:gd name="T10" fmla="*/ 0 w 296"/>
              <a:gd name="T11" fmla="*/ 51 h 476"/>
              <a:gd name="T12" fmla="*/ 198 w 296"/>
              <a:gd name="T13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6" h="476">
                <a:moveTo>
                  <a:pt x="198" y="0"/>
                </a:moveTo>
                <a:lnTo>
                  <a:pt x="296" y="47"/>
                </a:lnTo>
                <a:lnTo>
                  <a:pt x="99" y="98"/>
                </a:lnTo>
                <a:lnTo>
                  <a:pt x="103" y="450"/>
                </a:lnTo>
                <a:lnTo>
                  <a:pt x="5" y="476"/>
                </a:lnTo>
                <a:lnTo>
                  <a:pt x="0" y="51"/>
                </a:lnTo>
                <a:lnTo>
                  <a:pt x="198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9">
            <a:extLst>
              <a:ext uri="{FF2B5EF4-FFF2-40B4-BE49-F238E27FC236}">
                <a16:creationId xmlns="" xmlns:a16="http://schemas.microsoft.com/office/drawing/2014/main" id="{3829B9A4-39CE-4066-8C67-B57B49A92134}"/>
              </a:ext>
            </a:extLst>
          </p:cNvPr>
          <p:cNvSpPr>
            <a:spLocks/>
          </p:cNvSpPr>
          <p:nvPr/>
        </p:nvSpPr>
        <p:spPr bwMode="auto">
          <a:xfrm>
            <a:off x="2091681" y="4087484"/>
            <a:ext cx="3318199" cy="918985"/>
          </a:xfrm>
          <a:custGeom>
            <a:avLst/>
            <a:gdLst>
              <a:gd name="T0" fmla="*/ 197 w 1549"/>
              <a:gd name="T1" fmla="*/ 253 h 429"/>
              <a:gd name="T2" fmla="*/ 275 w 1549"/>
              <a:gd name="T3" fmla="*/ 287 h 429"/>
              <a:gd name="T4" fmla="*/ 1351 w 1549"/>
              <a:gd name="T5" fmla="*/ 0 h 429"/>
              <a:gd name="T6" fmla="*/ 1549 w 1549"/>
              <a:gd name="T7" fmla="*/ 77 h 429"/>
              <a:gd name="T8" fmla="*/ 275 w 1549"/>
              <a:gd name="T9" fmla="*/ 429 h 429"/>
              <a:gd name="T10" fmla="*/ 0 w 1549"/>
              <a:gd name="T11" fmla="*/ 304 h 429"/>
              <a:gd name="T12" fmla="*/ 197 w 1549"/>
              <a:gd name="T13" fmla="*/ 253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9" h="429">
                <a:moveTo>
                  <a:pt x="197" y="253"/>
                </a:moveTo>
                <a:lnTo>
                  <a:pt x="275" y="287"/>
                </a:lnTo>
                <a:lnTo>
                  <a:pt x="1351" y="0"/>
                </a:lnTo>
                <a:lnTo>
                  <a:pt x="1549" y="77"/>
                </a:lnTo>
                <a:lnTo>
                  <a:pt x="275" y="429"/>
                </a:lnTo>
                <a:lnTo>
                  <a:pt x="0" y="304"/>
                </a:lnTo>
                <a:lnTo>
                  <a:pt x="197" y="253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0">
            <a:extLst>
              <a:ext uri="{FF2B5EF4-FFF2-40B4-BE49-F238E27FC236}">
                <a16:creationId xmlns="" xmlns:a16="http://schemas.microsoft.com/office/drawing/2014/main" id="{9DD02B0C-433C-4D80-9EAB-3AC856B5FD8E}"/>
              </a:ext>
            </a:extLst>
          </p:cNvPr>
          <p:cNvSpPr>
            <a:spLocks/>
          </p:cNvSpPr>
          <p:nvPr/>
        </p:nvSpPr>
        <p:spPr bwMode="auto">
          <a:xfrm>
            <a:off x="2091681" y="2894305"/>
            <a:ext cx="3354615" cy="852578"/>
          </a:xfrm>
          <a:custGeom>
            <a:avLst/>
            <a:gdLst>
              <a:gd name="T0" fmla="*/ 1566 w 1566"/>
              <a:gd name="T1" fmla="*/ 85 h 398"/>
              <a:gd name="T2" fmla="*/ 275 w 1566"/>
              <a:gd name="T3" fmla="*/ 398 h 398"/>
              <a:gd name="T4" fmla="*/ 0 w 1566"/>
              <a:gd name="T5" fmla="*/ 283 h 398"/>
              <a:gd name="T6" fmla="*/ 223 w 1566"/>
              <a:gd name="T7" fmla="*/ 231 h 398"/>
              <a:gd name="T8" fmla="*/ 275 w 1566"/>
              <a:gd name="T9" fmla="*/ 253 h 398"/>
              <a:gd name="T10" fmla="*/ 1339 w 1566"/>
              <a:gd name="T11" fmla="*/ 0 h 398"/>
              <a:gd name="T12" fmla="*/ 1566 w 1566"/>
              <a:gd name="T13" fmla="*/ 85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6" h="398">
                <a:moveTo>
                  <a:pt x="1566" y="85"/>
                </a:moveTo>
                <a:lnTo>
                  <a:pt x="275" y="398"/>
                </a:lnTo>
                <a:lnTo>
                  <a:pt x="0" y="283"/>
                </a:lnTo>
                <a:lnTo>
                  <a:pt x="223" y="231"/>
                </a:lnTo>
                <a:lnTo>
                  <a:pt x="275" y="253"/>
                </a:lnTo>
                <a:lnTo>
                  <a:pt x="1339" y="0"/>
                </a:lnTo>
                <a:lnTo>
                  <a:pt x="1566" y="85"/>
                </a:lnTo>
                <a:close/>
              </a:path>
            </a:pathLst>
          </a:custGeom>
          <a:solidFill>
            <a:srgbClr val="CFDA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1">
            <a:extLst>
              <a:ext uri="{FF2B5EF4-FFF2-40B4-BE49-F238E27FC236}">
                <a16:creationId xmlns="" xmlns:a16="http://schemas.microsoft.com/office/drawing/2014/main" id="{63E5A5E2-98ED-44AD-A482-9616CA7CF444}"/>
              </a:ext>
            </a:extLst>
          </p:cNvPr>
          <p:cNvSpPr>
            <a:spLocks/>
          </p:cNvSpPr>
          <p:nvPr/>
        </p:nvSpPr>
        <p:spPr bwMode="auto">
          <a:xfrm>
            <a:off x="2091681" y="4738699"/>
            <a:ext cx="589093" cy="1195322"/>
          </a:xfrm>
          <a:custGeom>
            <a:avLst/>
            <a:gdLst>
              <a:gd name="T0" fmla="*/ 4 w 275"/>
              <a:gd name="T1" fmla="*/ 425 h 558"/>
              <a:gd name="T2" fmla="*/ 4 w 275"/>
              <a:gd name="T3" fmla="*/ 352 h 558"/>
              <a:gd name="T4" fmla="*/ 0 w 275"/>
              <a:gd name="T5" fmla="*/ 0 h 558"/>
              <a:gd name="T6" fmla="*/ 275 w 275"/>
              <a:gd name="T7" fmla="*/ 125 h 558"/>
              <a:gd name="T8" fmla="*/ 275 w 275"/>
              <a:gd name="T9" fmla="*/ 558 h 558"/>
              <a:gd name="T10" fmla="*/ 4 w 275"/>
              <a:gd name="T11" fmla="*/ 425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5" h="558">
                <a:moveTo>
                  <a:pt x="4" y="425"/>
                </a:moveTo>
                <a:lnTo>
                  <a:pt x="4" y="352"/>
                </a:lnTo>
                <a:lnTo>
                  <a:pt x="0" y="0"/>
                </a:lnTo>
                <a:lnTo>
                  <a:pt x="275" y="125"/>
                </a:lnTo>
                <a:lnTo>
                  <a:pt x="275" y="558"/>
                </a:lnTo>
                <a:lnTo>
                  <a:pt x="4" y="425"/>
                </a:lnTo>
                <a:close/>
              </a:path>
            </a:pathLst>
          </a:custGeom>
          <a:solidFill>
            <a:srgbClr val="EB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2">
            <a:extLst>
              <a:ext uri="{FF2B5EF4-FFF2-40B4-BE49-F238E27FC236}">
                <a16:creationId xmlns="" xmlns:a16="http://schemas.microsoft.com/office/drawing/2014/main" id="{A8F786AE-90BE-4F68-AEE4-BFEC21F4C169}"/>
              </a:ext>
            </a:extLst>
          </p:cNvPr>
          <p:cNvSpPr>
            <a:spLocks/>
          </p:cNvSpPr>
          <p:nvPr/>
        </p:nvSpPr>
        <p:spPr bwMode="auto">
          <a:xfrm>
            <a:off x="1871038" y="3297030"/>
            <a:ext cx="698343" cy="1047514"/>
          </a:xfrm>
          <a:custGeom>
            <a:avLst/>
            <a:gdLst>
              <a:gd name="T0" fmla="*/ 326 w 326"/>
              <a:gd name="T1" fmla="*/ 43 h 489"/>
              <a:gd name="T2" fmla="*/ 103 w 326"/>
              <a:gd name="T3" fmla="*/ 95 h 489"/>
              <a:gd name="T4" fmla="*/ 103 w 326"/>
              <a:gd name="T5" fmla="*/ 463 h 489"/>
              <a:gd name="T6" fmla="*/ 4 w 326"/>
              <a:gd name="T7" fmla="*/ 489 h 489"/>
              <a:gd name="T8" fmla="*/ 0 w 326"/>
              <a:gd name="T9" fmla="*/ 56 h 489"/>
              <a:gd name="T10" fmla="*/ 223 w 326"/>
              <a:gd name="T11" fmla="*/ 0 h 489"/>
              <a:gd name="T12" fmla="*/ 326 w 326"/>
              <a:gd name="T13" fmla="*/ 4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6" h="489">
                <a:moveTo>
                  <a:pt x="326" y="43"/>
                </a:moveTo>
                <a:lnTo>
                  <a:pt x="103" y="95"/>
                </a:lnTo>
                <a:lnTo>
                  <a:pt x="103" y="463"/>
                </a:lnTo>
                <a:lnTo>
                  <a:pt x="4" y="489"/>
                </a:lnTo>
                <a:lnTo>
                  <a:pt x="0" y="56"/>
                </a:lnTo>
                <a:lnTo>
                  <a:pt x="223" y="0"/>
                </a:lnTo>
                <a:lnTo>
                  <a:pt x="326" y="43"/>
                </a:lnTo>
                <a:close/>
              </a:path>
            </a:pathLst>
          </a:custGeom>
          <a:solidFill>
            <a:srgbClr val="A9C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3">
            <a:extLst>
              <a:ext uri="{FF2B5EF4-FFF2-40B4-BE49-F238E27FC236}">
                <a16:creationId xmlns="" xmlns:a16="http://schemas.microsoft.com/office/drawing/2014/main" id="{B762B140-7A17-48F1-A8B2-3D3349646CC1}"/>
              </a:ext>
            </a:extLst>
          </p:cNvPr>
          <p:cNvSpPr>
            <a:spLocks/>
          </p:cNvSpPr>
          <p:nvPr/>
        </p:nvSpPr>
        <p:spPr bwMode="auto">
          <a:xfrm>
            <a:off x="2680773" y="4252431"/>
            <a:ext cx="2729106" cy="1681592"/>
          </a:xfrm>
          <a:custGeom>
            <a:avLst/>
            <a:gdLst>
              <a:gd name="T0" fmla="*/ 1265 w 1274"/>
              <a:gd name="T1" fmla="*/ 412 h 785"/>
              <a:gd name="T2" fmla="*/ 0 w 1274"/>
              <a:gd name="T3" fmla="*/ 785 h 785"/>
              <a:gd name="T4" fmla="*/ 0 w 1274"/>
              <a:gd name="T5" fmla="*/ 352 h 785"/>
              <a:gd name="T6" fmla="*/ 1274 w 1274"/>
              <a:gd name="T7" fmla="*/ 0 h 785"/>
              <a:gd name="T8" fmla="*/ 1265 w 1274"/>
              <a:gd name="T9" fmla="*/ 4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785">
                <a:moveTo>
                  <a:pt x="1265" y="412"/>
                </a:moveTo>
                <a:lnTo>
                  <a:pt x="0" y="785"/>
                </a:lnTo>
                <a:lnTo>
                  <a:pt x="0" y="352"/>
                </a:lnTo>
                <a:lnTo>
                  <a:pt x="1274" y="0"/>
                </a:lnTo>
                <a:lnTo>
                  <a:pt x="1265" y="412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4">
            <a:extLst>
              <a:ext uri="{FF2B5EF4-FFF2-40B4-BE49-F238E27FC236}">
                <a16:creationId xmlns="" xmlns:a16="http://schemas.microsoft.com/office/drawing/2014/main" id="{F1662D0D-BB6A-4A26-A2C1-74176F75F810}"/>
              </a:ext>
            </a:extLst>
          </p:cNvPr>
          <p:cNvSpPr>
            <a:spLocks/>
          </p:cNvSpPr>
          <p:nvPr/>
        </p:nvSpPr>
        <p:spPr bwMode="auto">
          <a:xfrm>
            <a:off x="2083112" y="2232378"/>
            <a:ext cx="597662" cy="1203891"/>
          </a:xfrm>
          <a:custGeom>
            <a:avLst/>
            <a:gdLst>
              <a:gd name="T0" fmla="*/ 279 w 279"/>
              <a:gd name="T1" fmla="*/ 562 h 562"/>
              <a:gd name="T2" fmla="*/ 227 w 279"/>
              <a:gd name="T3" fmla="*/ 540 h 562"/>
              <a:gd name="T4" fmla="*/ 124 w 279"/>
              <a:gd name="T5" fmla="*/ 497 h 562"/>
              <a:gd name="T6" fmla="*/ 0 w 279"/>
              <a:gd name="T7" fmla="*/ 450 h 562"/>
              <a:gd name="T8" fmla="*/ 0 w 279"/>
              <a:gd name="T9" fmla="*/ 386 h 562"/>
              <a:gd name="T10" fmla="*/ 0 w 279"/>
              <a:gd name="T11" fmla="*/ 0 h 562"/>
              <a:gd name="T12" fmla="*/ 279 w 279"/>
              <a:gd name="T13" fmla="*/ 107 h 562"/>
              <a:gd name="T14" fmla="*/ 279 w 279"/>
              <a:gd name="T15" fmla="*/ 562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9" h="562">
                <a:moveTo>
                  <a:pt x="279" y="562"/>
                </a:moveTo>
                <a:lnTo>
                  <a:pt x="227" y="540"/>
                </a:lnTo>
                <a:lnTo>
                  <a:pt x="124" y="497"/>
                </a:lnTo>
                <a:lnTo>
                  <a:pt x="0" y="450"/>
                </a:lnTo>
                <a:lnTo>
                  <a:pt x="0" y="386"/>
                </a:lnTo>
                <a:lnTo>
                  <a:pt x="0" y="0"/>
                </a:lnTo>
                <a:lnTo>
                  <a:pt x="279" y="107"/>
                </a:lnTo>
                <a:lnTo>
                  <a:pt x="279" y="562"/>
                </a:lnTo>
                <a:close/>
              </a:path>
            </a:pathLst>
          </a:custGeom>
          <a:solidFill>
            <a:srgbClr val="EB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5">
            <a:extLst>
              <a:ext uri="{FF2B5EF4-FFF2-40B4-BE49-F238E27FC236}">
                <a16:creationId xmlns="" xmlns:a16="http://schemas.microsoft.com/office/drawing/2014/main" id="{A19743A0-44C8-4972-A770-6828EB10DBB5}"/>
              </a:ext>
            </a:extLst>
          </p:cNvPr>
          <p:cNvSpPr>
            <a:spLocks/>
          </p:cNvSpPr>
          <p:nvPr/>
        </p:nvSpPr>
        <p:spPr bwMode="auto">
          <a:xfrm>
            <a:off x="1301225" y="3059250"/>
            <a:ext cx="1047515" cy="357741"/>
          </a:xfrm>
          <a:custGeom>
            <a:avLst/>
            <a:gdLst>
              <a:gd name="T0" fmla="*/ 365 w 489"/>
              <a:gd name="T1" fmla="*/ 64 h 167"/>
              <a:gd name="T2" fmla="*/ 489 w 489"/>
              <a:gd name="T3" fmla="*/ 111 h 167"/>
              <a:gd name="T4" fmla="*/ 266 w 489"/>
              <a:gd name="T5" fmla="*/ 167 h 167"/>
              <a:gd name="T6" fmla="*/ 0 w 489"/>
              <a:gd name="T7" fmla="*/ 56 h 167"/>
              <a:gd name="T8" fmla="*/ 223 w 489"/>
              <a:gd name="T9" fmla="*/ 4 h 167"/>
              <a:gd name="T10" fmla="*/ 266 w 489"/>
              <a:gd name="T11" fmla="*/ 21 h 167"/>
              <a:gd name="T12" fmla="*/ 365 w 489"/>
              <a:gd name="T13" fmla="*/ 0 h 167"/>
              <a:gd name="T14" fmla="*/ 365 w 489"/>
              <a:gd name="T15" fmla="*/ 6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9" h="167">
                <a:moveTo>
                  <a:pt x="365" y="64"/>
                </a:moveTo>
                <a:lnTo>
                  <a:pt x="489" y="111"/>
                </a:lnTo>
                <a:lnTo>
                  <a:pt x="266" y="167"/>
                </a:lnTo>
                <a:lnTo>
                  <a:pt x="0" y="56"/>
                </a:lnTo>
                <a:lnTo>
                  <a:pt x="223" y="4"/>
                </a:lnTo>
                <a:lnTo>
                  <a:pt x="266" y="21"/>
                </a:lnTo>
                <a:lnTo>
                  <a:pt x="365" y="0"/>
                </a:lnTo>
                <a:lnTo>
                  <a:pt x="365" y="64"/>
                </a:lnTo>
                <a:close/>
              </a:path>
            </a:pathLst>
          </a:custGeom>
          <a:solidFill>
            <a:srgbClr val="CFDA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6">
            <a:extLst>
              <a:ext uri="{FF2B5EF4-FFF2-40B4-BE49-F238E27FC236}">
                <a16:creationId xmlns="" xmlns:a16="http://schemas.microsoft.com/office/drawing/2014/main" id="{CCFD3DA2-60CF-4877-AD3A-3D8738DED9E9}"/>
              </a:ext>
            </a:extLst>
          </p:cNvPr>
          <p:cNvSpPr>
            <a:spLocks/>
          </p:cNvSpPr>
          <p:nvPr/>
        </p:nvSpPr>
        <p:spPr bwMode="auto">
          <a:xfrm>
            <a:off x="2680773" y="1866070"/>
            <a:ext cx="2793371" cy="1570200"/>
          </a:xfrm>
          <a:custGeom>
            <a:avLst/>
            <a:gdLst>
              <a:gd name="T0" fmla="*/ 1295 w 1304"/>
              <a:gd name="T1" fmla="*/ 424 h 733"/>
              <a:gd name="T2" fmla="*/ 1064 w 1304"/>
              <a:gd name="T3" fmla="*/ 480 h 733"/>
              <a:gd name="T4" fmla="*/ 0 w 1304"/>
              <a:gd name="T5" fmla="*/ 733 h 733"/>
              <a:gd name="T6" fmla="*/ 0 w 1304"/>
              <a:gd name="T7" fmla="*/ 278 h 733"/>
              <a:gd name="T8" fmla="*/ 1304 w 1304"/>
              <a:gd name="T9" fmla="*/ 0 h 733"/>
              <a:gd name="T10" fmla="*/ 1295 w 1304"/>
              <a:gd name="T11" fmla="*/ 424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4" h="733">
                <a:moveTo>
                  <a:pt x="1295" y="424"/>
                </a:moveTo>
                <a:lnTo>
                  <a:pt x="1064" y="480"/>
                </a:lnTo>
                <a:lnTo>
                  <a:pt x="0" y="733"/>
                </a:lnTo>
                <a:lnTo>
                  <a:pt x="0" y="278"/>
                </a:lnTo>
                <a:lnTo>
                  <a:pt x="1304" y="0"/>
                </a:lnTo>
                <a:lnTo>
                  <a:pt x="1295" y="424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7">
            <a:extLst>
              <a:ext uri="{FF2B5EF4-FFF2-40B4-BE49-F238E27FC236}">
                <a16:creationId xmlns="" xmlns:a16="http://schemas.microsoft.com/office/drawing/2014/main" id="{538BF80F-3CA9-4732-81F7-CEC1A2AB9FCB}"/>
              </a:ext>
            </a:extLst>
          </p:cNvPr>
          <p:cNvSpPr>
            <a:spLocks/>
          </p:cNvSpPr>
          <p:nvPr/>
        </p:nvSpPr>
        <p:spPr bwMode="auto">
          <a:xfrm>
            <a:off x="2083112" y="1662565"/>
            <a:ext cx="3391033" cy="799024"/>
          </a:xfrm>
          <a:custGeom>
            <a:avLst/>
            <a:gdLst>
              <a:gd name="T0" fmla="*/ 1583 w 1583"/>
              <a:gd name="T1" fmla="*/ 95 h 373"/>
              <a:gd name="T2" fmla="*/ 279 w 1583"/>
              <a:gd name="T3" fmla="*/ 373 h 373"/>
              <a:gd name="T4" fmla="*/ 0 w 1583"/>
              <a:gd name="T5" fmla="*/ 266 h 373"/>
              <a:gd name="T6" fmla="*/ 1192 w 1583"/>
              <a:gd name="T7" fmla="*/ 22 h 373"/>
              <a:gd name="T8" fmla="*/ 1300 w 1583"/>
              <a:gd name="T9" fmla="*/ 0 h 373"/>
              <a:gd name="T10" fmla="*/ 1583 w 1583"/>
              <a:gd name="T11" fmla="*/ 9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3" h="373">
                <a:moveTo>
                  <a:pt x="1583" y="95"/>
                </a:moveTo>
                <a:lnTo>
                  <a:pt x="279" y="373"/>
                </a:lnTo>
                <a:lnTo>
                  <a:pt x="0" y="266"/>
                </a:lnTo>
                <a:lnTo>
                  <a:pt x="1192" y="22"/>
                </a:lnTo>
                <a:lnTo>
                  <a:pt x="1300" y="0"/>
                </a:lnTo>
                <a:lnTo>
                  <a:pt x="1583" y="95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8">
            <a:extLst>
              <a:ext uri="{FF2B5EF4-FFF2-40B4-BE49-F238E27FC236}">
                <a16:creationId xmlns="" xmlns:a16="http://schemas.microsoft.com/office/drawing/2014/main" id="{0AD33797-7690-4DDE-9AB5-E6E842510380}"/>
              </a:ext>
            </a:extLst>
          </p:cNvPr>
          <p:cNvSpPr>
            <a:spLocks/>
          </p:cNvSpPr>
          <p:nvPr/>
        </p:nvSpPr>
        <p:spPr bwMode="auto">
          <a:xfrm>
            <a:off x="1862470" y="1581163"/>
            <a:ext cx="2774092" cy="1523073"/>
          </a:xfrm>
          <a:custGeom>
            <a:avLst/>
            <a:gdLst>
              <a:gd name="T0" fmla="*/ 1295 w 1295"/>
              <a:gd name="T1" fmla="*/ 60 h 711"/>
              <a:gd name="T2" fmla="*/ 103 w 1295"/>
              <a:gd name="T3" fmla="*/ 304 h 711"/>
              <a:gd name="T4" fmla="*/ 103 w 1295"/>
              <a:gd name="T5" fmla="*/ 690 h 711"/>
              <a:gd name="T6" fmla="*/ 4 w 1295"/>
              <a:gd name="T7" fmla="*/ 711 h 711"/>
              <a:gd name="T8" fmla="*/ 0 w 1295"/>
              <a:gd name="T9" fmla="*/ 265 h 711"/>
              <a:gd name="T10" fmla="*/ 1295 w 1295"/>
              <a:gd name="T11" fmla="*/ 0 h 711"/>
              <a:gd name="T12" fmla="*/ 1295 w 1295"/>
              <a:gd name="T13" fmla="*/ 6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5" h="711">
                <a:moveTo>
                  <a:pt x="1295" y="60"/>
                </a:moveTo>
                <a:lnTo>
                  <a:pt x="103" y="304"/>
                </a:lnTo>
                <a:lnTo>
                  <a:pt x="103" y="690"/>
                </a:lnTo>
                <a:lnTo>
                  <a:pt x="4" y="711"/>
                </a:lnTo>
                <a:lnTo>
                  <a:pt x="0" y="265"/>
                </a:lnTo>
                <a:lnTo>
                  <a:pt x="1295" y="0"/>
                </a:lnTo>
                <a:lnTo>
                  <a:pt x="1295" y="6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9">
            <a:extLst>
              <a:ext uri="{FF2B5EF4-FFF2-40B4-BE49-F238E27FC236}">
                <a16:creationId xmlns="" xmlns:a16="http://schemas.microsoft.com/office/drawing/2014/main" id="{729C56C5-B7AB-410A-B0C2-596E622C5A17}"/>
              </a:ext>
            </a:extLst>
          </p:cNvPr>
          <p:cNvSpPr>
            <a:spLocks/>
          </p:cNvSpPr>
          <p:nvPr/>
        </p:nvSpPr>
        <p:spPr bwMode="auto">
          <a:xfrm>
            <a:off x="1301225" y="3179210"/>
            <a:ext cx="578382" cy="1165332"/>
          </a:xfrm>
          <a:custGeom>
            <a:avLst/>
            <a:gdLst>
              <a:gd name="T0" fmla="*/ 270 w 270"/>
              <a:gd name="T1" fmla="*/ 544 h 544"/>
              <a:gd name="T2" fmla="*/ 206 w 270"/>
              <a:gd name="T3" fmla="*/ 514 h 544"/>
              <a:gd name="T4" fmla="*/ 107 w 270"/>
              <a:gd name="T5" fmla="*/ 471 h 544"/>
              <a:gd name="T6" fmla="*/ 4 w 270"/>
              <a:gd name="T7" fmla="*/ 428 h 544"/>
              <a:gd name="T8" fmla="*/ 4 w 270"/>
              <a:gd name="T9" fmla="*/ 360 h 544"/>
              <a:gd name="T10" fmla="*/ 0 w 270"/>
              <a:gd name="T11" fmla="*/ 0 h 544"/>
              <a:gd name="T12" fmla="*/ 266 w 270"/>
              <a:gd name="T13" fmla="*/ 111 h 544"/>
              <a:gd name="T14" fmla="*/ 270 w 270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0" h="544">
                <a:moveTo>
                  <a:pt x="270" y="544"/>
                </a:moveTo>
                <a:lnTo>
                  <a:pt x="206" y="514"/>
                </a:lnTo>
                <a:lnTo>
                  <a:pt x="107" y="471"/>
                </a:lnTo>
                <a:lnTo>
                  <a:pt x="4" y="428"/>
                </a:lnTo>
                <a:lnTo>
                  <a:pt x="4" y="360"/>
                </a:lnTo>
                <a:lnTo>
                  <a:pt x="0" y="0"/>
                </a:lnTo>
                <a:lnTo>
                  <a:pt x="266" y="111"/>
                </a:lnTo>
                <a:lnTo>
                  <a:pt x="270" y="544"/>
                </a:lnTo>
                <a:close/>
              </a:path>
            </a:pathLst>
          </a:custGeom>
          <a:solidFill>
            <a:srgbClr val="F3F0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20">
            <a:extLst>
              <a:ext uri="{FF2B5EF4-FFF2-40B4-BE49-F238E27FC236}">
                <a16:creationId xmlns="" xmlns:a16="http://schemas.microsoft.com/office/drawing/2014/main" id="{96F1DCE2-063E-4D3E-B053-4327FE470CF4}"/>
              </a:ext>
            </a:extLst>
          </p:cNvPr>
          <p:cNvSpPr>
            <a:spLocks/>
          </p:cNvSpPr>
          <p:nvPr/>
        </p:nvSpPr>
        <p:spPr bwMode="auto">
          <a:xfrm>
            <a:off x="575035" y="3950386"/>
            <a:ext cx="955401" cy="349172"/>
          </a:xfrm>
          <a:custGeom>
            <a:avLst/>
            <a:gdLst>
              <a:gd name="T0" fmla="*/ 343 w 446"/>
              <a:gd name="T1" fmla="*/ 68 h 163"/>
              <a:gd name="T2" fmla="*/ 446 w 446"/>
              <a:gd name="T3" fmla="*/ 111 h 163"/>
              <a:gd name="T4" fmla="*/ 253 w 446"/>
              <a:gd name="T5" fmla="*/ 163 h 163"/>
              <a:gd name="T6" fmla="*/ 0 w 446"/>
              <a:gd name="T7" fmla="*/ 47 h 163"/>
              <a:gd name="T8" fmla="*/ 197 w 446"/>
              <a:gd name="T9" fmla="*/ 0 h 163"/>
              <a:gd name="T10" fmla="*/ 249 w 446"/>
              <a:gd name="T11" fmla="*/ 25 h 163"/>
              <a:gd name="T12" fmla="*/ 343 w 446"/>
              <a:gd name="T13" fmla="*/ 0 h 163"/>
              <a:gd name="T14" fmla="*/ 343 w 446"/>
              <a:gd name="T15" fmla="*/ 6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6" h="163">
                <a:moveTo>
                  <a:pt x="343" y="68"/>
                </a:moveTo>
                <a:lnTo>
                  <a:pt x="446" y="111"/>
                </a:lnTo>
                <a:lnTo>
                  <a:pt x="253" y="163"/>
                </a:lnTo>
                <a:lnTo>
                  <a:pt x="0" y="47"/>
                </a:lnTo>
                <a:lnTo>
                  <a:pt x="197" y="0"/>
                </a:lnTo>
                <a:lnTo>
                  <a:pt x="249" y="25"/>
                </a:lnTo>
                <a:lnTo>
                  <a:pt x="343" y="0"/>
                </a:lnTo>
                <a:lnTo>
                  <a:pt x="343" y="68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21">
            <a:extLst>
              <a:ext uri="{FF2B5EF4-FFF2-40B4-BE49-F238E27FC236}">
                <a16:creationId xmlns="" xmlns:a16="http://schemas.microsoft.com/office/drawing/2014/main" id="{AF6003F3-3AB8-4CC3-B5EC-F7E3AF2273E1}"/>
              </a:ext>
            </a:extLst>
          </p:cNvPr>
          <p:cNvSpPr>
            <a:spLocks/>
          </p:cNvSpPr>
          <p:nvPr/>
        </p:nvSpPr>
        <p:spPr bwMode="auto">
          <a:xfrm>
            <a:off x="1320505" y="4389529"/>
            <a:ext cx="569813" cy="1158906"/>
          </a:xfrm>
          <a:custGeom>
            <a:avLst/>
            <a:gdLst>
              <a:gd name="T0" fmla="*/ 4 w 266"/>
              <a:gd name="T1" fmla="*/ 416 h 541"/>
              <a:gd name="T2" fmla="*/ 4 w 266"/>
              <a:gd name="T3" fmla="*/ 348 h 541"/>
              <a:gd name="T4" fmla="*/ 0 w 266"/>
              <a:gd name="T5" fmla="*/ 0 h 541"/>
              <a:gd name="T6" fmla="*/ 261 w 266"/>
              <a:gd name="T7" fmla="*/ 116 h 541"/>
              <a:gd name="T8" fmla="*/ 266 w 266"/>
              <a:gd name="T9" fmla="*/ 541 h 541"/>
              <a:gd name="T10" fmla="*/ 4 w 266"/>
              <a:gd name="T11" fmla="*/ 416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541">
                <a:moveTo>
                  <a:pt x="4" y="416"/>
                </a:moveTo>
                <a:lnTo>
                  <a:pt x="4" y="348"/>
                </a:lnTo>
                <a:lnTo>
                  <a:pt x="0" y="0"/>
                </a:lnTo>
                <a:lnTo>
                  <a:pt x="261" y="116"/>
                </a:lnTo>
                <a:lnTo>
                  <a:pt x="266" y="541"/>
                </a:lnTo>
                <a:lnTo>
                  <a:pt x="4" y="416"/>
                </a:lnTo>
                <a:close/>
              </a:path>
            </a:pathLst>
          </a:custGeom>
          <a:solidFill>
            <a:srgbClr val="EB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22">
            <a:extLst>
              <a:ext uri="{FF2B5EF4-FFF2-40B4-BE49-F238E27FC236}">
                <a16:creationId xmlns="" xmlns:a16="http://schemas.microsoft.com/office/drawing/2014/main" id="{CF8E066D-E0C4-4991-80DD-1A2CE2777EA4}"/>
              </a:ext>
            </a:extLst>
          </p:cNvPr>
          <p:cNvSpPr>
            <a:spLocks/>
          </p:cNvSpPr>
          <p:nvPr/>
        </p:nvSpPr>
        <p:spPr bwMode="auto">
          <a:xfrm>
            <a:off x="1099862" y="2986417"/>
            <a:ext cx="679064" cy="1017524"/>
          </a:xfrm>
          <a:custGeom>
            <a:avLst/>
            <a:gdLst>
              <a:gd name="T0" fmla="*/ 317 w 317"/>
              <a:gd name="T1" fmla="*/ 38 h 475"/>
              <a:gd name="T2" fmla="*/ 94 w 317"/>
              <a:gd name="T3" fmla="*/ 90 h 475"/>
              <a:gd name="T4" fmla="*/ 98 w 317"/>
              <a:gd name="T5" fmla="*/ 450 h 475"/>
              <a:gd name="T6" fmla="*/ 4 w 317"/>
              <a:gd name="T7" fmla="*/ 475 h 475"/>
              <a:gd name="T8" fmla="*/ 0 w 317"/>
              <a:gd name="T9" fmla="*/ 51 h 475"/>
              <a:gd name="T10" fmla="*/ 218 w 317"/>
              <a:gd name="T11" fmla="*/ 0 h 475"/>
              <a:gd name="T12" fmla="*/ 317 w 317"/>
              <a:gd name="T13" fmla="*/ 38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7" h="475">
                <a:moveTo>
                  <a:pt x="317" y="38"/>
                </a:moveTo>
                <a:lnTo>
                  <a:pt x="94" y="90"/>
                </a:lnTo>
                <a:lnTo>
                  <a:pt x="98" y="450"/>
                </a:lnTo>
                <a:lnTo>
                  <a:pt x="4" y="475"/>
                </a:lnTo>
                <a:lnTo>
                  <a:pt x="0" y="51"/>
                </a:lnTo>
                <a:lnTo>
                  <a:pt x="218" y="0"/>
                </a:lnTo>
                <a:lnTo>
                  <a:pt x="317" y="38"/>
                </a:lnTo>
                <a:close/>
              </a:path>
            </a:pathLst>
          </a:custGeom>
          <a:solidFill>
            <a:srgbClr val="A9C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23">
            <a:extLst>
              <a:ext uri="{FF2B5EF4-FFF2-40B4-BE49-F238E27FC236}">
                <a16:creationId xmlns="" xmlns:a16="http://schemas.microsoft.com/office/drawing/2014/main" id="{EBBED413-3C15-4963-A016-A3C208B21245}"/>
              </a:ext>
            </a:extLst>
          </p:cNvPr>
          <p:cNvSpPr>
            <a:spLocks/>
          </p:cNvSpPr>
          <p:nvPr/>
        </p:nvSpPr>
        <p:spPr bwMode="auto">
          <a:xfrm>
            <a:off x="1281946" y="1938903"/>
            <a:ext cx="589093" cy="1165332"/>
          </a:xfrm>
          <a:custGeom>
            <a:avLst/>
            <a:gdLst>
              <a:gd name="T0" fmla="*/ 275 w 275"/>
              <a:gd name="T1" fmla="*/ 544 h 544"/>
              <a:gd name="T2" fmla="*/ 232 w 275"/>
              <a:gd name="T3" fmla="*/ 527 h 544"/>
              <a:gd name="T4" fmla="*/ 133 w 275"/>
              <a:gd name="T5" fmla="*/ 489 h 544"/>
              <a:gd name="T6" fmla="*/ 9 w 275"/>
              <a:gd name="T7" fmla="*/ 437 h 544"/>
              <a:gd name="T8" fmla="*/ 9 w 275"/>
              <a:gd name="T9" fmla="*/ 377 h 544"/>
              <a:gd name="T10" fmla="*/ 0 w 275"/>
              <a:gd name="T11" fmla="*/ 0 h 544"/>
              <a:gd name="T12" fmla="*/ 271 w 275"/>
              <a:gd name="T13" fmla="*/ 98 h 544"/>
              <a:gd name="T14" fmla="*/ 275 w 275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5" h="544">
                <a:moveTo>
                  <a:pt x="275" y="544"/>
                </a:moveTo>
                <a:lnTo>
                  <a:pt x="232" y="527"/>
                </a:lnTo>
                <a:lnTo>
                  <a:pt x="133" y="489"/>
                </a:lnTo>
                <a:lnTo>
                  <a:pt x="9" y="437"/>
                </a:lnTo>
                <a:lnTo>
                  <a:pt x="9" y="377"/>
                </a:lnTo>
                <a:lnTo>
                  <a:pt x="0" y="0"/>
                </a:lnTo>
                <a:lnTo>
                  <a:pt x="271" y="98"/>
                </a:lnTo>
                <a:lnTo>
                  <a:pt x="275" y="544"/>
                </a:lnTo>
                <a:close/>
              </a:path>
            </a:pathLst>
          </a:custGeom>
          <a:solidFill>
            <a:srgbClr val="EB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4">
            <a:extLst>
              <a:ext uri="{FF2B5EF4-FFF2-40B4-BE49-F238E27FC236}">
                <a16:creationId xmlns="" xmlns:a16="http://schemas.microsoft.com/office/drawing/2014/main" id="{89B3C239-292B-41DF-A4C6-8948A207680A}"/>
              </a:ext>
            </a:extLst>
          </p:cNvPr>
          <p:cNvSpPr>
            <a:spLocks/>
          </p:cNvSpPr>
          <p:nvPr/>
        </p:nvSpPr>
        <p:spPr bwMode="auto">
          <a:xfrm>
            <a:off x="557898" y="2746495"/>
            <a:ext cx="1008956" cy="349172"/>
          </a:xfrm>
          <a:custGeom>
            <a:avLst/>
            <a:gdLst>
              <a:gd name="T0" fmla="*/ 347 w 471"/>
              <a:gd name="T1" fmla="*/ 60 h 163"/>
              <a:gd name="T2" fmla="*/ 471 w 471"/>
              <a:gd name="T3" fmla="*/ 112 h 163"/>
              <a:gd name="T4" fmla="*/ 253 w 471"/>
              <a:gd name="T5" fmla="*/ 163 h 163"/>
              <a:gd name="T6" fmla="*/ 0 w 471"/>
              <a:gd name="T7" fmla="*/ 56 h 163"/>
              <a:gd name="T8" fmla="*/ 218 w 471"/>
              <a:gd name="T9" fmla="*/ 9 h 163"/>
              <a:gd name="T10" fmla="*/ 248 w 471"/>
              <a:gd name="T11" fmla="*/ 22 h 163"/>
              <a:gd name="T12" fmla="*/ 347 w 471"/>
              <a:gd name="T13" fmla="*/ 0 h 163"/>
              <a:gd name="T14" fmla="*/ 347 w 471"/>
              <a:gd name="T15" fmla="*/ 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1" h="163">
                <a:moveTo>
                  <a:pt x="347" y="60"/>
                </a:moveTo>
                <a:lnTo>
                  <a:pt x="471" y="112"/>
                </a:lnTo>
                <a:lnTo>
                  <a:pt x="253" y="163"/>
                </a:lnTo>
                <a:lnTo>
                  <a:pt x="0" y="56"/>
                </a:lnTo>
                <a:lnTo>
                  <a:pt x="218" y="9"/>
                </a:lnTo>
                <a:lnTo>
                  <a:pt x="248" y="22"/>
                </a:lnTo>
                <a:lnTo>
                  <a:pt x="347" y="0"/>
                </a:lnTo>
                <a:lnTo>
                  <a:pt x="347" y="60"/>
                </a:lnTo>
                <a:close/>
              </a:path>
            </a:pathLst>
          </a:custGeom>
          <a:solidFill>
            <a:srgbClr val="CFDA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5">
            <a:extLst>
              <a:ext uri="{FF2B5EF4-FFF2-40B4-BE49-F238E27FC236}">
                <a16:creationId xmlns="" xmlns:a16="http://schemas.microsoft.com/office/drawing/2014/main" id="{9BBBB25E-6506-4797-9F16-C400B95833A1}"/>
              </a:ext>
            </a:extLst>
          </p:cNvPr>
          <p:cNvSpPr>
            <a:spLocks/>
          </p:cNvSpPr>
          <p:nvPr/>
        </p:nvSpPr>
        <p:spPr bwMode="auto">
          <a:xfrm>
            <a:off x="1117000" y="4188166"/>
            <a:ext cx="625509" cy="1000387"/>
          </a:xfrm>
          <a:custGeom>
            <a:avLst/>
            <a:gdLst>
              <a:gd name="T0" fmla="*/ 292 w 292"/>
              <a:gd name="T1" fmla="*/ 43 h 467"/>
              <a:gd name="T2" fmla="*/ 95 w 292"/>
              <a:gd name="T3" fmla="*/ 94 h 467"/>
              <a:gd name="T4" fmla="*/ 99 w 292"/>
              <a:gd name="T5" fmla="*/ 442 h 467"/>
              <a:gd name="T6" fmla="*/ 5 w 292"/>
              <a:gd name="T7" fmla="*/ 467 h 467"/>
              <a:gd name="T8" fmla="*/ 0 w 292"/>
              <a:gd name="T9" fmla="*/ 52 h 467"/>
              <a:gd name="T10" fmla="*/ 193 w 292"/>
              <a:gd name="T11" fmla="*/ 0 h 467"/>
              <a:gd name="T12" fmla="*/ 292 w 292"/>
              <a:gd name="T13" fmla="*/ 43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2" h="467">
                <a:moveTo>
                  <a:pt x="292" y="43"/>
                </a:moveTo>
                <a:lnTo>
                  <a:pt x="95" y="94"/>
                </a:lnTo>
                <a:lnTo>
                  <a:pt x="99" y="442"/>
                </a:lnTo>
                <a:lnTo>
                  <a:pt x="5" y="467"/>
                </a:lnTo>
                <a:lnTo>
                  <a:pt x="0" y="52"/>
                </a:lnTo>
                <a:lnTo>
                  <a:pt x="193" y="0"/>
                </a:lnTo>
                <a:lnTo>
                  <a:pt x="292" y="43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26">
            <a:extLst>
              <a:ext uri="{FF2B5EF4-FFF2-40B4-BE49-F238E27FC236}">
                <a16:creationId xmlns="" xmlns:a16="http://schemas.microsoft.com/office/drawing/2014/main" id="{CA2C61F4-976D-48C5-9491-50C5C3C7608F}"/>
              </a:ext>
            </a:extLst>
          </p:cNvPr>
          <p:cNvSpPr>
            <a:spLocks/>
          </p:cNvSpPr>
          <p:nvPr/>
        </p:nvSpPr>
        <p:spPr bwMode="auto">
          <a:xfrm>
            <a:off x="1281946" y="1388369"/>
            <a:ext cx="3354615" cy="760466"/>
          </a:xfrm>
          <a:custGeom>
            <a:avLst/>
            <a:gdLst>
              <a:gd name="T0" fmla="*/ 1566 w 1566"/>
              <a:gd name="T1" fmla="*/ 90 h 355"/>
              <a:gd name="T2" fmla="*/ 271 w 1566"/>
              <a:gd name="T3" fmla="*/ 355 h 355"/>
              <a:gd name="T4" fmla="*/ 0 w 1566"/>
              <a:gd name="T5" fmla="*/ 257 h 355"/>
              <a:gd name="T6" fmla="*/ 1197 w 1566"/>
              <a:gd name="T7" fmla="*/ 21 h 355"/>
              <a:gd name="T8" fmla="*/ 1296 w 1566"/>
              <a:gd name="T9" fmla="*/ 0 h 355"/>
              <a:gd name="T10" fmla="*/ 1566 w 1566"/>
              <a:gd name="T11" fmla="*/ 9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6" h="355">
                <a:moveTo>
                  <a:pt x="1566" y="90"/>
                </a:moveTo>
                <a:lnTo>
                  <a:pt x="271" y="355"/>
                </a:lnTo>
                <a:lnTo>
                  <a:pt x="0" y="257"/>
                </a:lnTo>
                <a:lnTo>
                  <a:pt x="1197" y="21"/>
                </a:lnTo>
                <a:lnTo>
                  <a:pt x="1296" y="0"/>
                </a:lnTo>
                <a:lnTo>
                  <a:pt x="1566" y="90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27">
            <a:extLst>
              <a:ext uri="{FF2B5EF4-FFF2-40B4-BE49-F238E27FC236}">
                <a16:creationId xmlns="" xmlns:a16="http://schemas.microsoft.com/office/drawing/2014/main" id="{67121EA4-AE51-456D-BBB5-C47B54A58249}"/>
              </a:ext>
            </a:extLst>
          </p:cNvPr>
          <p:cNvSpPr>
            <a:spLocks/>
          </p:cNvSpPr>
          <p:nvPr/>
        </p:nvSpPr>
        <p:spPr bwMode="auto">
          <a:xfrm>
            <a:off x="1080584" y="1324104"/>
            <a:ext cx="2765523" cy="1469518"/>
          </a:xfrm>
          <a:custGeom>
            <a:avLst/>
            <a:gdLst>
              <a:gd name="T0" fmla="*/ 1291 w 1291"/>
              <a:gd name="T1" fmla="*/ 51 h 686"/>
              <a:gd name="T2" fmla="*/ 94 w 1291"/>
              <a:gd name="T3" fmla="*/ 287 h 686"/>
              <a:gd name="T4" fmla="*/ 103 w 1291"/>
              <a:gd name="T5" fmla="*/ 664 h 686"/>
              <a:gd name="T6" fmla="*/ 4 w 1291"/>
              <a:gd name="T7" fmla="*/ 686 h 686"/>
              <a:gd name="T8" fmla="*/ 0 w 1291"/>
              <a:gd name="T9" fmla="*/ 248 h 686"/>
              <a:gd name="T10" fmla="*/ 1291 w 1291"/>
              <a:gd name="T11" fmla="*/ 0 h 686"/>
              <a:gd name="T12" fmla="*/ 1291 w 1291"/>
              <a:gd name="T13" fmla="*/ 5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1" h="686">
                <a:moveTo>
                  <a:pt x="1291" y="51"/>
                </a:moveTo>
                <a:lnTo>
                  <a:pt x="94" y="287"/>
                </a:lnTo>
                <a:lnTo>
                  <a:pt x="103" y="664"/>
                </a:lnTo>
                <a:lnTo>
                  <a:pt x="4" y="686"/>
                </a:lnTo>
                <a:lnTo>
                  <a:pt x="0" y="248"/>
                </a:lnTo>
                <a:lnTo>
                  <a:pt x="1291" y="0"/>
                </a:lnTo>
                <a:lnTo>
                  <a:pt x="1291" y="51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28">
            <a:extLst>
              <a:ext uri="{FF2B5EF4-FFF2-40B4-BE49-F238E27FC236}">
                <a16:creationId xmlns="" xmlns:a16="http://schemas.microsoft.com/office/drawing/2014/main" id="{C43669BC-ED7B-4E89-B160-5CED04C35A2F}"/>
              </a:ext>
            </a:extLst>
          </p:cNvPr>
          <p:cNvSpPr>
            <a:spLocks/>
          </p:cNvSpPr>
          <p:nvPr/>
        </p:nvSpPr>
        <p:spPr bwMode="auto">
          <a:xfrm>
            <a:off x="557898" y="2866456"/>
            <a:ext cx="550535" cy="1137485"/>
          </a:xfrm>
          <a:custGeom>
            <a:avLst/>
            <a:gdLst>
              <a:gd name="T0" fmla="*/ 257 w 257"/>
              <a:gd name="T1" fmla="*/ 531 h 531"/>
              <a:gd name="T2" fmla="*/ 205 w 257"/>
              <a:gd name="T3" fmla="*/ 506 h 531"/>
              <a:gd name="T4" fmla="*/ 8 w 257"/>
              <a:gd name="T5" fmla="*/ 420 h 531"/>
              <a:gd name="T6" fmla="*/ 0 w 257"/>
              <a:gd name="T7" fmla="*/ 0 h 531"/>
              <a:gd name="T8" fmla="*/ 253 w 257"/>
              <a:gd name="T9" fmla="*/ 107 h 531"/>
              <a:gd name="T10" fmla="*/ 257 w 257"/>
              <a:gd name="T11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" h="531">
                <a:moveTo>
                  <a:pt x="257" y="531"/>
                </a:moveTo>
                <a:lnTo>
                  <a:pt x="205" y="506"/>
                </a:lnTo>
                <a:lnTo>
                  <a:pt x="8" y="420"/>
                </a:lnTo>
                <a:lnTo>
                  <a:pt x="0" y="0"/>
                </a:lnTo>
                <a:lnTo>
                  <a:pt x="253" y="107"/>
                </a:lnTo>
                <a:lnTo>
                  <a:pt x="257" y="531"/>
                </a:lnTo>
                <a:close/>
              </a:path>
            </a:pathLst>
          </a:custGeom>
          <a:solidFill>
            <a:srgbClr val="F3F0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29">
            <a:extLst>
              <a:ext uri="{FF2B5EF4-FFF2-40B4-BE49-F238E27FC236}">
                <a16:creationId xmlns="" xmlns:a16="http://schemas.microsoft.com/office/drawing/2014/main" id="{9F3925EF-A456-4ECC-9EE3-4842905D2D05}"/>
              </a:ext>
            </a:extLst>
          </p:cNvPr>
          <p:cNvSpPr>
            <a:spLocks/>
          </p:cNvSpPr>
          <p:nvPr/>
        </p:nvSpPr>
        <p:spPr bwMode="auto">
          <a:xfrm>
            <a:off x="530049" y="1653996"/>
            <a:ext cx="559103" cy="1139626"/>
          </a:xfrm>
          <a:custGeom>
            <a:avLst/>
            <a:gdLst>
              <a:gd name="T0" fmla="*/ 261 w 261"/>
              <a:gd name="T1" fmla="*/ 532 h 532"/>
              <a:gd name="T2" fmla="*/ 231 w 261"/>
              <a:gd name="T3" fmla="*/ 519 h 532"/>
              <a:gd name="T4" fmla="*/ 8 w 261"/>
              <a:gd name="T5" fmla="*/ 429 h 532"/>
              <a:gd name="T6" fmla="*/ 0 w 261"/>
              <a:gd name="T7" fmla="*/ 0 h 532"/>
              <a:gd name="T8" fmla="*/ 257 w 261"/>
              <a:gd name="T9" fmla="*/ 94 h 532"/>
              <a:gd name="T10" fmla="*/ 261 w 261"/>
              <a:gd name="T11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" h="532">
                <a:moveTo>
                  <a:pt x="261" y="532"/>
                </a:moveTo>
                <a:lnTo>
                  <a:pt x="231" y="519"/>
                </a:lnTo>
                <a:lnTo>
                  <a:pt x="8" y="429"/>
                </a:lnTo>
                <a:lnTo>
                  <a:pt x="0" y="0"/>
                </a:lnTo>
                <a:lnTo>
                  <a:pt x="257" y="94"/>
                </a:lnTo>
                <a:lnTo>
                  <a:pt x="261" y="532"/>
                </a:lnTo>
                <a:close/>
              </a:path>
            </a:pathLst>
          </a:custGeom>
          <a:solidFill>
            <a:srgbClr val="EB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30">
            <a:extLst>
              <a:ext uri="{FF2B5EF4-FFF2-40B4-BE49-F238E27FC236}">
                <a16:creationId xmlns="" xmlns:a16="http://schemas.microsoft.com/office/drawing/2014/main" id="{3C38EC4C-77DD-45F7-8DD0-EF0107A95609}"/>
              </a:ext>
            </a:extLst>
          </p:cNvPr>
          <p:cNvSpPr>
            <a:spLocks/>
          </p:cNvSpPr>
          <p:nvPr/>
        </p:nvSpPr>
        <p:spPr bwMode="auto">
          <a:xfrm>
            <a:off x="575035" y="4051068"/>
            <a:ext cx="552676" cy="1137485"/>
          </a:xfrm>
          <a:custGeom>
            <a:avLst/>
            <a:gdLst>
              <a:gd name="T0" fmla="*/ 258 w 258"/>
              <a:gd name="T1" fmla="*/ 531 h 531"/>
              <a:gd name="T2" fmla="*/ 9 w 258"/>
              <a:gd name="T3" fmla="*/ 411 h 531"/>
              <a:gd name="T4" fmla="*/ 0 w 258"/>
              <a:gd name="T5" fmla="*/ 0 h 531"/>
              <a:gd name="T6" fmla="*/ 253 w 258"/>
              <a:gd name="T7" fmla="*/ 116 h 531"/>
              <a:gd name="T8" fmla="*/ 258 w 258"/>
              <a:gd name="T9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531">
                <a:moveTo>
                  <a:pt x="258" y="531"/>
                </a:moveTo>
                <a:lnTo>
                  <a:pt x="9" y="411"/>
                </a:lnTo>
                <a:lnTo>
                  <a:pt x="0" y="0"/>
                </a:lnTo>
                <a:lnTo>
                  <a:pt x="253" y="116"/>
                </a:lnTo>
                <a:lnTo>
                  <a:pt x="258" y="531"/>
                </a:lnTo>
                <a:close/>
              </a:path>
            </a:pathLst>
          </a:custGeom>
          <a:solidFill>
            <a:srgbClr val="EB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31">
            <a:extLst>
              <a:ext uri="{FF2B5EF4-FFF2-40B4-BE49-F238E27FC236}">
                <a16:creationId xmlns="" xmlns:a16="http://schemas.microsoft.com/office/drawing/2014/main" id="{A64B7080-60C3-4FB4-9543-263F9A93B4F0}"/>
              </a:ext>
            </a:extLst>
          </p:cNvPr>
          <p:cNvSpPr>
            <a:spLocks/>
          </p:cNvSpPr>
          <p:nvPr/>
        </p:nvSpPr>
        <p:spPr bwMode="auto">
          <a:xfrm>
            <a:off x="530049" y="1139879"/>
            <a:ext cx="3316057" cy="715480"/>
          </a:xfrm>
          <a:custGeom>
            <a:avLst/>
            <a:gdLst>
              <a:gd name="T0" fmla="*/ 1548 w 1548"/>
              <a:gd name="T1" fmla="*/ 86 h 334"/>
              <a:gd name="T2" fmla="*/ 257 w 1548"/>
              <a:gd name="T3" fmla="*/ 334 h 334"/>
              <a:gd name="T4" fmla="*/ 0 w 1548"/>
              <a:gd name="T5" fmla="*/ 240 h 334"/>
              <a:gd name="T6" fmla="*/ 1287 w 1548"/>
              <a:gd name="T7" fmla="*/ 0 h 334"/>
              <a:gd name="T8" fmla="*/ 1548 w 1548"/>
              <a:gd name="T9" fmla="*/ 86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8" h="334">
                <a:moveTo>
                  <a:pt x="1548" y="86"/>
                </a:moveTo>
                <a:lnTo>
                  <a:pt x="257" y="334"/>
                </a:lnTo>
                <a:lnTo>
                  <a:pt x="0" y="240"/>
                </a:lnTo>
                <a:lnTo>
                  <a:pt x="1287" y="0"/>
                </a:lnTo>
                <a:lnTo>
                  <a:pt x="1548" y="86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32">
            <a:extLst>
              <a:ext uri="{FF2B5EF4-FFF2-40B4-BE49-F238E27FC236}">
                <a16:creationId xmlns="" xmlns:a16="http://schemas.microsoft.com/office/drawing/2014/main" id="{D93516F8-1395-4F8F-943C-5C24F0531D7C}"/>
              </a:ext>
            </a:extLst>
          </p:cNvPr>
          <p:cNvSpPr>
            <a:spLocks/>
          </p:cNvSpPr>
          <p:nvPr/>
        </p:nvSpPr>
        <p:spPr bwMode="auto">
          <a:xfrm>
            <a:off x="2680773" y="3076387"/>
            <a:ext cx="2765523" cy="1625896"/>
          </a:xfrm>
          <a:custGeom>
            <a:avLst/>
            <a:gdLst>
              <a:gd name="T0" fmla="*/ 1278 w 1291"/>
              <a:gd name="T1" fmla="*/ 416 h 759"/>
              <a:gd name="T2" fmla="*/ 1076 w 1291"/>
              <a:gd name="T3" fmla="*/ 472 h 759"/>
              <a:gd name="T4" fmla="*/ 0 w 1291"/>
              <a:gd name="T5" fmla="*/ 759 h 759"/>
              <a:gd name="T6" fmla="*/ 0 w 1291"/>
              <a:gd name="T7" fmla="*/ 313 h 759"/>
              <a:gd name="T8" fmla="*/ 1291 w 1291"/>
              <a:gd name="T9" fmla="*/ 0 h 759"/>
              <a:gd name="T10" fmla="*/ 1278 w 1291"/>
              <a:gd name="T11" fmla="*/ 416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1" h="759">
                <a:moveTo>
                  <a:pt x="1278" y="416"/>
                </a:moveTo>
                <a:lnTo>
                  <a:pt x="1076" y="472"/>
                </a:lnTo>
                <a:lnTo>
                  <a:pt x="0" y="759"/>
                </a:lnTo>
                <a:lnTo>
                  <a:pt x="0" y="313"/>
                </a:lnTo>
                <a:lnTo>
                  <a:pt x="1291" y="0"/>
                </a:lnTo>
                <a:lnTo>
                  <a:pt x="1278" y="4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33">
            <a:extLst>
              <a:ext uri="{FF2B5EF4-FFF2-40B4-BE49-F238E27FC236}">
                <a16:creationId xmlns="" xmlns:a16="http://schemas.microsoft.com/office/drawing/2014/main" id="{76E4BD6D-F62F-4BA2-BF52-F4D211F06808}"/>
              </a:ext>
            </a:extLst>
          </p:cNvPr>
          <p:cNvSpPr>
            <a:spLocks/>
          </p:cNvSpPr>
          <p:nvPr/>
        </p:nvSpPr>
        <p:spPr bwMode="auto">
          <a:xfrm>
            <a:off x="2091681" y="3500534"/>
            <a:ext cx="589093" cy="1201750"/>
          </a:xfrm>
          <a:custGeom>
            <a:avLst/>
            <a:gdLst>
              <a:gd name="T0" fmla="*/ 275 w 275"/>
              <a:gd name="T1" fmla="*/ 115 h 561"/>
              <a:gd name="T2" fmla="*/ 275 w 275"/>
              <a:gd name="T3" fmla="*/ 561 h 561"/>
              <a:gd name="T4" fmla="*/ 197 w 275"/>
              <a:gd name="T5" fmla="*/ 527 h 561"/>
              <a:gd name="T6" fmla="*/ 99 w 275"/>
              <a:gd name="T7" fmla="*/ 480 h 561"/>
              <a:gd name="T8" fmla="*/ 0 w 275"/>
              <a:gd name="T9" fmla="*/ 437 h 561"/>
              <a:gd name="T10" fmla="*/ 0 w 275"/>
              <a:gd name="T11" fmla="*/ 368 h 561"/>
              <a:gd name="T12" fmla="*/ 0 w 275"/>
              <a:gd name="T13" fmla="*/ 0 h 561"/>
              <a:gd name="T14" fmla="*/ 275 w 275"/>
              <a:gd name="T15" fmla="*/ 115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5" h="561">
                <a:moveTo>
                  <a:pt x="275" y="115"/>
                </a:moveTo>
                <a:lnTo>
                  <a:pt x="275" y="561"/>
                </a:lnTo>
                <a:lnTo>
                  <a:pt x="197" y="527"/>
                </a:lnTo>
                <a:lnTo>
                  <a:pt x="99" y="480"/>
                </a:lnTo>
                <a:lnTo>
                  <a:pt x="0" y="437"/>
                </a:lnTo>
                <a:lnTo>
                  <a:pt x="0" y="368"/>
                </a:lnTo>
                <a:lnTo>
                  <a:pt x="0" y="0"/>
                </a:lnTo>
                <a:lnTo>
                  <a:pt x="275" y="1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isometricLeftDown">
                <a:rot lat="1800000" lon="2400000" rev="0"/>
              </a:camera>
              <a:lightRig rig="threePt" dir="t"/>
            </a:scene3d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Bahnschrift Light" panose="020B0502040204020203" pitchFamily="34" charset="0"/>
              </a:rPr>
              <a:t>02</a:t>
            </a:r>
          </a:p>
        </p:txBody>
      </p:sp>
      <p:sp>
        <p:nvSpPr>
          <p:cNvPr id="73" name="Freeform 34">
            <a:extLst>
              <a:ext uri="{FF2B5EF4-FFF2-40B4-BE49-F238E27FC236}">
                <a16:creationId xmlns="" xmlns:a16="http://schemas.microsoft.com/office/drawing/2014/main" id="{10087CCE-7ABF-4B18-932B-63952A826899}"/>
              </a:ext>
            </a:extLst>
          </p:cNvPr>
          <p:cNvSpPr>
            <a:spLocks/>
          </p:cNvSpPr>
          <p:nvPr/>
        </p:nvSpPr>
        <p:spPr bwMode="auto">
          <a:xfrm>
            <a:off x="1320505" y="4280278"/>
            <a:ext cx="983250" cy="357741"/>
          </a:xfrm>
          <a:custGeom>
            <a:avLst/>
            <a:gdLst>
              <a:gd name="T0" fmla="*/ 360 w 459"/>
              <a:gd name="T1" fmla="*/ 73 h 167"/>
              <a:gd name="T2" fmla="*/ 459 w 459"/>
              <a:gd name="T3" fmla="*/ 116 h 167"/>
              <a:gd name="T4" fmla="*/ 261 w 459"/>
              <a:gd name="T5" fmla="*/ 167 h 167"/>
              <a:gd name="T6" fmla="*/ 0 w 459"/>
              <a:gd name="T7" fmla="*/ 51 h 167"/>
              <a:gd name="T8" fmla="*/ 197 w 459"/>
              <a:gd name="T9" fmla="*/ 0 h 167"/>
              <a:gd name="T10" fmla="*/ 261 w 459"/>
              <a:gd name="T11" fmla="*/ 30 h 167"/>
              <a:gd name="T12" fmla="*/ 360 w 459"/>
              <a:gd name="T13" fmla="*/ 4 h 167"/>
              <a:gd name="T14" fmla="*/ 360 w 459"/>
              <a:gd name="T15" fmla="*/ 7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9" h="167">
                <a:moveTo>
                  <a:pt x="360" y="73"/>
                </a:moveTo>
                <a:lnTo>
                  <a:pt x="459" y="116"/>
                </a:lnTo>
                <a:lnTo>
                  <a:pt x="261" y="167"/>
                </a:lnTo>
                <a:lnTo>
                  <a:pt x="0" y="51"/>
                </a:lnTo>
                <a:lnTo>
                  <a:pt x="197" y="0"/>
                </a:lnTo>
                <a:lnTo>
                  <a:pt x="261" y="30"/>
                </a:lnTo>
                <a:lnTo>
                  <a:pt x="360" y="4"/>
                </a:lnTo>
                <a:lnTo>
                  <a:pt x="360" y="73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35">
            <a:extLst>
              <a:ext uri="{FF2B5EF4-FFF2-40B4-BE49-F238E27FC236}">
                <a16:creationId xmlns="" xmlns:a16="http://schemas.microsoft.com/office/drawing/2014/main" id="{3CCDAA02-34B5-4CAC-AF72-35100EA61378}"/>
              </a:ext>
            </a:extLst>
          </p:cNvPr>
          <p:cNvSpPr>
            <a:spLocks/>
          </p:cNvSpPr>
          <p:nvPr/>
        </p:nvSpPr>
        <p:spPr bwMode="auto">
          <a:xfrm>
            <a:off x="1879607" y="4528768"/>
            <a:ext cx="634078" cy="1019666"/>
          </a:xfrm>
          <a:custGeom>
            <a:avLst/>
            <a:gdLst>
              <a:gd name="T0" fmla="*/ 198 w 296"/>
              <a:gd name="T1" fmla="*/ 0 h 476"/>
              <a:gd name="T2" fmla="*/ 296 w 296"/>
              <a:gd name="T3" fmla="*/ 47 h 476"/>
              <a:gd name="T4" fmla="*/ 99 w 296"/>
              <a:gd name="T5" fmla="*/ 98 h 476"/>
              <a:gd name="T6" fmla="*/ 103 w 296"/>
              <a:gd name="T7" fmla="*/ 450 h 476"/>
              <a:gd name="T8" fmla="*/ 5 w 296"/>
              <a:gd name="T9" fmla="*/ 476 h 476"/>
              <a:gd name="T10" fmla="*/ 0 w 296"/>
              <a:gd name="T11" fmla="*/ 51 h 476"/>
              <a:gd name="T12" fmla="*/ 198 w 296"/>
              <a:gd name="T13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6" h="476">
                <a:moveTo>
                  <a:pt x="198" y="0"/>
                </a:moveTo>
                <a:lnTo>
                  <a:pt x="296" y="47"/>
                </a:lnTo>
                <a:lnTo>
                  <a:pt x="99" y="98"/>
                </a:lnTo>
                <a:lnTo>
                  <a:pt x="103" y="450"/>
                </a:lnTo>
                <a:lnTo>
                  <a:pt x="5" y="476"/>
                </a:lnTo>
                <a:lnTo>
                  <a:pt x="0" y="51"/>
                </a:lnTo>
                <a:lnTo>
                  <a:pt x="198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36">
            <a:extLst>
              <a:ext uri="{FF2B5EF4-FFF2-40B4-BE49-F238E27FC236}">
                <a16:creationId xmlns="" xmlns:a16="http://schemas.microsoft.com/office/drawing/2014/main" id="{6B3D4E20-D445-4502-8EC0-DC4573579295}"/>
              </a:ext>
            </a:extLst>
          </p:cNvPr>
          <p:cNvSpPr>
            <a:spLocks/>
          </p:cNvSpPr>
          <p:nvPr/>
        </p:nvSpPr>
        <p:spPr bwMode="auto">
          <a:xfrm>
            <a:off x="2091681" y="4087484"/>
            <a:ext cx="3318199" cy="918985"/>
          </a:xfrm>
          <a:custGeom>
            <a:avLst/>
            <a:gdLst>
              <a:gd name="T0" fmla="*/ 197 w 1549"/>
              <a:gd name="T1" fmla="*/ 253 h 429"/>
              <a:gd name="T2" fmla="*/ 275 w 1549"/>
              <a:gd name="T3" fmla="*/ 287 h 429"/>
              <a:gd name="T4" fmla="*/ 1351 w 1549"/>
              <a:gd name="T5" fmla="*/ 0 h 429"/>
              <a:gd name="T6" fmla="*/ 1549 w 1549"/>
              <a:gd name="T7" fmla="*/ 77 h 429"/>
              <a:gd name="T8" fmla="*/ 275 w 1549"/>
              <a:gd name="T9" fmla="*/ 429 h 429"/>
              <a:gd name="T10" fmla="*/ 0 w 1549"/>
              <a:gd name="T11" fmla="*/ 304 h 429"/>
              <a:gd name="T12" fmla="*/ 197 w 1549"/>
              <a:gd name="T13" fmla="*/ 253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9" h="429">
                <a:moveTo>
                  <a:pt x="197" y="253"/>
                </a:moveTo>
                <a:lnTo>
                  <a:pt x="275" y="287"/>
                </a:lnTo>
                <a:lnTo>
                  <a:pt x="1351" y="0"/>
                </a:lnTo>
                <a:lnTo>
                  <a:pt x="1549" y="77"/>
                </a:lnTo>
                <a:lnTo>
                  <a:pt x="275" y="429"/>
                </a:lnTo>
                <a:lnTo>
                  <a:pt x="0" y="304"/>
                </a:lnTo>
                <a:lnTo>
                  <a:pt x="197" y="253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37">
            <a:extLst>
              <a:ext uri="{FF2B5EF4-FFF2-40B4-BE49-F238E27FC236}">
                <a16:creationId xmlns="" xmlns:a16="http://schemas.microsoft.com/office/drawing/2014/main" id="{59AE2CC5-65D0-4E8E-806A-1D8FD573875A}"/>
              </a:ext>
            </a:extLst>
          </p:cNvPr>
          <p:cNvSpPr>
            <a:spLocks/>
          </p:cNvSpPr>
          <p:nvPr/>
        </p:nvSpPr>
        <p:spPr bwMode="auto">
          <a:xfrm>
            <a:off x="2091681" y="2894305"/>
            <a:ext cx="3354615" cy="852578"/>
          </a:xfrm>
          <a:custGeom>
            <a:avLst/>
            <a:gdLst>
              <a:gd name="T0" fmla="*/ 1566 w 1566"/>
              <a:gd name="T1" fmla="*/ 85 h 398"/>
              <a:gd name="T2" fmla="*/ 275 w 1566"/>
              <a:gd name="T3" fmla="*/ 398 h 398"/>
              <a:gd name="T4" fmla="*/ 0 w 1566"/>
              <a:gd name="T5" fmla="*/ 283 h 398"/>
              <a:gd name="T6" fmla="*/ 223 w 1566"/>
              <a:gd name="T7" fmla="*/ 231 h 398"/>
              <a:gd name="T8" fmla="*/ 275 w 1566"/>
              <a:gd name="T9" fmla="*/ 253 h 398"/>
              <a:gd name="T10" fmla="*/ 1339 w 1566"/>
              <a:gd name="T11" fmla="*/ 0 h 398"/>
              <a:gd name="T12" fmla="*/ 1566 w 1566"/>
              <a:gd name="T13" fmla="*/ 85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6" h="398">
                <a:moveTo>
                  <a:pt x="1566" y="85"/>
                </a:moveTo>
                <a:lnTo>
                  <a:pt x="275" y="398"/>
                </a:lnTo>
                <a:lnTo>
                  <a:pt x="0" y="283"/>
                </a:lnTo>
                <a:lnTo>
                  <a:pt x="223" y="231"/>
                </a:lnTo>
                <a:lnTo>
                  <a:pt x="275" y="253"/>
                </a:lnTo>
                <a:lnTo>
                  <a:pt x="1339" y="0"/>
                </a:lnTo>
                <a:lnTo>
                  <a:pt x="1566" y="85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38">
            <a:extLst>
              <a:ext uri="{FF2B5EF4-FFF2-40B4-BE49-F238E27FC236}">
                <a16:creationId xmlns="" xmlns:a16="http://schemas.microsoft.com/office/drawing/2014/main" id="{8F6AFB2B-6871-4395-BF10-45B90E3BCED0}"/>
              </a:ext>
            </a:extLst>
          </p:cNvPr>
          <p:cNvSpPr>
            <a:spLocks/>
          </p:cNvSpPr>
          <p:nvPr/>
        </p:nvSpPr>
        <p:spPr bwMode="auto">
          <a:xfrm>
            <a:off x="2091681" y="4738699"/>
            <a:ext cx="589093" cy="1195322"/>
          </a:xfrm>
          <a:custGeom>
            <a:avLst/>
            <a:gdLst>
              <a:gd name="T0" fmla="*/ 4 w 275"/>
              <a:gd name="T1" fmla="*/ 425 h 558"/>
              <a:gd name="T2" fmla="*/ 4 w 275"/>
              <a:gd name="T3" fmla="*/ 352 h 558"/>
              <a:gd name="T4" fmla="*/ 0 w 275"/>
              <a:gd name="T5" fmla="*/ 0 h 558"/>
              <a:gd name="T6" fmla="*/ 275 w 275"/>
              <a:gd name="T7" fmla="*/ 125 h 558"/>
              <a:gd name="T8" fmla="*/ 275 w 275"/>
              <a:gd name="T9" fmla="*/ 558 h 558"/>
              <a:gd name="T10" fmla="*/ 4 w 275"/>
              <a:gd name="T11" fmla="*/ 425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5" h="558">
                <a:moveTo>
                  <a:pt x="4" y="425"/>
                </a:moveTo>
                <a:lnTo>
                  <a:pt x="4" y="352"/>
                </a:lnTo>
                <a:lnTo>
                  <a:pt x="0" y="0"/>
                </a:lnTo>
                <a:lnTo>
                  <a:pt x="275" y="125"/>
                </a:lnTo>
                <a:lnTo>
                  <a:pt x="275" y="558"/>
                </a:lnTo>
                <a:lnTo>
                  <a:pt x="4" y="4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isometricLeftDown">
                <a:rot lat="1800000" lon="2400000" rev="0"/>
              </a:camera>
              <a:lightRig rig="threePt" dir="t"/>
            </a:scene3d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Bahnschrift Light" panose="020B0502040204020203" pitchFamily="34" charset="0"/>
              </a:rPr>
              <a:t>03</a:t>
            </a:r>
          </a:p>
        </p:txBody>
      </p:sp>
      <p:sp>
        <p:nvSpPr>
          <p:cNvPr id="83" name="Freeform 39">
            <a:extLst>
              <a:ext uri="{FF2B5EF4-FFF2-40B4-BE49-F238E27FC236}">
                <a16:creationId xmlns="" xmlns:a16="http://schemas.microsoft.com/office/drawing/2014/main" id="{CD064A0D-6A98-4E09-A786-AB5B711626CC}"/>
              </a:ext>
            </a:extLst>
          </p:cNvPr>
          <p:cNvSpPr>
            <a:spLocks/>
          </p:cNvSpPr>
          <p:nvPr/>
        </p:nvSpPr>
        <p:spPr bwMode="auto">
          <a:xfrm>
            <a:off x="1871038" y="3297030"/>
            <a:ext cx="698343" cy="1047514"/>
          </a:xfrm>
          <a:custGeom>
            <a:avLst/>
            <a:gdLst>
              <a:gd name="T0" fmla="*/ 326 w 326"/>
              <a:gd name="T1" fmla="*/ 43 h 489"/>
              <a:gd name="T2" fmla="*/ 103 w 326"/>
              <a:gd name="T3" fmla="*/ 95 h 489"/>
              <a:gd name="T4" fmla="*/ 103 w 326"/>
              <a:gd name="T5" fmla="*/ 463 h 489"/>
              <a:gd name="T6" fmla="*/ 4 w 326"/>
              <a:gd name="T7" fmla="*/ 489 h 489"/>
              <a:gd name="T8" fmla="*/ 0 w 326"/>
              <a:gd name="T9" fmla="*/ 56 h 489"/>
              <a:gd name="T10" fmla="*/ 223 w 326"/>
              <a:gd name="T11" fmla="*/ 0 h 489"/>
              <a:gd name="T12" fmla="*/ 326 w 326"/>
              <a:gd name="T13" fmla="*/ 4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6" h="489">
                <a:moveTo>
                  <a:pt x="326" y="43"/>
                </a:moveTo>
                <a:lnTo>
                  <a:pt x="103" y="95"/>
                </a:lnTo>
                <a:lnTo>
                  <a:pt x="103" y="463"/>
                </a:lnTo>
                <a:lnTo>
                  <a:pt x="4" y="489"/>
                </a:lnTo>
                <a:lnTo>
                  <a:pt x="0" y="56"/>
                </a:lnTo>
                <a:lnTo>
                  <a:pt x="223" y="0"/>
                </a:lnTo>
                <a:lnTo>
                  <a:pt x="326" y="43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40">
            <a:extLst>
              <a:ext uri="{FF2B5EF4-FFF2-40B4-BE49-F238E27FC236}">
                <a16:creationId xmlns="" xmlns:a16="http://schemas.microsoft.com/office/drawing/2014/main" id="{EA113BF6-B232-44C3-8ACF-5E3615161CBE}"/>
              </a:ext>
            </a:extLst>
          </p:cNvPr>
          <p:cNvSpPr>
            <a:spLocks/>
          </p:cNvSpPr>
          <p:nvPr/>
        </p:nvSpPr>
        <p:spPr bwMode="auto">
          <a:xfrm>
            <a:off x="2680773" y="4252431"/>
            <a:ext cx="2729106" cy="1681592"/>
          </a:xfrm>
          <a:custGeom>
            <a:avLst/>
            <a:gdLst>
              <a:gd name="T0" fmla="*/ 1265 w 1274"/>
              <a:gd name="T1" fmla="*/ 412 h 785"/>
              <a:gd name="T2" fmla="*/ 0 w 1274"/>
              <a:gd name="T3" fmla="*/ 785 h 785"/>
              <a:gd name="T4" fmla="*/ 0 w 1274"/>
              <a:gd name="T5" fmla="*/ 352 h 785"/>
              <a:gd name="T6" fmla="*/ 1274 w 1274"/>
              <a:gd name="T7" fmla="*/ 0 h 785"/>
              <a:gd name="T8" fmla="*/ 1265 w 1274"/>
              <a:gd name="T9" fmla="*/ 4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785">
                <a:moveTo>
                  <a:pt x="1265" y="412"/>
                </a:moveTo>
                <a:lnTo>
                  <a:pt x="0" y="785"/>
                </a:lnTo>
                <a:lnTo>
                  <a:pt x="0" y="352"/>
                </a:lnTo>
                <a:lnTo>
                  <a:pt x="1274" y="0"/>
                </a:lnTo>
                <a:lnTo>
                  <a:pt x="1265" y="412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41">
            <a:extLst>
              <a:ext uri="{FF2B5EF4-FFF2-40B4-BE49-F238E27FC236}">
                <a16:creationId xmlns="" xmlns:a16="http://schemas.microsoft.com/office/drawing/2014/main" id="{1AB4C16B-F23C-4369-A9ED-69BD26FF2BD6}"/>
              </a:ext>
            </a:extLst>
          </p:cNvPr>
          <p:cNvSpPr>
            <a:spLocks/>
          </p:cNvSpPr>
          <p:nvPr/>
        </p:nvSpPr>
        <p:spPr bwMode="auto">
          <a:xfrm>
            <a:off x="2083112" y="2232378"/>
            <a:ext cx="597662" cy="1203891"/>
          </a:xfrm>
          <a:custGeom>
            <a:avLst/>
            <a:gdLst>
              <a:gd name="T0" fmla="*/ 279 w 279"/>
              <a:gd name="T1" fmla="*/ 562 h 562"/>
              <a:gd name="T2" fmla="*/ 227 w 279"/>
              <a:gd name="T3" fmla="*/ 540 h 562"/>
              <a:gd name="T4" fmla="*/ 124 w 279"/>
              <a:gd name="T5" fmla="*/ 497 h 562"/>
              <a:gd name="T6" fmla="*/ 0 w 279"/>
              <a:gd name="T7" fmla="*/ 450 h 562"/>
              <a:gd name="T8" fmla="*/ 0 w 279"/>
              <a:gd name="T9" fmla="*/ 386 h 562"/>
              <a:gd name="T10" fmla="*/ 0 w 279"/>
              <a:gd name="T11" fmla="*/ 0 h 562"/>
              <a:gd name="T12" fmla="*/ 279 w 279"/>
              <a:gd name="T13" fmla="*/ 107 h 562"/>
              <a:gd name="T14" fmla="*/ 279 w 279"/>
              <a:gd name="T15" fmla="*/ 562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9" h="562">
                <a:moveTo>
                  <a:pt x="279" y="562"/>
                </a:moveTo>
                <a:lnTo>
                  <a:pt x="227" y="540"/>
                </a:lnTo>
                <a:lnTo>
                  <a:pt x="124" y="497"/>
                </a:lnTo>
                <a:lnTo>
                  <a:pt x="0" y="450"/>
                </a:lnTo>
                <a:lnTo>
                  <a:pt x="0" y="386"/>
                </a:lnTo>
                <a:lnTo>
                  <a:pt x="0" y="0"/>
                </a:lnTo>
                <a:lnTo>
                  <a:pt x="279" y="107"/>
                </a:lnTo>
                <a:lnTo>
                  <a:pt x="279" y="5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isometricLeftDown">
                <a:rot lat="1800000" lon="2400000" rev="0"/>
              </a:camera>
              <a:lightRig rig="threePt" dir="t"/>
            </a:scene3d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Bahnschrift Light" panose="020B0502040204020203" pitchFamily="34" charset="0"/>
              </a:rPr>
              <a:t>01</a:t>
            </a:r>
          </a:p>
        </p:txBody>
      </p:sp>
      <p:sp>
        <p:nvSpPr>
          <p:cNvPr id="88" name="Freeform 42">
            <a:extLst>
              <a:ext uri="{FF2B5EF4-FFF2-40B4-BE49-F238E27FC236}">
                <a16:creationId xmlns="" xmlns:a16="http://schemas.microsoft.com/office/drawing/2014/main" id="{1E964BDF-342E-4A28-AE30-B74E0239E93A}"/>
              </a:ext>
            </a:extLst>
          </p:cNvPr>
          <p:cNvSpPr>
            <a:spLocks/>
          </p:cNvSpPr>
          <p:nvPr/>
        </p:nvSpPr>
        <p:spPr bwMode="auto">
          <a:xfrm>
            <a:off x="1301225" y="3059250"/>
            <a:ext cx="1047515" cy="357741"/>
          </a:xfrm>
          <a:custGeom>
            <a:avLst/>
            <a:gdLst>
              <a:gd name="T0" fmla="*/ 365 w 489"/>
              <a:gd name="T1" fmla="*/ 64 h 167"/>
              <a:gd name="T2" fmla="*/ 489 w 489"/>
              <a:gd name="T3" fmla="*/ 111 h 167"/>
              <a:gd name="T4" fmla="*/ 266 w 489"/>
              <a:gd name="T5" fmla="*/ 167 h 167"/>
              <a:gd name="T6" fmla="*/ 0 w 489"/>
              <a:gd name="T7" fmla="*/ 56 h 167"/>
              <a:gd name="T8" fmla="*/ 223 w 489"/>
              <a:gd name="T9" fmla="*/ 4 h 167"/>
              <a:gd name="T10" fmla="*/ 266 w 489"/>
              <a:gd name="T11" fmla="*/ 21 h 167"/>
              <a:gd name="T12" fmla="*/ 365 w 489"/>
              <a:gd name="T13" fmla="*/ 0 h 167"/>
              <a:gd name="T14" fmla="*/ 365 w 489"/>
              <a:gd name="T15" fmla="*/ 6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9" h="167">
                <a:moveTo>
                  <a:pt x="365" y="64"/>
                </a:moveTo>
                <a:lnTo>
                  <a:pt x="489" y="111"/>
                </a:lnTo>
                <a:lnTo>
                  <a:pt x="266" y="167"/>
                </a:lnTo>
                <a:lnTo>
                  <a:pt x="0" y="56"/>
                </a:lnTo>
                <a:lnTo>
                  <a:pt x="223" y="4"/>
                </a:lnTo>
                <a:lnTo>
                  <a:pt x="266" y="21"/>
                </a:lnTo>
                <a:lnTo>
                  <a:pt x="365" y="0"/>
                </a:lnTo>
                <a:lnTo>
                  <a:pt x="365" y="64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43">
            <a:extLst>
              <a:ext uri="{FF2B5EF4-FFF2-40B4-BE49-F238E27FC236}">
                <a16:creationId xmlns="" xmlns:a16="http://schemas.microsoft.com/office/drawing/2014/main" id="{0C07FD82-2226-42BA-8346-FB5E434BEEF4}"/>
              </a:ext>
            </a:extLst>
          </p:cNvPr>
          <p:cNvSpPr>
            <a:spLocks/>
          </p:cNvSpPr>
          <p:nvPr/>
        </p:nvSpPr>
        <p:spPr bwMode="auto">
          <a:xfrm>
            <a:off x="2679093" y="1866070"/>
            <a:ext cx="2793371" cy="1570200"/>
          </a:xfrm>
          <a:custGeom>
            <a:avLst/>
            <a:gdLst>
              <a:gd name="T0" fmla="*/ 1295 w 1304"/>
              <a:gd name="T1" fmla="*/ 424 h 733"/>
              <a:gd name="T2" fmla="*/ 1064 w 1304"/>
              <a:gd name="T3" fmla="*/ 480 h 733"/>
              <a:gd name="T4" fmla="*/ 0 w 1304"/>
              <a:gd name="T5" fmla="*/ 733 h 733"/>
              <a:gd name="T6" fmla="*/ 0 w 1304"/>
              <a:gd name="T7" fmla="*/ 278 h 733"/>
              <a:gd name="T8" fmla="*/ 1304 w 1304"/>
              <a:gd name="T9" fmla="*/ 0 h 733"/>
              <a:gd name="T10" fmla="*/ 1295 w 1304"/>
              <a:gd name="T11" fmla="*/ 424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4" h="733">
                <a:moveTo>
                  <a:pt x="1295" y="424"/>
                </a:moveTo>
                <a:lnTo>
                  <a:pt x="1064" y="480"/>
                </a:lnTo>
                <a:lnTo>
                  <a:pt x="0" y="733"/>
                </a:lnTo>
                <a:lnTo>
                  <a:pt x="0" y="278"/>
                </a:lnTo>
                <a:lnTo>
                  <a:pt x="1304" y="0"/>
                </a:lnTo>
                <a:lnTo>
                  <a:pt x="1295" y="42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Freeform 44">
            <a:extLst>
              <a:ext uri="{FF2B5EF4-FFF2-40B4-BE49-F238E27FC236}">
                <a16:creationId xmlns="" xmlns:a16="http://schemas.microsoft.com/office/drawing/2014/main" id="{31ED3F30-79C0-46E8-9717-488BEF2AB9BA}"/>
              </a:ext>
            </a:extLst>
          </p:cNvPr>
          <p:cNvSpPr>
            <a:spLocks/>
          </p:cNvSpPr>
          <p:nvPr/>
        </p:nvSpPr>
        <p:spPr bwMode="auto">
          <a:xfrm>
            <a:off x="2083112" y="1662565"/>
            <a:ext cx="3391033" cy="799024"/>
          </a:xfrm>
          <a:custGeom>
            <a:avLst/>
            <a:gdLst>
              <a:gd name="T0" fmla="*/ 1583 w 1583"/>
              <a:gd name="T1" fmla="*/ 95 h 373"/>
              <a:gd name="T2" fmla="*/ 279 w 1583"/>
              <a:gd name="T3" fmla="*/ 373 h 373"/>
              <a:gd name="T4" fmla="*/ 0 w 1583"/>
              <a:gd name="T5" fmla="*/ 266 h 373"/>
              <a:gd name="T6" fmla="*/ 1192 w 1583"/>
              <a:gd name="T7" fmla="*/ 22 h 373"/>
              <a:gd name="T8" fmla="*/ 1300 w 1583"/>
              <a:gd name="T9" fmla="*/ 0 h 373"/>
              <a:gd name="T10" fmla="*/ 1583 w 1583"/>
              <a:gd name="T11" fmla="*/ 9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3" h="373">
                <a:moveTo>
                  <a:pt x="1583" y="95"/>
                </a:moveTo>
                <a:lnTo>
                  <a:pt x="279" y="373"/>
                </a:lnTo>
                <a:lnTo>
                  <a:pt x="0" y="266"/>
                </a:lnTo>
                <a:lnTo>
                  <a:pt x="1192" y="22"/>
                </a:lnTo>
                <a:lnTo>
                  <a:pt x="1300" y="0"/>
                </a:lnTo>
                <a:lnTo>
                  <a:pt x="1583" y="95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45">
            <a:extLst>
              <a:ext uri="{FF2B5EF4-FFF2-40B4-BE49-F238E27FC236}">
                <a16:creationId xmlns="" xmlns:a16="http://schemas.microsoft.com/office/drawing/2014/main" id="{25FA596D-F68B-4FAF-8931-F87B94489158}"/>
              </a:ext>
            </a:extLst>
          </p:cNvPr>
          <p:cNvSpPr>
            <a:spLocks/>
          </p:cNvSpPr>
          <p:nvPr/>
        </p:nvSpPr>
        <p:spPr bwMode="auto">
          <a:xfrm>
            <a:off x="1862470" y="1581163"/>
            <a:ext cx="2774092" cy="1523073"/>
          </a:xfrm>
          <a:custGeom>
            <a:avLst/>
            <a:gdLst>
              <a:gd name="T0" fmla="*/ 1295 w 1295"/>
              <a:gd name="T1" fmla="*/ 60 h 711"/>
              <a:gd name="T2" fmla="*/ 103 w 1295"/>
              <a:gd name="T3" fmla="*/ 304 h 711"/>
              <a:gd name="T4" fmla="*/ 103 w 1295"/>
              <a:gd name="T5" fmla="*/ 690 h 711"/>
              <a:gd name="T6" fmla="*/ 4 w 1295"/>
              <a:gd name="T7" fmla="*/ 711 h 711"/>
              <a:gd name="T8" fmla="*/ 0 w 1295"/>
              <a:gd name="T9" fmla="*/ 265 h 711"/>
              <a:gd name="T10" fmla="*/ 1295 w 1295"/>
              <a:gd name="T11" fmla="*/ 0 h 711"/>
              <a:gd name="T12" fmla="*/ 1295 w 1295"/>
              <a:gd name="T13" fmla="*/ 6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5" h="711">
                <a:moveTo>
                  <a:pt x="1295" y="60"/>
                </a:moveTo>
                <a:lnTo>
                  <a:pt x="103" y="304"/>
                </a:lnTo>
                <a:lnTo>
                  <a:pt x="103" y="690"/>
                </a:lnTo>
                <a:lnTo>
                  <a:pt x="4" y="711"/>
                </a:lnTo>
                <a:lnTo>
                  <a:pt x="0" y="265"/>
                </a:lnTo>
                <a:lnTo>
                  <a:pt x="1295" y="0"/>
                </a:lnTo>
                <a:lnTo>
                  <a:pt x="1295" y="6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46">
            <a:extLst>
              <a:ext uri="{FF2B5EF4-FFF2-40B4-BE49-F238E27FC236}">
                <a16:creationId xmlns="" xmlns:a16="http://schemas.microsoft.com/office/drawing/2014/main" id="{E8E87958-4EEF-4B3F-A6F0-01D012144E3D}"/>
              </a:ext>
            </a:extLst>
          </p:cNvPr>
          <p:cNvSpPr>
            <a:spLocks/>
          </p:cNvSpPr>
          <p:nvPr/>
        </p:nvSpPr>
        <p:spPr bwMode="auto">
          <a:xfrm>
            <a:off x="1301225" y="3179210"/>
            <a:ext cx="578382" cy="1165332"/>
          </a:xfrm>
          <a:custGeom>
            <a:avLst/>
            <a:gdLst>
              <a:gd name="T0" fmla="*/ 270 w 270"/>
              <a:gd name="T1" fmla="*/ 544 h 544"/>
              <a:gd name="T2" fmla="*/ 206 w 270"/>
              <a:gd name="T3" fmla="*/ 514 h 544"/>
              <a:gd name="T4" fmla="*/ 107 w 270"/>
              <a:gd name="T5" fmla="*/ 471 h 544"/>
              <a:gd name="T6" fmla="*/ 4 w 270"/>
              <a:gd name="T7" fmla="*/ 428 h 544"/>
              <a:gd name="T8" fmla="*/ 4 w 270"/>
              <a:gd name="T9" fmla="*/ 360 h 544"/>
              <a:gd name="T10" fmla="*/ 0 w 270"/>
              <a:gd name="T11" fmla="*/ 0 h 544"/>
              <a:gd name="T12" fmla="*/ 266 w 270"/>
              <a:gd name="T13" fmla="*/ 111 h 544"/>
              <a:gd name="T14" fmla="*/ 270 w 270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0" h="544">
                <a:moveTo>
                  <a:pt x="270" y="544"/>
                </a:moveTo>
                <a:lnTo>
                  <a:pt x="206" y="514"/>
                </a:lnTo>
                <a:lnTo>
                  <a:pt x="107" y="471"/>
                </a:lnTo>
                <a:lnTo>
                  <a:pt x="4" y="428"/>
                </a:lnTo>
                <a:lnTo>
                  <a:pt x="4" y="360"/>
                </a:lnTo>
                <a:lnTo>
                  <a:pt x="0" y="0"/>
                </a:lnTo>
                <a:lnTo>
                  <a:pt x="266" y="111"/>
                </a:lnTo>
                <a:lnTo>
                  <a:pt x="270" y="5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47">
            <a:extLst>
              <a:ext uri="{FF2B5EF4-FFF2-40B4-BE49-F238E27FC236}">
                <a16:creationId xmlns="" xmlns:a16="http://schemas.microsoft.com/office/drawing/2014/main" id="{CEBFF8E2-5426-4DF2-9DB7-ABFF288ECE5E}"/>
              </a:ext>
            </a:extLst>
          </p:cNvPr>
          <p:cNvSpPr>
            <a:spLocks/>
          </p:cNvSpPr>
          <p:nvPr/>
        </p:nvSpPr>
        <p:spPr bwMode="auto">
          <a:xfrm>
            <a:off x="575035" y="3950386"/>
            <a:ext cx="955401" cy="349172"/>
          </a:xfrm>
          <a:custGeom>
            <a:avLst/>
            <a:gdLst>
              <a:gd name="T0" fmla="*/ 343 w 446"/>
              <a:gd name="T1" fmla="*/ 68 h 163"/>
              <a:gd name="T2" fmla="*/ 446 w 446"/>
              <a:gd name="T3" fmla="*/ 111 h 163"/>
              <a:gd name="T4" fmla="*/ 253 w 446"/>
              <a:gd name="T5" fmla="*/ 163 h 163"/>
              <a:gd name="T6" fmla="*/ 0 w 446"/>
              <a:gd name="T7" fmla="*/ 47 h 163"/>
              <a:gd name="T8" fmla="*/ 197 w 446"/>
              <a:gd name="T9" fmla="*/ 0 h 163"/>
              <a:gd name="T10" fmla="*/ 249 w 446"/>
              <a:gd name="T11" fmla="*/ 25 h 163"/>
              <a:gd name="T12" fmla="*/ 343 w 446"/>
              <a:gd name="T13" fmla="*/ 0 h 163"/>
              <a:gd name="T14" fmla="*/ 343 w 446"/>
              <a:gd name="T15" fmla="*/ 6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6" h="163">
                <a:moveTo>
                  <a:pt x="343" y="68"/>
                </a:moveTo>
                <a:lnTo>
                  <a:pt x="446" y="111"/>
                </a:lnTo>
                <a:lnTo>
                  <a:pt x="253" y="163"/>
                </a:lnTo>
                <a:lnTo>
                  <a:pt x="0" y="47"/>
                </a:lnTo>
                <a:lnTo>
                  <a:pt x="197" y="0"/>
                </a:lnTo>
                <a:lnTo>
                  <a:pt x="249" y="25"/>
                </a:lnTo>
                <a:lnTo>
                  <a:pt x="343" y="0"/>
                </a:lnTo>
                <a:lnTo>
                  <a:pt x="343" y="68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48">
            <a:extLst>
              <a:ext uri="{FF2B5EF4-FFF2-40B4-BE49-F238E27FC236}">
                <a16:creationId xmlns="" xmlns:a16="http://schemas.microsoft.com/office/drawing/2014/main" id="{A9535CA1-351B-4625-9DFB-B833DFA64430}"/>
              </a:ext>
            </a:extLst>
          </p:cNvPr>
          <p:cNvSpPr>
            <a:spLocks/>
          </p:cNvSpPr>
          <p:nvPr/>
        </p:nvSpPr>
        <p:spPr bwMode="auto">
          <a:xfrm>
            <a:off x="1320505" y="4389529"/>
            <a:ext cx="569813" cy="1158906"/>
          </a:xfrm>
          <a:custGeom>
            <a:avLst/>
            <a:gdLst>
              <a:gd name="T0" fmla="*/ 4 w 266"/>
              <a:gd name="T1" fmla="*/ 416 h 541"/>
              <a:gd name="T2" fmla="*/ 4 w 266"/>
              <a:gd name="T3" fmla="*/ 348 h 541"/>
              <a:gd name="T4" fmla="*/ 0 w 266"/>
              <a:gd name="T5" fmla="*/ 0 h 541"/>
              <a:gd name="T6" fmla="*/ 261 w 266"/>
              <a:gd name="T7" fmla="*/ 116 h 541"/>
              <a:gd name="T8" fmla="*/ 266 w 266"/>
              <a:gd name="T9" fmla="*/ 541 h 541"/>
              <a:gd name="T10" fmla="*/ 4 w 266"/>
              <a:gd name="T11" fmla="*/ 416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541">
                <a:moveTo>
                  <a:pt x="4" y="416"/>
                </a:moveTo>
                <a:lnTo>
                  <a:pt x="4" y="348"/>
                </a:lnTo>
                <a:lnTo>
                  <a:pt x="0" y="0"/>
                </a:lnTo>
                <a:lnTo>
                  <a:pt x="261" y="116"/>
                </a:lnTo>
                <a:lnTo>
                  <a:pt x="266" y="541"/>
                </a:lnTo>
                <a:lnTo>
                  <a:pt x="4" y="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49">
            <a:extLst>
              <a:ext uri="{FF2B5EF4-FFF2-40B4-BE49-F238E27FC236}">
                <a16:creationId xmlns="" xmlns:a16="http://schemas.microsoft.com/office/drawing/2014/main" id="{574C55F5-63F8-4301-B774-22FE303BC8AF}"/>
              </a:ext>
            </a:extLst>
          </p:cNvPr>
          <p:cNvSpPr>
            <a:spLocks/>
          </p:cNvSpPr>
          <p:nvPr/>
        </p:nvSpPr>
        <p:spPr bwMode="auto">
          <a:xfrm>
            <a:off x="1099862" y="2986417"/>
            <a:ext cx="679064" cy="1017524"/>
          </a:xfrm>
          <a:custGeom>
            <a:avLst/>
            <a:gdLst>
              <a:gd name="T0" fmla="*/ 317 w 317"/>
              <a:gd name="T1" fmla="*/ 38 h 475"/>
              <a:gd name="T2" fmla="*/ 94 w 317"/>
              <a:gd name="T3" fmla="*/ 90 h 475"/>
              <a:gd name="T4" fmla="*/ 98 w 317"/>
              <a:gd name="T5" fmla="*/ 450 h 475"/>
              <a:gd name="T6" fmla="*/ 4 w 317"/>
              <a:gd name="T7" fmla="*/ 475 h 475"/>
              <a:gd name="T8" fmla="*/ 0 w 317"/>
              <a:gd name="T9" fmla="*/ 51 h 475"/>
              <a:gd name="T10" fmla="*/ 218 w 317"/>
              <a:gd name="T11" fmla="*/ 0 h 475"/>
              <a:gd name="T12" fmla="*/ 317 w 317"/>
              <a:gd name="T13" fmla="*/ 38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7" h="475">
                <a:moveTo>
                  <a:pt x="317" y="38"/>
                </a:moveTo>
                <a:lnTo>
                  <a:pt x="94" y="90"/>
                </a:lnTo>
                <a:lnTo>
                  <a:pt x="98" y="450"/>
                </a:lnTo>
                <a:lnTo>
                  <a:pt x="4" y="475"/>
                </a:lnTo>
                <a:lnTo>
                  <a:pt x="0" y="51"/>
                </a:lnTo>
                <a:lnTo>
                  <a:pt x="218" y="0"/>
                </a:lnTo>
                <a:lnTo>
                  <a:pt x="317" y="38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50">
            <a:extLst>
              <a:ext uri="{FF2B5EF4-FFF2-40B4-BE49-F238E27FC236}">
                <a16:creationId xmlns="" xmlns:a16="http://schemas.microsoft.com/office/drawing/2014/main" id="{C3C081B1-7B42-426A-9960-C574A6D0FEA0}"/>
              </a:ext>
            </a:extLst>
          </p:cNvPr>
          <p:cNvSpPr>
            <a:spLocks/>
          </p:cNvSpPr>
          <p:nvPr/>
        </p:nvSpPr>
        <p:spPr bwMode="auto">
          <a:xfrm>
            <a:off x="1281946" y="1938903"/>
            <a:ext cx="589093" cy="1165332"/>
          </a:xfrm>
          <a:custGeom>
            <a:avLst/>
            <a:gdLst>
              <a:gd name="T0" fmla="*/ 275 w 275"/>
              <a:gd name="T1" fmla="*/ 544 h 544"/>
              <a:gd name="T2" fmla="*/ 232 w 275"/>
              <a:gd name="T3" fmla="*/ 527 h 544"/>
              <a:gd name="T4" fmla="*/ 133 w 275"/>
              <a:gd name="T5" fmla="*/ 489 h 544"/>
              <a:gd name="T6" fmla="*/ 9 w 275"/>
              <a:gd name="T7" fmla="*/ 437 h 544"/>
              <a:gd name="T8" fmla="*/ 9 w 275"/>
              <a:gd name="T9" fmla="*/ 377 h 544"/>
              <a:gd name="T10" fmla="*/ 0 w 275"/>
              <a:gd name="T11" fmla="*/ 0 h 544"/>
              <a:gd name="T12" fmla="*/ 271 w 275"/>
              <a:gd name="T13" fmla="*/ 98 h 544"/>
              <a:gd name="T14" fmla="*/ 275 w 275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5" h="544">
                <a:moveTo>
                  <a:pt x="275" y="544"/>
                </a:moveTo>
                <a:lnTo>
                  <a:pt x="232" y="527"/>
                </a:lnTo>
                <a:lnTo>
                  <a:pt x="133" y="489"/>
                </a:lnTo>
                <a:lnTo>
                  <a:pt x="9" y="437"/>
                </a:lnTo>
                <a:lnTo>
                  <a:pt x="9" y="377"/>
                </a:lnTo>
                <a:lnTo>
                  <a:pt x="0" y="0"/>
                </a:lnTo>
                <a:lnTo>
                  <a:pt x="271" y="98"/>
                </a:lnTo>
                <a:lnTo>
                  <a:pt x="275" y="5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51">
            <a:extLst>
              <a:ext uri="{FF2B5EF4-FFF2-40B4-BE49-F238E27FC236}">
                <a16:creationId xmlns="" xmlns:a16="http://schemas.microsoft.com/office/drawing/2014/main" id="{863F29C2-A73D-4303-8238-0E5795E180EC}"/>
              </a:ext>
            </a:extLst>
          </p:cNvPr>
          <p:cNvSpPr>
            <a:spLocks/>
          </p:cNvSpPr>
          <p:nvPr/>
        </p:nvSpPr>
        <p:spPr bwMode="auto">
          <a:xfrm>
            <a:off x="557898" y="2746495"/>
            <a:ext cx="1008956" cy="349172"/>
          </a:xfrm>
          <a:custGeom>
            <a:avLst/>
            <a:gdLst>
              <a:gd name="T0" fmla="*/ 347 w 471"/>
              <a:gd name="T1" fmla="*/ 60 h 163"/>
              <a:gd name="T2" fmla="*/ 471 w 471"/>
              <a:gd name="T3" fmla="*/ 112 h 163"/>
              <a:gd name="T4" fmla="*/ 253 w 471"/>
              <a:gd name="T5" fmla="*/ 163 h 163"/>
              <a:gd name="T6" fmla="*/ 0 w 471"/>
              <a:gd name="T7" fmla="*/ 56 h 163"/>
              <a:gd name="T8" fmla="*/ 218 w 471"/>
              <a:gd name="T9" fmla="*/ 9 h 163"/>
              <a:gd name="T10" fmla="*/ 248 w 471"/>
              <a:gd name="T11" fmla="*/ 22 h 163"/>
              <a:gd name="T12" fmla="*/ 347 w 471"/>
              <a:gd name="T13" fmla="*/ 0 h 163"/>
              <a:gd name="T14" fmla="*/ 347 w 471"/>
              <a:gd name="T15" fmla="*/ 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1" h="163">
                <a:moveTo>
                  <a:pt x="347" y="60"/>
                </a:moveTo>
                <a:lnTo>
                  <a:pt x="471" y="112"/>
                </a:lnTo>
                <a:lnTo>
                  <a:pt x="253" y="163"/>
                </a:lnTo>
                <a:lnTo>
                  <a:pt x="0" y="56"/>
                </a:lnTo>
                <a:lnTo>
                  <a:pt x="218" y="9"/>
                </a:lnTo>
                <a:lnTo>
                  <a:pt x="248" y="22"/>
                </a:lnTo>
                <a:lnTo>
                  <a:pt x="347" y="0"/>
                </a:lnTo>
                <a:lnTo>
                  <a:pt x="347" y="60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52">
            <a:extLst>
              <a:ext uri="{FF2B5EF4-FFF2-40B4-BE49-F238E27FC236}">
                <a16:creationId xmlns="" xmlns:a16="http://schemas.microsoft.com/office/drawing/2014/main" id="{2F627E90-E88E-4795-825A-DB9717B3033B}"/>
              </a:ext>
            </a:extLst>
          </p:cNvPr>
          <p:cNvSpPr>
            <a:spLocks/>
          </p:cNvSpPr>
          <p:nvPr/>
        </p:nvSpPr>
        <p:spPr bwMode="auto">
          <a:xfrm>
            <a:off x="1117000" y="4188166"/>
            <a:ext cx="625509" cy="1000387"/>
          </a:xfrm>
          <a:custGeom>
            <a:avLst/>
            <a:gdLst>
              <a:gd name="T0" fmla="*/ 292 w 292"/>
              <a:gd name="T1" fmla="*/ 43 h 467"/>
              <a:gd name="T2" fmla="*/ 95 w 292"/>
              <a:gd name="T3" fmla="*/ 94 h 467"/>
              <a:gd name="T4" fmla="*/ 99 w 292"/>
              <a:gd name="T5" fmla="*/ 442 h 467"/>
              <a:gd name="T6" fmla="*/ 5 w 292"/>
              <a:gd name="T7" fmla="*/ 467 h 467"/>
              <a:gd name="T8" fmla="*/ 0 w 292"/>
              <a:gd name="T9" fmla="*/ 52 h 467"/>
              <a:gd name="T10" fmla="*/ 193 w 292"/>
              <a:gd name="T11" fmla="*/ 0 h 467"/>
              <a:gd name="T12" fmla="*/ 292 w 292"/>
              <a:gd name="T13" fmla="*/ 43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2" h="467">
                <a:moveTo>
                  <a:pt x="292" y="43"/>
                </a:moveTo>
                <a:lnTo>
                  <a:pt x="95" y="94"/>
                </a:lnTo>
                <a:lnTo>
                  <a:pt x="99" y="442"/>
                </a:lnTo>
                <a:lnTo>
                  <a:pt x="5" y="467"/>
                </a:lnTo>
                <a:lnTo>
                  <a:pt x="0" y="52"/>
                </a:lnTo>
                <a:lnTo>
                  <a:pt x="193" y="0"/>
                </a:lnTo>
                <a:lnTo>
                  <a:pt x="292" y="43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53">
            <a:extLst>
              <a:ext uri="{FF2B5EF4-FFF2-40B4-BE49-F238E27FC236}">
                <a16:creationId xmlns="" xmlns:a16="http://schemas.microsoft.com/office/drawing/2014/main" id="{515850B6-8A90-4E98-A693-6CF74FA2F893}"/>
              </a:ext>
            </a:extLst>
          </p:cNvPr>
          <p:cNvSpPr>
            <a:spLocks/>
          </p:cNvSpPr>
          <p:nvPr/>
        </p:nvSpPr>
        <p:spPr bwMode="auto">
          <a:xfrm>
            <a:off x="1281946" y="1388369"/>
            <a:ext cx="3354615" cy="760466"/>
          </a:xfrm>
          <a:custGeom>
            <a:avLst/>
            <a:gdLst>
              <a:gd name="T0" fmla="*/ 1566 w 1566"/>
              <a:gd name="T1" fmla="*/ 90 h 355"/>
              <a:gd name="T2" fmla="*/ 271 w 1566"/>
              <a:gd name="T3" fmla="*/ 355 h 355"/>
              <a:gd name="T4" fmla="*/ 0 w 1566"/>
              <a:gd name="T5" fmla="*/ 257 h 355"/>
              <a:gd name="T6" fmla="*/ 1197 w 1566"/>
              <a:gd name="T7" fmla="*/ 21 h 355"/>
              <a:gd name="T8" fmla="*/ 1296 w 1566"/>
              <a:gd name="T9" fmla="*/ 0 h 355"/>
              <a:gd name="T10" fmla="*/ 1566 w 1566"/>
              <a:gd name="T11" fmla="*/ 9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6" h="355">
                <a:moveTo>
                  <a:pt x="1566" y="90"/>
                </a:moveTo>
                <a:lnTo>
                  <a:pt x="271" y="355"/>
                </a:lnTo>
                <a:lnTo>
                  <a:pt x="0" y="257"/>
                </a:lnTo>
                <a:lnTo>
                  <a:pt x="1197" y="21"/>
                </a:lnTo>
                <a:lnTo>
                  <a:pt x="1296" y="0"/>
                </a:lnTo>
                <a:lnTo>
                  <a:pt x="1566" y="90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54">
            <a:extLst>
              <a:ext uri="{FF2B5EF4-FFF2-40B4-BE49-F238E27FC236}">
                <a16:creationId xmlns="" xmlns:a16="http://schemas.microsoft.com/office/drawing/2014/main" id="{F86B77E0-6DB5-4BDA-A98C-D399DEBFECDF}"/>
              </a:ext>
            </a:extLst>
          </p:cNvPr>
          <p:cNvSpPr>
            <a:spLocks/>
          </p:cNvSpPr>
          <p:nvPr/>
        </p:nvSpPr>
        <p:spPr bwMode="auto">
          <a:xfrm>
            <a:off x="1080584" y="1324104"/>
            <a:ext cx="2765523" cy="1469518"/>
          </a:xfrm>
          <a:custGeom>
            <a:avLst/>
            <a:gdLst>
              <a:gd name="T0" fmla="*/ 1291 w 1291"/>
              <a:gd name="T1" fmla="*/ 51 h 686"/>
              <a:gd name="T2" fmla="*/ 94 w 1291"/>
              <a:gd name="T3" fmla="*/ 287 h 686"/>
              <a:gd name="T4" fmla="*/ 103 w 1291"/>
              <a:gd name="T5" fmla="*/ 664 h 686"/>
              <a:gd name="T6" fmla="*/ 4 w 1291"/>
              <a:gd name="T7" fmla="*/ 686 h 686"/>
              <a:gd name="T8" fmla="*/ 0 w 1291"/>
              <a:gd name="T9" fmla="*/ 248 h 686"/>
              <a:gd name="T10" fmla="*/ 1291 w 1291"/>
              <a:gd name="T11" fmla="*/ 0 h 686"/>
              <a:gd name="T12" fmla="*/ 1291 w 1291"/>
              <a:gd name="T13" fmla="*/ 5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1" h="686">
                <a:moveTo>
                  <a:pt x="1291" y="51"/>
                </a:moveTo>
                <a:lnTo>
                  <a:pt x="94" y="287"/>
                </a:lnTo>
                <a:lnTo>
                  <a:pt x="103" y="664"/>
                </a:lnTo>
                <a:lnTo>
                  <a:pt x="4" y="686"/>
                </a:lnTo>
                <a:lnTo>
                  <a:pt x="0" y="248"/>
                </a:lnTo>
                <a:lnTo>
                  <a:pt x="1291" y="0"/>
                </a:lnTo>
                <a:lnTo>
                  <a:pt x="1291" y="51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55">
            <a:extLst>
              <a:ext uri="{FF2B5EF4-FFF2-40B4-BE49-F238E27FC236}">
                <a16:creationId xmlns="" xmlns:a16="http://schemas.microsoft.com/office/drawing/2014/main" id="{C8BED9EF-1B67-48E7-8F7A-125194CDDC4D}"/>
              </a:ext>
            </a:extLst>
          </p:cNvPr>
          <p:cNvSpPr>
            <a:spLocks/>
          </p:cNvSpPr>
          <p:nvPr/>
        </p:nvSpPr>
        <p:spPr bwMode="auto">
          <a:xfrm>
            <a:off x="557898" y="2866456"/>
            <a:ext cx="550535" cy="1137485"/>
          </a:xfrm>
          <a:custGeom>
            <a:avLst/>
            <a:gdLst>
              <a:gd name="T0" fmla="*/ 257 w 257"/>
              <a:gd name="T1" fmla="*/ 531 h 531"/>
              <a:gd name="T2" fmla="*/ 205 w 257"/>
              <a:gd name="T3" fmla="*/ 506 h 531"/>
              <a:gd name="T4" fmla="*/ 8 w 257"/>
              <a:gd name="T5" fmla="*/ 420 h 531"/>
              <a:gd name="T6" fmla="*/ 0 w 257"/>
              <a:gd name="T7" fmla="*/ 0 h 531"/>
              <a:gd name="T8" fmla="*/ 253 w 257"/>
              <a:gd name="T9" fmla="*/ 107 h 531"/>
              <a:gd name="T10" fmla="*/ 257 w 257"/>
              <a:gd name="T11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" h="531">
                <a:moveTo>
                  <a:pt x="257" y="531"/>
                </a:moveTo>
                <a:lnTo>
                  <a:pt x="205" y="506"/>
                </a:lnTo>
                <a:lnTo>
                  <a:pt x="8" y="420"/>
                </a:lnTo>
                <a:lnTo>
                  <a:pt x="0" y="0"/>
                </a:lnTo>
                <a:lnTo>
                  <a:pt x="253" y="107"/>
                </a:lnTo>
                <a:lnTo>
                  <a:pt x="257" y="5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56">
            <a:extLst>
              <a:ext uri="{FF2B5EF4-FFF2-40B4-BE49-F238E27FC236}">
                <a16:creationId xmlns="" xmlns:a16="http://schemas.microsoft.com/office/drawing/2014/main" id="{4DC58346-A031-4A4E-8C4D-38CEAFE77700}"/>
              </a:ext>
            </a:extLst>
          </p:cNvPr>
          <p:cNvSpPr>
            <a:spLocks/>
          </p:cNvSpPr>
          <p:nvPr/>
        </p:nvSpPr>
        <p:spPr bwMode="auto">
          <a:xfrm>
            <a:off x="530049" y="1653996"/>
            <a:ext cx="559103" cy="1139626"/>
          </a:xfrm>
          <a:custGeom>
            <a:avLst/>
            <a:gdLst>
              <a:gd name="T0" fmla="*/ 261 w 261"/>
              <a:gd name="T1" fmla="*/ 532 h 532"/>
              <a:gd name="T2" fmla="*/ 231 w 261"/>
              <a:gd name="T3" fmla="*/ 519 h 532"/>
              <a:gd name="T4" fmla="*/ 8 w 261"/>
              <a:gd name="T5" fmla="*/ 429 h 532"/>
              <a:gd name="T6" fmla="*/ 0 w 261"/>
              <a:gd name="T7" fmla="*/ 0 h 532"/>
              <a:gd name="T8" fmla="*/ 257 w 261"/>
              <a:gd name="T9" fmla="*/ 94 h 532"/>
              <a:gd name="T10" fmla="*/ 261 w 261"/>
              <a:gd name="T11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" h="532">
                <a:moveTo>
                  <a:pt x="261" y="532"/>
                </a:moveTo>
                <a:lnTo>
                  <a:pt x="231" y="519"/>
                </a:lnTo>
                <a:lnTo>
                  <a:pt x="8" y="429"/>
                </a:lnTo>
                <a:lnTo>
                  <a:pt x="0" y="0"/>
                </a:lnTo>
                <a:lnTo>
                  <a:pt x="257" y="94"/>
                </a:lnTo>
                <a:lnTo>
                  <a:pt x="261" y="5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57">
            <a:extLst>
              <a:ext uri="{FF2B5EF4-FFF2-40B4-BE49-F238E27FC236}">
                <a16:creationId xmlns="" xmlns:a16="http://schemas.microsoft.com/office/drawing/2014/main" id="{E5EDF04F-5A25-4AB2-AF3A-BB467D6D769D}"/>
              </a:ext>
            </a:extLst>
          </p:cNvPr>
          <p:cNvSpPr>
            <a:spLocks/>
          </p:cNvSpPr>
          <p:nvPr/>
        </p:nvSpPr>
        <p:spPr bwMode="auto">
          <a:xfrm>
            <a:off x="575035" y="4051068"/>
            <a:ext cx="552676" cy="1137485"/>
          </a:xfrm>
          <a:custGeom>
            <a:avLst/>
            <a:gdLst>
              <a:gd name="T0" fmla="*/ 258 w 258"/>
              <a:gd name="T1" fmla="*/ 531 h 531"/>
              <a:gd name="T2" fmla="*/ 9 w 258"/>
              <a:gd name="T3" fmla="*/ 411 h 531"/>
              <a:gd name="T4" fmla="*/ 0 w 258"/>
              <a:gd name="T5" fmla="*/ 0 h 531"/>
              <a:gd name="T6" fmla="*/ 253 w 258"/>
              <a:gd name="T7" fmla="*/ 116 h 531"/>
              <a:gd name="T8" fmla="*/ 258 w 258"/>
              <a:gd name="T9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531">
                <a:moveTo>
                  <a:pt x="258" y="531"/>
                </a:moveTo>
                <a:lnTo>
                  <a:pt x="9" y="411"/>
                </a:lnTo>
                <a:lnTo>
                  <a:pt x="0" y="0"/>
                </a:lnTo>
                <a:lnTo>
                  <a:pt x="253" y="116"/>
                </a:lnTo>
                <a:lnTo>
                  <a:pt x="258" y="5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58">
            <a:extLst>
              <a:ext uri="{FF2B5EF4-FFF2-40B4-BE49-F238E27FC236}">
                <a16:creationId xmlns="" xmlns:a16="http://schemas.microsoft.com/office/drawing/2014/main" id="{70B323BA-4335-47D9-953C-E421846B4410}"/>
              </a:ext>
            </a:extLst>
          </p:cNvPr>
          <p:cNvSpPr>
            <a:spLocks/>
          </p:cNvSpPr>
          <p:nvPr/>
        </p:nvSpPr>
        <p:spPr bwMode="auto">
          <a:xfrm>
            <a:off x="530049" y="1139879"/>
            <a:ext cx="3316057" cy="715480"/>
          </a:xfrm>
          <a:custGeom>
            <a:avLst/>
            <a:gdLst>
              <a:gd name="T0" fmla="*/ 1548 w 1548"/>
              <a:gd name="T1" fmla="*/ 86 h 334"/>
              <a:gd name="T2" fmla="*/ 257 w 1548"/>
              <a:gd name="T3" fmla="*/ 334 h 334"/>
              <a:gd name="T4" fmla="*/ 0 w 1548"/>
              <a:gd name="T5" fmla="*/ 240 h 334"/>
              <a:gd name="T6" fmla="*/ 1287 w 1548"/>
              <a:gd name="T7" fmla="*/ 0 h 334"/>
              <a:gd name="T8" fmla="*/ 1548 w 1548"/>
              <a:gd name="T9" fmla="*/ 86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8" h="334">
                <a:moveTo>
                  <a:pt x="1548" y="86"/>
                </a:moveTo>
                <a:lnTo>
                  <a:pt x="257" y="334"/>
                </a:lnTo>
                <a:lnTo>
                  <a:pt x="0" y="240"/>
                </a:lnTo>
                <a:lnTo>
                  <a:pt x="1287" y="0"/>
                </a:lnTo>
                <a:lnTo>
                  <a:pt x="1548" y="86"/>
                </a:ln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="" xmlns:a16="http://schemas.microsoft.com/office/drawing/2014/main" id="{2811BDBC-82F6-4AB2-9BDD-C988064B294E}"/>
              </a:ext>
            </a:extLst>
          </p:cNvPr>
          <p:cNvSpPr txBox="1"/>
          <p:nvPr/>
        </p:nvSpPr>
        <p:spPr>
          <a:xfrm>
            <a:off x="2692178" y="2464281"/>
            <a:ext cx="276720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  <a:scene3d>
              <a:camera prst="isometricOffAxis1Right">
                <a:rot lat="1200000" lon="19800000" rev="0"/>
              </a:camera>
              <a:lightRig rig="threePt" dir="t"/>
            </a:scene3d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</a:rPr>
              <a:t>LOREM IPSUM</a:t>
            </a:r>
            <a:endParaRPr lang="id-ID" sz="2000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F4C92EAF-B488-4F58-87CB-D72C7A89B9EF}"/>
              </a:ext>
            </a:extLst>
          </p:cNvPr>
          <p:cNvSpPr txBox="1"/>
          <p:nvPr/>
        </p:nvSpPr>
        <p:spPr>
          <a:xfrm>
            <a:off x="2692178" y="3702445"/>
            <a:ext cx="276720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  <a:scene3d>
              <a:camera prst="isometricOffAxis1Right">
                <a:rot lat="1200000" lon="19800000" rev="0"/>
              </a:camera>
              <a:lightRig rig="threePt" dir="t"/>
            </a:scene3d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</a:rPr>
              <a:t>LOREM IPSUM</a:t>
            </a:r>
            <a:endParaRPr lang="id-ID" sz="2000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5F407982-AD3B-409D-B279-5F06E28162CB}"/>
              </a:ext>
            </a:extLst>
          </p:cNvPr>
          <p:cNvSpPr txBox="1"/>
          <p:nvPr/>
        </p:nvSpPr>
        <p:spPr>
          <a:xfrm>
            <a:off x="2692178" y="4906338"/>
            <a:ext cx="276720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  <a:scene3d>
              <a:camera prst="isometricOffAxis1Right">
                <a:rot lat="1200000" lon="19800000" rev="0"/>
              </a:camera>
              <a:lightRig rig="threePt" dir="t"/>
            </a:scene3d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</a:rPr>
              <a:t>LOREM IPSUM</a:t>
            </a:r>
            <a:endParaRPr lang="id-ID" sz="2000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="" xmlns:a16="http://schemas.microsoft.com/office/drawing/2014/main" id="{4098CC27-4DB2-4BFA-8C44-FC90C2C8BDB1}"/>
              </a:ext>
            </a:extLst>
          </p:cNvPr>
          <p:cNvSpPr/>
          <p:nvPr/>
        </p:nvSpPr>
        <p:spPr>
          <a:xfrm>
            <a:off x="5841723" y="1697152"/>
            <a:ext cx="5820229" cy="107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</a:rPr>
              <a:t>Lorem ipsum dolor sit amet, consectetur adipiscing elit. Vestibulum tincidunt lectus a dui fringilla, eu porttitor massa ultricies. Pellentesque accumsan urna nibh.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44000A0C-6029-4E67-A11E-21CFA2CDE82C}"/>
              </a:ext>
            </a:extLst>
          </p:cNvPr>
          <p:cNvSpPr/>
          <p:nvPr/>
        </p:nvSpPr>
        <p:spPr>
          <a:xfrm>
            <a:off x="5841723" y="3000341"/>
            <a:ext cx="5820229" cy="10732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</a:rPr>
              <a:t>Lorem ipsum dolor sit amet, consectetur adipiscing elit. Vestibulum tincidunt lectus a dui fringilla, eu porttitor massa ultricies. Pellentesque accumsan urna nibh.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="" xmlns:a16="http://schemas.microsoft.com/office/drawing/2014/main" id="{58FB2604-4D48-46C4-A846-90C14E38EF3A}"/>
              </a:ext>
            </a:extLst>
          </p:cNvPr>
          <p:cNvSpPr/>
          <p:nvPr/>
        </p:nvSpPr>
        <p:spPr>
          <a:xfrm>
            <a:off x="5841723" y="4303530"/>
            <a:ext cx="5820229" cy="107322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</a:rPr>
              <a:t>Lorem ipsum dolor sit amet, consectetur adipiscing elit. Vestibulum tincidunt lectus a dui fringilla, eu porttitor massa ultricies. Pellentesque accumsan urna nibh.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082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D63A31"/>
      </a:accent1>
      <a:accent2>
        <a:srgbClr val="066F89"/>
      </a:accent2>
      <a:accent3>
        <a:srgbClr val="55B0BD"/>
      </a:accent3>
      <a:accent4>
        <a:srgbClr val="D0D3C4"/>
      </a:accent4>
      <a:accent5>
        <a:srgbClr val="022B30"/>
      </a:accent5>
      <a:accent6>
        <a:srgbClr val="FFC0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939</Words>
  <Application>Microsoft Office PowerPoint</Application>
  <PresentationFormat>Custom</PresentationFormat>
  <Paragraphs>107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43</cp:revision>
  <dcterms:created xsi:type="dcterms:W3CDTF">2019-07-30T06:08:55Z</dcterms:created>
  <dcterms:modified xsi:type="dcterms:W3CDTF">2022-07-21T07:08:46Z</dcterms:modified>
</cp:coreProperties>
</file>