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92" r:id="rId2"/>
    <p:sldId id="293" r:id="rId3"/>
    <p:sldId id="294" r:id="rId4"/>
    <p:sldId id="296" r:id="rId5"/>
    <p:sldId id="297" r:id="rId6"/>
    <p:sldId id="295" r:id="rId7"/>
    <p:sldId id="299" r:id="rId8"/>
    <p:sldId id="298" r:id="rId9"/>
    <p:sldId id="300" r:id="rId10"/>
    <p:sldId id="301" r:id="rId11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DFF1"/>
    <a:srgbClr val="F3BE21"/>
    <a:srgbClr val="7BA681"/>
    <a:srgbClr val="28402F"/>
    <a:srgbClr val="FF58D4"/>
    <a:srgbClr val="F4AD69"/>
    <a:srgbClr val="4984C5"/>
    <a:srgbClr val="138C60"/>
    <a:srgbClr val="FFC0A6"/>
    <a:srgbClr val="234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8" autoAdjust="0"/>
    <p:restoredTop sz="94934" autoAdjust="0"/>
  </p:normalViewPr>
  <p:slideViewPr>
    <p:cSldViewPr snapToGrid="0" showGuides="1">
      <p:cViewPr>
        <p:scale>
          <a:sx n="118" d="100"/>
          <a:sy n="118" d="100"/>
        </p:scale>
        <p:origin x="-426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0" d="100"/>
          <a:sy n="70" d="100"/>
        </p:scale>
        <p:origin x="241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4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5D7A-4793-AB49-FBB94AE2D1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4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5D7A-4793-AB49-FBB94AE2D1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5D7A-4793-AB49-FBB94AE2D1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3893504"/>
        <c:axId val="174105728"/>
      </c:lineChart>
      <c:catAx>
        <c:axId val="173893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4105728"/>
        <c:crosses val="autoZero"/>
        <c:auto val="1"/>
        <c:lblAlgn val="ctr"/>
        <c:lblOffset val="100"/>
        <c:noMultiLvlLbl val="0"/>
      </c:catAx>
      <c:valAx>
        <c:axId val="174105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893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1833701D-4330-4EE7-9BF0-6431F8E2A6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2BCF998-A782-4C8A-8747-A2CA7D048A0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C422E-181F-4E69-B889-4841EA1EE446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2E3B75D-11DD-4E29-B21A-3BEFD7843A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EF2A97F-C387-40BF-A80D-9B120372ED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1A19D-7FE1-442D-97C1-2F2B47ADDD7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763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B7041-6594-4BE2-8703-78B4E00C91E5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E837E-594B-4F0F-92F5-F20D4296AC5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8328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austindistel?utm_source=unsplash&amp;utm_medium=referral&amp;utm_content=creditCopyText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e-commerce?utm_source=unsplash&amp;utm_medium=referral&amp;utm_content=creditCopyText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judmackrill?utm_source=unsplash&amp;utm_medium=referral&amp;utm_content=creditCopyText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meeting?utm_source=unsplash&amp;utm_medium=referral&amp;utm_content=creditCopyText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austindistel?utm_source=unsplash&amp;utm_medium=referral&amp;utm_content=creditCopyText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e-commerce?utm_source=unsplash&amp;utm_medium=referral&amp;utm_content=creditCopyText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austindistel?utm_source=unsplash&amp;utm_medium=referral&amp;utm_content=creditCopyText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e-commerce?utm_source=unsplash&amp;utm_medium=referral&amp;utm_content=creditCopyText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kmuza?utm_source=unsplash&amp;utm_medium=referral&amp;utm_content=creditCopyText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marketing-goal?utm_source=unsplash&amp;utm_medium=referral&amp;utm_content=creditCopyText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headwayio?utm_source=unsplash&amp;utm_medium=referral&amp;utm_content=creditCopyText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marketing?utm_source=unsplash&amp;utm_medium=referral&amp;utm_content=creditCopyText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austindistel?utm_source=unsplash&amp;utm_medium=referral&amp;utm_content=creditCopyText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marketing-plan?utm_source=unsplash&amp;utm_medium=referral&amp;utm_content=creditCopyText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anniespratt?utm_source=unsplash&amp;utm_medium=referral&amp;utm_content=creditCopyText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desk-work?utm_source=unsplash&amp;utm_medium=referral&amp;utm_content=creditCopyText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goumbik?utm_source=unsplash&amp;utm_medium=referral&amp;utm_content=creditCopyText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marketing?utm_source=unsplash&amp;utm_medium=referral&amp;utm_content=creditCopyText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campaign_creators?utm_source=unsplash&amp;utm_medium=referral&amp;utm_content=creditCopyText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meeting?utm_source=unsplash&amp;utm_medium=referral&amp;utm_content=creditCopyText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Austin 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Distel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50267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Jud </a:t>
            </a:r>
            <a:r>
              <a:rPr lang="en-US" dirty="0" err="1">
                <a:hlinkClick r:id="rId3"/>
              </a:rPr>
              <a:t>Mackrill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32617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Austin 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Distel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ID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96073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Austin 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Distel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5057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Carlos </a:t>
            </a:r>
            <a:r>
              <a:rPr lang="en-US" dirty="0" err="1">
                <a:hlinkClick r:id="rId3"/>
              </a:rPr>
              <a:t>Muza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62671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Headway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60101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Austin </a:t>
            </a:r>
            <a:r>
              <a:rPr lang="en-US" dirty="0" err="1">
                <a:hlinkClick r:id="rId3"/>
              </a:rPr>
              <a:t>Distel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61737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Annie Spratt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26477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Lukas Blazek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1918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Campaign Creators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73267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E2FFAA-25BE-47A2-A60E-349BE354A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93DAA34-980C-44A0-9965-D1AF72E12A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31414301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03295E-5F2E-469B-B4C3-767643F2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3A84A6C5-DA12-455A-81DD-2B5C41D0E9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5A59A1D-8CC0-43CE-9EB7-F5DE71D0A3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="" xmlns:a16="http://schemas.microsoft.com/office/drawing/2014/main" id="{5F2A2DD5-4CB6-FE40-9B7E-3B222A91D018}"/>
              </a:ext>
            </a:extLst>
          </p:cNvPr>
          <p:cNvSpPr/>
          <p:nvPr userDrawn="1"/>
        </p:nvSpPr>
        <p:spPr>
          <a:xfrm>
            <a:off x="11264900" y="6451600"/>
            <a:ext cx="393700" cy="406399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0F64F79-87B9-7A46-AE76-1906CB926CAC}"/>
              </a:ext>
            </a:extLst>
          </p:cNvPr>
          <p:cNvSpPr txBox="1"/>
          <p:nvPr userDrawn="1"/>
        </p:nvSpPr>
        <p:spPr>
          <a:xfrm>
            <a:off x="11295856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45CEAFE-18A1-3E4F-8F70-07DFA2AC6F02}"/>
              </a:ext>
            </a:extLst>
          </p:cNvPr>
          <p:cNvSpPr txBox="1"/>
          <p:nvPr userDrawn="1"/>
        </p:nvSpPr>
        <p:spPr>
          <a:xfrm>
            <a:off x="9824682" y="6586765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E-Commerce Marketing Plan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4088C8A6-6F71-FE44-9B1E-1DDFE9D822D8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6648320"/>
            <a:ext cx="96262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104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6C3B649-33B5-49E0-AF95-5C2F7436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B1F3234-B853-4DD4-ACD3-949D5F284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3400" y="1825624"/>
            <a:ext cx="11125200" cy="44227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="" xmlns:a16="http://schemas.microsoft.com/office/drawing/2014/main" id="{304C0EF7-46FB-6E46-81BE-5358BF7223D1}"/>
              </a:ext>
            </a:extLst>
          </p:cNvPr>
          <p:cNvSpPr/>
          <p:nvPr userDrawn="1"/>
        </p:nvSpPr>
        <p:spPr>
          <a:xfrm>
            <a:off x="11264900" y="6451600"/>
            <a:ext cx="393700" cy="406399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A7A9DC3-D600-E246-B69A-326EB34F72F0}"/>
              </a:ext>
            </a:extLst>
          </p:cNvPr>
          <p:cNvSpPr txBox="1"/>
          <p:nvPr userDrawn="1"/>
        </p:nvSpPr>
        <p:spPr>
          <a:xfrm>
            <a:off x="11295856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7B1478BB-1418-3B41-87CE-A4F674376C62}"/>
              </a:ext>
            </a:extLst>
          </p:cNvPr>
          <p:cNvSpPr txBox="1"/>
          <p:nvPr userDrawn="1"/>
        </p:nvSpPr>
        <p:spPr>
          <a:xfrm>
            <a:off x="9824682" y="6586765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E-Commerce Marketing Plan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067D99EF-F1C8-EC4C-9C91-3950C3AA392A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6648320"/>
            <a:ext cx="96262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6880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874D309-A159-49EF-AA30-9AD12AF5DB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4"/>
            <a:ext cx="2933700" cy="58832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C069772-6562-4B91-92CF-F6615BFA1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3400" y="365124"/>
            <a:ext cx="8039100" cy="58832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="" xmlns:a16="http://schemas.microsoft.com/office/drawing/2014/main" id="{19FD2F09-3B88-314A-B3CC-FEEDDCF53056}"/>
              </a:ext>
            </a:extLst>
          </p:cNvPr>
          <p:cNvSpPr/>
          <p:nvPr userDrawn="1"/>
        </p:nvSpPr>
        <p:spPr>
          <a:xfrm>
            <a:off x="11264900" y="6451600"/>
            <a:ext cx="393700" cy="406399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FD0AAF1-F4D5-E44C-8BE3-766407CC3633}"/>
              </a:ext>
            </a:extLst>
          </p:cNvPr>
          <p:cNvSpPr txBox="1"/>
          <p:nvPr userDrawn="1"/>
        </p:nvSpPr>
        <p:spPr>
          <a:xfrm>
            <a:off x="11295856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128BF7B9-5D64-1843-8EE0-CBC45D50B48E}"/>
              </a:ext>
            </a:extLst>
          </p:cNvPr>
          <p:cNvSpPr txBox="1"/>
          <p:nvPr userDrawn="1"/>
        </p:nvSpPr>
        <p:spPr>
          <a:xfrm>
            <a:off x="9824682" y="6586765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E-Commerce Marketing Plan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ED8CB0C3-E679-CF46-A2DF-4862E9A615A6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6648320"/>
            <a:ext cx="96262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590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943E93-BC38-4864-A0B9-1D0652470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804DEF6-B94F-4858-A2BA-F37F3A9A6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25624"/>
            <a:ext cx="111252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8" name="Round Same Side Corner Rectangle 7">
            <a:extLst>
              <a:ext uri="{FF2B5EF4-FFF2-40B4-BE49-F238E27FC236}">
                <a16:creationId xmlns="" xmlns:a16="http://schemas.microsoft.com/office/drawing/2014/main" id="{C7C10C37-1B34-9C47-BFDA-E7BCBCAF5638}"/>
              </a:ext>
            </a:extLst>
          </p:cNvPr>
          <p:cNvSpPr/>
          <p:nvPr userDrawn="1"/>
        </p:nvSpPr>
        <p:spPr>
          <a:xfrm>
            <a:off x="11264900" y="6451600"/>
            <a:ext cx="393700" cy="406399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7C666FA-622C-5543-89BA-BF7C87197421}"/>
              </a:ext>
            </a:extLst>
          </p:cNvPr>
          <p:cNvSpPr txBox="1"/>
          <p:nvPr userDrawn="1"/>
        </p:nvSpPr>
        <p:spPr>
          <a:xfrm>
            <a:off x="11295856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2AE4779-5D10-CB40-8216-502FC71BE377}"/>
              </a:ext>
            </a:extLst>
          </p:cNvPr>
          <p:cNvSpPr txBox="1"/>
          <p:nvPr userDrawn="1"/>
        </p:nvSpPr>
        <p:spPr>
          <a:xfrm>
            <a:off x="9824682" y="6586765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E-Commerce Marketing Plan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EC7C95B8-01FC-ED48-BB2E-207E6A148C9A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6648320"/>
            <a:ext cx="96262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377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EE63D7A-540E-425A-BEF5-69BB8D40B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F3CBEA5-6625-4A00-B51E-8641A4AE23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1985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DD00FA-CA57-4FCA-BFA6-C374C16C9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E40965A-09CA-4AA8-9C52-A5770F4234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4"/>
            <a:ext cx="54864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E9E6E0D-8C89-4C4D-B2ED-BC0A4867F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4864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="" xmlns:a16="http://schemas.microsoft.com/office/drawing/2014/main" id="{EB7246B7-6775-764E-A912-1312BEFC283F}"/>
              </a:ext>
            </a:extLst>
          </p:cNvPr>
          <p:cNvSpPr/>
          <p:nvPr userDrawn="1"/>
        </p:nvSpPr>
        <p:spPr>
          <a:xfrm>
            <a:off x="11264900" y="6451600"/>
            <a:ext cx="393700" cy="406399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460D470-9B3D-CB43-814A-E7FA0C6373F0}"/>
              </a:ext>
            </a:extLst>
          </p:cNvPr>
          <p:cNvSpPr txBox="1"/>
          <p:nvPr userDrawn="1"/>
        </p:nvSpPr>
        <p:spPr>
          <a:xfrm>
            <a:off x="11295856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488FB18-0850-704E-B163-405F8576E968}"/>
              </a:ext>
            </a:extLst>
          </p:cNvPr>
          <p:cNvSpPr txBox="1"/>
          <p:nvPr userDrawn="1"/>
        </p:nvSpPr>
        <p:spPr>
          <a:xfrm>
            <a:off x="9824682" y="6586765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E-Commerce Marketing Plan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27B7FF1D-0624-CE4A-A4CD-F335145A03BD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6648320"/>
            <a:ext cx="96262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770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1BB064-2B6B-4DB3-B5F2-73FB6436F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65125"/>
            <a:ext cx="1112837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20364BD-656F-49D4-978C-1EF0460DC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681163"/>
            <a:ext cx="5464175" cy="83704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2CC1E74-B5DE-489B-8062-6F648F39A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3400" y="2505074"/>
            <a:ext cx="5464175" cy="37433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CD74AC3-B164-43D5-8EE3-2B3FACE1F0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4864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D59746C-CBAC-4D9D-AFCA-8ED31A8889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4"/>
            <a:ext cx="5486400" cy="37433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="" xmlns:a16="http://schemas.microsoft.com/office/drawing/2014/main" id="{CC35B9EB-9302-AA4F-9BF8-2737F857CCA0}"/>
              </a:ext>
            </a:extLst>
          </p:cNvPr>
          <p:cNvSpPr/>
          <p:nvPr userDrawn="1"/>
        </p:nvSpPr>
        <p:spPr>
          <a:xfrm>
            <a:off x="11264900" y="6451600"/>
            <a:ext cx="393700" cy="406399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1939A9EA-2ABF-C74F-806B-13D76E1FB850}"/>
              </a:ext>
            </a:extLst>
          </p:cNvPr>
          <p:cNvSpPr txBox="1"/>
          <p:nvPr userDrawn="1"/>
        </p:nvSpPr>
        <p:spPr>
          <a:xfrm>
            <a:off x="11295856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4FCB34C-4B8E-D84B-AE23-17CC99BFE0E2}"/>
              </a:ext>
            </a:extLst>
          </p:cNvPr>
          <p:cNvSpPr txBox="1"/>
          <p:nvPr userDrawn="1"/>
        </p:nvSpPr>
        <p:spPr>
          <a:xfrm>
            <a:off x="9824682" y="6586765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E-Commerce Marketing Plan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BA6C1887-7FEC-DD49-9807-C753285B8B64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6648320"/>
            <a:ext cx="96262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3528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C9ADFF5-D2DF-4F4C-B84D-A9AF846D8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="" xmlns:a16="http://schemas.microsoft.com/office/drawing/2014/main" id="{B4ADEBAC-E497-CB48-8513-F33DB82A8973}"/>
              </a:ext>
            </a:extLst>
          </p:cNvPr>
          <p:cNvSpPr/>
          <p:nvPr userDrawn="1"/>
        </p:nvSpPr>
        <p:spPr>
          <a:xfrm>
            <a:off x="11264900" y="6451600"/>
            <a:ext cx="393700" cy="406399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D201E58-B497-624D-AB7C-62DCAC1049CF}"/>
              </a:ext>
            </a:extLst>
          </p:cNvPr>
          <p:cNvSpPr txBox="1"/>
          <p:nvPr userDrawn="1"/>
        </p:nvSpPr>
        <p:spPr>
          <a:xfrm>
            <a:off x="11295856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20A711D-6C98-6C43-8314-B5B48812555D}"/>
              </a:ext>
            </a:extLst>
          </p:cNvPr>
          <p:cNvSpPr txBox="1"/>
          <p:nvPr userDrawn="1"/>
        </p:nvSpPr>
        <p:spPr>
          <a:xfrm>
            <a:off x="9824682" y="6586765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E-Commerce Marketing Plan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FF9A1467-2B26-DF46-B85E-EE1EAB739AA4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6648320"/>
            <a:ext cx="96262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220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>
            <a:extLst>
              <a:ext uri="{FF2B5EF4-FFF2-40B4-BE49-F238E27FC236}">
                <a16:creationId xmlns="" xmlns:a16="http://schemas.microsoft.com/office/drawing/2014/main" id="{EABA0E42-432A-314C-B839-158E73B7F9F1}"/>
              </a:ext>
            </a:extLst>
          </p:cNvPr>
          <p:cNvSpPr/>
          <p:nvPr userDrawn="1"/>
        </p:nvSpPr>
        <p:spPr>
          <a:xfrm>
            <a:off x="11264900" y="6451600"/>
            <a:ext cx="393700" cy="406399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5948A03-5308-0D43-8DC0-1712C4C0AA6F}"/>
              </a:ext>
            </a:extLst>
          </p:cNvPr>
          <p:cNvSpPr txBox="1"/>
          <p:nvPr userDrawn="1"/>
        </p:nvSpPr>
        <p:spPr>
          <a:xfrm>
            <a:off x="11295856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36893DEC-253F-CD42-B9C4-2F3437D2C321}"/>
              </a:ext>
            </a:extLst>
          </p:cNvPr>
          <p:cNvSpPr txBox="1"/>
          <p:nvPr userDrawn="1"/>
        </p:nvSpPr>
        <p:spPr>
          <a:xfrm>
            <a:off x="9824682" y="6586765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E-Commerce Marketing Plan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55199B63-AA1B-C347-8FDF-19BC284F899D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6648320"/>
            <a:ext cx="96262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518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39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B33DCC-E58D-4E90-BD32-93612EB10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FB7CF97-5037-48C8-8243-48B5F7870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6953ED2-55B1-4F90-9569-25377B50E6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="" xmlns:a16="http://schemas.microsoft.com/office/drawing/2014/main" id="{CBD9C243-2244-414C-979E-C2B50D4A5B82}"/>
              </a:ext>
            </a:extLst>
          </p:cNvPr>
          <p:cNvSpPr/>
          <p:nvPr userDrawn="1"/>
        </p:nvSpPr>
        <p:spPr>
          <a:xfrm>
            <a:off x="11264900" y="6451600"/>
            <a:ext cx="393700" cy="406399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EB76271-C58C-894A-96DA-3770479E3AFF}"/>
              </a:ext>
            </a:extLst>
          </p:cNvPr>
          <p:cNvSpPr txBox="1"/>
          <p:nvPr userDrawn="1"/>
        </p:nvSpPr>
        <p:spPr>
          <a:xfrm>
            <a:off x="11295856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3E2A1FF-741B-A247-B472-AE6F07156994}"/>
              </a:ext>
            </a:extLst>
          </p:cNvPr>
          <p:cNvSpPr txBox="1"/>
          <p:nvPr userDrawn="1"/>
        </p:nvSpPr>
        <p:spPr>
          <a:xfrm>
            <a:off x="9824682" y="6586765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E-Commerce Marketing Plan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46C7A151-F4D1-864E-B175-79AF4C087CEA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6648320"/>
            <a:ext cx="96262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451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="" xmlns:a16="http://schemas.microsoft.com/office/drawing/2014/main" id="{DBC3F41C-1950-4175-A0D5-F29309A4B1B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6963573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think-cell Slide" r:id="rId17" imgW="383" imgH="384" progId="TCLayout.ActiveDocument.1">
                  <p:embed/>
                </p:oleObj>
              </mc:Choice>
              <mc:Fallback>
                <p:oleObj name="think-cell Slide" r:id="rId17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="" xmlns:a16="http://schemas.microsoft.com/office/drawing/2014/main" id="{3AF71B7F-2C2D-40D3-A393-9F6DCC630C92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1" i="0" baseline="0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1DE9C95-668D-4C97-99D8-074E1701B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06400"/>
            <a:ext cx="11125200" cy="889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2F9BE55-B1B7-4BDF-8E9F-D05E93906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524000"/>
            <a:ext cx="11125200" cy="4652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3665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pos="336" userDrawn="1">
          <p15:clr>
            <a:srgbClr val="F26B43"/>
          </p15:clr>
        </p15:guide>
        <p15:guide id="2" pos="7344" userDrawn="1">
          <p15:clr>
            <a:srgbClr val="F26B43"/>
          </p15:clr>
        </p15:guide>
        <p15:guide id="3" orient="horz" pos="3936" userDrawn="1">
          <p15:clr>
            <a:srgbClr val="F26B43"/>
          </p15:clr>
        </p15:guide>
        <p15:guide id="5" orient="horz" pos="960" userDrawn="1">
          <p15:clr>
            <a:srgbClr val="F26B43"/>
          </p15:clr>
        </p15:guide>
        <p15:guide id="6" orient="horz" pos="8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tags" Target="../tags/tag15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5.xml"/><Relationship Id="rId7" Type="http://schemas.openxmlformats.org/officeDocument/2006/relationships/oleObject" Target="../embeddings/oleObject2.bin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tags" Target="../tags/tag7.xml"/><Relationship Id="rId7" Type="http://schemas.microsoft.com/office/2007/relationships/hdphoto" Target="../media/hdphoto5.wdp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5.xml"/><Relationship Id="rId10" Type="http://schemas.openxmlformats.org/officeDocument/2006/relationships/chart" Target="../charts/chart1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9.xml"/><Relationship Id="rId7" Type="http://schemas.microsoft.com/office/2007/relationships/hdphoto" Target="../media/hdphoto6.wdp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5.bin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6" Type="http://schemas.microsoft.com/office/2007/relationships/hdphoto" Target="../media/hdphoto7.wdp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2.xml"/><Relationship Id="rId7" Type="http://schemas.openxmlformats.org/officeDocument/2006/relationships/image" Target="../media/image1.emf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6.xml"/><Relationship Id="rId9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tags" Target="../tags/tag14.xml"/><Relationship Id="rId7" Type="http://schemas.openxmlformats.org/officeDocument/2006/relationships/image" Target="../media/image1.emf"/><Relationship Id="rId2" Type="http://schemas.openxmlformats.org/officeDocument/2006/relationships/tags" Target="../tags/tag1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50535431-3A1A-0546-B6EF-95CC1E2120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5" t="-2"/>
          <a:stretch/>
        </p:blipFill>
        <p:spPr>
          <a:xfrm>
            <a:off x="529385" y="0"/>
            <a:ext cx="11662611" cy="502117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D749099-3109-2543-8EC5-23D882A392B0}"/>
              </a:ext>
            </a:extLst>
          </p:cNvPr>
          <p:cNvSpPr/>
          <p:nvPr/>
        </p:nvSpPr>
        <p:spPr>
          <a:xfrm>
            <a:off x="529385" y="1"/>
            <a:ext cx="11662612" cy="5021178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8CA7AD10-9359-254D-AB09-33FD1AE17EA9}"/>
              </a:ext>
            </a:extLst>
          </p:cNvPr>
          <p:cNvSpPr/>
          <p:nvPr/>
        </p:nvSpPr>
        <p:spPr>
          <a:xfrm>
            <a:off x="529387" y="5021178"/>
            <a:ext cx="11133223" cy="12272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58ADB61A-2385-9C40-8A38-E078092D24E8}"/>
              </a:ext>
            </a:extLst>
          </p:cNvPr>
          <p:cNvSpPr txBox="1">
            <a:spLocks/>
          </p:cNvSpPr>
          <p:nvPr/>
        </p:nvSpPr>
        <p:spPr>
          <a:xfrm>
            <a:off x="1422531" y="1408522"/>
            <a:ext cx="3132216" cy="166199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E-Commerce</a:t>
            </a:r>
          </a:p>
          <a:p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Marketing</a:t>
            </a:r>
          </a:p>
          <a:p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Plan</a:t>
            </a:r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DC6AEE8F-BDCD-FA49-A447-3DB8E2EF4071}"/>
              </a:ext>
            </a:extLst>
          </p:cNvPr>
          <p:cNvSpPr txBox="1">
            <a:spLocks/>
          </p:cNvSpPr>
          <p:nvPr/>
        </p:nvSpPr>
        <p:spPr>
          <a:xfrm>
            <a:off x="1422531" y="3804230"/>
            <a:ext cx="2884623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600" b="0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Presentation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3E9AEBE7-AC55-C84F-A306-F1C03424E2E0}"/>
              </a:ext>
            </a:extLst>
          </p:cNvPr>
          <p:cNvCxnSpPr>
            <a:cxnSpLocks/>
          </p:cNvCxnSpPr>
          <p:nvPr/>
        </p:nvCxnSpPr>
        <p:spPr>
          <a:xfrm>
            <a:off x="2725947" y="5647785"/>
            <a:ext cx="2708695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282B60A5-B268-0E40-B510-1E7C655EF702}"/>
              </a:ext>
            </a:extLst>
          </p:cNvPr>
          <p:cNvCxnSpPr>
            <a:cxnSpLocks/>
          </p:cNvCxnSpPr>
          <p:nvPr/>
        </p:nvCxnSpPr>
        <p:spPr>
          <a:xfrm>
            <a:off x="1422531" y="3437372"/>
            <a:ext cx="287867" cy="0"/>
          </a:xfrm>
          <a:prstGeom prst="line">
            <a:avLst/>
          </a:prstGeom>
          <a:ln w="31750" cap="rnd">
            <a:solidFill>
              <a:schemeClr val="accent2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DEE3E37D-9D56-A24F-B567-7E7429AFE8F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4946" y="0"/>
            <a:ext cx="5967665" cy="6248393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129CF38-E756-8045-AF20-75F21CD0FB2C}"/>
              </a:ext>
            </a:extLst>
          </p:cNvPr>
          <p:cNvCxnSpPr>
            <a:cxnSpLocks/>
          </p:cNvCxnSpPr>
          <p:nvPr/>
        </p:nvCxnSpPr>
        <p:spPr>
          <a:xfrm>
            <a:off x="11907078" y="5647785"/>
            <a:ext cx="284918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4563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="" xmlns:a16="http://schemas.microsoft.com/office/drawing/2014/main" id="{9FABC515-656E-41F5-923C-1F2BEF49450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20247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picture containing person, person, indoor, table&#10;&#10;Description automatically generated">
            <a:extLst>
              <a:ext uri="{FF2B5EF4-FFF2-40B4-BE49-F238E27FC236}">
                <a16:creationId xmlns="" xmlns:a16="http://schemas.microsoft.com/office/drawing/2014/main" id="{6EBD652E-DCF5-46AF-9E6B-C10EA7D1552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658600" cy="51625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D94633B-1982-440C-8688-5DF063E099FC}"/>
              </a:ext>
            </a:extLst>
          </p:cNvPr>
          <p:cNvSpPr/>
          <p:nvPr/>
        </p:nvSpPr>
        <p:spPr>
          <a:xfrm>
            <a:off x="0" y="0"/>
            <a:ext cx="11662612" cy="516255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6D81DDF-B28E-4861-8F3E-CBBC12BA613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1" y="0"/>
            <a:ext cx="5967665" cy="6223000"/>
          </a:xfrm>
          <a:custGeom>
            <a:avLst/>
            <a:gdLst>
              <a:gd name="connsiteX0" fmla="*/ 0 w 5967665"/>
              <a:gd name="connsiteY0" fmla="*/ 0 h 6223000"/>
              <a:gd name="connsiteX1" fmla="*/ 5967665 w 5967665"/>
              <a:gd name="connsiteY1" fmla="*/ 0 h 6223000"/>
              <a:gd name="connsiteX2" fmla="*/ 5967665 w 5967665"/>
              <a:gd name="connsiteY2" fmla="*/ 6223000 h 6223000"/>
              <a:gd name="connsiteX3" fmla="*/ 0 w 5967665"/>
              <a:gd name="connsiteY3" fmla="*/ 6223000 h 622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7665" h="6223000">
                <a:moveTo>
                  <a:pt x="0" y="0"/>
                </a:moveTo>
                <a:lnTo>
                  <a:pt x="5967665" y="0"/>
                </a:lnTo>
                <a:lnTo>
                  <a:pt x="5967665" y="6223000"/>
                </a:lnTo>
                <a:lnTo>
                  <a:pt x="0" y="6223000"/>
                </a:lnTo>
                <a:close/>
              </a:path>
            </a:pathLst>
          </a:custGeom>
        </p:spPr>
      </p:pic>
      <p:sp>
        <p:nvSpPr>
          <p:cNvPr id="16" name="Title 1">
            <a:extLst>
              <a:ext uri="{FF2B5EF4-FFF2-40B4-BE49-F238E27FC236}">
                <a16:creationId xmlns="" xmlns:a16="http://schemas.microsoft.com/office/drawing/2014/main" id="{76EF6165-73B9-4378-8B70-F2C8D70F1BF7}"/>
              </a:ext>
            </a:extLst>
          </p:cNvPr>
          <p:cNvSpPr txBox="1">
            <a:spLocks/>
          </p:cNvSpPr>
          <p:nvPr/>
        </p:nvSpPr>
        <p:spPr>
          <a:xfrm>
            <a:off x="6962282" y="1325423"/>
            <a:ext cx="4334368" cy="182819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r"/>
            <a:r>
              <a:rPr lang="en-US" sz="6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</a:t>
            </a:r>
          </a:p>
          <a:p>
            <a:pPr algn="r"/>
            <a:r>
              <a:rPr lang="en-US" sz="6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D158A5C-A965-4898-BB5A-812F6AC005D3}"/>
              </a:ext>
            </a:extLst>
          </p:cNvPr>
          <p:cNvCxnSpPr>
            <a:cxnSpLocks/>
          </p:cNvCxnSpPr>
          <p:nvPr/>
        </p:nvCxnSpPr>
        <p:spPr>
          <a:xfrm>
            <a:off x="6934200" y="5647785"/>
            <a:ext cx="3137166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B206823B-A8E4-405F-829C-34E8D99DB2C7}"/>
              </a:ext>
            </a:extLst>
          </p:cNvPr>
          <p:cNvCxnSpPr>
            <a:cxnSpLocks/>
          </p:cNvCxnSpPr>
          <p:nvPr/>
        </p:nvCxnSpPr>
        <p:spPr>
          <a:xfrm>
            <a:off x="11008783" y="3437372"/>
            <a:ext cx="287867" cy="0"/>
          </a:xfrm>
          <a:prstGeom prst="line">
            <a:avLst/>
          </a:prstGeom>
          <a:ln w="31750" cap="rnd">
            <a:solidFill>
              <a:schemeClr val="accent2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974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6509A05-F77E-D649-9754-8CBE3FCA90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Freeform 37">
            <a:extLst>
              <a:ext uri="{FF2B5EF4-FFF2-40B4-BE49-F238E27FC236}">
                <a16:creationId xmlns="" xmlns:a16="http://schemas.microsoft.com/office/drawing/2014/main" id="{8588B2FA-73B1-B04C-908C-F39DA083FFD4}"/>
              </a:ext>
            </a:extLst>
          </p:cNvPr>
          <p:cNvSpPr/>
          <p:nvPr/>
        </p:nvSpPr>
        <p:spPr>
          <a:xfrm>
            <a:off x="533400" y="0"/>
            <a:ext cx="11125200" cy="6248400"/>
          </a:xfrm>
          <a:custGeom>
            <a:avLst/>
            <a:gdLst>
              <a:gd name="connsiteX0" fmla="*/ 0 w 11125200"/>
              <a:gd name="connsiteY0" fmla="*/ 0 h 6248400"/>
              <a:gd name="connsiteX1" fmla="*/ 11125200 w 11125200"/>
              <a:gd name="connsiteY1" fmla="*/ 0 h 6248400"/>
              <a:gd name="connsiteX2" fmla="*/ 11125200 w 11125200"/>
              <a:gd name="connsiteY2" fmla="*/ 1038639 h 6248400"/>
              <a:gd name="connsiteX3" fmla="*/ 4445000 w 11125200"/>
              <a:gd name="connsiteY3" fmla="*/ 1038639 h 6248400"/>
              <a:gd name="connsiteX4" fmla="*/ 4445000 w 11125200"/>
              <a:gd name="connsiteY4" fmla="*/ 5209761 h 6248400"/>
              <a:gd name="connsiteX5" fmla="*/ 11125200 w 11125200"/>
              <a:gd name="connsiteY5" fmla="*/ 5209761 h 6248400"/>
              <a:gd name="connsiteX6" fmla="*/ 11125200 w 11125200"/>
              <a:gd name="connsiteY6" fmla="*/ 6248400 h 6248400"/>
              <a:gd name="connsiteX7" fmla="*/ 0 w 11125200"/>
              <a:gd name="connsiteY7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125200" h="6248400">
                <a:moveTo>
                  <a:pt x="0" y="0"/>
                </a:moveTo>
                <a:lnTo>
                  <a:pt x="11125200" y="0"/>
                </a:lnTo>
                <a:lnTo>
                  <a:pt x="11125200" y="1038639"/>
                </a:lnTo>
                <a:lnTo>
                  <a:pt x="4445000" y="1038639"/>
                </a:lnTo>
                <a:lnTo>
                  <a:pt x="4445000" y="5209761"/>
                </a:lnTo>
                <a:lnTo>
                  <a:pt x="11125200" y="5209761"/>
                </a:lnTo>
                <a:lnTo>
                  <a:pt x="11125200" y="6248400"/>
                </a:lnTo>
                <a:lnTo>
                  <a:pt x="0" y="6248400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  <a:alpha val="7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Freeform 23">
            <a:extLst>
              <a:ext uri="{FF2B5EF4-FFF2-40B4-BE49-F238E27FC236}">
                <a16:creationId xmlns="" xmlns:a16="http://schemas.microsoft.com/office/drawing/2014/main" id="{D00590CD-446C-0F4D-BD60-2D1BD1BA68C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533400 w 12192000"/>
              <a:gd name="connsiteY1" fmla="*/ 0 h 6858000"/>
              <a:gd name="connsiteX2" fmla="*/ 533400 w 12192000"/>
              <a:gd name="connsiteY2" fmla="*/ 6248400 h 6858000"/>
              <a:gd name="connsiteX3" fmla="*/ 11658600 w 12192000"/>
              <a:gd name="connsiteY3" fmla="*/ 6248400 h 6858000"/>
              <a:gd name="connsiteX4" fmla="*/ 1165860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533400" y="0"/>
                </a:lnTo>
                <a:lnTo>
                  <a:pt x="533400" y="6248400"/>
                </a:lnTo>
                <a:lnTo>
                  <a:pt x="11658600" y="6248400"/>
                </a:lnTo>
                <a:lnTo>
                  <a:pt x="116586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67000">
                <a:schemeClr val="bg1">
                  <a:alpha val="91000"/>
                </a:schemeClr>
              </a:gs>
              <a:gs pos="52000">
                <a:schemeClr val="bg1">
                  <a:alpha val="7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="" xmlns:a16="http://schemas.microsoft.com/office/drawing/2014/main" id="{35732C2A-8614-3245-8705-99F62B707471}"/>
              </a:ext>
            </a:extLst>
          </p:cNvPr>
          <p:cNvSpPr txBox="1">
            <a:spLocks/>
          </p:cNvSpPr>
          <p:nvPr/>
        </p:nvSpPr>
        <p:spPr>
          <a:xfrm>
            <a:off x="1376326" y="3547768"/>
            <a:ext cx="2759149" cy="166199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Marketing on The Internet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0865BD66-0C30-134E-BE1A-BA4AA836E707}"/>
              </a:ext>
            </a:extLst>
          </p:cNvPr>
          <p:cNvGrpSpPr/>
          <p:nvPr/>
        </p:nvGrpSpPr>
        <p:grpSpPr>
          <a:xfrm>
            <a:off x="1422531" y="1027651"/>
            <a:ext cx="1434969" cy="1309900"/>
            <a:chOff x="2678113" y="1465264"/>
            <a:chExt cx="346075" cy="315912"/>
          </a:xfrm>
        </p:grpSpPr>
        <p:sp>
          <p:nvSpPr>
            <p:cNvPr id="9" name="Freeform 8">
              <a:extLst>
                <a:ext uri="{FF2B5EF4-FFF2-40B4-BE49-F238E27FC236}">
                  <a16:creationId xmlns="" xmlns:a16="http://schemas.microsoft.com/office/drawing/2014/main" id="{4AA8EF13-B286-924A-924A-7B96BAE26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1465264"/>
              <a:ext cx="346075" cy="271463"/>
            </a:xfrm>
            <a:custGeom>
              <a:avLst/>
              <a:gdLst>
                <a:gd name="T0" fmla="*/ 92 w 92"/>
                <a:gd name="T1" fmla="*/ 66 h 72"/>
                <a:gd name="T2" fmla="*/ 86 w 92"/>
                <a:gd name="T3" fmla="*/ 72 h 72"/>
                <a:gd name="T4" fmla="*/ 6 w 92"/>
                <a:gd name="T5" fmla="*/ 72 h 72"/>
                <a:gd name="T6" fmla="*/ 0 w 92"/>
                <a:gd name="T7" fmla="*/ 66 h 72"/>
                <a:gd name="T8" fmla="*/ 0 w 92"/>
                <a:gd name="T9" fmla="*/ 6 h 72"/>
                <a:gd name="T10" fmla="*/ 6 w 92"/>
                <a:gd name="T11" fmla="*/ 0 h 72"/>
                <a:gd name="T12" fmla="*/ 86 w 92"/>
                <a:gd name="T13" fmla="*/ 0 h 72"/>
                <a:gd name="T14" fmla="*/ 92 w 92"/>
                <a:gd name="T15" fmla="*/ 6 h 72"/>
                <a:gd name="T16" fmla="*/ 92 w 92"/>
                <a:gd name="T17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72">
                  <a:moveTo>
                    <a:pt x="92" y="66"/>
                  </a:moveTo>
                  <a:cubicBezTo>
                    <a:pt x="92" y="69"/>
                    <a:pt x="89" y="72"/>
                    <a:pt x="8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3" y="72"/>
                    <a:pt x="0" y="69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9" y="0"/>
                    <a:pt x="92" y="3"/>
                    <a:pt x="92" y="6"/>
                  </a:cubicBezTo>
                  <a:lnTo>
                    <a:pt x="92" y="66"/>
                  </a:lnTo>
                  <a:close/>
                </a:path>
              </a:pathLst>
            </a:cu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Line 9">
              <a:extLst>
                <a:ext uri="{FF2B5EF4-FFF2-40B4-BE49-F238E27FC236}">
                  <a16:creationId xmlns="" xmlns:a16="http://schemas.microsoft.com/office/drawing/2014/main" id="{3B812FF5-726F-7E4F-947E-CD18B33933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4788" y="1781176"/>
              <a:ext cx="211138" cy="0"/>
            </a:xfrm>
            <a:prstGeom prst="line">
              <a:avLst/>
            </a:pr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0">
              <a:extLst>
                <a:ext uri="{FF2B5EF4-FFF2-40B4-BE49-F238E27FC236}">
                  <a16:creationId xmlns="" xmlns:a16="http://schemas.microsoft.com/office/drawing/2014/main" id="{C1E4C21C-9D78-B742-BDD4-7A9E8265EF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763" y="1736726"/>
              <a:ext cx="104775" cy="44450"/>
            </a:xfrm>
            <a:custGeom>
              <a:avLst/>
              <a:gdLst>
                <a:gd name="T0" fmla="*/ 66 w 66"/>
                <a:gd name="T1" fmla="*/ 28 h 28"/>
                <a:gd name="T2" fmla="*/ 0 w 66"/>
                <a:gd name="T3" fmla="*/ 28 h 28"/>
                <a:gd name="T4" fmla="*/ 9 w 66"/>
                <a:gd name="T5" fmla="*/ 0 h 28"/>
                <a:gd name="T6" fmla="*/ 56 w 66"/>
                <a:gd name="T7" fmla="*/ 0 h 28"/>
                <a:gd name="T8" fmla="*/ 66 w 6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8">
                  <a:moveTo>
                    <a:pt x="66" y="28"/>
                  </a:moveTo>
                  <a:lnTo>
                    <a:pt x="0" y="28"/>
                  </a:lnTo>
                  <a:lnTo>
                    <a:pt x="9" y="0"/>
                  </a:lnTo>
                  <a:lnTo>
                    <a:pt x="56" y="0"/>
                  </a:lnTo>
                  <a:lnTo>
                    <a:pt x="66" y="28"/>
                  </a:lnTo>
                  <a:close/>
                </a:path>
              </a:pathLst>
            </a:cu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F30984AE-7B15-3346-9DB7-8FCD88CA2E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8276" y="1495426"/>
              <a:ext cx="285750" cy="180975"/>
            </a:xfrm>
            <a:prstGeom prst="rect">
              <a:avLst/>
            </a:pr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53DCA5D6-1346-6D4C-809A-0893DDE294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213" y="1698626"/>
              <a:ext cx="14288" cy="15875"/>
            </a:xfrm>
            <a:prstGeom prst="ellipse">
              <a:avLst/>
            </a:pr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375264FB-F205-A34D-B400-51FAEF177ACD}"/>
              </a:ext>
            </a:extLst>
          </p:cNvPr>
          <p:cNvCxnSpPr>
            <a:cxnSpLocks/>
          </p:cNvCxnSpPr>
          <p:nvPr/>
        </p:nvCxnSpPr>
        <p:spPr>
          <a:xfrm>
            <a:off x="0" y="2942659"/>
            <a:ext cx="1104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4EE29A96-15FA-F445-B566-2316292A8760}"/>
              </a:ext>
            </a:extLst>
          </p:cNvPr>
          <p:cNvCxnSpPr>
            <a:cxnSpLocks/>
          </p:cNvCxnSpPr>
          <p:nvPr/>
        </p:nvCxnSpPr>
        <p:spPr>
          <a:xfrm>
            <a:off x="1422531" y="2942659"/>
            <a:ext cx="287867" cy="0"/>
          </a:xfrm>
          <a:prstGeom prst="line">
            <a:avLst/>
          </a:prstGeom>
          <a:ln w="6032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 Same Side Corner Rectangle 24">
            <a:extLst>
              <a:ext uri="{FF2B5EF4-FFF2-40B4-BE49-F238E27FC236}">
                <a16:creationId xmlns="" xmlns:a16="http://schemas.microsoft.com/office/drawing/2014/main" id="{FB70B86A-2CEF-D44A-B395-96E95E474800}"/>
              </a:ext>
            </a:extLst>
          </p:cNvPr>
          <p:cNvSpPr/>
          <p:nvPr/>
        </p:nvSpPr>
        <p:spPr>
          <a:xfrm>
            <a:off x="11264900" y="6451600"/>
            <a:ext cx="393700" cy="406399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B74A17D6-8163-5E46-B95A-307AD18AF8BB}"/>
              </a:ext>
            </a:extLst>
          </p:cNvPr>
          <p:cNvSpPr txBox="1"/>
          <p:nvPr/>
        </p:nvSpPr>
        <p:spPr>
          <a:xfrm>
            <a:off x="11295856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62262641-767E-4B42-ADF5-984CB6C92F9E}"/>
              </a:ext>
            </a:extLst>
          </p:cNvPr>
          <p:cNvSpPr txBox="1"/>
          <p:nvPr/>
        </p:nvSpPr>
        <p:spPr>
          <a:xfrm>
            <a:off x="9824682" y="6586765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E-Commerce Marketing Plan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DC5739B6-DAA7-FF46-814F-B39B83712979}"/>
              </a:ext>
            </a:extLst>
          </p:cNvPr>
          <p:cNvCxnSpPr>
            <a:cxnSpLocks/>
          </p:cNvCxnSpPr>
          <p:nvPr/>
        </p:nvCxnSpPr>
        <p:spPr>
          <a:xfrm flipH="1">
            <a:off x="2" y="6648320"/>
            <a:ext cx="96262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59A59E-74C5-7447-8392-91AFCE3D4532}"/>
              </a:ext>
            </a:extLst>
          </p:cNvPr>
          <p:cNvSpPr/>
          <p:nvPr/>
        </p:nvSpPr>
        <p:spPr>
          <a:xfrm>
            <a:off x="4978400" y="1038639"/>
            <a:ext cx="7213600" cy="4171122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  <a:effectLst>
            <a:outerShdw blurRad="558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2BA7FA21-C681-4945-90ED-3273CEFDFC30}"/>
              </a:ext>
            </a:extLst>
          </p:cNvPr>
          <p:cNvSpPr/>
          <p:nvPr/>
        </p:nvSpPr>
        <p:spPr>
          <a:xfrm>
            <a:off x="5429250" y="4150949"/>
            <a:ext cx="6229350" cy="105881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263BBCF-96D0-1541-A594-AF982C9BE62C}"/>
              </a:ext>
            </a:extLst>
          </p:cNvPr>
          <p:cNvSpPr/>
          <p:nvPr/>
        </p:nvSpPr>
        <p:spPr>
          <a:xfrm>
            <a:off x="5705364" y="1486799"/>
            <a:ext cx="5484159" cy="22159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dirty="0"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latin typeface="Segoe UI Light" panose="020B0502040204020203" pitchFamily="34" charset="0"/>
              </a:rPr>
              <a:t>dolor</a:t>
            </a:r>
            <a:r>
              <a:rPr lang="en-ID" sz="1600" dirty="0"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latin typeface="Segoe UI Light" panose="020B0502040204020203" pitchFamily="34" charset="0"/>
              </a:rPr>
              <a:t>amet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elit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sed</a:t>
            </a:r>
            <a:r>
              <a:rPr lang="en-ID" sz="1600" dirty="0">
                <a:latin typeface="Segoe UI Light" panose="020B0502040204020203" pitchFamily="34" charset="0"/>
              </a:rPr>
              <a:t> do </a:t>
            </a:r>
            <a:r>
              <a:rPr lang="en-ID" sz="1600" dirty="0" err="1">
                <a:latin typeface="Segoe UI Light" panose="020B0502040204020203" pitchFamily="34" charset="0"/>
              </a:rPr>
              <a:t>eiusmod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tempor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incididunt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ut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labore</a:t>
            </a:r>
            <a:r>
              <a:rPr lang="en-ID" sz="1600" dirty="0">
                <a:latin typeface="Segoe UI Light" panose="020B0502040204020203" pitchFamily="34" charset="0"/>
              </a:rPr>
              <a:t> et dolore magna </a:t>
            </a:r>
            <a:r>
              <a:rPr lang="en-ID" sz="1600" dirty="0" err="1">
                <a:latin typeface="Segoe UI Light" panose="020B0502040204020203" pitchFamily="34" charset="0"/>
              </a:rPr>
              <a:t>aliqua</a:t>
            </a:r>
            <a:r>
              <a:rPr lang="en-ID" sz="1600" dirty="0">
                <a:latin typeface="Segoe UI Light" panose="020B0502040204020203" pitchFamily="34" charset="0"/>
              </a:rPr>
              <a:t>. Ut </a:t>
            </a:r>
            <a:r>
              <a:rPr lang="en-ID" sz="1600" dirty="0" err="1">
                <a:latin typeface="Segoe UI Light" panose="020B0502040204020203" pitchFamily="34" charset="0"/>
              </a:rPr>
              <a:t>enim</a:t>
            </a:r>
            <a:r>
              <a:rPr lang="en-ID" sz="1600" dirty="0">
                <a:latin typeface="Segoe UI Light" panose="020B0502040204020203" pitchFamily="34" charset="0"/>
              </a:rPr>
              <a:t> ad minim </a:t>
            </a:r>
            <a:r>
              <a:rPr lang="en-ID" sz="1600" dirty="0" err="1">
                <a:latin typeface="Segoe UI Light" panose="020B0502040204020203" pitchFamily="34" charset="0"/>
              </a:rPr>
              <a:t>veniam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quis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nostrud</a:t>
            </a:r>
            <a:r>
              <a:rPr lang="en-ID" sz="1600" dirty="0">
                <a:latin typeface="Segoe UI Light" panose="020B0502040204020203" pitchFamily="34" charset="0"/>
              </a:rPr>
              <a:t> exercitation </a:t>
            </a:r>
            <a:r>
              <a:rPr lang="en-ID" sz="1600" dirty="0" err="1">
                <a:latin typeface="Segoe UI Light" panose="020B0502040204020203" pitchFamily="34" charset="0"/>
              </a:rPr>
              <a:t>ullamco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laboris</a:t>
            </a:r>
            <a:r>
              <a:rPr lang="en-ID" sz="1600" dirty="0">
                <a:latin typeface="Segoe UI Light" panose="020B0502040204020203" pitchFamily="34" charset="0"/>
              </a:rPr>
              <a:t> nisi </a:t>
            </a:r>
            <a:r>
              <a:rPr lang="en-ID" sz="1600" dirty="0" err="1">
                <a:latin typeface="Segoe UI Light" panose="020B0502040204020203" pitchFamily="34" charset="0"/>
              </a:rPr>
              <a:t>ut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aliquip</a:t>
            </a:r>
            <a:r>
              <a:rPr lang="en-ID" sz="1600" dirty="0">
                <a:latin typeface="Segoe UI Light" panose="020B0502040204020203" pitchFamily="34" charset="0"/>
              </a:rPr>
              <a:t> ex </a:t>
            </a:r>
            <a:r>
              <a:rPr lang="en-ID" sz="1600" dirty="0" err="1">
                <a:latin typeface="Segoe UI Light" panose="020B0502040204020203" pitchFamily="34" charset="0"/>
              </a:rPr>
              <a:t>ea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commodo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consequat</a:t>
            </a:r>
            <a:r>
              <a:rPr lang="en-ID" sz="1600" dirty="0">
                <a:latin typeface="Segoe UI Light" panose="020B0502040204020203" pitchFamily="34" charset="0"/>
              </a:rPr>
              <a:t>. </a:t>
            </a:r>
          </a:p>
          <a:p>
            <a:endParaRPr lang="en-ID" sz="1600" dirty="0">
              <a:latin typeface="Segoe UI Light" panose="020B0502040204020203" pitchFamily="34" charset="0"/>
            </a:endParaRPr>
          </a:p>
          <a:p>
            <a:r>
              <a:rPr lang="en-ID" sz="1600" dirty="0">
                <a:latin typeface="Segoe UI Light" panose="020B0502040204020203" pitchFamily="34" charset="0"/>
              </a:rPr>
              <a:t>Duis </a:t>
            </a:r>
            <a:r>
              <a:rPr lang="en-ID" sz="1600" dirty="0" err="1">
                <a:latin typeface="Segoe UI Light" panose="020B0502040204020203" pitchFamily="34" charset="0"/>
              </a:rPr>
              <a:t>aute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irure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dolor</a:t>
            </a:r>
            <a:r>
              <a:rPr lang="en-ID" sz="1600" dirty="0">
                <a:latin typeface="Segoe UI Light" panose="020B0502040204020203" pitchFamily="34" charset="0"/>
              </a:rPr>
              <a:t> in </a:t>
            </a:r>
            <a:r>
              <a:rPr lang="en-ID" sz="1600" dirty="0" err="1">
                <a:latin typeface="Segoe UI Light" panose="020B0502040204020203" pitchFamily="34" charset="0"/>
              </a:rPr>
              <a:t>reprehenderit</a:t>
            </a:r>
            <a:r>
              <a:rPr lang="en-ID" sz="1600" dirty="0">
                <a:latin typeface="Segoe UI Light" panose="020B0502040204020203" pitchFamily="34" charset="0"/>
              </a:rPr>
              <a:t> in </a:t>
            </a:r>
            <a:r>
              <a:rPr lang="en-ID" sz="1600" dirty="0" err="1">
                <a:latin typeface="Segoe UI Light" panose="020B0502040204020203" pitchFamily="34" charset="0"/>
              </a:rPr>
              <a:t>voluptate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velit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esse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cillum</a:t>
            </a:r>
            <a:r>
              <a:rPr lang="en-ID" sz="1600" dirty="0">
                <a:latin typeface="Segoe UI Light" panose="020B0502040204020203" pitchFamily="34" charset="0"/>
              </a:rPr>
              <a:t> dolore </a:t>
            </a:r>
            <a:r>
              <a:rPr lang="en-ID" sz="1600" dirty="0" err="1">
                <a:latin typeface="Segoe UI Light" panose="020B0502040204020203" pitchFamily="34" charset="0"/>
              </a:rPr>
              <a:t>eu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fugiat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nulla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pariatur</a:t>
            </a:r>
            <a:r>
              <a:rPr lang="en-ID" sz="1600" dirty="0">
                <a:latin typeface="Segoe UI Light" panose="020B0502040204020203" pitchFamily="34" charset="0"/>
              </a:rPr>
              <a:t>. </a:t>
            </a:r>
            <a:r>
              <a:rPr lang="en-ID" sz="1600" dirty="0" err="1">
                <a:latin typeface="Segoe UI Light" panose="020B0502040204020203" pitchFamily="34" charset="0"/>
              </a:rPr>
              <a:t>Excepteur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sint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occaecat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cupidatat</a:t>
            </a:r>
            <a:r>
              <a:rPr lang="en-ID" sz="1600" dirty="0">
                <a:latin typeface="Segoe UI Light" panose="020B0502040204020203" pitchFamily="34" charset="0"/>
              </a:rPr>
              <a:t> non </a:t>
            </a:r>
            <a:r>
              <a:rPr lang="en-ID" sz="1600" dirty="0" err="1">
                <a:latin typeface="Segoe UI Light" panose="020B0502040204020203" pitchFamily="34" charset="0"/>
              </a:rPr>
              <a:t>proident</a:t>
            </a:r>
            <a:r>
              <a:rPr lang="en-ID" sz="1600" dirty="0">
                <a:latin typeface="Segoe UI Light" panose="020B0502040204020203" pitchFamily="34" charset="0"/>
              </a:rPr>
              <a:t>, sunt in culpa qui </a:t>
            </a:r>
            <a:r>
              <a:rPr lang="en-ID" sz="1600" dirty="0" err="1">
                <a:latin typeface="Segoe UI Light" panose="020B0502040204020203" pitchFamily="34" charset="0"/>
              </a:rPr>
              <a:t>officia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deserunt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mollit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anim</a:t>
            </a:r>
            <a:r>
              <a:rPr lang="en-ID" sz="1600" dirty="0">
                <a:latin typeface="Segoe UI Light" panose="020B0502040204020203" pitchFamily="34" charset="0"/>
              </a:rPr>
              <a:t> id </a:t>
            </a:r>
            <a:r>
              <a:rPr lang="en-ID" sz="1600" dirty="0" err="1">
                <a:latin typeface="Segoe UI Light" panose="020B0502040204020203" pitchFamily="34" charset="0"/>
              </a:rPr>
              <a:t>est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laborum</a:t>
            </a:r>
            <a:r>
              <a:rPr lang="en-ID" sz="1600" dirty="0">
                <a:latin typeface="Segoe UI Light" panose="020B0502040204020203" pitchFamily="34" charset="0"/>
              </a:rPr>
              <a:t>.</a:t>
            </a:r>
            <a:endParaRPr lang="en-US" sz="1600" dirty="0">
              <a:latin typeface="Segoe UI Light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542AD3E9-3564-CB47-832B-D6A2F5A80AA2}"/>
              </a:ext>
            </a:extLst>
          </p:cNvPr>
          <p:cNvSpPr/>
          <p:nvPr/>
        </p:nvSpPr>
        <p:spPr>
          <a:xfrm>
            <a:off x="5705364" y="4464911"/>
            <a:ext cx="548415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i="1" dirty="0">
                <a:latin typeface="Segoe UI Light" panose="020B0502040204020203" pitchFamily="34" charset="0"/>
              </a:rPr>
              <a:t>Duis </a:t>
            </a:r>
            <a:r>
              <a:rPr lang="en-ID" sz="1400" i="1" dirty="0" err="1">
                <a:latin typeface="Segoe UI Light" panose="020B0502040204020203" pitchFamily="34" charset="0"/>
              </a:rPr>
              <a:t>aute</a:t>
            </a:r>
            <a:r>
              <a:rPr lang="en-ID" sz="1400" i="1" dirty="0">
                <a:latin typeface="Segoe UI Light" panose="020B0502040204020203" pitchFamily="34" charset="0"/>
              </a:rPr>
              <a:t> </a:t>
            </a:r>
            <a:r>
              <a:rPr lang="en-ID" sz="1400" i="1" dirty="0" err="1">
                <a:latin typeface="Segoe UI Light" panose="020B0502040204020203" pitchFamily="34" charset="0"/>
              </a:rPr>
              <a:t>irure</a:t>
            </a:r>
            <a:r>
              <a:rPr lang="en-ID" sz="1400" i="1" dirty="0">
                <a:latin typeface="Segoe UI Light" panose="020B0502040204020203" pitchFamily="34" charset="0"/>
              </a:rPr>
              <a:t> </a:t>
            </a:r>
            <a:r>
              <a:rPr lang="en-ID" sz="1400" i="1" dirty="0" err="1">
                <a:latin typeface="Segoe UI Light" panose="020B0502040204020203" pitchFamily="34" charset="0"/>
              </a:rPr>
              <a:t>dolor</a:t>
            </a:r>
            <a:r>
              <a:rPr lang="en-ID" sz="1400" i="1" dirty="0">
                <a:latin typeface="Segoe UI Light" panose="020B0502040204020203" pitchFamily="34" charset="0"/>
              </a:rPr>
              <a:t> in </a:t>
            </a:r>
            <a:r>
              <a:rPr lang="en-ID" sz="1400" i="1" dirty="0" err="1">
                <a:latin typeface="Segoe UI Light" panose="020B0502040204020203" pitchFamily="34" charset="0"/>
              </a:rPr>
              <a:t>reprehenderit</a:t>
            </a:r>
            <a:r>
              <a:rPr lang="en-ID" sz="1400" i="1" dirty="0">
                <a:latin typeface="Segoe UI Light" panose="020B0502040204020203" pitchFamily="34" charset="0"/>
              </a:rPr>
              <a:t> in </a:t>
            </a:r>
            <a:r>
              <a:rPr lang="en-ID" sz="1400" i="1" dirty="0" err="1">
                <a:latin typeface="Segoe UI Light" panose="020B0502040204020203" pitchFamily="34" charset="0"/>
              </a:rPr>
              <a:t>voluptate</a:t>
            </a:r>
            <a:r>
              <a:rPr lang="en-ID" sz="1400" i="1" dirty="0">
                <a:latin typeface="Segoe UI Light" panose="020B0502040204020203" pitchFamily="34" charset="0"/>
              </a:rPr>
              <a:t> </a:t>
            </a:r>
            <a:r>
              <a:rPr lang="en-ID" sz="1400" i="1" dirty="0" err="1">
                <a:latin typeface="Segoe UI Light" panose="020B0502040204020203" pitchFamily="34" charset="0"/>
              </a:rPr>
              <a:t>velit</a:t>
            </a:r>
            <a:r>
              <a:rPr lang="en-ID" sz="1400" i="1" dirty="0">
                <a:latin typeface="Segoe UI Light" panose="020B0502040204020203" pitchFamily="34" charset="0"/>
              </a:rPr>
              <a:t> </a:t>
            </a:r>
            <a:r>
              <a:rPr lang="en-ID" sz="1400" i="1" dirty="0" err="1">
                <a:latin typeface="Segoe UI Light" panose="020B0502040204020203" pitchFamily="34" charset="0"/>
              </a:rPr>
              <a:t>esse</a:t>
            </a:r>
            <a:r>
              <a:rPr lang="en-ID" sz="1400" i="1" dirty="0">
                <a:latin typeface="Segoe UI Light" panose="020B0502040204020203" pitchFamily="34" charset="0"/>
              </a:rPr>
              <a:t> </a:t>
            </a:r>
            <a:r>
              <a:rPr lang="en-ID" sz="1400" i="1" dirty="0" err="1">
                <a:latin typeface="Segoe UI Light" panose="020B0502040204020203" pitchFamily="34" charset="0"/>
              </a:rPr>
              <a:t>cillum</a:t>
            </a:r>
            <a:r>
              <a:rPr lang="en-ID" sz="1400" i="1" dirty="0">
                <a:latin typeface="Segoe UI Light" panose="020B0502040204020203" pitchFamily="34" charset="0"/>
              </a:rPr>
              <a:t> dolore </a:t>
            </a:r>
            <a:r>
              <a:rPr lang="en-ID" sz="1400" i="1" dirty="0" err="1">
                <a:latin typeface="Segoe UI Light" panose="020B0502040204020203" pitchFamily="34" charset="0"/>
              </a:rPr>
              <a:t>eu</a:t>
            </a:r>
            <a:r>
              <a:rPr lang="en-ID" sz="1400" i="1" dirty="0">
                <a:latin typeface="Segoe UI Light" panose="020B0502040204020203" pitchFamily="34" charset="0"/>
              </a:rPr>
              <a:t> </a:t>
            </a:r>
            <a:r>
              <a:rPr lang="en-ID" sz="1400" i="1" dirty="0" err="1">
                <a:latin typeface="Segoe UI Light" panose="020B0502040204020203" pitchFamily="34" charset="0"/>
              </a:rPr>
              <a:t>fugiat</a:t>
            </a:r>
            <a:r>
              <a:rPr lang="en-ID" sz="1400" i="1" dirty="0">
                <a:latin typeface="Segoe UI Light" panose="020B0502040204020203" pitchFamily="34" charset="0"/>
              </a:rPr>
              <a:t> </a:t>
            </a:r>
            <a:r>
              <a:rPr lang="en-ID" sz="1400" i="1" dirty="0" err="1">
                <a:latin typeface="Segoe UI Light" panose="020B0502040204020203" pitchFamily="34" charset="0"/>
              </a:rPr>
              <a:t>nulla</a:t>
            </a:r>
            <a:r>
              <a:rPr lang="en-ID" sz="1400" i="1" dirty="0">
                <a:latin typeface="Segoe UI Light" panose="020B0502040204020203" pitchFamily="34" charset="0"/>
              </a:rPr>
              <a:t> </a:t>
            </a:r>
            <a:r>
              <a:rPr lang="en-ID" sz="1400" i="1" dirty="0" err="1">
                <a:latin typeface="Segoe UI Light" panose="020B0502040204020203" pitchFamily="34" charset="0"/>
              </a:rPr>
              <a:t>pariatur</a:t>
            </a:r>
            <a:r>
              <a:rPr lang="en-ID" sz="1400" i="1" dirty="0">
                <a:latin typeface="Segoe UI Light" panose="020B0502040204020203" pitchFamily="34" charset="0"/>
              </a:rPr>
              <a:t>. </a:t>
            </a:r>
            <a:r>
              <a:rPr lang="en-ID" sz="1400" i="1" dirty="0" err="1">
                <a:latin typeface="Segoe UI Light" panose="020B0502040204020203" pitchFamily="34" charset="0"/>
              </a:rPr>
              <a:t>Excepteur</a:t>
            </a:r>
            <a:r>
              <a:rPr lang="en-ID" sz="1400" i="1" dirty="0">
                <a:latin typeface="Segoe UI Light" panose="020B0502040204020203" pitchFamily="34" charset="0"/>
              </a:rPr>
              <a:t> </a:t>
            </a:r>
            <a:r>
              <a:rPr lang="en-ID" sz="1400" i="1" dirty="0" err="1">
                <a:latin typeface="Segoe UI Light" panose="020B0502040204020203" pitchFamily="34" charset="0"/>
              </a:rPr>
              <a:t>sint</a:t>
            </a:r>
            <a:r>
              <a:rPr lang="en-ID" sz="1400" i="1" dirty="0">
                <a:latin typeface="Segoe UI Light" panose="020B0502040204020203" pitchFamily="34" charset="0"/>
              </a:rPr>
              <a:t> </a:t>
            </a:r>
            <a:r>
              <a:rPr lang="en-ID" sz="1400" i="1" dirty="0" err="1">
                <a:latin typeface="Segoe UI Light" panose="020B0502040204020203" pitchFamily="34" charset="0"/>
              </a:rPr>
              <a:t>occaecat</a:t>
            </a:r>
            <a:r>
              <a:rPr lang="en-ID" sz="1400" i="1" dirty="0">
                <a:latin typeface="Segoe UI Light" panose="020B0502040204020203" pitchFamily="34" charset="0"/>
              </a:rPr>
              <a:t> </a:t>
            </a:r>
            <a:r>
              <a:rPr lang="en-ID" sz="1400" i="1" dirty="0" err="1">
                <a:latin typeface="Segoe UI Light" panose="020B0502040204020203" pitchFamily="34" charset="0"/>
              </a:rPr>
              <a:t>cupidatat</a:t>
            </a:r>
            <a:r>
              <a:rPr lang="en-ID" sz="1400" i="1" dirty="0">
                <a:latin typeface="Segoe UI Light" panose="020B0502040204020203" pitchFamily="34" charset="0"/>
              </a:rPr>
              <a:t> non </a:t>
            </a:r>
            <a:r>
              <a:rPr lang="en-ID" sz="1400" i="1" dirty="0" err="1">
                <a:latin typeface="Segoe UI Light" panose="020B0502040204020203" pitchFamily="34" charset="0"/>
              </a:rPr>
              <a:t>proident</a:t>
            </a:r>
            <a:endParaRPr lang="en-US" sz="1400" i="1" dirty="0"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327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115">
            <a:extLst>
              <a:ext uri="{FF2B5EF4-FFF2-40B4-BE49-F238E27FC236}">
                <a16:creationId xmlns="" xmlns:a16="http://schemas.microsoft.com/office/drawing/2014/main" id="{C00D0F59-2268-FF49-A29E-3B5140DFF9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524000"/>
            <a:ext cx="4800600" cy="4724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1BA3B8F-32B4-6146-B1C1-27F66623EC2D}"/>
              </a:ext>
            </a:extLst>
          </p:cNvPr>
          <p:cNvSpPr/>
          <p:nvPr/>
        </p:nvSpPr>
        <p:spPr>
          <a:xfrm>
            <a:off x="6858000" y="1524000"/>
            <a:ext cx="4800600" cy="472440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2161D22C-1994-A84A-8073-2D103A6FA39E}"/>
              </a:ext>
            </a:extLst>
          </p:cNvPr>
          <p:cNvSpPr/>
          <p:nvPr/>
        </p:nvSpPr>
        <p:spPr>
          <a:xfrm>
            <a:off x="0" y="1524000"/>
            <a:ext cx="6858000" cy="472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65DF69-9654-314D-B4C1-E853F97E4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/>
          <a:p>
            <a:r>
              <a:rPr lang="en-US" dirty="0"/>
              <a:t>SWOT Analysis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08FCD7C6-B84F-ED42-9C27-44F8B4DF476B}"/>
              </a:ext>
            </a:extLst>
          </p:cNvPr>
          <p:cNvSpPr/>
          <p:nvPr/>
        </p:nvSpPr>
        <p:spPr>
          <a:xfrm>
            <a:off x="7843435" y="1858090"/>
            <a:ext cx="281970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Sir </a:t>
            </a:r>
            <a:r>
              <a:rPr lang="en-ID" sz="16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D7B2F20A-7402-FC46-A937-34507AA684B3}"/>
              </a:ext>
            </a:extLst>
          </p:cNvPr>
          <p:cNvSpPr/>
          <p:nvPr/>
        </p:nvSpPr>
        <p:spPr>
          <a:xfrm>
            <a:off x="7843435" y="2541915"/>
            <a:ext cx="349570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1" name="Round Same Side Corner Rectangle 40">
            <a:extLst>
              <a:ext uri="{FF2B5EF4-FFF2-40B4-BE49-F238E27FC236}">
                <a16:creationId xmlns="" xmlns:a16="http://schemas.microsoft.com/office/drawing/2014/main" id="{2DFCAE40-F22C-3049-A459-656040333D3F}"/>
              </a:ext>
            </a:extLst>
          </p:cNvPr>
          <p:cNvSpPr/>
          <p:nvPr/>
        </p:nvSpPr>
        <p:spPr>
          <a:xfrm rot="5400000">
            <a:off x="6889175" y="2438317"/>
            <a:ext cx="575733" cy="638082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E24A547A-F161-E24D-AF72-D83D52E6F7AB}"/>
              </a:ext>
            </a:extLst>
          </p:cNvPr>
          <p:cNvSpPr/>
          <p:nvPr/>
        </p:nvSpPr>
        <p:spPr>
          <a:xfrm>
            <a:off x="7843435" y="3505523"/>
            <a:ext cx="349570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5" name="Round Same Side Corner Rectangle 44">
            <a:extLst>
              <a:ext uri="{FF2B5EF4-FFF2-40B4-BE49-F238E27FC236}">
                <a16:creationId xmlns="" xmlns:a16="http://schemas.microsoft.com/office/drawing/2014/main" id="{6E83B15B-0727-684B-82BC-AC110F53496F}"/>
              </a:ext>
            </a:extLst>
          </p:cNvPr>
          <p:cNvSpPr/>
          <p:nvPr/>
        </p:nvSpPr>
        <p:spPr>
          <a:xfrm rot="5400000">
            <a:off x="6889175" y="3401925"/>
            <a:ext cx="575733" cy="638082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D940EDFF-6A47-4341-ABA1-7761C1A1A8AC}"/>
              </a:ext>
            </a:extLst>
          </p:cNvPr>
          <p:cNvSpPr/>
          <p:nvPr/>
        </p:nvSpPr>
        <p:spPr>
          <a:xfrm>
            <a:off x="7843435" y="4469131"/>
            <a:ext cx="349570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8" name="Round Same Side Corner Rectangle 47">
            <a:extLst>
              <a:ext uri="{FF2B5EF4-FFF2-40B4-BE49-F238E27FC236}">
                <a16:creationId xmlns="" xmlns:a16="http://schemas.microsoft.com/office/drawing/2014/main" id="{98B1EC8B-FBA8-CB4B-B232-75E8A5E12FB7}"/>
              </a:ext>
            </a:extLst>
          </p:cNvPr>
          <p:cNvSpPr/>
          <p:nvPr/>
        </p:nvSpPr>
        <p:spPr>
          <a:xfrm rot="5400000">
            <a:off x="6889175" y="4365533"/>
            <a:ext cx="575733" cy="638082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4BA4B145-5ECC-674C-90E3-D95666AFEDD6}"/>
              </a:ext>
            </a:extLst>
          </p:cNvPr>
          <p:cNvSpPr/>
          <p:nvPr/>
        </p:nvSpPr>
        <p:spPr>
          <a:xfrm>
            <a:off x="7843435" y="5432738"/>
            <a:ext cx="349570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51" name="Round Same Side Corner Rectangle 50">
            <a:extLst>
              <a:ext uri="{FF2B5EF4-FFF2-40B4-BE49-F238E27FC236}">
                <a16:creationId xmlns="" xmlns:a16="http://schemas.microsoft.com/office/drawing/2014/main" id="{167DB249-D3D8-694B-8622-77AF9B866078}"/>
              </a:ext>
            </a:extLst>
          </p:cNvPr>
          <p:cNvSpPr/>
          <p:nvPr/>
        </p:nvSpPr>
        <p:spPr>
          <a:xfrm rot="5400000">
            <a:off x="6889175" y="5329140"/>
            <a:ext cx="575733" cy="638082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522211AD-A596-1F4E-8DC4-1C7024E918A2}"/>
              </a:ext>
            </a:extLst>
          </p:cNvPr>
          <p:cNvSpPr/>
          <p:nvPr/>
        </p:nvSpPr>
        <p:spPr>
          <a:xfrm>
            <a:off x="570844" y="2835814"/>
            <a:ext cx="2674495" cy="86177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dirty="0">
                <a:latin typeface="Segoe UI Light" panose="020B0502040204020203" pitchFamily="34" charset="0"/>
              </a:rPr>
              <a:t>Lorem ipsum </a:t>
            </a:r>
            <a:r>
              <a:rPr lang="en-ID" sz="1400" dirty="0" err="1">
                <a:latin typeface="Segoe UI Light" panose="020B0502040204020203" pitchFamily="34" charset="0"/>
              </a:rPr>
              <a:t>dolor</a:t>
            </a:r>
            <a:r>
              <a:rPr lang="en-ID" sz="1400" dirty="0">
                <a:latin typeface="Segoe UI Light" panose="020B0502040204020203" pitchFamily="34" charset="0"/>
              </a:rPr>
              <a:t> sit </a:t>
            </a:r>
            <a:r>
              <a:rPr lang="en-ID" sz="1400" dirty="0" err="1">
                <a:latin typeface="Segoe UI Light" panose="020B0502040204020203" pitchFamily="34" charset="0"/>
              </a:rPr>
              <a:t>amet</a:t>
            </a:r>
            <a:r>
              <a:rPr lang="en-ID" sz="1400" dirty="0"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latin typeface="Segoe UI Light" panose="020B0502040204020203" pitchFamily="34" charset="0"/>
              </a:rPr>
              <a:t>consectetur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adipiscing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elit</a:t>
            </a:r>
            <a:r>
              <a:rPr lang="en-ID" sz="1400" dirty="0"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latin typeface="Segoe UI Light" panose="020B0502040204020203" pitchFamily="34" charset="0"/>
              </a:rPr>
              <a:t>sed</a:t>
            </a:r>
            <a:r>
              <a:rPr lang="en-ID" sz="1400" dirty="0">
                <a:latin typeface="Segoe UI Light" panose="020B0502040204020203" pitchFamily="34" charset="0"/>
              </a:rPr>
              <a:t> do </a:t>
            </a:r>
            <a:r>
              <a:rPr lang="en-ID" sz="1400" dirty="0" err="1">
                <a:latin typeface="Segoe UI Light" panose="020B0502040204020203" pitchFamily="34" charset="0"/>
              </a:rPr>
              <a:t>eiusmod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tempor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incididunt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ut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labore</a:t>
            </a:r>
            <a:r>
              <a:rPr lang="en-ID" sz="1400" dirty="0">
                <a:latin typeface="Segoe UI Light" panose="020B0502040204020203" pitchFamily="34" charset="0"/>
              </a:rPr>
              <a:t> et dolore magna </a:t>
            </a:r>
            <a:r>
              <a:rPr lang="en-ID" sz="1400" dirty="0" err="1">
                <a:latin typeface="Segoe UI Light" panose="020B0502040204020203" pitchFamily="34" charset="0"/>
              </a:rPr>
              <a:t>aliqua</a:t>
            </a:r>
            <a:r>
              <a:rPr lang="en-ID" sz="1400" dirty="0">
                <a:latin typeface="Segoe UI Light" panose="020B0502040204020203" pitchFamily="34" charset="0"/>
              </a:rPr>
              <a:t>.</a:t>
            </a:r>
            <a:endParaRPr lang="en-US" sz="1400" dirty="0">
              <a:latin typeface="Segoe UI Light" panose="020B0502040204020203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42F4BD36-13DB-E045-A67B-871B6E81BC88}"/>
              </a:ext>
            </a:extLst>
          </p:cNvPr>
          <p:cNvSpPr txBox="1">
            <a:spLocks/>
          </p:cNvSpPr>
          <p:nvPr/>
        </p:nvSpPr>
        <p:spPr>
          <a:xfrm>
            <a:off x="570844" y="2107058"/>
            <a:ext cx="257933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4000" i="1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D994B7C2-4EA0-C141-8210-B64161277EC3}"/>
              </a:ext>
            </a:extLst>
          </p:cNvPr>
          <p:cNvSpPr/>
          <p:nvPr/>
        </p:nvSpPr>
        <p:spPr>
          <a:xfrm>
            <a:off x="3836153" y="2835814"/>
            <a:ext cx="2674495" cy="86177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dirty="0">
                <a:latin typeface="Segoe UI Light" panose="020B0502040204020203" pitchFamily="34" charset="0"/>
              </a:rPr>
              <a:t>Lorem ipsum </a:t>
            </a:r>
            <a:r>
              <a:rPr lang="en-ID" sz="1400" dirty="0" err="1">
                <a:latin typeface="Segoe UI Light" panose="020B0502040204020203" pitchFamily="34" charset="0"/>
              </a:rPr>
              <a:t>dolor</a:t>
            </a:r>
            <a:r>
              <a:rPr lang="en-ID" sz="1400" dirty="0">
                <a:latin typeface="Segoe UI Light" panose="020B0502040204020203" pitchFamily="34" charset="0"/>
              </a:rPr>
              <a:t> sit </a:t>
            </a:r>
            <a:r>
              <a:rPr lang="en-ID" sz="1400" dirty="0" err="1">
                <a:latin typeface="Segoe UI Light" panose="020B0502040204020203" pitchFamily="34" charset="0"/>
              </a:rPr>
              <a:t>amet</a:t>
            </a:r>
            <a:r>
              <a:rPr lang="en-ID" sz="1400" dirty="0"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latin typeface="Segoe UI Light" panose="020B0502040204020203" pitchFamily="34" charset="0"/>
              </a:rPr>
              <a:t>consectetur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adipiscing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elit</a:t>
            </a:r>
            <a:r>
              <a:rPr lang="en-ID" sz="1400" dirty="0"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latin typeface="Segoe UI Light" panose="020B0502040204020203" pitchFamily="34" charset="0"/>
              </a:rPr>
              <a:t>sed</a:t>
            </a:r>
            <a:r>
              <a:rPr lang="en-ID" sz="1400" dirty="0">
                <a:latin typeface="Segoe UI Light" panose="020B0502040204020203" pitchFamily="34" charset="0"/>
              </a:rPr>
              <a:t> do </a:t>
            </a:r>
            <a:r>
              <a:rPr lang="en-ID" sz="1400" dirty="0" err="1">
                <a:latin typeface="Segoe UI Light" panose="020B0502040204020203" pitchFamily="34" charset="0"/>
              </a:rPr>
              <a:t>eiusmod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tempor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incididunt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ut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labore</a:t>
            </a:r>
            <a:r>
              <a:rPr lang="en-ID" sz="1400" dirty="0">
                <a:latin typeface="Segoe UI Light" panose="020B0502040204020203" pitchFamily="34" charset="0"/>
              </a:rPr>
              <a:t> et dolore magna </a:t>
            </a:r>
            <a:r>
              <a:rPr lang="en-ID" sz="1400" dirty="0" err="1">
                <a:latin typeface="Segoe UI Light" panose="020B0502040204020203" pitchFamily="34" charset="0"/>
              </a:rPr>
              <a:t>aliqua</a:t>
            </a:r>
            <a:r>
              <a:rPr lang="en-ID" sz="1400" dirty="0">
                <a:latin typeface="Segoe UI Light" panose="020B0502040204020203" pitchFamily="34" charset="0"/>
              </a:rPr>
              <a:t>.</a:t>
            </a:r>
            <a:endParaRPr lang="en-US" sz="1400" dirty="0">
              <a:latin typeface="Segoe UI Light" panose="020B0502040204020203" pitchFamily="34" charset="0"/>
            </a:endParaRPr>
          </a:p>
        </p:txBody>
      </p:sp>
      <p:sp>
        <p:nvSpPr>
          <p:cNvPr id="53" name="Title 1">
            <a:extLst>
              <a:ext uri="{FF2B5EF4-FFF2-40B4-BE49-F238E27FC236}">
                <a16:creationId xmlns="" xmlns:a16="http://schemas.microsoft.com/office/drawing/2014/main" id="{70BB8AB6-6BF4-1942-986B-4A16D1F1B097}"/>
              </a:ext>
            </a:extLst>
          </p:cNvPr>
          <p:cNvSpPr txBox="1">
            <a:spLocks/>
          </p:cNvSpPr>
          <p:nvPr/>
        </p:nvSpPr>
        <p:spPr>
          <a:xfrm>
            <a:off x="3836153" y="2107058"/>
            <a:ext cx="257933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4000" i="1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C2F5C67B-5D46-614A-9918-EDB99EC8877B}"/>
              </a:ext>
            </a:extLst>
          </p:cNvPr>
          <p:cNvSpPr/>
          <p:nvPr/>
        </p:nvSpPr>
        <p:spPr>
          <a:xfrm>
            <a:off x="570844" y="4765469"/>
            <a:ext cx="2674495" cy="86177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dirty="0">
                <a:latin typeface="Segoe UI Light" panose="020B0502040204020203" pitchFamily="34" charset="0"/>
              </a:rPr>
              <a:t>Lorem ipsum </a:t>
            </a:r>
            <a:r>
              <a:rPr lang="en-ID" sz="1400" dirty="0" err="1">
                <a:latin typeface="Segoe UI Light" panose="020B0502040204020203" pitchFamily="34" charset="0"/>
              </a:rPr>
              <a:t>dolor</a:t>
            </a:r>
            <a:r>
              <a:rPr lang="en-ID" sz="1400" dirty="0">
                <a:latin typeface="Segoe UI Light" panose="020B0502040204020203" pitchFamily="34" charset="0"/>
              </a:rPr>
              <a:t> sit </a:t>
            </a:r>
            <a:r>
              <a:rPr lang="en-ID" sz="1400" dirty="0" err="1">
                <a:latin typeface="Segoe UI Light" panose="020B0502040204020203" pitchFamily="34" charset="0"/>
              </a:rPr>
              <a:t>amet</a:t>
            </a:r>
            <a:r>
              <a:rPr lang="en-ID" sz="1400" dirty="0"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latin typeface="Segoe UI Light" panose="020B0502040204020203" pitchFamily="34" charset="0"/>
              </a:rPr>
              <a:t>consectetur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adipiscing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elit</a:t>
            </a:r>
            <a:r>
              <a:rPr lang="en-ID" sz="1400" dirty="0"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latin typeface="Segoe UI Light" panose="020B0502040204020203" pitchFamily="34" charset="0"/>
              </a:rPr>
              <a:t>sed</a:t>
            </a:r>
            <a:r>
              <a:rPr lang="en-ID" sz="1400" dirty="0">
                <a:latin typeface="Segoe UI Light" panose="020B0502040204020203" pitchFamily="34" charset="0"/>
              </a:rPr>
              <a:t> do </a:t>
            </a:r>
            <a:r>
              <a:rPr lang="en-ID" sz="1400" dirty="0" err="1">
                <a:latin typeface="Segoe UI Light" panose="020B0502040204020203" pitchFamily="34" charset="0"/>
              </a:rPr>
              <a:t>eiusmod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tempor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incididunt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ut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labore</a:t>
            </a:r>
            <a:r>
              <a:rPr lang="en-ID" sz="1400" dirty="0">
                <a:latin typeface="Segoe UI Light" panose="020B0502040204020203" pitchFamily="34" charset="0"/>
              </a:rPr>
              <a:t> et dolore magna </a:t>
            </a:r>
            <a:r>
              <a:rPr lang="en-ID" sz="1400" dirty="0" err="1">
                <a:latin typeface="Segoe UI Light" panose="020B0502040204020203" pitchFamily="34" charset="0"/>
              </a:rPr>
              <a:t>aliqua</a:t>
            </a:r>
            <a:r>
              <a:rPr lang="en-ID" sz="1400" dirty="0">
                <a:latin typeface="Segoe UI Light" panose="020B0502040204020203" pitchFamily="34" charset="0"/>
              </a:rPr>
              <a:t>.</a:t>
            </a:r>
            <a:endParaRPr lang="en-US" sz="1400" dirty="0">
              <a:latin typeface="Segoe UI Light" panose="020B0502040204020203" pitchFamily="34" charset="0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="" xmlns:a16="http://schemas.microsoft.com/office/drawing/2014/main" id="{41716A33-29E6-7749-9BCD-9E75E8930FA5}"/>
              </a:ext>
            </a:extLst>
          </p:cNvPr>
          <p:cNvSpPr txBox="1">
            <a:spLocks/>
          </p:cNvSpPr>
          <p:nvPr/>
        </p:nvSpPr>
        <p:spPr>
          <a:xfrm>
            <a:off x="570844" y="4036713"/>
            <a:ext cx="257933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4000" i="1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102938E2-AD27-B84A-87B8-349AD532FE78}"/>
              </a:ext>
            </a:extLst>
          </p:cNvPr>
          <p:cNvSpPr/>
          <p:nvPr/>
        </p:nvSpPr>
        <p:spPr>
          <a:xfrm>
            <a:off x="3836153" y="4765469"/>
            <a:ext cx="2674495" cy="86177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dirty="0">
                <a:latin typeface="Segoe UI Light" panose="020B0502040204020203" pitchFamily="34" charset="0"/>
              </a:rPr>
              <a:t>Lorem ipsum </a:t>
            </a:r>
            <a:r>
              <a:rPr lang="en-ID" sz="1400" dirty="0" err="1">
                <a:latin typeface="Segoe UI Light" panose="020B0502040204020203" pitchFamily="34" charset="0"/>
              </a:rPr>
              <a:t>dolor</a:t>
            </a:r>
            <a:r>
              <a:rPr lang="en-ID" sz="1400" dirty="0">
                <a:latin typeface="Segoe UI Light" panose="020B0502040204020203" pitchFamily="34" charset="0"/>
              </a:rPr>
              <a:t> sit </a:t>
            </a:r>
            <a:r>
              <a:rPr lang="en-ID" sz="1400" dirty="0" err="1">
                <a:latin typeface="Segoe UI Light" panose="020B0502040204020203" pitchFamily="34" charset="0"/>
              </a:rPr>
              <a:t>amet</a:t>
            </a:r>
            <a:r>
              <a:rPr lang="en-ID" sz="1400" dirty="0"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latin typeface="Segoe UI Light" panose="020B0502040204020203" pitchFamily="34" charset="0"/>
              </a:rPr>
              <a:t>consectetur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adipiscing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elit</a:t>
            </a:r>
            <a:r>
              <a:rPr lang="en-ID" sz="1400" dirty="0">
                <a:latin typeface="Segoe UI Light" panose="020B0502040204020203" pitchFamily="34" charset="0"/>
              </a:rPr>
              <a:t>, </a:t>
            </a:r>
            <a:r>
              <a:rPr lang="en-ID" sz="1400" dirty="0" err="1">
                <a:latin typeface="Segoe UI Light" panose="020B0502040204020203" pitchFamily="34" charset="0"/>
              </a:rPr>
              <a:t>sed</a:t>
            </a:r>
            <a:r>
              <a:rPr lang="en-ID" sz="1400" dirty="0">
                <a:latin typeface="Segoe UI Light" panose="020B0502040204020203" pitchFamily="34" charset="0"/>
              </a:rPr>
              <a:t> do </a:t>
            </a:r>
            <a:r>
              <a:rPr lang="en-ID" sz="1400" dirty="0" err="1">
                <a:latin typeface="Segoe UI Light" panose="020B0502040204020203" pitchFamily="34" charset="0"/>
              </a:rPr>
              <a:t>eiusmod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tempor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incididunt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ut</a:t>
            </a:r>
            <a:r>
              <a:rPr lang="en-ID" sz="1400" dirty="0">
                <a:latin typeface="Segoe UI Light" panose="020B0502040204020203" pitchFamily="34" charset="0"/>
              </a:rPr>
              <a:t> </a:t>
            </a:r>
            <a:r>
              <a:rPr lang="en-ID" sz="1400" dirty="0" err="1">
                <a:latin typeface="Segoe UI Light" panose="020B0502040204020203" pitchFamily="34" charset="0"/>
              </a:rPr>
              <a:t>labore</a:t>
            </a:r>
            <a:r>
              <a:rPr lang="en-ID" sz="1400" dirty="0">
                <a:latin typeface="Segoe UI Light" panose="020B0502040204020203" pitchFamily="34" charset="0"/>
              </a:rPr>
              <a:t> et dolore magna </a:t>
            </a:r>
            <a:r>
              <a:rPr lang="en-ID" sz="1400" dirty="0" err="1">
                <a:latin typeface="Segoe UI Light" panose="020B0502040204020203" pitchFamily="34" charset="0"/>
              </a:rPr>
              <a:t>aliqua</a:t>
            </a:r>
            <a:r>
              <a:rPr lang="en-ID" sz="1400" dirty="0">
                <a:latin typeface="Segoe UI Light" panose="020B0502040204020203" pitchFamily="34" charset="0"/>
              </a:rPr>
              <a:t>.</a:t>
            </a:r>
            <a:endParaRPr lang="en-US" sz="1400" dirty="0">
              <a:latin typeface="Segoe UI Light" panose="020B0502040204020203" pitchFamily="34" charset="0"/>
            </a:endParaRPr>
          </a:p>
        </p:txBody>
      </p:sp>
      <p:sp>
        <p:nvSpPr>
          <p:cNvPr id="57" name="Title 1">
            <a:extLst>
              <a:ext uri="{FF2B5EF4-FFF2-40B4-BE49-F238E27FC236}">
                <a16:creationId xmlns="" xmlns:a16="http://schemas.microsoft.com/office/drawing/2014/main" id="{10BEB122-D8FF-2048-AE32-0B056D226D15}"/>
              </a:ext>
            </a:extLst>
          </p:cNvPr>
          <p:cNvSpPr txBox="1">
            <a:spLocks/>
          </p:cNvSpPr>
          <p:nvPr/>
        </p:nvSpPr>
        <p:spPr>
          <a:xfrm>
            <a:off x="3836153" y="4036713"/>
            <a:ext cx="257933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4000" i="1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="" xmlns:a16="http://schemas.microsoft.com/office/drawing/2014/main" id="{A3793210-5A5D-204E-921C-DED17BB9BA4E}"/>
              </a:ext>
            </a:extLst>
          </p:cNvPr>
          <p:cNvCxnSpPr>
            <a:cxnSpLocks/>
          </p:cNvCxnSpPr>
          <p:nvPr/>
        </p:nvCxnSpPr>
        <p:spPr>
          <a:xfrm>
            <a:off x="570844" y="1524000"/>
            <a:ext cx="287867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="" xmlns:a16="http://schemas.microsoft.com/office/drawing/2014/main" id="{A3D2F984-37CA-E745-840E-3619DBC5718F}"/>
              </a:ext>
            </a:extLst>
          </p:cNvPr>
          <p:cNvCxnSpPr>
            <a:cxnSpLocks/>
          </p:cNvCxnSpPr>
          <p:nvPr/>
        </p:nvCxnSpPr>
        <p:spPr>
          <a:xfrm>
            <a:off x="3845498" y="1524000"/>
            <a:ext cx="287867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="" xmlns:a16="http://schemas.microsoft.com/office/drawing/2014/main" id="{E16FC190-A88C-DD48-A6CB-4FFCABD29F29}"/>
              </a:ext>
            </a:extLst>
          </p:cNvPr>
          <p:cNvCxnSpPr>
            <a:cxnSpLocks/>
          </p:cNvCxnSpPr>
          <p:nvPr/>
        </p:nvCxnSpPr>
        <p:spPr>
          <a:xfrm>
            <a:off x="570844" y="6248400"/>
            <a:ext cx="287867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="" xmlns:a16="http://schemas.microsoft.com/office/drawing/2014/main" id="{C74E302C-993A-6541-87DC-1424D62FE6BA}"/>
              </a:ext>
            </a:extLst>
          </p:cNvPr>
          <p:cNvCxnSpPr>
            <a:cxnSpLocks/>
          </p:cNvCxnSpPr>
          <p:nvPr/>
        </p:nvCxnSpPr>
        <p:spPr>
          <a:xfrm>
            <a:off x="3845498" y="6248400"/>
            <a:ext cx="287867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="" xmlns:a16="http://schemas.microsoft.com/office/drawing/2014/main" id="{47DC9960-8A7A-D041-B420-CC8498EB80B2}"/>
              </a:ext>
            </a:extLst>
          </p:cNvPr>
          <p:cNvCxnSpPr/>
          <p:nvPr/>
        </p:nvCxnSpPr>
        <p:spPr>
          <a:xfrm>
            <a:off x="7843435" y="3239162"/>
            <a:ext cx="381516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="" xmlns:a16="http://schemas.microsoft.com/office/drawing/2014/main" id="{4B4529E2-3451-E749-BD06-18DD5963D1F0}"/>
              </a:ext>
            </a:extLst>
          </p:cNvPr>
          <p:cNvCxnSpPr/>
          <p:nvPr/>
        </p:nvCxnSpPr>
        <p:spPr>
          <a:xfrm>
            <a:off x="7843435" y="4202770"/>
            <a:ext cx="381516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="" xmlns:a16="http://schemas.microsoft.com/office/drawing/2014/main" id="{ACEB0CEC-5A35-0747-A502-64177D580249}"/>
              </a:ext>
            </a:extLst>
          </p:cNvPr>
          <p:cNvCxnSpPr/>
          <p:nvPr/>
        </p:nvCxnSpPr>
        <p:spPr>
          <a:xfrm>
            <a:off x="7843435" y="5166378"/>
            <a:ext cx="381516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>
            <a:extLst>
              <a:ext uri="{FF2B5EF4-FFF2-40B4-BE49-F238E27FC236}">
                <a16:creationId xmlns="" xmlns:a16="http://schemas.microsoft.com/office/drawing/2014/main" id="{3D1BC335-261B-6C42-A816-68C2EE895166}"/>
              </a:ext>
            </a:extLst>
          </p:cNvPr>
          <p:cNvGrpSpPr/>
          <p:nvPr/>
        </p:nvGrpSpPr>
        <p:grpSpPr>
          <a:xfrm>
            <a:off x="7028551" y="2619767"/>
            <a:ext cx="296982" cy="275184"/>
            <a:chOff x="6283326" y="3989388"/>
            <a:chExt cx="346075" cy="320675"/>
          </a:xfrm>
        </p:grpSpPr>
        <p:sp>
          <p:nvSpPr>
            <p:cNvPr id="79" name="Oval 167">
              <a:extLst>
                <a:ext uri="{FF2B5EF4-FFF2-40B4-BE49-F238E27FC236}">
                  <a16:creationId xmlns="" xmlns:a16="http://schemas.microsoft.com/office/drawing/2014/main" id="{BF7BC20F-5BCB-054C-9C03-42F56AD73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326" y="4159250"/>
              <a:ext cx="150813" cy="150813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168">
              <a:extLst>
                <a:ext uri="{FF2B5EF4-FFF2-40B4-BE49-F238E27FC236}">
                  <a16:creationId xmlns="" xmlns:a16="http://schemas.microsoft.com/office/drawing/2014/main" id="{35E9E822-B9C2-0842-A522-F1A9A8A5F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201" y="3989388"/>
              <a:ext cx="134938" cy="200025"/>
            </a:xfrm>
            <a:custGeom>
              <a:avLst/>
              <a:gdLst>
                <a:gd name="T0" fmla="*/ 36 w 36"/>
                <a:gd name="T1" fmla="*/ 19 h 53"/>
                <a:gd name="T2" fmla="*/ 36 w 36"/>
                <a:gd name="T3" fmla="*/ 3 h 53"/>
                <a:gd name="T4" fmla="*/ 24 w 36"/>
                <a:gd name="T5" fmla="*/ 3 h 53"/>
                <a:gd name="T6" fmla="*/ 18 w 36"/>
                <a:gd name="T7" fmla="*/ 19 h 53"/>
                <a:gd name="T8" fmla="*/ 12 w 36"/>
                <a:gd name="T9" fmla="*/ 25 h 53"/>
                <a:gd name="T10" fmla="*/ 0 w 36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3">
                  <a:moveTo>
                    <a:pt x="36" y="19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3" y="0"/>
                    <a:pt x="27" y="0"/>
                    <a:pt x="24" y="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0" y="53"/>
                    <a:pt x="0" y="53"/>
                    <a:pt x="0" y="53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Oval 169">
              <a:extLst>
                <a:ext uri="{FF2B5EF4-FFF2-40B4-BE49-F238E27FC236}">
                  <a16:creationId xmlns="" xmlns:a16="http://schemas.microsoft.com/office/drawing/2014/main" id="{FBCFD41C-DF04-A244-A1DC-24D282EAC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8588" y="4159250"/>
              <a:ext cx="150813" cy="150813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170">
              <a:extLst>
                <a:ext uri="{FF2B5EF4-FFF2-40B4-BE49-F238E27FC236}">
                  <a16:creationId xmlns="" xmlns:a16="http://schemas.microsoft.com/office/drawing/2014/main" id="{E8144B9F-1645-F54A-B5D8-B412353FA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588" y="3989388"/>
              <a:ext cx="136525" cy="200025"/>
            </a:xfrm>
            <a:custGeom>
              <a:avLst/>
              <a:gdLst>
                <a:gd name="T0" fmla="*/ 0 w 36"/>
                <a:gd name="T1" fmla="*/ 19 h 53"/>
                <a:gd name="T2" fmla="*/ 0 w 36"/>
                <a:gd name="T3" fmla="*/ 3 h 53"/>
                <a:gd name="T4" fmla="*/ 12 w 36"/>
                <a:gd name="T5" fmla="*/ 3 h 53"/>
                <a:gd name="T6" fmla="*/ 18 w 36"/>
                <a:gd name="T7" fmla="*/ 19 h 53"/>
                <a:gd name="T8" fmla="*/ 24 w 36"/>
                <a:gd name="T9" fmla="*/ 25 h 53"/>
                <a:gd name="T10" fmla="*/ 36 w 36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3">
                  <a:moveTo>
                    <a:pt x="0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0"/>
                    <a:pt x="9" y="0"/>
                    <a:pt x="12" y="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6" y="53"/>
                    <a:pt x="36" y="53"/>
                    <a:pt x="36" y="53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171">
              <a:extLst>
                <a:ext uri="{FF2B5EF4-FFF2-40B4-BE49-F238E27FC236}">
                  <a16:creationId xmlns="" xmlns:a16="http://schemas.microsoft.com/office/drawing/2014/main" id="{42B03685-468A-964F-8109-1474154A98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6038" y="4090988"/>
              <a:ext cx="120650" cy="30163"/>
            </a:xfrm>
            <a:custGeom>
              <a:avLst/>
              <a:gdLst>
                <a:gd name="T0" fmla="*/ 0 w 32"/>
                <a:gd name="T1" fmla="*/ 8 h 8"/>
                <a:gd name="T2" fmla="*/ 16 w 32"/>
                <a:gd name="T3" fmla="*/ 0 h 8"/>
                <a:gd name="T4" fmla="*/ 32 w 32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8">
                  <a:moveTo>
                    <a:pt x="0" y="8"/>
                  </a:moveTo>
                  <a:cubicBezTo>
                    <a:pt x="0" y="4"/>
                    <a:pt x="7" y="0"/>
                    <a:pt x="16" y="0"/>
                  </a:cubicBezTo>
                  <a:cubicBezTo>
                    <a:pt x="25" y="0"/>
                    <a:pt x="32" y="4"/>
                    <a:pt x="32" y="8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Line 172">
              <a:extLst>
                <a:ext uri="{FF2B5EF4-FFF2-40B4-BE49-F238E27FC236}">
                  <a16:creationId xmlns="" xmlns:a16="http://schemas.microsoft.com/office/drawing/2014/main" id="{221B2E8B-CFA6-A54B-BBB5-BFC2895AB2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4138" y="4095750"/>
              <a:ext cx="0" cy="13811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Line 173">
              <a:extLst>
                <a:ext uri="{FF2B5EF4-FFF2-40B4-BE49-F238E27FC236}">
                  <a16:creationId xmlns="" xmlns:a16="http://schemas.microsoft.com/office/drawing/2014/main" id="{B1374F27-9055-CA46-88FB-66CFCEBAFC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78588" y="4095750"/>
              <a:ext cx="0" cy="13811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174">
              <a:extLst>
                <a:ext uri="{FF2B5EF4-FFF2-40B4-BE49-F238E27FC236}">
                  <a16:creationId xmlns="" xmlns:a16="http://schemas.microsoft.com/office/drawing/2014/main" id="{AC64C910-C042-BF4A-9E93-77741E019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8" y="4189413"/>
              <a:ext cx="46038" cy="4445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cubicBezTo>
                    <a:pt x="0" y="6"/>
                    <a:pt x="5" y="0"/>
                    <a:pt x="12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175">
              <a:extLst>
                <a:ext uri="{FF2B5EF4-FFF2-40B4-BE49-F238E27FC236}">
                  <a16:creationId xmlns="" xmlns:a16="http://schemas.microsoft.com/office/drawing/2014/main" id="{A97E4E45-4226-4541-A1FA-EAA983ECB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1" y="4189413"/>
              <a:ext cx="46038" cy="4445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cubicBezTo>
                    <a:pt x="0" y="6"/>
                    <a:pt x="5" y="0"/>
                    <a:pt x="12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="" xmlns:a16="http://schemas.microsoft.com/office/drawing/2014/main" id="{E5FA1259-FF6F-7C4C-A97F-D1BD520A8FD3}"/>
              </a:ext>
            </a:extLst>
          </p:cNvPr>
          <p:cNvGrpSpPr/>
          <p:nvPr/>
        </p:nvGrpSpPr>
        <p:grpSpPr>
          <a:xfrm>
            <a:off x="7028551" y="4536085"/>
            <a:ext cx="296982" cy="296980"/>
            <a:chOff x="5562600" y="3255963"/>
            <a:chExt cx="346075" cy="346075"/>
          </a:xfrm>
        </p:grpSpPr>
        <p:sp>
          <p:nvSpPr>
            <p:cNvPr id="89" name="Freeform 88">
              <a:extLst>
                <a:ext uri="{FF2B5EF4-FFF2-40B4-BE49-F238E27FC236}">
                  <a16:creationId xmlns="" xmlns:a16="http://schemas.microsoft.com/office/drawing/2014/main" id="{72E93213-781B-C741-8DFB-68586C27F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3286125"/>
              <a:ext cx="346075" cy="315913"/>
            </a:xfrm>
            <a:custGeom>
              <a:avLst/>
              <a:gdLst>
                <a:gd name="T0" fmla="*/ 38 w 218"/>
                <a:gd name="T1" fmla="*/ 0 h 199"/>
                <a:gd name="T2" fmla="*/ 0 w 218"/>
                <a:gd name="T3" fmla="*/ 0 h 199"/>
                <a:gd name="T4" fmla="*/ 0 w 218"/>
                <a:gd name="T5" fmla="*/ 199 h 199"/>
                <a:gd name="T6" fmla="*/ 218 w 218"/>
                <a:gd name="T7" fmla="*/ 199 h 199"/>
                <a:gd name="T8" fmla="*/ 218 w 218"/>
                <a:gd name="T9" fmla="*/ 0 h 199"/>
                <a:gd name="T10" fmla="*/ 180 w 218"/>
                <a:gd name="T1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99">
                  <a:moveTo>
                    <a:pt x="38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218" y="199"/>
                  </a:lnTo>
                  <a:lnTo>
                    <a:pt x="218" y="0"/>
                  </a:lnTo>
                  <a:lnTo>
                    <a:pt x="18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="" xmlns:a16="http://schemas.microsoft.com/office/drawing/2014/main" id="{F1F65E2E-A25A-9D43-8FCC-13FB31841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2925" y="3255963"/>
              <a:ext cx="44450" cy="60325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="" xmlns:a16="http://schemas.microsoft.com/office/drawing/2014/main" id="{EA6F3A76-D9C9-3B4A-8CD6-B26C2A0661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3900" y="3255963"/>
              <a:ext cx="44450" cy="60325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Line 61">
              <a:extLst>
                <a:ext uri="{FF2B5EF4-FFF2-40B4-BE49-F238E27FC236}">
                  <a16:creationId xmlns="" xmlns:a16="http://schemas.microsoft.com/office/drawing/2014/main" id="{E2982A71-C4AE-7A46-97D2-DB3B0E1788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67375" y="3286125"/>
              <a:ext cx="1365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Line 62">
              <a:extLst>
                <a:ext uri="{FF2B5EF4-FFF2-40B4-BE49-F238E27FC236}">
                  <a16:creationId xmlns="" xmlns:a16="http://schemas.microsoft.com/office/drawing/2014/main" id="{0418195F-849B-844F-8887-0AB0FA863C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2600" y="3360738"/>
              <a:ext cx="34607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Line 63">
              <a:extLst>
                <a:ext uri="{FF2B5EF4-FFF2-40B4-BE49-F238E27FC236}">
                  <a16:creationId xmlns="" xmlns:a16="http://schemas.microsoft.com/office/drawing/2014/main" id="{7CD574EF-DE41-AB4A-A78F-4EF106EC3B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3088" y="3390900"/>
              <a:ext cx="0" cy="18097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Line 64">
              <a:extLst>
                <a:ext uri="{FF2B5EF4-FFF2-40B4-BE49-F238E27FC236}">
                  <a16:creationId xmlns="" xmlns:a16="http://schemas.microsoft.com/office/drawing/2014/main" id="{F658E5A5-F6F3-9E42-B200-04EEF46930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7700" y="3390900"/>
              <a:ext cx="0" cy="18097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Line 65">
              <a:extLst>
                <a:ext uri="{FF2B5EF4-FFF2-40B4-BE49-F238E27FC236}">
                  <a16:creationId xmlns="" xmlns:a16="http://schemas.microsoft.com/office/drawing/2014/main" id="{B0614854-DE00-C247-88A0-973BF1F74A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0" y="3390900"/>
              <a:ext cx="0" cy="18097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Line 66">
              <a:extLst>
                <a:ext uri="{FF2B5EF4-FFF2-40B4-BE49-F238E27FC236}">
                  <a16:creationId xmlns="" xmlns:a16="http://schemas.microsoft.com/office/drawing/2014/main" id="{469EE43D-60A8-2046-BE55-236A47A2E8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763" y="3421063"/>
              <a:ext cx="2857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Line 67">
              <a:extLst>
                <a:ext uri="{FF2B5EF4-FFF2-40B4-BE49-F238E27FC236}">
                  <a16:creationId xmlns="" xmlns:a16="http://schemas.microsoft.com/office/drawing/2014/main" id="{C36DF5A3-0BA2-1444-B2B3-53FF9D2495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763" y="3481388"/>
              <a:ext cx="2857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Line 68">
              <a:extLst>
                <a:ext uri="{FF2B5EF4-FFF2-40B4-BE49-F238E27FC236}">
                  <a16:creationId xmlns="" xmlns:a16="http://schemas.microsoft.com/office/drawing/2014/main" id="{B043C264-139D-7E4B-B694-734030C738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763" y="3541713"/>
              <a:ext cx="2857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="" xmlns:a16="http://schemas.microsoft.com/office/drawing/2014/main" id="{151456F8-5172-3846-985E-AA46B8FB895B}"/>
              </a:ext>
            </a:extLst>
          </p:cNvPr>
          <p:cNvGrpSpPr/>
          <p:nvPr/>
        </p:nvGrpSpPr>
        <p:grpSpPr>
          <a:xfrm>
            <a:off x="7035362" y="5506502"/>
            <a:ext cx="283358" cy="283358"/>
            <a:chOff x="4433888" y="2903538"/>
            <a:chExt cx="330200" cy="330200"/>
          </a:xfrm>
        </p:grpSpPr>
        <p:sp>
          <p:nvSpPr>
            <p:cNvPr id="101" name="Line 165">
              <a:extLst>
                <a:ext uri="{FF2B5EF4-FFF2-40B4-BE49-F238E27FC236}">
                  <a16:creationId xmlns="" xmlns:a16="http://schemas.microsoft.com/office/drawing/2014/main" id="{F7B02D86-D6A0-6245-97BF-DF45794004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4050" y="2970213"/>
              <a:ext cx="26987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Oval 166">
              <a:extLst>
                <a:ext uri="{FF2B5EF4-FFF2-40B4-BE49-F238E27FC236}">
                  <a16:creationId xmlns="" xmlns:a16="http://schemas.microsoft.com/office/drawing/2014/main" id="{4999DD30-F1C3-2745-AAC6-8C0804AC2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3925" y="2955925"/>
              <a:ext cx="30163" cy="30163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Oval 167">
              <a:extLst>
                <a:ext uri="{FF2B5EF4-FFF2-40B4-BE49-F238E27FC236}">
                  <a16:creationId xmlns="" xmlns:a16="http://schemas.microsoft.com/office/drawing/2014/main" id="{B3DB1667-A2C5-9540-9B34-520BD9856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3888" y="2955925"/>
              <a:ext cx="30163" cy="30163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168">
              <a:extLst>
                <a:ext uri="{FF2B5EF4-FFF2-40B4-BE49-F238E27FC236}">
                  <a16:creationId xmlns="" xmlns:a16="http://schemas.microsoft.com/office/drawing/2014/main" id="{48BA4165-741F-7044-BF90-E142F9587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563" y="2970213"/>
              <a:ext cx="195263" cy="263525"/>
            </a:xfrm>
            <a:custGeom>
              <a:avLst/>
              <a:gdLst>
                <a:gd name="T0" fmla="*/ 123 w 123"/>
                <a:gd name="T1" fmla="*/ 0 h 166"/>
                <a:gd name="T2" fmla="*/ 0 w 123"/>
                <a:gd name="T3" fmla="*/ 0 h 166"/>
                <a:gd name="T4" fmla="*/ 0 w 123"/>
                <a:gd name="T5" fmla="*/ 114 h 166"/>
                <a:gd name="T6" fmla="*/ 62 w 123"/>
                <a:gd name="T7" fmla="*/ 166 h 166"/>
                <a:gd name="T8" fmla="*/ 123 w 123"/>
                <a:gd name="T9" fmla="*/ 114 h 166"/>
                <a:gd name="T10" fmla="*/ 123 w 123"/>
                <a:gd name="T1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166">
                  <a:moveTo>
                    <a:pt x="123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62" y="166"/>
                  </a:lnTo>
                  <a:lnTo>
                    <a:pt x="123" y="114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169">
              <a:extLst>
                <a:ext uri="{FF2B5EF4-FFF2-40B4-BE49-F238E27FC236}">
                  <a16:creationId xmlns="" xmlns:a16="http://schemas.microsoft.com/office/drawing/2014/main" id="{F7721D4C-5166-8C45-B509-9ACA0F952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563" y="2903538"/>
              <a:ext cx="195263" cy="66675"/>
            </a:xfrm>
            <a:custGeom>
              <a:avLst/>
              <a:gdLst>
                <a:gd name="T0" fmla="*/ 0 w 123"/>
                <a:gd name="T1" fmla="*/ 42 h 42"/>
                <a:gd name="T2" fmla="*/ 62 w 123"/>
                <a:gd name="T3" fmla="*/ 0 h 42"/>
                <a:gd name="T4" fmla="*/ 123 w 123"/>
                <a:gd name="T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3" h="42">
                  <a:moveTo>
                    <a:pt x="0" y="42"/>
                  </a:moveTo>
                  <a:lnTo>
                    <a:pt x="62" y="0"/>
                  </a:lnTo>
                  <a:lnTo>
                    <a:pt x="123" y="42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170">
              <a:extLst>
                <a:ext uri="{FF2B5EF4-FFF2-40B4-BE49-F238E27FC236}">
                  <a16:creationId xmlns="" xmlns:a16="http://schemas.microsoft.com/office/drawing/2014/main" id="{D88FF8FE-69EE-8748-ACA2-2883CCA40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725" y="3011488"/>
              <a:ext cx="136525" cy="131763"/>
            </a:xfrm>
            <a:custGeom>
              <a:avLst/>
              <a:gdLst>
                <a:gd name="T0" fmla="*/ 43 w 86"/>
                <a:gd name="T1" fmla="*/ 0 h 83"/>
                <a:gd name="T2" fmla="*/ 52 w 86"/>
                <a:gd name="T3" fmla="*/ 31 h 83"/>
                <a:gd name="T4" fmla="*/ 86 w 86"/>
                <a:gd name="T5" fmla="*/ 31 h 83"/>
                <a:gd name="T6" fmla="*/ 59 w 86"/>
                <a:gd name="T7" fmla="*/ 50 h 83"/>
                <a:gd name="T8" fmla="*/ 69 w 86"/>
                <a:gd name="T9" fmla="*/ 83 h 83"/>
                <a:gd name="T10" fmla="*/ 43 w 86"/>
                <a:gd name="T11" fmla="*/ 62 h 83"/>
                <a:gd name="T12" fmla="*/ 17 w 86"/>
                <a:gd name="T13" fmla="*/ 83 h 83"/>
                <a:gd name="T14" fmla="*/ 26 w 86"/>
                <a:gd name="T15" fmla="*/ 50 h 83"/>
                <a:gd name="T16" fmla="*/ 0 w 86"/>
                <a:gd name="T17" fmla="*/ 31 h 83"/>
                <a:gd name="T18" fmla="*/ 33 w 86"/>
                <a:gd name="T19" fmla="*/ 31 h 83"/>
                <a:gd name="T20" fmla="*/ 43 w 86"/>
                <a:gd name="T2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83">
                  <a:moveTo>
                    <a:pt x="43" y="0"/>
                  </a:moveTo>
                  <a:lnTo>
                    <a:pt x="52" y="31"/>
                  </a:lnTo>
                  <a:lnTo>
                    <a:pt x="86" y="31"/>
                  </a:lnTo>
                  <a:lnTo>
                    <a:pt x="59" y="50"/>
                  </a:lnTo>
                  <a:lnTo>
                    <a:pt x="69" y="83"/>
                  </a:lnTo>
                  <a:lnTo>
                    <a:pt x="43" y="62"/>
                  </a:lnTo>
                  <a:lnTo>
                    <a:pt x="17" y="83"/>
                  </a:lnTo>
                  <a:lnTo>
                    <a:pt x="26" y="50"/>
                  </a:lnTo>
                  <a:lnTo>
                    <a:pt x="0" y="31"/>
                  </a:lnTo>
                  <a:lnTo>
                    <a:pt x="33" y="31"/>
                  </a:lnTo>
                  <a:lnTo>
                    <a:pt x="43" y="0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="" xmlns:a16="http://schemas.microsoft.com/office/drawing/2014/main" id="{B5A2E622-AFC8-E943-8892-BBBB66CF0685}"/>
              </a:ext>
            </a:extLst>
          </p:cNvPr>
          <p:cNvGrpSpPr/>
          <p:nvPr/>
        </p:nvGrpSpPr>
        <p:grpSpPr>
          <a:xfrm>
            <a:off x="7035362" y="3573156"/>
            <a:ext cx="283360" cy="295620"/>
            <a:chOff x="6746875" y="1308101"/>
            <a:chExt cx="330201" cy="344488"/>
          </a:xfrm>
        </p:grpSpPr>
        <p:sp>
          <p:nvSpPr>
            <p:cNvPr id="108" name="Line 258">
              <a:extLst>
                <a:ext uri="{FF2B5EF4-FFF2-40B4-BE49-F238E27FC236}">
                  <a16:creationId xmlns="" xmlns:a16="http://schemas.microsoft.com/office/drawing/2014/main" id="{6261B8B4-8E30-C448-B053-C420764C62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46875" y="1308101"/>
              <a:ext cx="104775" cy="34448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Line 259">
              <a:extLst>
                <a:ext uri="{FF2B5EF4-FFF2-40B4-BE49-F238E27FC236}">
                  <a16:creationId xmlns="" xmlns:a16="http://schemas.microsoft.com/office/drawing/2014/main" id="{04EFC692-222D-BF46-9253-C7C25DC5B4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24688" y="1476376"/>
              <a:ext cx="52388" cy="17621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Line 260">
              <a:extLst>
                <a:ext uri="{FF2B5EF4-FFF2-40B4-BE49-F238E27FC236}">
                  <a16:creationId xmlns="" xmlns:a16="http://schemas.microsoft.com/office/drawing/2014/main" id="{864382D3-1054-524A-82B4-21F551AFFD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11975" y="1593851"/>
              <a:ext cx="0" cy="587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Line 261">
              <a:extLst>
                <a:ext uri="{FF2B5EF4-FFF2-40B4-BE49-F238E27FC236}">
                  <a16:creationId xmlns="" xmlns:a16="http://schemas.microsoft.com/office/drawing/2014/main" id="{1ACF6F7D-A3F1-484F-9544-F513A93FCB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11975" y="1517651"/>
              <a:ext cx="0" cy="301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Line 262">
              <a:extLst>
                <a:ext uri="{FF2B5EF4-FFF2-40B4-BE49-F238E27FC236}">
                  <a16:creationId xmlns="" xmlns:a16="http://schemas.microsoft.com/office/drawing/2014/main" id="{A7BE8016-3B3F-C548-BF64-0DF1EB97DE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11975" y="1308101"/>
              <a:ext cx="0" cy="301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Freeform 263">
              <a:extLst>
                <a:ext uri="{FF2B5EF4-FFF2-40B4-BE49-F238E27FC236}">
                  <a16:creationId xmlns="" xmlns:a16="http://schemas.microsoft.com/office/drawing/2014/main" id="{87787055-666B-D247-8C07-C4C56295B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6100" y="1338264"/>
              <a:ext cx="153988" cy="209550"/>
            </a:xfrm>
            <a:custGeom>
              <a:avLst/>
              <a:gdLst>
                <a:gd name="T0" fmla="*/ 41 w 41"/>
                <a:gd name="T1" fmla="*/ 20 h 56"/>
                <a:gd name="T2" fmla="*/ 20 w 41"/>
                <a:gd name="T3" fmla="*/ 56 h 56"/>
                <a:gd name="T4" fmla="*/ 0 w 41"/>
                <a:gd name="T5" fmla="*/ 20 h 56"/>
                <a:gd name="T6" fmla="*/ 20 w 41"/>
                <a:gd name="T7" fmla="*/ 0 h 56"/>
                <a:gd name="T8" fmla="*/ 41 w 41"/>
                <a:gd name="T9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6">
                  <a:moveTo>
                    <a:pt x="41" y="20"/>
                  </a:moveTo>
                  <a:cubicBezTo>
                    <a:pt x="41" y="32"/>
                    <a:pt x="20" y="56"/>
                    <a:pt x="20" y="56"/>
                  </a:cubicBezTo>
                  <a:cubicBezTo>
                    <a:pt x="20" y="56"/>
                    <a:pt x="0" y="32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Oval 264">
              <a:extLst>
                <a:ext uri="{FF2B5EF4-FFF2-40B4-BE49-F238E27FC236}">
                  <a16:creationId xmlns="" xmlns:a16="http://schemas.microsoft.com/office/drawing/2014/main" id="{19E800DA-1CDD-8D4A-AACB-5328557386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45313" y="1387476"/>
              <a:ext cx="57150" cy="55563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984455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 descr="A computer sitting on top of a counter&#10;&#10;Description automatically generated">
            <a:extLst>
              <a:ext uri="{FF2B5EF4-FFF2-40B4-BE49-F238E27FC236}">
                <a16:creationId xmlns="" xmlns:a16="http://schemas.microsoft.com/office/drawing/2014/main" id="{5266C039-DBB4-402C-80E5-3CC27FF9B2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0741" y="2334544"/>
            <a:ext cx="2850520" cy="2850520"/>
          </a:xfrm>
          <a:custGeom>
            <a:avLst/>
            <a:gdLst>
              <a:gd name="connsiteX0" fmla="*/ 1425260 w 2850520"/>
              <a:gd name="connsiteY0" fmla="*/ 0 h 2850520"/>
              <a:gd name="connsiteX1" fmla="*/ 2850520 w 2850520"/>
              <a:gd name="connsiteY1" fmla="*/ 1425260 h 2850520"/>
              <a:gd name="connsiteX2" fmla="*/ 1425260 w 2850520"/>
              <a:gd name="connsiteY2" fmla="*/ 2850520 h 2850520"/>
              <a:gd name="connsiteX3" fmla="*/ 0 w 2850520"/>
              <a:gd name="connsiteY3" fmla="*/ 1425260 h 2850520"/>
              <a:gd name="connsiteX4" fmla="*/ 1425260 w 2850520"/>
              <a:gd name="connsiteY4" fmla="*/ 0 h 28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0520" h="2850520">
                <a:moveTo>
                  <a:pt x="1425260" y="0"/>
                </a:moveTo>
                <a:cubicBezTo>
                  <a:pt x="2212409" y="0"/>
                  <a:pt x="2850520" y="638111"/>
                  <a:pt x="2850520" y="1425260"/>
                </a:cubicBezTo>
                <a:cubicBezTo>
                  <a:pt x="2850520" y="2212409"/>
                  <a:pt x="2212409" y="2850520"/>
                  <a:pt x="1425260" y="2850520"/>
                </a:cubicBezTo>
                <a:cubicBezTo>
                  <a:pt x="638111" y="2850520"/>
                  <a:pt x="0" y="2212409"/>
                  <a:pt x="0" y="1425260"/>
                </a:cubicBezTo>
                <a:cubicBezTo>
                  <a:pt x="0" y="638111"/>
                  <a:pt x="638111" y="0"/>
                  <a:pt x="1425260" y="0"/>
                </a:cubicBezTo>
                <a:close/>
              </a:path>
            </a:pathLst>
          </a:custGeom>
        </p:spPr>
      </p:pic>
      <p:sp>
        <p:nvSpPr>
          <p:cNvPr id="32" name="Oval 31">
            <a:extLst>
              <a:ext uri="{FF2B5EF4-FFF2-40B4-BE49-F238E27FC236}">
                <a16:creationId xmlns="" xmlns:a16="http://schemas.microsoft.com/office/drawing/2014/main" id="{495F7C97-0E3D-46F8-B6CE-11D37E720841}"/>
              </a:ext>
            </a:extLst>
          </p:cNvPr>
          <p:cNvSpPr/>
          <p:nvPr/>
        </p:nvSpPr>
        <p:spPr>
          <a:xfrm>
            <a:off x="4670741" y="2334544"/>
            <a:ext cx="2850519" cy="2850519"/>
          </a:xfrm>
          <a:prstGeom prst="ellipse">
            <a:avLst/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15" name="Object 14" hidden="1">
            <a:extLst>
              <a:ext uri="{FF2B5EF4-FFF2-40B4-BE49-F238E27FC236}">
                <a16:creationId xmlns="" xmlns:a16="http://schemas.microsoft.com/office/drawing/2014/main" id="{D896A6AB-24C0-44BA-AB2B-27AB981E093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846292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think-cell Slide" r:id="rId7" imgW="383" imgH="384" progId="TCLayout.ActiveDocument.1">
                  <p:embed/>
                </p:oleObj>
              </mc:Choice>
              <mc:Fallback>
                <p:oleObj name="think-cell Slide" r:id="rId7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 hidden="1">
            <a:extLst>
              <a:ext uri="{FF2B5EF4-FFF2-40B4-BE49-F238E27FC236}">
                <a16:creationId xmlns="" xmlns:a16="http://schemas.microsoft.com/office/drawing/2014/main" id="{7348DB70-581C-4E86-94B4-37CDA7EE6B8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FA8647AA-0DA6-400F-B710-91CE42FC7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Marketing Goals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C188C5A-9217-432D-8A1B-BBE157B4D38F}"/>
              </a:ext>
            </a:extLst>
          </p:cNvPr>
          <p:cNvSpPr/>
          <p:nvPr/>
        </p:nvSpPr>
        <p:spPr>
          <a:xfrm>
            <a:off x="7954584" y="2567226"/>
            <a:ext cx="3704017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sed do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eiusmod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tempor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incididunt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labore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et dolore magna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aliqua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Ut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enim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ad minim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veniam</a:t>
            </a:r>
            <a:endParaRPr lang="en-US" sz="14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FD2BD95-4264-48EA-8C0B-D9C18D2A00CB}"/>
              </a:ext>
            </a:extLst>
          </p:cNvPr>
          <p:cNvSpPr/>
          <p:nvPr/>
        </p:nvSpPr>
        <p:spPr>
          <a:xfrm>
            <a:off x="7954584" y="5096348"/>
            <a:ext cx="3704017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sed do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eiusmod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tempor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incididunt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labore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et dolore magna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aliqua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Ut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enim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ad minim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veniam</a:t>
            </a:r>
            <a:endParaRPr lang="en-US" sz="14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1D0EC8A-075D-43BC-AC16-70A4CCFC4B19}"/>
              </a:ext>
            </a:extLst>
          </p:cNvPr>
          <p:cNvSpPr/>
          <p:nvPr/>
        </p:nvSpPr>
        <p:spPr>
          <a:xfrm>
            <a:off x="460552" y="2567226"/>
            <a:ext cx="3704017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sed do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eiusmod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tempor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incididunt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labore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et dolore magna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aliqua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Ut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enim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ad minim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veniam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D9B27B2-F562-423E-BA1B-1C560AF203C5}"/>
              </a:ext>
            </a:extLst>
          </p:cNvPr>
          <p:cNvSpPr/>
          <p:nvPr/>
        </p:nvSpPr>
        <p:spPr>
          <a:xfrm>
            <a:off x="460552" y="5096348"/>
            <a:ext cx="3704017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sed do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eiusmod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tempor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incididunt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labore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et dolore magna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aliqua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Ut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enim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ad minim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veniam</a:t>
            </a:r>
            <a:endParaRPr lang="en-US" sz="14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0968F8CC-D64F-4506-BFEC-24092DA0E433}"/>
              </a:ext>
            </a:extLst>
          </p:cNvPr>
          <p:cNvSpPr/>
          <p:nvPr/>
        </p:nvSpPr>
        <p:spPr>
          <a:xfrm>
            <a:off x="7954584" y="1811506"/>
            <a:ext cx="664160" cy="6641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5A9E90A0-EC85-4D53-BF73-893C8FD4BA0C}"/>
              </a:ext>
            </a:extLst>
          </p:cNvPr>
          <p:cNvSpPr/>
          <p:nvPr/>
        </p:nvSpPr>
        <p:spPr>
          <a:xfrm>
            <a:off x="7954584" y="4340628"/>
            <a:ext cx="664160" cy="66416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541C3FA5-0EFE-4454-988D-A9EB3A12D0EF}"/>
              </a:ext>
            </a:extLst>
          </p:cNvPr>
          <p:cNvSpPr/>
          <p:nvPr/>
        </p:nvSpPr>
        <p:spPr>
          <a:xfrm>
            <a:off x="3500409" y="1811506"/>
            <a:ext cx="664160" cy="66416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DCB4ABB3-4425-4FAC-8537-68FA0FE2529C}"/>
              </a:ext>
            </a:extLst>
          </p:cNvPr>
          <p:cNvSpPr/>
          <p:nvPr/>
        </p:nvSpPr>
        <p:spPr>
          <a:xfrm>
            <a:off x="3500409" y="4340628"/>
            <a:ext cx="664160" cy="66416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A8BE72D5-F877-4DFA-AEA8-EC012FEB4D53}"/>
              </a:ext>
            </a:extLst>
          </p:cNvPr>
          <p:cNvGrpSpPr/>
          <p:nvPr/>
        </p:nvGrpSpPr>
        <p:grpSpPr>
          <a:xfrm>
            <a:off x="5697356" y="3326400"/>
            <a:ext cx="568974" cy="744908"/>
            <a:chOff x="3398838" y="3978275"/>
            <a:chExt cx="241300" cy="315913"/>
          </a:xfrm>
        </p:grpSpPr>
        <p:sp>
          <p:nvSpPr>
            <p:cNvPr id="19" name="Line 213">
              <a:extLst>
                <a:ext uri="{FF2B5EF4-FFF2-40B4-BE49-F238E27FC236}">
                  <a16:creationId xmlns="" xmlns:a16="http://schemas.microsoft.com/office/drawing/2014/main" id="{2D5F15AF-5F2B-42CF-992B-4B50710833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4876" y="4068763"/>
              <a:ext cx="66675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Line 214">
              <a:extLst>
                <a:ext uri="{FF2B5EF4-FFF2-40B4-BE49-F238E27FC236}">
                  <a16:creationId xmlns="" xmlns:a16="http://schemas.microsoft.com/office/drawing/2014/main" id="{B7273F7B-DD86-42F3-9E8B-D78E5F16D4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4876" y="4113213"/>
              <a:ext cx="119063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Line 215">
              <a:extLst>
                <a:ext uri="{FF2B5EF4-FFF2-40B4-BE49-F238E27FC236}">
                  <a16:creationId xmlns="" xmlns:a16="http://schemas.microsoft.com/office/drawing/2014/main" id="{79658911-A4F6-4004-BB2A-A2E3BC34BB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4876" y="4159250"/>
              <a:ext cx="88900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Line 216">
              <a:extLst>
                <a:ext uri="{FF2B5EF4-FFF2-40B4-BE49-F238E27FC236}">
                  <a16:creationId xmlns="" xmlns:a16="http://schemas.microsoft.com/office/drawing/2014/main" id="{64DD9B22-17B7-4CA3-A355-DD59506FE5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4876" y="4203700"/>
              <a:ext cx="74613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17">
              <a:extLst>
                <a:ext uri="{FF2B5EF4-FFF2-40B4-BE49-F238E27FC236}">
                  <a16:creationId xmlns="" xmlns:a16="http://schemas.microsoft.com/office/drawing/2014/main" id="{0D372183-384B-4E71-B58C-70E5AE752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3978275"/>
              <a:ext cx="241300" cy="315913"/>
            </a:xfrm>
            <a:custGeom>
              <a:avLst/>
              <a:gdLst>
                <a:gd name="T0" fmla="*/ 100 w 152"/>
                <a:gd name="T1" fmla="*/ 199 h 199"/>
                <a:gd name="T2" fmla="*/ 0 w 152"/>
                <a:gd name="T3" fmla="*/ 199 h 199"/>
                <a:gd name="T4" fmla="*/ 0 w 152"/>
                <a:gd name="T5" fmla="*/ 0 h 199"/>
                <a:gd name="T6" fmla="*/ 104 w 152"/>
                <a:gd name="T7" fmla="*/ 0 h 199"/>
                <a:gd name="T8" fmla="*/ 152 w 152"/>
                <a:gd name="T9" fmla="*/ 47 h 199"/>
                <a:gd name="T10" fmla="*/ 152 w 152"/>
                <a:gd name="T11" fmla="*/ 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99">
                  <a:moveTo>
                    <a:pt x="100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52" y="47"/>
                  </a:lnTo>
                  <a:lnTo>
                    <a:pt x="152" y="90"/>
                  </a:lnTo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18">
              <a:extLst>
                <a:ext uri="{FF2B5EF4-FFF2-40B4-BE49-F238E27FC236}">
                  <a16:creationId xmlns="" xmlns:a16="http://schemas.microsoft.com/office/drawing/2014/main" id="{A39DE37A-B65D-48F0-98A5-730318B03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938" y="3978275"/>
              <a:ext cx="76200" cy="74613"/>
            </a:xfrm>
            <a:custGeom>
              <a:avLst/>
              <a:gdLst>
                <a:gd name="T0" fmla="*/ 0 w 48"/>
                <a:gd name="T1" fmla="*/ 0 h 47"/>
                <a:gd name="T2" fmla="*/ 0 w 48"/>
                <a:gd name="T3" fmla="*/ 47 h 47"/>
                <a:gd name="T4" fmla="*/ 48 w 48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47">
                  <a:moveTo>
                    <a:pt x="0" y="0"/>
                  </a:moveTo>
                  <a:lnTo>
                    <a:pt x="0" y="47"/>
                  </a:lnTo>
                  <a:lnTo>
                    <a:pt x="48" y="47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76E918A6-5134-4883-948F-B42B95F1235D}"/>
              </a:ext>
            </a:extLst>
          </p:cNvPr>
          <p:cNvGrpSpPr/>
          <p:nvPr/>
        </p:nvGrpSpPr>
        <p:grpSpPr>
          <a:xfrm>
            <a:off x="6041734" y="3717570"/>
            <a:ext cx="451720" cy="453793"/>
            <a:chOff x="5554663" y="4332288"/>
            <a:chExt cx="346075" cy="347663"/>
          </a:xfrm>
          <a:solidFill>
            <a:schemeClr val="bg1"/>
          </a:solidFill>
        </p:grpSpPr>
        <p:sp>
          <p:nvSpPr>
            <p:cNvPr id="26" name="Freeform 531">
              <a:extLst>
                <a:ext uri="{FF2B5EF4-FFF2-40B4-BE49-F238E27FC236}">
                  <a16:creationId xmlns="" xmlns:a16="http://schemas.microsoft.com/office/drawing/2014/main" id="{57EBA303-8E25-48E7-AD9C-ADA1CCF821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4825" y="4362451"/>
              <a:ext cx="285750" cy="287338"/>
            </a:xfrm>
            <a:custGeom>
              <a:avLst/>
              <a:gdLst>
                <a:gd name="T0" fmla="*/ 38 w 76"/>
                <a:gd name="T1" fmla="*/ 76 h 76"/>
                <a:gd name="T2" fmla="*/ 0 w 76"/>
                <a:gd name="T3" fmla="*/ 38 h 76"/>
                <a:gd name="T4" fmla="*/ 38 w 76"/>
                <a:gd name="T5" fmla="*/ 0 h 76"/>
                <a:gd name="T6" fmla="*/ 76 w 76"/>
                <a:gd name="T7" fmla="*/ 38 h 76"/>
                <a:gd name="T8" fmla="*/ 38 w 76"/>
                <a:gd name="T9" fmla="*/ 76 h 76"/>
                <a:gd name="T10" fmla="*/ 38 w 76"/>
                <a:gd name="T11" fmla="*/ 4 h 76"/>
                <a:gd name="T12" fmla="*/ 4 w 76"/>
                <a:gd name="T13" fmla="*/ 38 h 76"/>
                <a:gd name="T14" fmla="*/ 38 w 76"/>
                <a:gd name="T15" fmla="*/ 72 h 76"/>
                <a:gd name="T16" fmla="*/ 72 w 76"/>
                <a:gd name="T17" fmla="*/ 38 h 76"/>
                <a:gd name="T18" fmla="*/ 38 w 76"/>
                <a:gd name="T19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38" y="76"/>
                  </a:move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  <a:moveTo>
                    <a:pt x="38" y="4"/>
                  </a:moveTo>
                  <a:cubicBezTo>
                    <a:pt x="19" y="4"/>
                    <a:pt x="4" y="19"/>
                    <a:pt x="4" y="38"/>
                  </a:cubicBezTo>
                  <a:cubicBezTo>
                    <a:pt x="4" y="57"/>
                    <a:pt x="19" y="72"/>
                    <a:pt x="38" y="72"/>
                  </a:cubicBezTo>
                  <a:cubicBezTo>
                    <a:pt x="57" y="72"/>
                    <a:pt x="72" y="57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532">
              <a:extLst>
                <a:ext uri="{FF2B5EF4-FFF2-40B4-BE49-F238E27FC236}">
                  <a16:creationId xmlns="" xmlns:a16="http://schemas.microsoft.com/office/drawing/2014/main" id="{7B6A8E1E-F8CC-4EE3-82BA-F067E58323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6263" y="4433888"/>
              <a:ext cx="142875" cy="144463"/>
            </a:xfrm>
            <a:custGeom>
              <a:avLst/>
              <a:gdLst>
                <a:gd name="T0" fmla="*/ 19 w 38"/>
                <a:gd name="T1" fmla="*/ 38 h 38"/>
                <a:gd name="T2" fmla="*/ 0 w 38"/>
                <a:gd name="T3" fmla="*/ 19 h 38"/>
                <a:gd name="T4" fmla="*/ 19 w 38"/>
                <a:gd name="T5" fmla="*/ 0 h 38"/>
                <a:gd name="T6" fmla="*/ 38 w 38"/>
                <a:gd name="T7" fmla="*/ 19 h 38"/>
                <a:gd name="T8" fmla="*/ 19 w 38"/>
                <a:gd name="T9" fmla="*/ 38 h 38"/>
                <a:gd name="T10" fmla="*/ 19 w 38"/>
                <a:gd name="T11" fmla="*/ 4 h 38"/>
                <a:gd name="T12" fmla="*/ 4 w 38"/>
                <a:gd name="T13" fmla="*/ 19 h 38"/>
                <a:gd name="T14" fmla="*/ 19 w 38"/>
                <a:gd name="T15" fmla="*/ 34 h 38"/>
                <a:gd name="T16" fmla="*/ 34 w 38"/>
                <a:gd name="T17" fmla="*/ 19 h 38"/>
                <a:gd name="T18" fmla="*/ 19 w 38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19" y="38"/>
                  </a:moveTo>
                  <a:cubicBezTo>
                    <a:pt x="8" y="38"/>
                    <a:pt x="0" y="30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30" y="0"/>
                    <a:pt x="38" y="8"/>
                    <a:pt x="38" y="19"/>
                  </a:cubicBezTo>
                  <a:cubicBezTo>
                    <a:pt x="38" y="30"/>
                    <a:pt x="30" y="38"/>
                    <a:pt x="19" y="38"/>
                  </a:cubicBezTo>
                  <a:close/>
                  <a:moveTo>
                    <a:pt x="19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7"/>
                    <a:pt x="11" y="34"/>
                    <a:pt x="19" y="34"/>
                  </a:cubicBezTo>
                  <a:cubicBezTo>
                    <a:pt x="27" y="34"/>
                    <a:pt x="34" y="27"/>
                    <a:pt x="34" y="19"/>
                  </a:cubicBezTo>
                  <a:cubicBezTo>
                    <a:pt x="34" y="11"/>
                    <a:pt x="27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533">
              <a:extLst>
                <a:ext uri="{FF2B5EF4-FFF2-40B4-BE49-F238E27FC236}">
                  <a16:creationId xmlns="" xmlns:a16="http://schemas.microsoft.com/office/drawing/2014/main" id="{37F2CB97-AF1F-487C-A032-3EB13435F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63" y="4332288"/>
              <a:ext cx="15875" cy="347663"/>
            </a:xfrm>
            <a:custGeom>
              <a:avLst/>
              <a:gdLst>
                <a:gd name="T0" fmla="*/ 2 w 4"/>
                <a:gd name="T1" fmla="*/ 92 h 92"/>
                <a:gd name="T2" fmla="*/ 0 w 4"/>
                <a:gd name="T3" fmla="*/ 90 h 92"/>
                <a:gd name="T4" fmla="*/ 0 w 4"/>
                <a:gd name="T5" fmla="*/ 2 h 92"/>
                <a:gd name="T6" fmla="*/ 2 w 4"/>
                <a:gd name="T7" fmla="*/ 0 h 92"/>
                <a:gd name="T8" fmla="*/ 4 w 4"/>
                <a:gd name="T9" fmla="*/ 2 h 92"/>
                <a:gd name="T10" fmla="*/ 4 w 4"/>
                <a:gd name="T11" fmla="*/ 90 h 92"/>
                <a:gd name="T12" fmla="*/ 2 w 4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2">
                  <a:moveTo>
                    <a:pt x="2" y="92"/>
                  </a:moveTo>
                  <a:cubicBezTo>
                    <a:pt x="1" y="92"/>
                    <a:pt x="0" y="91"/>
                    <a:pt x="0" y="9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4" y="91"/>
                    <a:pt x="3" y="92"/>
                    <a:pt x="2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534">
              <a:extLst>
                <a:ext uri="{FF2B5EF4-FFF2-40B4-BE49-F238E27FC236}">
                  <a16:creationId xmlns="" xmlns:a16="http://schemas.microsoft.com/office/drawing/2014/main" id="{CD6A22CA-9123-4445-9FFF-69997CDA0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4498976"/>
              <a:ext cx="346075" cy="14288"/>
            </a:xfrm>
            <a:custGeom>
              <a:avLst/>
              <a:gdLst>
                <a:gd name="T0" fmla="*/ 90 w 92"/>
                <a:gd name="T1" fmla="*/ 4 h 4"/>
                <a:gd name="T2" fmla="*/ 2 w 92"/>
                <a:gd name="T3" fmla="*/ 4 h 4"/>
                <a:gd name="T4" fmla="*/ 0 w 92"/>
                <a:gd name="T5" fmla="*/ 2 h 4"/>
                <a:gd name="T6" fmla="*/ 2 w 92"/>
                <a:gd name="T7" fmla="*/ 0 h 4"/>
                <a:gd name="T8" fmla="*/ 90 w 92"/>
                <a:gd name="T9" fmla="*/ 0 h 4"/>
                <a:gd name="T10" fmla="*/ 92 w 92"/>
                <a:gd name="T11" fmla="*/ 2 h 4"/>
                <a:gd name="T12" fmla="*/ 90 w 9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">
                  <a:moveTo>
                    <a:pt x="9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1"/>
                    <a:pt x="92" y="2"/>
                  </a:cubicBezTo>
                  <a:cubicBezTo>
                    <a:pt x="92" y="3"/>
                    <a:pt x="91" y="4"/>
                    <a:pt x="9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Arc 33">
            <a:extLst>
              <a:ext uri="{FF2B5EF4-FFF2-40B4-BE49-F238E27FC236}">
                <a16:creationId xmlns="" xmlns:a16="http://schemas.microsoft.com/office/drawing/2014/main" id="{3A5F9AEF-E5B5-47A2-98CD-1E014266A594}"/>
              </a:ext>
            </a:extLst>
          </p:cNvPr>
          <p:cNvSpPr/>
          <p:nvPr/>
        </p:nvSpPr>
        <p:spPr>
          <a:xfrm>
            <a:off x="4653290" y="2334544"/>
            <a:ext cx="2847056" cy="2847056"/>
          </a:xfrm>
          <a:prstGeom prst="arc">
            <a:avLst>
              <a:gd name="adj1" fmla="val 16200000"/>
              <a:gd name="adj2" fmla="val 353"/>
            </a:avLst>
          </a:prstGeom>
          <a:ln w="254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c 34">
            <a:extLst>
              <a:ext uri="{FF2B5EF4-FFF2-40B4-BE49-F238E27FC236}">
                <a16:creationId xmlns="" xmlns:a16="http://schemas.microsoft.com/office/drawing/2014/main" id="{A3AD77ED-35BC-488C-AA5A-B36CFCC070DC}"/>
              </a:ext>
            </a:extLst>
          </p:cNvPr>
          <p:cNvSpPr/>
          <p:nvPr/>
        </p:nvSpPr>
        <p:spPr>
          <a:xfrm>
            <a:off x="4653290" y="2334544"/>
            <a:ext cx="2847056" cy="2847056"/>
          </a:xfrm>
          <a:prstGeom prst="arc">
            <a:avLst>
              <a:gd name="adj1" fmla="val 21590810"/>
              <a:gd name="adj2" fmla="val 5425835"/>
            </a:avLst>
          </a:prstGeom>
          <a:ln w="2540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c 35">
            <a:extLst>
              <a:ext uri="{FF2B5EF4-FFF2-40B4-BE49-F238E27FC236}">
                <a16:creationId xmlns="" xmlns:a16="http://schemas.microsoft.com/office/drawing/2014/main" id="{F1EA9906-8B65-4992-8991-927B772C6F50}"/>
              </a:ext>
            </a:extLst>
          </p:cNvPr>
          <p:cNvSpPr/>
          <p:nvPr/>
        </p:nvSpPr>
        <p:spPr>
          <a:xfrm>
            <a:off x="4653290" y="2334544"/>
            <a:ext cx="2847056" cy="2847056"/>
          </a:xfrm>
          <a:prstGeom prst="arc">
            <a:avLst>
              <a:gd name="adj1" fmla="val 5450913"/>
              <a:gd name="adj2" fmla="val 10851622"/>
            </a:avLst>
          </a:prstGeom>
          <a:ln w="2540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36">
            <a:extLst>
              <a:ext uri="{FF2B5EF4-FFF2-40B4-BE49-F238E27FC236}">
                <a16:creationId xmlns="" xmlns:a16="http://schemas.microsoft.com/office/drawing/2014/main" id="{1076DBDE-92C2-4296-8120-2BF3F4D19C50}"/>
              </a:ext>
            </a:extLst>
          </p:cNvPr>
          <p:cNvSpPr/>
          <p:nvPr/>
        </p:nvSpPr>
        <p:spPr>
          <a:xfrm>
            <a:off x="4653290" y="2334544"/>
            <a:ext cx="2847056" cy="2847056"/>
          </a:xfrm>
          <a:prstGeom prst="arc">
            <a:avLst>
              <a:gd name="adj1" fmla="val 10863365"/>
              <a:gd name="adj2" fmla="val 16207924"/>
            </a:avLst>
          </a:prstGeom>
          <a:ln w="2540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060F8223-F36E-4EFC-82DD-A0D3C6A469D0}"/>
              </a:ext>
            </a:extLst>
          </p:cNvPr>
          <p:cNvGrpSpPr/>
          <p:nvPr/>
        </p:nvGrpSpPr>
        <p:grpSpPr>
          <a:xfrm>
            <a:off x="3685284" y="1986279"/>
            <a:ext cx="294410" cy="314614"/>
            <a:chOff x="6291263" y="4338639"/>
            <a:chExt cx="323851" cy="346075"/>
          </a:xfrm>
        </p:grpSpPr>
        <p:sp>
          <p:nvSpPr>
            <p:cNvPr id="39" name="Oval 151">
              <a:extLst>
                <a:ext uri="{FF2B5EF4-FFF2-40B4-BE49-F238E27FC236}">
                  <a16:creationId xmlns="" xmlns:a16="http://schemas.microsoft.com/office/drawing/2014/main" id="{C745F214-B4DE-4999-8AC7-35CD8F9FEB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1426" y="4338639"/>
              <a:ext cx="104775" cy="106363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52">
              <a:extLst>
                <a:ext uri="{FF2B5EF4-FFF2-40B4-BE49-F238E27FC236}">
                  <a16:creationId xmlns="" xmlns:a16="http://schemas.microsoft.com/office/drawing/2014/main" id="{0AD74F5A-9565-450C-8647-224AB8447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3651" y="4618039"/>
              <a:ext cx="60325" cy="66675"/>
            </a:xfrm>
            <a:custGeom>
              <a:avLst/>
              <a:gdLst>
                <a:gd name="T0" fmla="*/ 0 w 38"/>
                <a:gd name="T1" fmla="*/ 28 h 42"/>
                <a:gd name="T2" fmla="*/ 0 w 38"/>
                <a:gd name="T3" fmla="*/ 42 h 42"/>
                <a:gd name="T4" fmla="*/ 38 w 38"/>
                <a:gd name="T5" fmla="*/ 42 h 42"/>
                <a:gd name="T6" fmla="*/ 38 w 38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2">
                  <a:moveTo>
                    <a:pt x="0" y="28"/>
                  </a:moveTo>
                  <a:lnTo>
                    <a:pt x="0" y="42"/>
                  </a:lnTo>
                  <a:lnTo>
                    <a:pt x="38" y="42"/>
                  </a:lnTo>
                  <a:lnTo>
                    <a:pt x="38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53">
              <a:extLst>
                <a:ext uri="{FF2B5EF4-FFF2-40B4-BE49-F238E27FC236}">
                  <a16:creationId xmlns="" xmlns:a16="http://schemas.microsoft.com/office/drawing/2014/main" id="{D61385A6-A898-4986-BF69-4F2A915F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63" y="4475164"/>
              <a:ext cx="165100" cy="112713"/>
            </a:xfrm>
            <a:custGeom>
              <a:avLst/>
              <a:gdLst>
                <a:gd name="T0" fmla="*/ 42 w 44"/>
                <a:gd name="T1" fmla="*/ 14 h 30"/>
                <a:gd name="T2" fmla="*/ 44 w 44"/>
                <a:gd name="T3" fmla="*/ 0 h 30"/>
                <a:gd name="T4" fmla="*/ 0 w 44"/>
                <a:gd name="T5" fmla="*/ 0 h 30"/>
                <a:gd name="T6" fmla="*/ 14 w 4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0">
                  <a:moveTo>
                    <a:pt x="42" y="14"/>
                  </a:moveTo>
                  <a:cubicBezTo>
                    <a:pt x="43" y="10"/>
                    <a:pt x="44" y="5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6" y="26"/>
                    <a:pt x="14" y="3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Oval 154">
              <a:extLst>
                <a:ext uri="{FF2B5EF4-FFF2-40B4-BE49-F238E27FC236}">
                  <a16:creationId xmlns="" xmlns:a16="http://schemas.microsoft.com/office/drawing/2014/main" id="{567483A8-98C3-4551-ACE0-2C0EF8922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2401" y="4338639"/>
              <a:ext cx="44450" cy="46038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55">
              <a:extLst>
                <a:ext uri="{FF2B5EF4-FFF2-40B4-BE49-F238E27FC236}">
                  <a16:creationId xmlns="" xmlns:a16="http://schemas.microsoft.com/office/drawing/2014/main" id="{CA83E105-4296-4E60-81B1-1A972214C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6526" y="4398964"/>
              <a:ext cx="74613" cy="53975"/>
            </a:xfrm>
            <a:custGeom>
              <a:avLst/>
              <a:gdLst>
                <a:gd name="T0" fmla="*/ 14 w 20"/>
                <a:gd name="T1" fmla="*/ 14 h 14"/>
                <a:gd name="T2" fmla="*/ 20 w 20"/>
                <a:gd name="T3" fmla="*/ 0 h 14"/>
                <a:gd name="T4" fmla="*/ 0 w 20"/>
                <a:gd name="T5" fmla="*/ 0 h 14"/>
                <a:gd name="T6" fmla="*/ 6 w 2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14" y="14"/>
                  </a:moveTo>
                  <a:cubicBezTo>
                    <a:pt x="17" y="12"/>
                    <a:pt x="20" y="7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3" y="12"/>
                    <a:pt x="6" y="14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56">
              <a:extLst>
                <a:ext uri="{FF2B5EF4-FFF2-40B4-BE49-F238E27FC236}">
                  <a16:creationId xmlns="" xmlns:a16="http://schemas.microsoft.com/office/drawing/2014/main" id="{A069B55E-EBF0-4E4B-B254-94BBE0433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63" y="4489451"/>
              <a:ext cx="323850" cy="195263"/>
            </a:xfrm>
            <a:custGeom>
              <a:avLst/>
              <a:gdLst>
                <a:gd name="T0" fmla="*/ 0 w 204"/>
                <a:gd name="T1" fmla="*/ 123 h 123"/>
                <a:gd name="T2" fmla="*/ 85 w 204"/>
                <a:gd name="T3" fmla="*/ 38 h 123"/>
                <a:gd name="T4" fmla="*/ 133 w 204"/>
                <a:gd name="T5" fmla="*/ 76 h 123"/>
                <a:gd name="T6" fmla="*/ 204 w 204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123">
                  <a:moveTo>
                    <a:pt x="0" y="123"/>
                  </a:moveTo>
                  <a:lnTo>
                    <a:pt x="85" y="38"/>
                  </a:lnTo>
                  <a:lnTo>
                    <a:pt x="133" y="76"/>
                  </a:lnTo>
                  <a:lnTo>
                    <a:pt x="204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57">
              <a:extLst>
                <a:ext uri="{FF2B5EF4-FFF2-40B4-BE49-F238E27FC236}">
                  <a16:creationId xmlns="" xmlns:a16="http://schemas.microsoft.com/office/drawing/2014/main" id="{AF2D8246-AA6A-479B-8639-27138C99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1" y="4489451"/>
              <a:ext cx="106363" cy="98425"/>
            </a:xfrm>
            <a:custGeom>
              <a:avLst/>
              <a:gdLst>
                <a:gd name="T0" fmla="*/ 0 w 67"/>
                <a:gd name="T1" fmla="*/ 0 h 62"/>
                <a:gd name="T2" fmla="*/ 67 w 67"/>
                <a:gd name="T3" fmla="*/ 0 h 62"/>
                <a:gd name="T4" fmla="*/ 67 w 67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62">
                  <a:moveTo>
                    <a:pt x="0" y="0"/>
                  </a:moveTo>
                  <a:lnTo>
                    <a:pt x="67" y="0"/>
                  </a:lnTo>
                  <a:lnTo>
                    <a:pt x="67" y="62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6AD11CBE-A560-4C49-8D6D-719F62AF4655}"/>
              </a:ext>
            </a:extLst>
          </p:cNvPr>
          <p:cNvGrpSpPr/>
          <p:nvPr/>
        </p:nvGrpSpPr>
        <p:grpSpPr>
          <a:xfrm>
            <a:off x="8122863" y="4512515"/>
            <a:ext cx="327603" cy="320386"/>
            <a:chOff x="2670175" y="4338638"/>
            <a:chExt cx="360363" cy="352425"/>
          </a:xfrm>
          <a:solidFill>
            <a:schemeClr val="bg1"/>
          </a:solidFill>
        </p:grpSpPr>
        <p:sp>
          <p:nvSpPr>
            <p:cNvPr id="47" name="Freeform 1221">
              <a:extLst>
                <a:ext uri="{FF2B5EF4-FFF2-40B4-BE49-F238E27FC236}">
                  <a16:creationId xmlns="" xmlns:a16="http://schemas.microsoft.com/office/drawing/2014/main" id="{0EF9E8C8-4832-42FF-886A-9435B343E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175" y="4676775"/>
              <a:ext cx="360363" cy="14288"/>
            </a:xfrm>
            <a:custGeom>
              <a:avLst/>
              <a:gdLst>
                <a:gd name="T0" fmla="*/ 94 w 96"/>
                <a:gd name="T1" fmla="*/ 4 h 4"/>
                <a:gd name="T2" fmla="*/ 2 w 96"/>
                <a:gd name="T3" fmla="*/ 4 h 4"/>
                <a:gd name="T4" fmla="*/ 0 w 96"/>
                <a:gd name="T5" fmla="*/ 2 h 4"/>
                <a:gd name="T6" fmla="*/ 2 w 96"/>
                <a:gd name="T7" fmla="*/ 0 h 4"/>
                <a:gd name="T8" fmla="*/ 94 w 96"/>
                <a:gd name="T9" fmla="*/ 0 h 4"/>
                <a:gd name="T10" fmla="*/ 96 w 96"/>
                <a:gd name="T11" fmla="*/ 2 h 4"/>
                <a:gd name="T12" fmla="*/ 94 w 9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3"/>
                    <a:pt x="95" y="4"/>
                    <a:pt x="9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222">
              <a:extLst>
                <a:ext uri="{FF2B5EF4-FFF2-40B4-BE49-F238E27FC236}">
                  <a16:creationId xmlns="" xmlns:a16="http://schemas.microsoft.com/office/drawing/2014/main" id="{B973A9DB-B72E-454C-B0B8-754A54D3EF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4630738"/>
              <a:ext cx="58738" cy="60325"/>
            </a:xfrm>
            <a:custGeom>
              <a:avLst/>
              <a:gdLst>
                <a:gd name="T0" fmla="*/ 14 w 16"/>
                <a:gd name="T1" fmla="*/ 16 h 16"/>
                <a:gd name="T2" fmla="*/ 2 w 16"/>
                <a:gd name="T3" fmla="*/ 16 h 16"/>
                <a:gd name="T4" fmla="*/ 0 w 16"/>
                <a:gd name="T5" fmla="*/ 14 h 16"/>
                <a:gd name="T6" fmla="*/ 0 w 16"/>
                <a:gd name="T7" fmla="*/ 2 h 16"/>
                <a:gd name="T8" fmla="*/ 2 w 16"/>
                <a:gd name="T9" fmla="*/ 0 h 16"/>
                <a:gd name="T10" fmla="*/ 14 w 16"/>
                <a:gd name="T11" fmla="*/ 0 h 16"/>
                <a:gd name="T12" fmla="*/ 16 w 16"/>
                <a:gd name="T13" fmla="*/ 2 h 16"/>
                <a:gd name="T14" fmla="*/ 16 w 16"/>
                <a:gd name="T15" fmla="*/ 14 h 16"/>
                <a:gd name="T16" fmla="*/ 14 w 16"/>
                <a:gd name="T17" fmla="*/ 16 h 16"/>
                <a:gd name="T18" fmla="*/ 4 w 16"/>
                <a:gd name="T19" fmla="*/ 12 h 16"/>
                <a:gd name="T20" fmla="*/ 12 w 16"/>
                <a:gd name="T21" fmla="*/ 12 h 16"/>
                <a:gd name="T22" fmla="*/ 12 w 16"/>
                <a:gd name="T23" fmla="*/ 4 h 16"/>
                <a:gd name="T24" fmla="*/ 4 w 16"/>
                <a:gd name="T25" fmla="*/ 4 h 16"/>
                <a:gd name="T26" fmla="*/ 4 w 16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6"/>
                    <a:pt x="14" y="16"/>
                  </a:cubicBezTo>
                  <a:close/>
                  <a:moveTo>
                    <a:pt x="4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223">
              <a:extLst>
                <a:ext uri="{FF2B5EF4-FFF2-40B4-BE49-F238E27FC236}">
                  <a16:creationId xmlns="" xmlns:a16="http://schemas.microsoft.com/office/drawing/2014/main" id="{9A774351-9F2D-476E-A60E-A7F5C6F337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950" y="4572000"/>
              <a:ext cx="60325" cy="119063"/>
            </a:xfrm>
            <a:custGeom>
              <a:avLst/>
              <a:gdLst>
                <a:gd name="T0" fmla="*/ 14 w 16"/>
                <a:gd name="T1" fmla="*/ 32 h 32"/>
                <a:gd name="T2" fmla="*/ 2 w 16"/>
                <a:gd name="T3" fmla="*/ 32 h 32"/>
                <a:gd name="T4" fmla="*/ 0 w 16"/>
                <a:gd name="T5" fmla="*/ 30 h 32"/>
                <a:gd name="T6" fmla="*/ 0 w 16"/>
                <a:gd name="T7" fmla="*/ 2 h 32"/>
                <a:gd name="T8" fmla="*/ 2 w 16"/>
                <a:gd name="T9" fmla="*/ 0 h 32"/>
                <a:gd name="T10" fmla="*/ 14 w 16"/>
                <a:gd name="T11" fmla="*/ 0 h 32"/>
                <a:gd name="T12" fmla="*/ 16 w 16"/>
                <a:gd name="T13" fmla="*/ 2 h 32"/>
                <a:gd name="T14" fmla="*/ 16 w 16"/>
                <a:gd name="T15" fmla="*/ 30 h 32"/>
                <a:gd name="T16" fmla="*/ 14 w 16"/>
                <a:gd name="T17" fmla="*/ 32 h 32"/>
                <a:gd name="T18" fmla="*/ 4 w 16"/>
                <a:gd name="T19" fmla="*/ 28 h 32"/>
                <a:gd name="T20" fmla="*/ 12 w 16"/>
                <a:gd name="T21" fmla="*/ 28 h 32"/>
                <a:gd name="T22" fmla="*/ 12 w 16"/>
                <a:gd name="T23" fmla="*/ 4 h 32"/>
                <a:gd name="T24" fmla="*/ 4 w 16"/>
                <a:gd name="T25" fmla="*/ 4 h 32"/>
                <a:gd name="T26" fmla="*/ 4 w 16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2">
                  <a:moveTo>
                    <a:pt x="14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5" y="32"/>
                    <a:pt x="14" y="32"/>
                  </a:cubicBezTo>
                  <a:close/>
                  <a:moveTo>
                    <a:pt x="4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224">
              <a:extLst>
                <a:ext uri="{FF2B5EF4-FFF2-40B4-BE49-F238E27FC236}">
                  <a16:creationId xmlns="" xmlns:a16="http://schemas.microsoft.com/office/drawing/2014/main" id="{26579BB5-9DBB-451D-804B-7C1FCC3398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4511675"/>
              <a:ext cx="60325" cy="179388"/>
            </a:xfrm>
            <a:custGeom>
              <a:avLst/>
              <a:gdLst>
                <a:gd name="T0" fmla="*/ 14 w 16"/>
                <a:gd name="T1" fmla="*/ 48 h 48"/>
                <a:gd name="T2" fmla="*/ 2 w 16"/>
                <a:gd name="T3" fmla="*/ 48 h 48"/>
                <a:gd name="T4" fmla="*/ 0 w 16"/>
                <a:gd name="T5" fmla="*/ 46 h 48"/>
                <a:gd name="T6" fmla="*/ 0 w 16"/>
                <a:gd name="T7" fmla="*/ 2 h 48"/>
                <a:gd name="T8" fmla="*/ 2 w 16"/>
                <a:gd name="T9" fmla="*/ 0 h 48"/>
                <a:gd name="T10" fmla="*/ 14 w 16"/>
                <a:gd name="T11" fmla="*/ 0 h 48"/>
                <a:gd name="T12" fmla="*/ 16 w 16"/>
                <a:gd name="T13" fmla="*/ 2 h 48"/>
                <a:gd name="T14" fmla="*/ 16 w 16"/>
                <a:gd name="T15" fmla="*/ 46 h 48"/>
                <a:gd name="T16" fmla="*/ 14 w 16"/>
                <a:gd name="T17" fmla="*/ 48 h 48"/>
                <a:gd name="T18" fmla="*/ 4 w 16"/>
                <a:gd name="T19" fmla="*/ 44 h 48"/>
                <a:gd name="T20" fmla="*/ 12 w 16"/>
                <a:gd name="T21" fmla="*/ 44 h 48"/>
                <a:gd name="T22" fmla="*/ 12 w 16"/>
                <a:gd name="T23" fmla="*/ 4 h 48"/>
                <a:gd name="T24" fmla="*/ 4 w 16"/>
                <a:gd name="T25" fmla="*/ 4 h 48"/>
                <a:gd name="T26" fmla="*/ 4 w 16"/>
                <a:gd name="T2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48">
                  <a:moveTo>
                    <a:pt x="14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7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5" y="48"/>
                    <a:pt x="14" y="48"/>
                  </a:cubicBezTo>
                  <a:close/>
                  <a:moveTo>
                    <a:pt x="4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225">
              <a:extLst>
                <a:ext uri="{FF2B5EF4-FFF2-40B4-BE49-F238E27FC236}">
                  <a16:creationId xmlns="" xmlns:a16="http://schemas.microsoft.com/office/drawing/2014/main" id="{E81C631D-D319-467F-81E2-30A9328FAF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5925" y="4451350"/>
              <a:ext cx="60325" cy="239713"/>
            </a:xfrm>
            <a:custGeom>
              <a:avLst/>
              <a:gdLst>
                <a:gd name="T0" fmla="*/ 14 w 16"/>
                <a:gd name="T1" fmla="*/ 64 h 64"/>
                <a:gd name="T2" fmla="*/ 2 w 16"/>
                <a:gd name="T3" fmla="*/ 64 h 64"/>
                <a:gd name="T4" fmla="*/ 0 w 16"/>
                <a:gd name="T5" fmla="*/ 62 h 64"/>
                <a:gd name="T6" fmla="*/ 0 w 16"/>
                <a:gd name="T7" fmla="*/ 2 h 64"/>
                <a:gd name="T8" fmla="*/ 2 w 16"/>
                <a:gd name="T9" fmla="*/ 0 h 64"/>
                <a:gd name="T10" fmla="*/ 14 w 16"/>
                <a:gd name="T11" fmla="*/ 0 h 64"/>
                <a:gd name="T12" fmla="*/ 16 w 16"/>
                <a:gd name="T13" fmla="*/ 2 h 64"/>
                <a:gd name="T14" fmla="*/ 16 w 16"/>
                <a:gd name="T15" fmla="*/ 62 h 64"/>
                <a:gd name="T16" fmla="*/ 14 w 16"/>
                <a:gd name="T17" fmla="*/ 64 h 64"/>
                <a:gd name="T18" fmla="*/ 4 w 16"/>
                <a:gd name="T19" fmla="*/ 60 h 64"/>
                <a:gd name="T20" fmla="*/ 12 w 16"/>
                <a:gd name="T21" fmla="*/ 60 h 64"/>
                <a:gd name="T22" fmla="*/ 12 w 16"/>
                <a:gd name="T23" fmla="*/ 4 h 64"/>
                <a:gd name="T24" fmla="*/ 4 w 16"/>
                <a:gd name="T25" fmla="*/ 4 h 64"/>
                <a:gd name="T26" fmla="*/ 4 w 1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4">
                  <a:moveTo>
                    <a:pt x="14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0" y="63"/>
                    <a:pt x="0" y="6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5" y="64"/>
                    <a:pt x="14" y="64"/>
                  </a:cubicBezTo>
                  <a:close/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226">
              <a:extLst>
                <a:ext uri="{FF2B5EF4-FFF2-40B4-BE49-F238E27FC236}">
                  <a16:creationId xmlns="" xmlns:a16="http://schemas.microsoft.com/office/drawing/2014/main" id="{53F233D6-B9AA-4C1A-906A-0B778C3A8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275" y="4346575"/>
              <a:ext cx="285750" cy="195263"/>
            </a:xfrm>
            <a:custGeom>
              <a:avLst/>
              <a:gdLst>
                <a:gd name="T0" fmla="*/ 2 w 76"/>
                <a:gd name="T1" fmla="*/ 52 h 52"/>
                <a:gd name="T2" fmla="*/ 0 w 76"/>
                <a:gd name="T3" fmla="*/ 51 h 52"/>
                <a:gd name="T4" fmla="*/ 1 w 76"/>
                <a:gd name="T5" fmla="*/ 48 h 52"/>
                <a:gd name="T6" fmla="*/ 73 w 76"/>
                <a:gd name="T7" fmla="*/ 0 h 52"/>
                <a:gd name="T8" fmla="*/ 76 w 76"/>
                <a:gd name="T9" fmla="*/ 1 h 52"/>
                <a:gd name="T10" fmla="*/ 75 w 76"/>
                <a:gd name="T11" fmla="*/ 4 h 52"/>
                <a:gd name="T12" fmla="*/ 3 w 76"/>
                <a:gd name="T13" fmla="*/ 52 h 52"/>
                <a:gd name="T14" fmla="*/ 2 w 7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52">
                  <a:moveTo>
                    <a:pt x="2" y="52"/>
                  </a:moveTo>
                  <a:cubicBezTo>
                    <a:pt x="1" y="52"/>
                    <a:pt x="1" y="52"/>
                    <a:pt x="0" y="51"/>
                  </a:cubicBezTo>
                  <a:cubicBezTo>
                    <a:pt x="0" y="50"/>
                    <a:pt x="0" y="49"/>
                    <a:pt x="1" y="4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0"/>
                    <a:pt x="76" y="1"/>
                  </a:cubicBezTo>
                  <a:cubicBezTo>
                    <a:pt x="76" y="2"/>
                    <a:pt x="76" y="3"/>
                    <a:pt x="75" y="4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2" y="52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1227">
              <a:extLst>
                <a:ext uri="{FF2B5EF4-FFF2-40B4-BE49-F238E27FC236}">
                  <a16:creationId xmlns="" xmlns:a16="http://schemas.microsoft.com/office/drawing/2014/main" id="{6A5506CC-979A-4B50-A106-B438AE750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7825" y="4338638"/>
              <a:ext cx="76200" cy="82550"/>
            </a:xfrm>
            <a:custGeom>
              <a:avLst/>
              <a:gdLst>
                <a:gd name="T0" fmla="*/ 16 w 20"/>
                <a:gd name="T1" fmla="*/ 22 h 22"/>
                <a:gd name="T2" fmla="*/ 16 w 20"/>
                <a:gd name="T3" fmla="*/ 22 h 22"/>
                <a:gd name="T4" fmla="*/ 14 w 20"/>
                <a:gd name="T5" fmla="*/ 20 h 22"/>
                <a:gd name="T6" fmla="*/ 16 w 20"/>
                <a:gd name="T7" fmla="*/ 6 h 22"/>
                <a:gd name="T8" fmla="*/ 2 w 20"/>
                <a:gd name="T9" fmla="*/ 4 h 22"/>
                <a:gd name="T10" fmla="*/ 0 w 20"/>
                <a:gd name="T11" fmla="*/ 2 h 22"/>
                <a:gd name="T12" fmla="*/ 2 w 20"/>
                <a:gd name="T13" fmla="*/ 0 h 22"/>
                <a:gd name="T14" fmla="*/ 18 w 20"/>
                <a:gd name="T15" fmla="*/ 2 h 22"/>
                <a:gd name="T16" fmla="*/ 20 w 20"/>
                <a:gd name="T17" fmla="*/ 3 h 22"/>
                <a:gd name="T18" fmla="*/ 20 w 20"/>
                <a:gd name="T19" fmla="*/ 4 h 22"/>
                <a:gd name="T20" fmla="*/ 18 w 20"/>
                <a:gd name="T21" fmla="*/ 20 h 22"/>
                <a:gd name="T22" fmla="*/ 16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16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1"/>
                    <a:pt x="14" y="2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20" y="3"/>
                  </a:cubicBezTo>
                  <a:cubicBezTo>
                    <a:pt x="20" y="3"/>
                    <a:pt x="20" y="4"/>
                    <a:pt x="20" y="4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7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7011A105-E224-4511-87D0-B0B4144B8218}"/>
              </a:ext>
            </a:extLst>
          </p:cNvPr>
          <p:cNvGrpSpPr/>
          <p:nvPr/>
        </p:nvGrpSpPr>
        <p:grpSpPr>
          <a:xfrm>
            <a:off x="8129357" y="1979064"/>
            <a:ext cx="314614" cy="329045"/>
            <a:chOff x="2670175" y="5051425"/>
            <a:chExt cx="346075" cy="361950"/>
          </a:xfrm>
          <a:solidFill>
            <a:schemeClr val="bg1"/>
          </a:solidFill>
        </p:grpSpPr>
        <p:sp>
          <p:nvSpPr>
            <p:cNvPr id="55" name="Freeform 1408">
              <a:extLst>
                <a:ext uri="{FF2B5EF4-FFF2-40B4-BE49-F238E27FC236}">
                  <a16:creationId xmlns="" xmlns:a16="http://schemas.microsoft.com/office/drawing/2014/main" id="{DA8F3BF9-22F2-48A4-9268-97A897C073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5051425"/>
              <a:ext cx="346075" cy="60325"/>
            </a:xfrm>
            <a:custGeom>
              <a:avLst/>
              <a:gdLst>
                <a:gd name="T0" fmla="*/ 90 w 92"/>
                <a:gd name="T1" fmla="*/ 16 h 16"/>
                <a:gd name="T2" fmla="*/ 2 w 92"/>
                <a:gd name="T3" fmla="*/ 16 h 16"/>
                <a:gd name="T4" fmla="*/ 0 w 92"/>
                <a:gd name="T5" fmla="*/ 14 h 16"/>
                <a:gd name="T6" fmla="*/ 0 w 92"/>
                <a:gd name="T7" fmla="*/ 2 h 16"/>
                <a:gd name="T8" fmla="*/ 2 w 92"/>
                <a:gd name="T9" fmla="*/ 0 h 16"/>
                <a:gd name="T10" fmla="*/ 90 w 92"/>
                <a:gd name="T11" fmla="*/ 0 h 16"/>
                <a:gd name="T12" fmla="*/ 92 w 92"/>
                <a:gd name="T13" fmla="*/ 2 h 16"/>
                <a:gd name="T14" fmla="*/ 92 w 92"/>
                <a:gd name="T15" fmla="*/ 14 h 16"/>
                <a:gd name="T16" fmla="*/ 90 w 92"/>
                <a:gd name="T17" fmla="*/ 16 h 16"/>
                <a:gd name="T18" fmla="*/ 4 w 92"/>
                <a:gd name="T19" fmla="*/ 12 h 16"/>
                <a:gd name="T20" fmla="*/ 88 w 92"/>
                <a:gd name="T21" fmla="*/ 12 h 16"/>
                <a:gd name="T22" fmla="*/ 88 w 92"/>
                <a:gd name="T23" fmla="*/ 4 h 16"/>
                <a:gd name="T24" fmla="*/ 4 w 92"/>
                <a:gd name="T25" fmla="*/ 4 h 16"/>
                <a:gd name="T26" fmla="*/ 4 w 92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6">
                  <a:moveTo>
                    <a:pt x="90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1"/>
                    <a:pt x="92" y="2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5"/>
                    <a:pt x="91" y="16"/>
                    <a:pt x="90" y="16"/>
                  </a:cubicBezTo>
                  <a:close/>
                  <a:moveTo>
                    <a:pt x="4" y="12"/>
                  </a:moveTo>
                  <a:cubicBezTo>
                    <a:pt x="88" y="12"/>
                    <a:pt x="88" y="12"/>
                    <a:pt x="88" y="12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409">
              <a:extLst>
                <a:ext uri="{FF2B5EF4-FFF2-40B4-BE49-F238E27FC236}">
                  <a16:creationId xmlns="" xmlns:a16="http://schemas.microsoft.com/office/drawing/2014/main" id="{82378DF2-9A63-44B3-ADE1-3C9B15AC8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175" y="5307013"/>
              <a:ext cx="346075" cy="15875"/>
            </a:xfrm>
            <a:custGeom>
              <a:avLst/>
              <a:gdLst>
                <a:gd name="T0" fmla="*/ 90 w 92"/>
                <a:gd name="T1" fmla="*/ 4 h 4"/>
                <a:gd name="T2" fmla="*/ 2 w 92"/>
                <a:gd name="T3" fmla="*/ 4 h 4"/>
                <a:gd name="T4" fmla="*/ 0 w 92"/>
                <a:gd name="T5" fmla="*/ 2 h 4"/>
                <a:gd name="T6" fmla="*/ 2 w 92"/>
                <a:gd name="T7" fmla="*/ 0 h 4"/>
                <a:gd name="T8" fmla="*/ 90 w 92"/>
                <a:gd name="T9" fmla="*/ 0 h 4"/>
                <a:gd name="T10" fmla="*/ 92 w 92"/>
                <a:gd name="T11" fmla="*/ 2 h 4"/>
                <a:gd name="T12" fmla="*/ 90 w 9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">
                  <a:moveTo>
                    <a:pt x="9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1"/>
                    <a:pt x="92" y="2"/>
                  </a:cubicBezTo>
                  <a:cubicBezTo>
                    <a:pt x="92" y="3"/>
                    <a:pt x="91" y="4"/>
                    <a:pt x="9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410">
              <a:extLst>
                <a:ext uri="{FF2B5EF4-FFF2-40B4-BE49-F238E27FC236}">
                  <a16:creationId xmlns="" xmlns:a16="http://schemas.microsoft.com/office/drawing/2014/main" id="{0AA7844A-CBBB-48B6-AC9B-F836CD06F3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0338" y="5097463"/>
              <a:ext cx="285750" cy="225425"/>
            </a:xfrm>
            <a:custGeom>
              <a:avLst/>
              <a:gdLst>
                <a:gd name="T0" fmla="*/ 74 w 76"/>
                <a:gd name="T1" fmla="*/ 60 h 60"/>
                <a:gd name="T2" fmla="*/ 2 w 76"/>
                <a:gd name="T3" fmla="*/ 60 h 60"/>
                <a:gd name="T4" fmla="*/ 0 w 76"/>
                <a:gd name="T5" fmla="*/ 58 h 60"/>
                <a:gd name="T6" fmla="*/ 0 w 76"/>
                <a:gd name="T7" fmla="*/ 2 h 60"/>
                <a:gd name="T8" fmla="*/ 2 w 76"/>
                <a:gd name="T9" fmla="*/ 0 h 60"/>
                <a:gd name="T10" fmla="*/ 74 w 76"/>
                <a:gd name="T11" fmla="*/ 0 h 60"/>
                <a:gd name="T12" fmla="*/ 76 w 76"/>
                <a:gd name="T13" fmla="*/ 2 h 60"/>
                <a:gd name="T14" fmla="*/ 76 w 76"/>
                <a:gd name="T15" fmla="*/ 58 h 60"/>
                <a:gd name="T16" fmla="*/ 74 w 76"/>
                <a:gd name="T17" fmla="*/ 60 h 60"/>
                <a:gd name="T18" fmla="*/ 4 w 76"/>
                <a:gd name="T19" fmla="*/ 56 h 60"/>
                <a:gd name="T20" fmla="*/ 72 w 76"/>
                <a:gd name="T21" fmla="*/ 56 h 60"/>
                <a:gd name="T22" fmla="*/ 72 w 76"/>
                <a:gd name="T23" fmla="*/ 4 h 60"/>
                <a:gd name="T24" fmla="*/ 4 w 76"/>
                <a:gd name="T25" fmla="*/ 4 h 60"/>
                <a:gd name="T26" fmla="*/ 4 w 76"/>
                <a:gd name="T2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60">
                  <a:moveTo>
                    <a:pt x="74" y="60"/>
                  </a:moveTo>
                  <a:cubicBezTo>
                    <a:pt x="2" y="60"/>
                    <a:pt x="2" y="60"/>
                    <a:pt x="2" y="60"/>
                  </a:cubicBezTo>
                  <a:cubicBezTo>
                    <a:pt x="1" y="60"/>
                    <a:pt x="0" y="59"/>
                    <a:pt x="0" y="5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6" y="1"/>
                    <a:pt x="76" y="2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9"/>
                    <a:pt x="75" y="60"/>
                    <a:pt x="74" y="60"/>
                  </a:cubicBezTo>
                  <a:close/>
                  <a:moveTo>
                    <a:pt x="4" y="56"/>
                  </a:moveTo>
                  <a:cubicBezTo>
                    <a:pt x="72" y="56"/>
                    <a:pt x="72" y="56"/>
                    <a:pt x="72" y="5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Rectangle 1411">
              <a:extLst>
                <a:ext uri="{FF2B5EF4-FFF2-40B4-BE49-F238E27FC236}">
                  <a16:creationId xmlns="" xmlns:a16="http://schemas.microsoft.com/office/drawing/2014/main" id="{5C351F70-7FC8-4B9F-A4B0-EF2D6CB79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5275" y="5314950"/>
              <a:ext cx="15875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412">
              <a:extLst>
                <a:ext uri="{FF2B5EF4-FFF2-40B4-BE49-F238E27FC236}">
                  <a16:creationId xmlns="" xmlns:a16="http://schemas.microsoft.com/office/drawing/2014/main" id="{80E13243-F5BA-45B7-BF62-A27743CB8C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3050" y="5353050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1413">
              <a:extLst>
                <a:ext uri="{FF2B5EF4-FFF2-40B4-BE49-F238E27FC236}">
                  <a16:creationId xmlns="" xmlns:a16="http://schemas.microsoft.com/office/drawing/2014/main" id="{1BF10D53-2BE9-4AFF-90E3-95CC3F90C3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0500" y="5141913"/>
              <a:ext cx="134938" cy="134938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4 h 36"/>
                <a:gd name="T12" fmla="*/ 4 w 36"/>
                <a:gd name="T13" fmla="*/ 18 h 36"/>
                <a:gd name="T14" fmla="*/ 18 w 36"/>
                <a:gd name="T15" fmla="*/ 32 h 36"/>
                <a:gd name="T16" fmla="*/ 32 w 36"/>
                <a:gd name="T17" fmla="*/ 18 h 36"/>
                <a:gd name="T18" fmla="*/ 18 w 36"/>
                <a:gd name="T1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8"/>
                  </a:cubicBezTo>
                  <a:cubicBezTo>
                    <a:pt x="4" y="26"/>
                    <a:pt x="10" y="32"/>
                    <a:pt x="18" y="32"/>
                  </a:cubicBezTo>
                  <a:cubicBezTo>
                    <a:pt x="26" y="32"/>
                    <a:pt x="32" y="26"/>
                    <a:pt x="32" y="18"/>
                  </a:cubicBezTo>
                  <a:cubicBezTo>
                    <a:pt x="32" y="10"/>
                    <a:pt x="26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1414">
              <a:extLst>
                <a:ext uri="{FF2B5EF4-FFF2-40B4-BE49-F238E27FC236}">
                  <a16:creationId xmlns="" xmlns:a16="http://schemas.microsoft.com/office/drawing/2014/main" id="{C18F8F2C-598C-4481-9A9A-B7316B8A6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5149850"/>
              <a:ext cx="104775" cy="68263"/>
            </a:xfrm>
            <a:custGeom>
              <a:avLst/>
              <a:gdLst>
                <a:gd name="T0" fmla="*/ 26 w 28"/>
                <a:gd name="T1" fmla="*/ 18 h 18"/>
                <a:gd name="T2" fmla="*/ 10 w 28"/>
                <a:gd name="T3" fmla="*/ 18 h 18"/>
                <a:gd name="T4" fmla="*/ 8 w 28"/>
                <a:gd name="T5" fmla="*/ 17 h 18"/>
                <a:gd name="T6" fmla="*/ 0 w 28"/>
                <a:gd name="T7" fmla="*/ 3 h 18"/>
                <a:gd name="T8" fmla="*/ 1 w 28"/>
                <a:gd name="T9" fmla="*/ 0 h 18"/>
                <a:gd name="T10" fmla="*/ 4 w 28"/>
                <a:gd name="T11" fmla="*/ 1 h 18"/>
                <a:gd name="T12" fmla="*/ 11 w 28"/>
                <a:gd name="T13" fmla="*/ 14 h 18"/>
                <a:gd name="T14" fmla="*/ 26 w 28"/>
                <a:gd name="T15" fmla="*/ 14 h 18"/>
                <a:gd name="T16" fmla="*/ 28 w 28"/>
                <a:gd name="T17" fmla="*/ 16 h 18"/>
                <a:gd name="T18" fmla="*/ 26 w 28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8">
                  <a:moveTo>
                    <a:pt x="26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8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8" y="15"/>
                    <a:pt x="28" y="16"/>
                  </a:cubicBezTo>
                  <a:cubicBezTo>
                    <a:pt x="28" y="17"/>
                    <a:pt x="27" y="18"/>
                    <a:pt x="2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1415">
              <a:extLst>
                <a:ext uri="{FF2B5EF4-FFF2-40B4-BE49-F238E27FC236}">
                  <a16:creationId xmlns="" xmlns:a16="http://schemas.microsoft.com/office/drawing/2014/main" id="{AF917C8A-3D8F-49C9-9D90-A52E2B69D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825" y="5202238"/>
              <a:ext cx="25400" cy="74613"/>
            </a:xfrm>
            <a:custGeom>
              <a:avLst/>
              <a:gdLst>
                <a:gd name="T0" fmla="*/ 5 w 7"/>
                <a:gd name="T1" fmla="*/ 20 h 20"/>
                <a:gd name="T2" fmla="*/ 3 w 7"/>
                <a:gd name="T3" fmla="*/ 18 h 20"/>
                <a:gd name="T4" fmla="*/ 0 w 7"/>
                <a:gd name="T5" fmla="*/ 2 h 20"/>
                <a:gd name="T6" fmla="*/ 2 w 7"/>
                <a:gd name="T7" fmla="*/ 0 h 20"/>
                <a:gd name="T8" fmla="*/ 4 w 7"/>
                <a:gd name="T9" fmla="*/ 2 h 20"/>
                <a:gd name="T10" fmla="*/ 7 w 7"/>
                <a:gd name="T11" fmla="*/ 17 h 20"/>
                <a:gd name="T12" fmla="*/ 5 w 7"/>
                <a:gd name="T13" fmla="*/ 20 h 20"/>
                <a:gd name="T14" fmla="*/ 5 w 7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0">
                  <a:moveTo>
                    <a:pt x="5" y="20"/>
                  </a:moveTo>
                  <a:cubicBezTo>
                    <a:pt x="4" y="20"/>
                    <a:pt x="3" y="19"/>
                    <a:pt x="3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6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1416">
              <a:extLst>
                <a:ext uri="{FF2B5EF4-FFF2-40B4-BE49-F238E27FC236}">
                  <a16:creationId xmlns="" xmlns:a16="http://schemas.microsoft.com/office/drawing/2014/main" id="{CBCF8476-01C2-443D-AEA9-7843C2E81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5600" y="5141913"/>
              <a:ext cx="60325" cy="15875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1417">
              <a:extLst>
                <a:ext uri="{FF2B5EF4-FFF2-40B4-BE49-F238E27FC236}">
                  <a16:creationId xmlns="" xmlns:a16="http://schemas.microsoft.com/office/drawing/2014/main" id="{B10F351C-5982-4C86-8622-15E815E20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5600" y="5172075"/>
              <a:ext cx="60325" cy="15875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1418">
              <a:extLst>
                <a:ext uri="{FF2B5EF4-FFF2-40B4-BE49-F238E27FC236}">
                  <a16:creationId xmlns="" xmlns:a16="http://schemas.microsoft.com/office/drawing/2014/main" id="{F1963E8E-6A2C-45A5-A152-1DA02E7DD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5600" y="5202238"/>
              <a:ext cx="60325" cy="15875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="" xmlns:a16="http://schemas.microsoft.com/office/drawing/2014/main" id="{3580295C-063E-4639-BACF-35478C5CE3D7}"/>
              </a:ext>
            </a:extLst>
          </p:cNvPr>
          <p:cNvGrpSpPr/>
          <p:nvPr/>
        </p:nvGrpSpPr>
        <p:grpSpPr>
          <a:xfrm>
            <a:off x="3675182" y="4508186"/>
            <a:ext cx="314614" cy="329045"/>
            <a:chOff x="3390900" y="5051425"/>
            <a:chExt cx="346075" cy="361950"/>
          </a:xfrm>
          <a:solidFill>
            <a:schemeClr val="bg1"/>
          </a:solidFill>
        </p:grpSpPr>
        <p:sp>
          <p:nvSpPr>
            <p:cNvPr id="67" name="Freeform 1554">
              <a:extLst>
                <a:ext uri="{FF2B5EF4-FFF2-40B4-BE49-F238E27FC236}">
                  <a16:creationId xmlns="" xmlns:a16="http://schemas.microsoft.com/office/drawing/2014/main" id="{A8A1D36E-5527-4C3A-9F02-9D682B41C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0900" y="5051425"/>
              <a:ext cx="346075" cy="60325"/>
            </a:xfrm>
            <a:custGeom>
              <a:avLst/>
              <a:gdLst>
                <a:gd name="T0" fmla="*/ 90 w 92"/>
                <a:gd name="T1" fmla="*/ 16 h 16"/>
                <a:gd name="T2" fmla="*/ 2 w 92"/>
                <a:gd name="T3" fmla="*/ 16 h 16"/>
                <a:gd name="T4" fmla="*/ 0 w 92"/>
                <a:gd name="T5" fmla="*/ 14 h 16"/>
                <a:gd name="T6" fmla="*/ 0 w 92"/>
                <a:gd name="T7" fmla="*/ 2 h 16"/>
                <a:gd name="T8" fmla="*/ 2 w 92"/>
                <a:gd name="T9" fmla="*/ 0 h 16"/>
                <a:gd name="T10" fmla="*/ 90 w 92"/>
                <a:gd name="T11" fmla="*/ 0 h 16"/>
                <a:gd name="T12" fmla="*/ 92 w 92"/>
                <a:gd name="T13" fmla="*/ 2 h 16"/>
                <a:gd name="T14" fmla="*/ 92 w 92"/>
                <a:gd name="T15" fmla="*/ 14 h 16"/>
                <a:gd name="T16" fmla="*/ 90 w 92"/>
                <a:gd name="T17" fmla="*/ 16 h 16"/>
                <a:gd name="T18" fmla="*/ 4 w 92"/>
                <a:gd name="T19" fmla="*/ 12 h 16"/>
                <a:gd name="T20" fmla="*/ 88 w 92"/>
                <a:gd name="T21" fmla="*/ 12 h 16"/>
                <a:gd name="T22" fmla="*/ 88 w 92"/>
                <a:gd name="T23" fmla="*/ 4 h 16"/>
                <a:gd name="T24" fmla="*/ 4 w 92"/>
                <a:gd name="T25" fmla="*/ 4 h 16"/>
                <a:gd name="T26" fmla="*/ 4 w 92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6">
                  <a:moveTo>
                    <a:pt x="90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1"/>
                    <a:pt x="92" y="2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5"/>
                    <a:pt x="91" y="16"/>
                    <a:pt x="90" y="16"/>
                  </a:cubicBezTo>
                  <a:close/>
                  <a:moveTo>
                    <a:pt x="4" y="12"/>
                  </a:moveTo>
                  <a:cubicBezTo>
                    <a:pt x="88" y="12"/>
                    <a:pt x="88" y="12"/>
                    <a:pt x="88" y="12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1555">
              <a:extLst>
                <a:ext uri="{FF2B5EF4-FFF2-40B4-BE49-F238E27FC236}">
                  <a16:creationId xmlns="" xmlns:a16="http://schemas.microsoft.com/office/drawing/2014/main" id="{80B04A3B-80ED-4CD8-8999-ED70CEDE9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0900" y="5307013"/>
              <a:ext cx="346075" cy="15875"/>
            </a:xfrm>
            <a:custGeom>
              <a:avLst/>
              <a:gdLst>
                <a:gd name="T0" fmla="*/ 90 w 92"/>
                <a:gd name="T1" fmla="*/ 4 h 4"/>
                <a:gd name="T2" fmla="*/ 2 w 92"/>
                <a:gd name="T3" fmla="*/ 4 h 4"/>
                <a:gd name="T4" fmla="*/ 0 w 92"/>
                <a:gd name="T5" fmla="*/ 2 h 4"/>
                <a:gd name="T6" fmla="*/ 2 w 92"/>
                <a:gd name="T7" fmla="*/ 0 h 4"/>
                <a:gd name="T8" fmla="*/ 90 w 92"/>
                <a:gd name="T9" fmla="*/ 0 h 4"/>
                <a:gd name="T10" fmla="*/ 92 w 92"/>
                <a:gd name="T11" fmla="*/ 2 h 4"/>
                <a:gd name="T12" fmla="*/ 90 w 9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">
                  <a:moveTo>
                    <a:pt x="9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1"/>
                    <a:pt x="92" y="2"/>
                  </a:cubicBezTo>
                  <a:cubicBezTo>
                    <a:pt x="92" y="3"/>
                    <a:pt x="91" y="4"/>
                    <a:pt x="9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1556">
              <a:extLst>
                <a:ext uri="{FF2B5EF4-FFF2-40B4-BE49-F238E27FC236}">
                  <a16:creationId xmlns="" xmlns:a16="http://schemas.microsoft.com/office/drawing/2014/main" id="{66025F6F-FFC7-417F-B959-4AA096A986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1063" y="5097463"/>
              <a:ext cx="285750" cy="225425"/>
            </a:xfrm>
            <a:custGeom>
              <a:avLst/>
              <a:gdLst>
                <a:gd name="T0" fmla="*/ 74 w 76"/>
                <a:gd name="T1" fmla="*/ 60 h 60"/>
                <a:gd name="T2" fmla="*/ 2 w 76"/>
                <a:gd name="T3" fmla="*/ 60 h 60"/>
                <a:gd name="T4" fmla="*/ 0 w 76"/>
                <a:gd name="T5" fmla="*/ 58 h 60"/>
                <a:gd name="T6" fmla="*/ 0 w 76"/>
                <a:gd name="T7" fmla="*/ 2 h 60"/>
                <a:gd name="T8" fmla="*/ 2 w 76"/>
                <a:gd name="T9" fmla="*/ 0 h 60"/>
                <a:gd name="T10" fmla="*/ 74 w 76"/>
                <a:gd name="T11" fmla="*/ 0 h 60"/>
                <a:gd name="T12" fmla="*/ 76 w 76"/>
                <a:gd name="T13" fmla="*/ 2 h 60"/>
                <a:gd name="T14" fmla="*/ 76 w 76"/>
                <a:gd name="T15" fmla="*/ 58 h 60"/>
                <a:gd name="T16" fmla="*/ 74 w 76"/>
                <a:gd name="T17" fmla="*/ 60 h 60"/>
                <a:gd name="T18" fmla="*/ 4 w 76"/>
                <a:gd name="T19" fmla="*/ 56 h 60"/>
                <a:gd name="T20" fmla="*/ 72 w 76"/>
                <a:gd name="T21" fmla="*/ 56 h 60"/>
                <a:gd name="T22" fmla="*/ 72 w 76"/>
                <a:gd name="T23" fmla="*/ 4 h 60"/>
                <a:gd name="T24" fmla="*/ 4 w 76"/>
                <a:gd name="T25" fmla="*/ 4 h 60"/>
                <a:gd name="T26" fmla="*/ 4 w 76"/>
                <a:gd name="T2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60">
                  <a:moveTo>
                    <a:pt x="74" y="60"/>
                  </a:moveTo>
                  <a:cubicBezTo>
                    <a:pt x="2" y="60"/>
                    <a:pt x="2" y="60"/>
                    <a:pt x="2" y="60"/>
                  </a:cubicBezTo>
                  <a:cubicBezTo>
                    <a:pt x="1" y="60"/>
                    <a:pt x="0" y="59"/>
                    <a:pt x="0" y="5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6" y="1"/>
                    <a:pt x="76" y="2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9"/>
                    <a:pt x="75" y="60"/>
                    <a:pt x="74" y="60"/>
                  </a:cubicBezTo>
                  <a:close/>
                  <a:moveTo>
                    <a:pt x="4" y="56"/>
                  </a:moveTo>
                  <a:cubicBezTo>
                    <a:pt x="72" y="56"/>
                    <a:pt x="72" y="56"/>
                    <a:pt x="72" y="5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Rectangle 1557">
              <a:extLst>
                <a:ext uri="{FF2B5EF4-FFF2-40B4-BE49-F238E27FC236}">
                  <a16:creationId xmlns="" xmlns:a16="http://schemas.microsoft.com/office/drawing/2014/main" id="{E7D7460D-D577-44F3-AC0A-351A2C1134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7588" y="5314950"/>
              <a:ext cx="142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1558">
              <a:extLst>
                <a:ext uri="{FF2B5EF4-FFF2-40B4-BE49-F238E27FC236}">
                  <a16:creationId xmlns="" xmlns:a16="http://schemas.microsoft.com/office/drawing/2014/main" id="{6828D533-FC33-468E-8774-EDA079FB86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3775" y="5353050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1559">
              <a:extLst>
                <a:ext uri="{FF2B5EF4-FFF2-40B4-BE49-F238E27FC236}">
                  <a16:creationId xmlns="" xmlns:a16="http://schemas.microsoft.com/office/drawing/2014/main" id="{A1FD6BD9-5F4B-4B7B-9F81-00A3F50488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1388" y="5187950"/>
              <a:ext cx="46038" cy="104775"/>
            </a:xfrm>
            <a:custGeom>
              <a:avLst/>
              <a:gdLst>
                <a:gd name="T0" fmla="*/ 10 w 12"/>
                <a:gd name="T1" fmla="*/ 28 h 28"/>
                <a:gd name="T2" fmla="*/ 2 w 12"/>
                <a:gd name="T3" fmla="*/ 28 h 28"/>
                <a:gd name="T4" fmla="*/ 0 w 12"/>
                <a:gd name="T5" fmla="*/ 26 h 28"/>
                <a:gd name="T6" fmla="*/ 0 w 12"/>
                <a:gd name="T7" fmla="*/ 2 h 28"/>
                <a:gd name="T8" fmla="*/ 2 w 12"/>
                <a:gd name="T9" fmla="*/ 0 h 28"/>
                <a:gd name="T10" fmla="*/ 10 w 12"/>
                <a:gd name="T11" fmla="*/ 0 h 28"/>
                <a:gd name="T12" fmla="*/ 12 w 12"/>
                <a:gd name="T13" fmla="*/ 2 h 28"/>
                <a:gd name="T14" fmla="*/ 12 w 12"/>
                <a:gd name="T15" fmla="*/ 26 h 28"/>
                <a:gd name="T16" fmla="*/ 10 w 12"/>
                <a:gd name="T17" fmla="*/ 28 h 28"/>
                <a:gd name="T18" fmla="*/ 4 w 12"/>
                <a:gd name="T19" fmla="*/ 24 h 28"/>
                <a:gd name="T20" fmla="*/ 8 w 12"/>
                <a:gd name="T21" fmla="*/ 24 h 28"/>
                <a:gd name="T22" fmla="*/ 8 w 12"/>
                <a:gd name="T23" fmla="*/ 4 h 28"/>
                <a:gd name="T24" fmla="*/ 4 w 12"/>
                <a:gd name="T25" fmla="*/ 4 h 28"/>
                <a:gd name="T26" fmla="*/ 4 w 12"/>
                <a:gd name="T2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10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1" y="28"/>
                    <a:pt x="10" y="28"/>
                  </a:cubicBezTo>
                  <a:close/>
                  <a:moveTo>
                    <a:pt x="4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1560">
              <a:extLst>
                <a:ext uri="{FF2B5EF4-FFF2-40B4-BE49-F238E27FC236}">
                  <a16:creationId xmlns="" xmlns:a16="http://schemas.microsoft.com/office/drawing/2014/main" id="{88BC96E3-DC07-4575-B7C8-2AC269FA5B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1713" y="5218113"/>
              <a:ext cx="44450" cy="74613"/>
            </a:xfrm>
            <a:custGeom>
              <a:avLst/>
              <a:gdLst>
                <a:gd name="T0" fmla="*/ 10 w 12"/>
                <a:gd name="T1" fmla="*/ 20 h 20"/>
                <a:gd name="T2" fmla="*/ 2 w 12"/>
                <a:gd name="T3" fmla="*/ 20 h 20"/>
                <a:gd name="T4" fmla="*/ 0 w 12"/>
                <a:gd name="T5" fmla="*/ 18 h 20"/>
                <a:gd name="T6" fmla="*/ 0 w 12"/>
                <a:gd name="T7" fmla="*/ 2 h 20"/>
                <a:gd name="T8" fmla="*/ 2 w 12"/>
                <a:gd name="T9" fmla="*/ 0 h 20"/>
                <a:gd name="T10" fmla="*/ 10 w 12"/>
                <a:gd name="T11" fmla="*/ 0 h 20"/>
                <a:gd name="T12" fmla="*/ 12 w 12"/>
                <a:gd name="T13" fmla="*/ 2 h 20"/>
                <a:gd name="T14" fmla="*/ 12 w 12"/>
                <a:gd name="T15" fmla="*/ 18 h 20"/>
                <a:gd name="T16" fmla="*/ 10 w 12"/>
                <a:gd name="T17" fmla="*/ 20 h 20"/>
                <a:gd name="T18" fmla="*/ 4 w 12"/>
                <a:gd name="T19" fmla="*/ 16 h 20"/>
                <a:gd name="T20" fmla="*/ 8 w 12"/>
                <a:gd name="T21" fmla="*/ 16 h 20"/>
                <a:gd name="T22" fmla="*/ 8 w 12"/>
                <a:gd name="T23" fmla="*/ 4 h 20"/>
                <a:gd name="T24" fmla="*/ 4 w 12"/>
                <a:gd name="T25" fmla="*/ 4 h 20"/>
                <a:gd name="T26" fmla="*/ 4 w 12"/>
                <a:gd name="T2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0">
                  <a:moveTo>
                    <a:pt x="10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1" y="20"/>
                    <a:pt x="10" y="20"/>
                  </a:cubicBezTo>
                  <a:close/>
                  <a:moveTo>
                    <a:pt x="4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561">
              <a:extLst>
                <a:ext uri="{FF2B5EF4-FFF2-40B4-BE49-F238E27FC236}">
                  <a16:creationId xmlns="" xmlns:a16="http://schemas.microsoft.com/office/drawing/2014/main" id="{2CF31A0D-2588-4D9A-9DE6-FD8BA0BC7D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2038" y="5127625"/>
              <a:ext cx="44450" cy="165100"/>
            </a:xfrm>
            <a:custGeom>
              <a:avLst/>
              <a:gdLst>
                <a:gd name="T0" fmla="*/ 10 w 12"/>
                <a:gd name="T1" fmla="*/ 44 h 44"/>
                <a:gd name="T2" fmla="*/ 2 w 12"/>
                <a:gd name="T3" fmla="*/ 44 h 44"/>
                <a:gd name="T4" fmla="*/ 0 w 12"/>
                <a:gd name="T5" fmla="*/ 42 h 44"/>
                <a:gd name="T6" fmla="*/ 0 w 12"/>
                <a:gd name="T7" fmla="*/ 2 h 44"/>
                <a:gd name="T8" fmla="*/ 2 w 12"/>
                <a:gd name="T9" fmla="*/ 0 h 44"/>
                <a:gd name="T10" fmla="*/ 10 w 12"/>
                <a:gd name="T11" fmla="*/ 0 h 44"/>
                <a:gd name="T12" fmla="*/ 12 w 12"/>
                <a:gd name="T13" fmla="*/ 2 h 44"/>
                <a:gd name="T14" fmla="*/ 12 w 12"/>
                <a:gd name="T15" fmla="*/ 42 h 44"/>
                <a:gd name="T16" fmla="*/ 10 w 12"/>
                <a:gd name="T17" fmla="*/ 44 h 44"/>
                <a:gd name="T18" fmla="*/ 4 w 12"/>
                <a:gd name="T19" fmla="*/ 40 h 44"/>
                <a:gd name="T20" fmla="*/ 8 w 12"/>
                <a:gd name="T21" fmla="*/ 40 h 44"/>
                <a:gd name="T22" fmla="*/ 8 w 12"/>
                <a:gd name="T23" fmla="*/ 4 h 44"/>
                <a:gd name="T24" fmla="*/ 4 w 12"/>
                <a:gd name="T25" fmla="*/ 4 h 44"/>
                <a:gd name="T26" fmla="*/ 4 w 12"/>
                <a:gd name="T27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44">
                  <a:moveTo>
                    <a:pt x="10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1" y="44"/>
                    <a:pt x="10" y="44"/>
                  </a:cubicBezTo>
                  <a:close/>
                  <a:moveTo>
                    <a:pt x="4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1562">
              <a:extLst>
                <a:ext uri="{FF2B5EF4-FFF2-40B4-BE49-F238E27FC236}">
                  <a16:creationId xmlns="" xmlns:a16="http://schemas.microsoft.com/office/drawing/2014/main" id="{0167BD47-3A1C-44CF-92BA-BC0578148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25" y="5127625"/>
              <a:ext cx="225425" cy="165100"/>
            </a:xfrm>
            <a:custGeom>
              <a:avLst/>
              <a:gdLst>
                <a:gd name="T0" fmla="*/ 58 w 60"/>
                <a:gd name="T1" fmla="*/ 44 h 44"/>
                <a:gd name="T2" fmla="*/ 2 w 60"/>
                <a:gd name="T3" fmla="*/ 44 h 44"/>
                <a:gd name="T4" fmla="*/ 0 w 60"/>
                <a:gd name="T5" fmla="*/ 42 h 44"/>
                <a:gd name="T6" fmla="*/ 0 w 60"/>
                <a:gd name="T7" fmla="*/ 2 h 44"/>
                <a:gd name="T8" fmla="*/ 2 w 60"/>
                <a:gd name="T9" fmla="*/ 0 h 44"/>
                <a:gd name="T10" fmla="*/ 4 w 60"/>
                <a:gd name="T11" fmla="*/ 2 h 44"/>
                <a:gd name="T12" fmla="*/ 4 w 60"/>
                <a:gd name="T13" fmla="*/ 40 h 44"/>
                <a:gd name="T14" fmla="*/ 58 w 60"/>
                <a:gd name="T15" fmla="*/ 40 h 44"/>
                <a:gd name="T16" fmla="*/ 60 w 60"/>
                <a:gd name="T17" fmla="*/ 42 h 44"/>
                <a:gd name="T18" fmla="*/ 58 w 60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44">
                  <a:moveTo>
                    <a:pt x="58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60" y="41"/>
                    <a:pt x="60" y="42"/>
                  </a:cubicBezTo>
                  <a:cubicBezTo>
                    <a:pt x="60" y="43"/>
                    <a:pt x="59" y="44"/>
                    <a:pt x="5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941170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sitting at a table using a computer&#10;&#10;Description automatically generated">
            <a:extLst>
              <a:ext uri="{FF2B5EF4-FFF2-40B4-BE49-F238E27FC236}">
                <a16:creationId xmlns="" xmlns:a16="http://schemas.microsoft.com/office/drawing/2014/main" id="{6FDE7778-4341-4FA0-AAE1-D9FA180C50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1" y="1524000"/>
            <a:ext cx="5562600" cy="4724400"/>
          </a:xfrm>
          <a:custGeom>
            <a:avLst/>
            <a:gdLst>
              <a:gd name="connsiteX0" fmla="*/ 0 w 5562600"/>
              <a:gd name="connsiteY0" fmla="*/ 0 h 4724400"/>
              <a:gd name="connsiteX1" fmla="*/ 5562600 w 5562600"/>
              <a:gd name="connsiteY1" fmla="*/ 0 h 4724400"/>
              <a:gd name="connsiteX2" fmla="*/ 5562600 w 5562600"/>
              <a:gd name="connsiteY2" fmla="*/ 4724400 h 4724400"/>
              <a:gd name="connsiteX3" fmla="*/ 0 w 5562600"/>
              <a:gd name="connsiteY3" fmla="*/ 472440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2600" h="4724400">
                <a:moveTo>
                  <a:pt x="0" y="0"/>
                </a:moveTo>
                <a:lnTo>
                  <a:pt x="5562600" y="0"/>
                </a:lnTo>
                <a:lnTo>
                  <a:pt x="5562600" y="4724400"/>
                </a:lnTo>
                <a:lnTo>
                  <a:pt x="0" y="4724400"/>
                </a:ln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2A3015E-06AB-4298-ACAF-67BBDE176E60}"/>
              </a:ext>
            </a:extLst>
          </p:cNvPr>
          <p:cNvSpPr/>
          <p:nvPr/>
        </p:nvSpPr>
        <p:spPr>
          <a:xfrm>
            <a:off x="533401" y="1524000"/>
            <a:ext cx="5562600" cy="472440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780B2861-0243-4852-BAB0-C0B96349A30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8782149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think-cell Slide" r:id="rId8" imgW="383" imgH="384" progId="TCLayout.ActiveDocument.1">
                  <p:embed/>
                </p:oleObj>
              </mc:Choice>
              <mc:Fallback>
                <p:oleObj name="think-cell Slide" r:id="rId8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="" xmlns:a16="http://schemas.microsoft.com/office/drawing/2014/main" id="{A8961C46-A414-4D4E-8413-4210A66C5BD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F6838C-0984-413C-8DC6-E266CD70C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Analysis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990A32D-150D-4EA9-901C-7B362574BC07}"/>
              </a:ext>
            </a:extLst>
          </p:cNvPr>
          <p:cNvSpPr/>
          <p:nvPr/>
        </p:nvSpPr>
        <p:spPr>
          <a:xfrm>
            <a:off x="887266" y="2511546"/>
            <a:ext cx="4784664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sed do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eiusmod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tempor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incididunt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ut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labore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et dolore magna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aliqua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Ut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enim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ad minim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veniam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quis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nostrud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exercitation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ullamco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laboris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nisi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ut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aliquip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ex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ea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commodo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consequat</a:t>
            </a:r>
            <a:r>
              <a:rPr lang="en-US" sz="16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C8DF8B4E-AEAA-431F-8561-676B9EFEBC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1638929"/>
              </p:ext>
            </p:extLst>
          </p:nvPr>
        </p:nvGraphicFramePr>
        <p:xfrm>
          <a:off x="6313721" y="1538439"/>
          <a:ext cx="5344878" cy="4709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9A7FE3C5-DE68-4441-B829-23FC9E25AD8B}"/>
              </a:ext>
            </a:extLst>
          </p:cNvPr>
          <p:cNvSpPr/>
          <p:nvPr/>
        </p:nvSpPr>
        <p:spPr>
          <a:xfrm>
            <a:off x="887265" y="1524000"/>
            <a:ext cx="693859" cy="69385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0A700619-1B68-4446-BBD6-36BC4BE339D8}"/>
              </a:ext>
            </a:extLst>
          </p:cNvPr>
          <p:cNvGrpSpPr/>
          <p:nvPr/>
        </p:nvGrpSpPr>
        <p:grpSpPr>
          <a:xfrm>
            <a:off x="1061950" y="1697891"/>
            <a:ext cx="344488" cy="346076"/>
            <a:chOff x="7005638" y="3978275"/>
            <a:chExt cx="344488" cy="346076"/>
          </a:xfrm>
        </p:grpSpPr>
        <p:sp>
          <p:nvSpPr>
            <p:cNvPr id="23" name="Line 253">
              <a:extLst>
                <a:ext uri="{FF2B5EF4-FFF2-40B4-BE49-F238E27FC236}">
                  <a16:creationId xmlns="" xmlns:a16="http://schemas.microsoft.com/office/drawing/2014/main" id="{5F443B82-3E0B-4E1F-B187-7725677FED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068763"/>
              <a:ext cx="68263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Line 254">
              <a:extLst>
                <a:ext uri="{FF2B5EF4-FFF2-40B4-BE49-F238E27FC236}">
                  <a16:creationId xmlns="" xmlns:a16="http://schemas.microsoft.com/office/drawing/2014/main" id="{D87AABE0-E098-4F6C-89DC-BBDE3028F1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113213"/>
              <a:ext cx="120650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Line 255">
              <a:extLst>
                <a:ext uri="{FF2B5EF4-FFF2-40B4-BE49-F238E27FC236}">
                  <a16:creationId xmlns="" xmlns:a16="http://schemas.microsoft.com/office/drawing/2014/main" id="{2A040B70-2ADC-4832-81B4-1532D16A96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159250"/>
              <a:ext cx="90488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Line 256">
              <a:extLst>
                <a:ext uri="{FF2B5EF4-FFF2-40B4-BE49-F238E27FC236}">
                  <a16:creationId xmlns="" xmlns:a16="http://schemas.microsoft.com/office/drawing/2014/main" id="{1BA89E76-4177-484C-A06E-06239FD743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203700"/>
              <a:ext cx="74613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Oval 257">
              <a:extLst>
                <a:ext uri="{FF2B5EF4-FFF2-40B4-BE49-F238E27FC236}">
                  <a16:creationId xmlns="" xmlns:a16="http://schemas.microsoft.com/office/drawing/2014/main" id="{0AD15C45-1C88-4D50-94DE-83282A19E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901" y="4173538"/>
              <a:ext cx="112713" cy="112713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Line 258">
              <a:extLst>
                <a:ext uri="{FF2B5EF4-FFF2-40B4-BE49-F238E27FC236}">
                  <a16:creationId xmlns="" xmlns:a16="http://schemas.microsoft.com/office/drawing/2014/main" id="{CE833E60-103B-4C47-9F1F-B51864CBF3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97738" y="4271963"/>
              <a:ext cx="52388" cy="523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59">
              <a:extLst>
                <a:ext uri="{FF2B5EF4-FFF2-40B4-BE49-F238E27FC236}">
                  <a16:creationId xmlns="" xmlns:a16="http://schemas.microsoft.com/office/drawing/2014/main" id="{C93669C5-60A3-401B-A53F-430D5B2A9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3978275"/>
              <a:ext cx="239713" cy="315913"/>
            </a:xfrm>
            <a:custGeom>
              <a:avLst/>
              <a:gdLst>
                <a:gd name="T0" fmla="*/ 113 w 151"/>
                <a:gd name="T1" fmla="*/ 199 h 199"/>
                <a:gd name="T2" fmla="*/ 0 w 151"/>
                <a:gd name="T3" fmla="*/ 199 h 199"/>
                <a:gd name="T4" fmla="*/ 0 w 151"/>
                <a:gd name="T5" fmla="*/ 0 h 199"/>
                <a:gd name="T6" fmla="*/ 104 w 151"/>
                <a:gd name="T7" fmla="*/ 0 h 199"/>
                <a:gd name="T8" fmla="*/ 151 w 151"/>
                <a:gd name="T9" fmla="*/ 47 h 199"/>
                <a:gd name="T10" fmla="*/ 151 w 151"/>
                <a:gd name="T11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99">
                  <a:moveTo>
                    <a:pt x="113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51" y="47"/>
                  </a:lnTo>
                  <a:lnTo>
                    <a:pt x="151" y="99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260">
              <a:extLst>
                <a:ext uri="{FF2B5EF4-FFF2-40B4-BE49-F238E27FC236}">
                  <a16:creationId xmlns="" xmlns:a16="http://schemas.microsoft.com/office/drawing/2014/main" id="{1556B39A-2165-4C57-954D-041C65C04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0738" y="3978275"/>
              <a:ext cx="74613" cy="74613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lnTo>
                    <a:pt x="0" y="47"/>
                  </a:lnTo>
                  <a:lnTo>
                    <a:pt x="47" y="47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E0EA0ED4-DED3-421D-B27C-48C4C58FB375}"/>
              </a:ext>
            </a:extLst>
          </p:cNvPr>
          <p:cNvSpPr/>
          <p:nvPr/>
        </p:nvSpPr>
        <p:spPr>
          <a:xfrm>
            <a:off x="887266" y="3928652"/>
            <a:ext cx="4784664" cy="16004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sed do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eiusmod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tempor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incididunt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labore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et dolore</a:t>
            </a:r>
          </a:p>
          <a:p>
            <a:pPr marL="285750" indent="-285750"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Lorem ipsum dolor sit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sed do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eiusmod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tempor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incididunt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labore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et dolore. </a:t>
            </a:r>
          </a:p>
          <a:p>
            <a:pPr marL="285750" indent="-285750"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Lorem ipsum dolor sit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sed do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eiusmod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tempor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incididunt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ut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labore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et dolore. </a:t>
            </a:r>
          </a:p>
        </p:txBody>
      </p:sp>
    </p:spTree>
    <p:extLst>
      <p:ext uri="{BB962C8B-B14F-4D97-AF65-F5344CB8AC3E}">
        <p14:creationId xmlns:p14="http://schemas.microsoft.com/office/powerpoint/2010/main" val="3100110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people sitting in chairs in front of a building&#10;&#10;Description automatically generated">
            <a:extLst>
              <a:ext uri="{FF2B5EF4-FFF2-40B4-BE49-F238E27FC236}">
                <a16:creationId xmlns="" xmlns:a16="http://schemas.microsoft.com/office/drawing/2014/main" id="{C7902D16-7CC1-45EC-97FC-3F6E0543201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246811"/>
            <a:ext cx="12192000" cy="40015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9922CC53-77B1-4A28-92D9-955784AFBF13}"/>
              </a:ext>
            </a:extLst>
          </p:cNvPr>
          <p:cNvSpPr/>
          <p:nvPr/>
        </p:nvSpPr>
        <p:spPr>
          <a:xfrm>
            <a:off x="0" y="2246811"/>
            <a:ext cx="12192000" cy="4001589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Object 4" hidden="1">
            <a:extLst>
              <a:ext uri="{FF2B5EF4-FFF2-40B4-BE49-F238E27FC236}">
                <a16:creationId xmlns="" xmlns:a16="http://schemas.microsoft.com/office/drawing/2014/main" id="{A939D0F5-5BDF-4ABD-BFF2-09C109B65A3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311985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think-cell Slide" r:id="rId8" imgW="383" imgH="384" progId="TCLayout.ActiveDocument.1">
                  <p:embed/>
                </p:oleObj>
              </mc:Choice>
              <mc:Fallback>
                <p:oleObj name="think-cell Slide" r:id="rId8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="" xmlns:a16="http://schemas.microsoft.com/office/drawing/2014/main" id="{8D32C848-36AD-4EE7-8F3F-EBCF3FF84DB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841F4-A501-4591-8CDF-EE1464AD7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E-Commerce Marketing Strategy</a:t>
            </a:r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AA1AA1E8-FD27-4E0C-AF3E-7F8DE312BDA8}"/>
              </a:ext>
            </a:extLst>
          </p:cNvPr>
          <p:cNvSpPr/>
          <p:nvPr/>
        </p:nvSpPr>
        <p:spPr>
          <a:xfrm>
            <a:off x="1162324" y="1501753"/>
            <a:ext cx="1490115" cy="14901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0B86B903-960B-4E1D-8CF2-13D8FC2AF36E}"/>
              </a:ext>
            </a:extLst>
          </p:cNvPr>
          <p:cNvSpPr/>
          <p:nvPr/>
        </p:nvSpPr>
        <p:spPr>
          <a:xfrm>
            <a:off x="3948388" y="1501753"/>
            <a:ext cx="1490115" cy="14901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5750067C-3B76-458A-B767-1A47250E84E8}"/>
              </a:ext>
            </a:extLst>
          </p:cNvPr>
          <p:cNvSpPr/>
          <p:nvPr/>
        </p:nvSpPr>
        <p:spPr>
          <a:xfrm>
            <a:off x="6734451" y="1501753"/>
            <a:ext cx="1490115" cy="14901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9A2C3153-5850-4F99-B8EB-BF9A213178D5}"/>
              </a:ext>
            </a:extLst>
          </p:cNvPr>
          <p:cNvSpPr/>
          <p:nvPr/>
        </p:nvSpPr>
        <p:spPr>
          <a:xfrm>
            <a:off x="9520512" y="1501753"/>
            <a:ext cx="1490115" cy="14901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C0AA893B-7912-47AA-AE15-1F99DD293535}"/>
              </a:ext>
            </a:extLst>
          </p:cNvPr>
          <p:cNvSpPr/>
          <p:nvPr/>
        </p:nvSpPr>
        <p:spPr>
          <a:xfrm>
            <a:off x="1347609" y="1687038"/>
            <a:ext cx="1119545" cy="1119545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1270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B70B6DC3-8BEF-4102-8434-A35501DD97AD}"/>
              </a:ext>
            </a:extLst>
          </p:cNvPr>
          <p:cNvSpPr/>
          <p:nvPr/>
        </p:nvSpPr>
        <p:spPr>
          <a:xfrm>
            <a:off x="4133673" y="1687038"/>
            <a:ext cx="1119545" cy="1119545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1270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7B320DD9-2B71-4A7C-968B-2D394B384569}"/>
              </a:ext>
            </a:extLst>
          </p:cNvPr>
          <p:cNvSpPr/>
          <p:nvPr/>
        </p:nvSpPr>
        <p:spPr>
          <a:xfrm>
            <a:off x="6919736" y="1687038"/>
            <a:ext cx="1119545" cy="1119545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1270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751D0694-02D0-4178-B4DA-6A949D6B8D7A}"/>
              </a:ext>
            </a:extLst>
          </p:cNvPr>
          <p:cNvSpPr/>
          <p:nvPr/>
        </p:nvSpPr>
        <p:spPr>
          <a:xfrm>
            <a:off x="9705797" y="1687038"/>
            <a:ext cx="1119545" cy="1119545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1270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19B31621-4D62-487A-851E-2E55ED363121}"/>
              </a:ext>
            </a:extLst>
          </p:cNvPr>
          <p:cNvSpPr/>
          <p:nvPr/>
        </p:nvSpPr>
        <p:spPr>
          <a:xfrm>
            <a:off x="570844" y="4063206"/>
            <a:ext cx="2674495" cy="172354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malesuada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nulla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justo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posuere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blandit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vitae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eu</a:t>
            </a:r>
            <a:endParaRPr lang="en-US" sz="16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C7C29624-0648-4341-8FBB-3E3D7B5810AB}"/>
              </a:ext>
            </a:extLst>
          </p:cNvPr>
          <p:cNvSpPr/>
          <p:nvPr/>
        </p:nvSpPr>
        <p:spPr>
          <a:xfrm>
            <a:off x="3369077" y="4063206"/>
            <a:ext cx="2674495" cy="172354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malesuada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nulla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justo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posuere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blandit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vitae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eu</a:t>
            </a:r>
            <a:endParaRPr lang="en-US" sz="16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1AC7436F-94DD-4C17-9497-D14D0F0D3F0E}"/>
              </a:ext>
            </a:extLst>
          </p:cNvPr>
          <p:cNvSpPr/>
          <p:nvPr/>
        </p:nvSpPr>
        <p:spPr>
          <a:xfrm>
            <a:off x="6167310" y="4063206"/>
            <a:ext cx="2674495" cy="172354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malesuada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nulla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justo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posuere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blandit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vitae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eu</a:t>
            </a:r>
            <a:endParaRPr lang="en-US" sz="16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C5DA2EC7-B276-48A6-B478-1B6763E7FBF4}"/>
              </a:ext>
            </a:extLst>
          </p:cNvPr>
          <p:cNvSpPr/>
          <p:nvPr/>
        </p:nvSpPr>
        <p:spPr>
          <a:xfrm>
            <a:off x="8965544" y="4063206"/>
            <a:ext cx="2674495" cy="172354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malesuada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nulla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justo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posuere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blandit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vitae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eu</a:t>
            </a:r>
            <a:endParaRPr lang="en-US" sz="16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24F34260-21C3-4858-A1EB-395012927B88}"/>
              </a:ext>
            </a:extLst>
          </p:cNvPr>
          <p:cNvSpPr/>
          <p:nvPr/>
        </p:nvSpPr>
        <p:spPr>
          <a:xfrm>
            <a:off x="570844" y="3179082"/>
            <a:ext cx="2674495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endParaRPr lang="en-US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5E5A510C-628C-48DD-AF1D-BB07B63AD1AB}"/>
              </a:ext>
            </a:extLst>
          </p:cNvPr>
          <p:cNvSpPr/>
          <p:nvPr/>
        </p:nvSpPr>
        <p:spPr>
          <a:xfrm>
            <a:off x="3369077" y="3179082"/>
            <a:ext cx="2674495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endParaRPr lang="en-US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A997B88C-6FA0-4B7B-9A85-0C5897868EF9}"/>
              </a:ext>
            </a:extLst>
          </p:cNvPr>
          <p:cNvSpPr/>
          <p:nvPr/>
        </p:nvSpPr>
        <p:spPr>
          <a:xfrm>
            <a:off x="6167310" y="3179082"/>
            <a:ext cx="2674495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endParaRPr lang="en-US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E8139B05-E95C-4067-97BA-E853F658BDF8}"/>
              </a:ext>
            </a:extLst>
          </p:cNvPr>
          <p:cNvSpPr/>
          <p:nvPr/>
        </p:nvSpPr>
        <p:spPr>
          <a:xfrm>
            <a:off x="8965544" y="3179082"/>
            <a:ext cx="2674495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b="1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endParaRPr lang="en-US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B5F74A17-CC70-4671-B682-21A3463B51CC}"/>
              </a:ext>
            </a:extLst>
          </p:cNvPr>
          <p:cNvCxnSpPr>
            <a:cxnSpLocks/>
          </p:cNvCxnSpPr>
          <p:nvPr/>
        </p:nvCxnSpPr>
        <p:spPr>
          <a:xfrm>
            <a:off x="1733932" y="3898143"/>
            <a:ext cx="348319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56F3B763-47CC-4A35-A8F1-6E8D5976963F}"/>
              </a:ext>
            </a:extLst>
          </p:cNvPr>
          <p:cNvCxnSpPr>
            <a:cxnSpLocks/>
          </p:cNvCxnSpPr>
          <p:nvPr/>
        </p:nvCxnSpPr>
        <p:spPr>
          <a:xfrm>
            <a:off x="4532165" y="3898143"/>
            <a:ext cx="348319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A8376A9C-65CF-490F-BF6E-4E0E9FC3D139}"/>
              </a:ext>
            </a:extLst>
          </p:cNvPr>
          <p:cNvCxnSpPr>
            <a:cxnSpLocks/>
          </p:cNvCxnSpPr>
          <p:nvPr/>
        </p:nvCxnSpPr>
        <p:spPr>
          <a:xfrm>
            <a:off x="7330398" y="3898143"/>
            <a:ext cx="348319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226CFA00-CAD5-4CDB-AFF2-776BF4CFE003}"/>
              </a:ext>
            </a:extLst>
          </p:cNvPr>
          <p:cNvCxnSpPr>
            <a:cxnSpLocks/>
          </p:cNvCxnSpPr>
          <p:nvPr/>
        </p:nvCxnSpPr>
        <p:spPr>
          <a:xfrm>
            <a:off x="10128632" y="3898143"/>
            <a:ext cx="348319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5F0EF9C6-2738-4868-8A6A-DDBCC22965E0}"/>
              </a:ext>
            </a:extLst>
          </p:cNvPr>
          <p:cNvGrpSpPr/>
          <p:nvPr/>
        </p:nvGrpSpPr>
        <p:grpSpPr>
          <a:xfrm>
            <a:off x="1654037" y="2103868"/>
            <a:ext cx="506689" cy="285885"/>
            <a:chOff x="4119563" y="4054475"/>
            <a:chExt cx="346075" cy="195263"/>
          </a:xfrm>
        </p:grpSpPr>
        <p:sp>
          <p:nvSpPr>
            <p:cNvPr id="40" name="Oval 146">
              <a:extLst>
                <a:ext uri="{FF2B5EF4-FFF2-40B4-BE49-F238E27FC236}">
                  <a16:creationId xmlns="" xmlns:a16="http://schemas.microsoft.com/office/drawing/2014/main" id="{DE54A027-7A50-4BB1-9CCF-F9199D454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9563" y="4054475"/>
              <a:ext cx="346075" cy="195263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Oval 147">
              <a:extLst>
                <a:ext uri="{FF2B5EF4-FFF2-40B4-BE49-F238E27FC236}">
                  <a16:creationId xmlns="" xmlns:a16="http://schemas.microsoft.com/office/drawing/2014/main" id="{1AD9BC63-3D6B-4FCF-86D5-5546F38D7C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2276" y="4090988"/>
              <a:ext cx="120650" cy="120650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48">
              <a:extLst>
                <a:ext uri="{FF2B5EF4-FFF2-40B4-BE49-F238E27FC236}">
                  <a16:creationId xmlns="" xmlns:a16="http://schemas.microsoft.com/office/drawing/2014/main" id="{C1B3AD17-822B-4FD9-B612-085CF602B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438" y="4121150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8 w 16"/>
                <a:gd name="T5" fmla="*/ 16 h 16"/>
                <a:gd name="T6" fmla="*/ 0 w 16"/>
                <a:gd name="T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2" y="0"/>
                    <a:pt x="16" y="4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A7DC7D9D-27D5-46EC-B804-A53CF9E301AD}"/>
              </a:ext>
            </a:extLst>
          </p:cNvPr>
          <p:cNvGrpSpPr/>
          <p:nvPr/>
        </p:nvGrpSpPr>
        <p:grpSpPr>
          <a:xfrm>
            <a:off x="4486375" y="2016497"/>
            <a:ext cx="414141" cy="460626"/>
            <a:chOff x="6299200" y="5060951"/>
            <a:chExt cx="311150" cy="346075"/>
          </a:xfrm>
        </p:grpSpPr>
        <p:sp>
          <p:nvSpPr>
            <p:cNvPr id="45" name="Freeform 344">
              <a:extLst>
                <a:ext uri="{FF2B5EF4-FFF2-40B4-BE49-F238E27FC236}">
                  <a16:creationId xmlns="" xmlns:a16="http://schemas.microsoft.com/office/drawing/2014/main" id="{0AF214F3-E2E0-42C1-B1DA-695251E63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200" y="5060951"/>
              <a:ext cx="311150" cy="346075"/>
            </a:xfrm>
            <a:custGeom>
              <a:avLst/>
              <a:gdLst>
                <a:gd name="T0" fmla="*/ 74 w 83"/>
                <a:gd name="T1" fmla="*/ 32 h 92"/>
                <a:gd name="T2" fmla="*/ 38 w 83"/>
                <a:gd name="T3" fmla="*/ 0 h 92"/>
                <a:gd name="T4" fmla="*/ 0 w 83"/>
                <a:gd name="T5" fmla="*/ 38 h 92"/>
                <a:gd name="T6" fmla="*/ 16 w 83"/>
                <a:gd name="T7" fmla="*/ 69 h 92"/>
                <a:gd name="T8" fmla="*/ 16 w 83"/>
                <a:gd name="T9" fmla="*/ 92 h 92"/>
                <a:gd name="T10" fmla="*/ 56 w 83"/>
                <a:gd name="T11" fmla="*/ 92 h 92"/>
                <a:gd name="T12" fmla="*/ 56 w 83"/>
                <a:gd name="T13" fmla="*/ 78 h 92"/>
                <a:gd name="T14" fmla="*/ 71 w 83"/>
                <a:gd name="T15" fmla="*/ 75 h 92"/>
                <a:gd name="T16" fmla="*/ 74 w 83"/>
                <a:gd name="T17" fmla="*/ 56 h 92"/>
                <a:gd name="T18" fmla="*/ 80 w 83"/>
                <a:gd name="T19" fmla="*/ 56 h 92"/>
                <a:gd name="T20" fmla="*/ 82 w 83"/>
                <a:gd name="T21" fmla="*/ 55 h 92"/>
                <a:gd name="T22" fmla="*/ 83 w 83"/>
                <a:gd name="T23" fmla="*/ 52 h 92"/>
                <a:gd name="T24" fmla="*/ 74 w 83"/>
                <a:gd name="T25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92">
                  <a:moveTo>
                    <a:pt x="74" y="32"/>
                  </a:moveTo>
                  <a:cubicBezTo>
                    <a:pt x="74" y="11"/>
                    <a:pt x="55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0"/>
                    <a:pt x="4" y="62"/>
                    <a:pt x="16" y="6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4" y="78"/>
                    <a:pt x="68" y="78"/>
                    <a:pt x="71" y="75"/>
                  </a:cubicBezTo>
                  <a:cubicBezTo>
                    <a:pt x="74" y="71"/>
                    <a:pt x="74" y="56"/>
                    <a:pt x="74" y="56"/>
                  </a:cubicBezTo>
                  <a:cubicBezTo>
                    <a:pt x="74" y="56"/>
                    <a:pt x="78" y="56"/>
                    <a:pt x="80" y="56"/>
                  </a:cubicBezTo>
                  <a:cubicBezTo>
                    <a:pt x="81" y="56"/>
                    <a:pt x="82" y="56"/>
                    <a:pt x="82" y="55"/>
                  </a:cubicBezTo>
                  <a:cubicBezTo>
                    <a:pt x="83" y="54"/>
                    <a:pt x="83" y="53"/>
                    <a:pt x="83" y="52"/>
                  </a:cubicBezTo>
                  <a:cubicBezTo>
                    <a:pt x="83" y="46"/>
                    <a:pt x="74" y="35"/>
                    <a:pt x="74" y="32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Line 345">
              <a:extLst>
                <a:ext uri="{FF2B5EF4-FFF2-40B4-BE49-F238E27FC236}">
                  <a16:creationId xmlns="" xmlns:a16="http://schemas.microsoft.com/office/drawing/2014/main" id="{2DD06A01-D7DA-4999-8696-795E396A55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34138" y="5167313"/>
              <a:ext cx="6032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Line 346">
              <a:extLst>
                <a:ext uri="{FF2B5EF4-FFF2-40B4-BE49-F238E27FC236}">
                  <a16:creationId xmlns="" xmlns:a16="http://schemas.microsoft.com/office/drawing/2014/main" id="{FB0F38FE-D1DE-4A42-A2DB-99D8D5D030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03975" y="5197476"/>
              <a:ext cx="90488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Line 347">
              <a:extLst>
                <a:ext uri="{FF2B5EF4-FFF2-40B4-BE49-F238E27FC236}">
                  <a16:creationId xmlns="" xmlns:a16="http://schemas.microsoft.com/office/drawing/2014/main" id="{CFE77AD5-0EBE-4425-BD3B-2D46D78AFE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03975" y="5227638"/>
              <a:ext cx="90488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Line 348">
              <a:extLst>
                <a:ext uri="{FF2B5EF4-FFF2-40B4-BE49-F238E27FC236}">
                  <a16:creationId xmlns="" xmlns:a16="http://schemas.microsoft.com/office/drawing/2014/main" id="{5DA48E6C-91C3-4E69-99A7-8414F72F82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03975" y="5257801"/>
              <a:ext cx="90488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Rectangle 349">
              <a:extLst>
                <a:ext uri="{FF2B5EF4-FFF2-40B4-BE49-F238E27FC236}">
                  <a16:creationId xmlns="" xmlns:a16="http://schemas.microsoft.com/office/drawing/2014/main" id="{41443665-0717-4DFD-AA52-F0010ED62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3813" y="5137151"/>
              <a:ext cx="150813" cy="150813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016011CD-9DF8-4A74-87E8-F9F6D80AB988}"/>
              </a:ext>
            </a:extLst>
          </p:cNvPr>
          <p:cNvGrpSpPr/>
          <p:nvPr/>
        </p:nvGrpSpPr>
        <p:grpSpPr>
          <a:xfrm>
            <a:off x="7249195" y="2016497"/>
            <a:ext cx="460626" cy="460626"/>
            <a:chOff x="5562600" y="2532063"/>
            <a:chExt cx="346075" cy="346075"/>
          </a:xfrm>
        </p:grpSpPr>
        <p:sp>
          <p:nvSpPr>
            <p:cNvPr id="52" name="Freeform 177">
              <a:extLst>
                <a:ext uri="{FF2B5EF4-FFF2-40B4-BE49-F238E27FC236}">
                  <a16:creationId xmlns="" xmlns:a16="http://schemas.microsoft.com/office/drawing/2014/main" id="{382CE231-FA56-4D9E-A5D3-E36E1344D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7700" y="2630488"/>
              <a:ext cx="52388" cy="82550"/>
            </a:xfrm>
            <a:custGeom>
              <a:avLst/>
              <a:gdLst>
                <a:gd name="T0" fmla="*/ 33 w 33"/>
                <a:gd name="T1" fmla="*/ 52 h 52"/>
                <a:gd name="T2" fmla="*/ 0 w 33"/>
                <a:gd name="T3" fmla="*/ 52 h 52"/>
                <a:gd name="T4" fmla="*/ 0 w 33"/>
                <a:gd name="T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52">
                  <a:moveTo>
                    <a:pt x="33" y="52"/>
                  </a:moveTo>
                  <a:lnTo>
                    <a:pt x="0" y="52"/>
                  </a:lnTo>
                  <a:lnTo>
                    <a:pt x="0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178">
              <a:extLst>
                <a:ext uri="{FF2B5EF4-FFF2-40B4-BE49-F238E27FC236}">
                  <a16:creationId xmlns="" xmlns:a16="http://schemas.microsoft.com/office/drawing/2014/main" id="{FABBFC09-06D2-4178-B6B8-6E55D8B74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2532063"/>
              <a:ext cx="346075" cy="346075"/>
            </a:xfrm>
            <a:custGeom>
              <a:avLst/>
              <a:gdLst>
                <a:gd name="T0" fmla="*/ 92 w 92"/>
                <a:gd name="T1" fmla="*/ 76 h 92"/>
                <a:gd name="T2" fmla="*/ 76 w 92"/>
                <a:gd name="T3" fmla="*/ 92 h 92"/>
                <a:gd name="T4" fmla="*/ 16 w 92"/>
                <a:gd name="T5" fmla="*/ 92 h 92"/>
                <a:gd name="T6" fmla="*/ 0 w 92"/>
                <a:gd name="T7" fmla="*/ 76 h 92"/>
                <a:gd name="T8" fmla="*/ 0 w 92"/>
                <a:gd name="T9" fmla="*/ 16 h 92"/>
                <a:gd name="T10" fmla="*/ 16 w 92"/>
                <a:gd name="T11" fmla="*/ 0 h 92"/>
                <a:gd name="T12" fmla="*/ 76 w 92"/>
                <a:gd name="T13" fmla="*/ 0 h 92"/>
                <a:gd name="T14" fmla="*/ 92 w 92"/>
                <a:gd name="T15" fmla="*/ 16 h 92"/>
                <a:gd name="T16" fmla="*/ 92 w 92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92">
                  <a:moveTo>
                    <a:pt x="92" y="76"/>
                  </a:moveTo>
                  <a:cubicBezTo>
                    <a:pt x="92" y="85"/>
                    <a:pt x="85" y="92"/>
                    <a:pt x="7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2"/>
                    <a:pt x="0" y="85"/>
                    <a:pt x="0" y="7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5" y="0"/>
                    <a:pt x="92" y="7"/>
                    <a:pt x="92" y="16"/>
                  </a:cubicBezTo>
                  <a:lnTo>
                    <a:pt x="92" y="76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Oval 53">
              <a:extLst>
                <a:ext uri="{FF2B5EF4-FFF2-40B4-BE49-F238E27FC236}">
                  <a16:creationId xmlns="" xmlns:a16="http://schemas.microsoft.com/office/drawing/2014/main" id="{F6BF6F1E-BB45-4874-8EA4-A909ED9759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7050" y="2576513"/>
              <a:ext cx="255588" cy="257175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="" xmlns:a16="http://schemas.microsoft.com/office/drawing/2014/main" id="{87A03479-E6F1-4195-8313-B37E71410FE5}"/>
              </a:ext>
            </a:extLst>
          </p:cNvPr>
          <p:cNvGrpSpPr/>
          <p:nvPr/>
        </p:nvGrpSpPr>
        <p:grpSpPr>
          <a:xfrm>
            <a:off x="10036313" y="2021780"/>
            <a:ext cx="458513" cy="450061"/>
            <a:chOff x="9169401" y="4700588"/>
            <a:chExt cx="344487" cy="338137"/>
          </a:xfrm>
        </p:grpSpPr>
        <p:sp>
          <p:nvSpPr>
            <p:cNvPr id="56" name="Line 369">
              <a:extLst>
                <a:ext uri="{FF2B5EF4-FFF2-40B4-BE49-F238E27FC236}">
                  <a16:creationId xmlns="" xmlns:a16="http://schemas.microsoft.com/office/drawing/2014/main" id="{DDF04C9F-EBF3-4AE1-92CA-16419720A6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3851" y="4789488"/>
              <a:ext cx="68263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Line 370">
              <a:extLst>
                <a:ext uri="{FF2B5EF4-FFF2-40B4-BE49-F238E27FC236}">
                  <a16:creationId xmlns="" xmlns:a16="http://schemas.microsoft.com/office/drawing/2014/main" id="{77CB5E2F-B60F-4CD3-819D-1CA30022D9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3851" y="4835525"/>
              <a:ext cx="120650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Line 371">
              <a:extLst>
                <a:ext uri="{FF2B5EF4-FFF2-40B4-BE49-F238E27FC236}">
                  <a16:creationId xmlns="" xmlns:a16="http://schemas.microsoft.com/office/drawing/2014/main" id="{0E08B223-D03F-4F98-A888-8120F5B2C4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3851" y="4879975"/>
              <a:ext cx="90488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Line 372">
              <a:extLst>
                <a:ext uri="{FF2B5EF4-FFF2-40B4-BE49-F238E27FC236}">
                  <a16:creationId xmlns="" xmlns:a16="http://schemas.microsoft.com/office/drawing/2014/main" id="{81E597CC-CBBC-4746-9F12-D16F4962C7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3851" y="4926013"/>
              <a:ext cx="74613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373">
              <a:extLst>
                <a:ext uri="{FF2B5EF4-FFF2-40B4-BE49-F238E27FC236}">
                  <a16:creationId xmlns="" xmlns:a16="http://schemas.microsoft.com/office/drawing/2014/main" id="{A896944A-655B-4B9D-8938-F2E41D56D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873625"/>
              <a:ext cx="165100" cy="165100"/>
            </a:xfrm>
            <a:custGeom>
              <a:avLst/>
              <a:gdLst>
                <a:gd name="T0" fmla="*/ 33 w 104"/>
                <a:gd name="T1" fmla="*/ 94 h 104"/>
                <a:gd name="T2" fmla="*/ 0 w 104"/>
                <a:gd name="T3" fmla="*/ 104 h 104"/>
                <a:gd name="T4" fmla="*/ 10 w 104"/>
                <a:gd name="T5" fmla="*/ 71 h 104"/>
                <a:gd name="T6" fmla="*/ 81 w 104"/>
                <a:gd name="T7" fmla="*/ 0 h 104"/>
                <a:gd name="T8" fmla="*/ 104 w 104"/>
                <a:gd name="T9" fmla="*/ 23 h 104"/>
                <a:gd name="T10" fmla="*/ 33 w 104"/>
                <a:gd name="T11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4">
                  <a:moveTo>
                    <a:pt x="33" y="94"/>
                  </a:moveTo>
                  <a:lnTo>
                    <a:pt x="0" y="104"/>
                  </a:lnTo>
                  <a:lnTo>
                    <a:pt x="10" y="71"/>
                  </a:lnTo>
                  <a:lnTo>
                    <a:pt x="81" y="0"/>
                  </a:lnTo>
                  <a:lnTo>
                    <a:pt x="104" y="23"/>
                  </a:lnTo>
                  <a:lnTo>
                    <a:pt x="33" y="94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Line 374">
              <a:extLst>
                <a:ext uri="{FF2B5EF4-FFF2-40B4-BE49-F238E27FC236}">
                  <a16:creationId xmlns="" xmlns:a16="http://schemas.microsoft.com/office/drawing/2014/main" id="{4C1CF8DA-1920-4820-AF7A-732B033FCB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47213" y="4903788"/>
              <a:ext cx="36513" cy="36513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Line 375">
              <a:extLst>
                <a:ext uri="{FF2B5EF4-FFF2-40B4-BE49-F238E27FC236}">
                  <a16:creationId xmlns="" xmlns:a16="http://schemas.microsoft.com/office/drawing/2014/main" id="{CD3CFF7A-5C23-4DDE-934D-02E4F22CEA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64663" y="4986338"/>
              <a:ext cx="36513" cy="36513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376">
              <a:extLst>
                <a:ext uri="{FF2B5EF4-FFF2-40B4-BE49-F238E27FC236}">
                  <a16:creationId xmlns="" xmlns:a16="http://schemas.microsoft.com/office/drawing/2014/main" id="{1C9C6E52-292E-467D-A2B7-B8AD13B25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1" y="4700588"/>
              <a:ext cx="239713" cy="315913"/>
            </a:xfrm>
            <a:custGeom>
              <a:avLst/>
              <a:gdLst>
                <a:gd name="T0" fmla="*/ 99 w 151"/>
                <a:gd name="T1" fmla="*/ 199 h 199"/>
                <a:gd name="T2" fmla="*/ 0 w 151"/>
                <a:gd name="T3" fmla="*/ 199 h 199"/>
                <a:gd name="T4" fmla="*/ 0 w 151"/>
                <a:gd name="T5" fmla="*/ 0 h 199"/>
                <a:gd name="T6" fmla="*/ 104 w 151"/>
                <a:gd name="T7" fmla="*/ 0 h 199"/>
                <a:gd name="T8" fmla="*/ 151 w 151"/>
                <a:gd name="T9" fmla="*/ 47 h 199"/>
                <a:gd name="T10" fmla="*/ 151 w 151"/>
                <a:gd name="T11" fmla="*/ 10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99">
                  <a:moveTo>
                    <a:pt x="99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51" y="47"/>
                  </a:lnTo>
                  <a:lnTo>
                    <a:pt x="151" y="109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377">
              <a:extLst>
                <a:ext uri="{FF2B5EF4-FFF2-40B4-BE49-F238E27FC236}">
                  <a16:creationId xmlns="" xmlns:a16="http://schemas.microsoft.com/office/drawing/2014/main" id="{B8992834-1595-4882-A3E0-8BDF36B88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4501" y="4700588"/>
              <a:ext cx="74613" cy="74613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lnTo>
                    <a:pt x="0" y="47"/>
                  </a:lnTo>
                  <a:lnTo>
                    <a:pt x="47" y="47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60970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desk with a computer and a chair in a room&#10;&#10;Description automatically generated">
            <a:extLst>
              <a:ext uri="{FF2B5EF4-FFF2-40B4-BE49-F238E27FC236}">
                <a16:creationId xmlns="" xmlns:a16="http://schemas.microsoft.com/office/drawing/2014/main" id="{C6291358-69E4-4554-9B71-82464FDC03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9AEE3333-4D2A-46A6-8144-7116A313D5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7000">
                <a:schemeClr val="bg1">
                  <a:alpha val="50000"/>
                </a:schemeClr>
              </a:gs>
              <a:gs pos="52000">
                <a:schemeClr val="bg1">
                  <a:alpha val="6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="" xmlns:a16="http://schemas.microsoft.com/office/drawing/2014/main" id="{4373668B-B375-4176-A2FC-8C37F513549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347471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think-cell Slide" r:id="rId7" imgW="383" imgH="384" progId="TCLayout.ActiveDocument.1">
                  <p:embed/>
                </p:oleObj>
              </mc:Choice>
              <mc:Fallback>
                <p:oleObj name="think-cell Slide" r:id="rId7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672895E-3F2A-42B5-B979-D30AD765E1A5}"/>
              </a:ext>
            </a:extLst>
          </p:cNvPr>
          <p:cNvSpPr/>
          <p:nvPr/>
        </p:nvSpPr>
        <p:spPr>
          <a:xfrm>
            <a:off x="533400" y="457200"/>
            <a:ext cx="11125200" cy="579120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  <a:alpha val="7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8353BD2-C198-41E5-9DF3-49A901BA3E49}"/>
              </a:ext>
            </a:extLst>
          </p:cNvPr>
          <p:cNvSpPr/>
          <p:nvPr/>
        </p:nvSpPr>
        <p:spPr>
          <a:xfrm>
            <a:off x="1143000" y="0"/>
            <a:ext cx="3924300" cy="57023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2000">
                <a:schemeClr val="accent2"/>
              </a:gs>
            </a:gsLst>
            <a:lin ang="5400000" scaled="1"/>
            <a:tileRect/>
          </a:gradFill>
          <a:ln>
            <a:noFill/>
          </a:ln>
          <a:effectLst>
            <a:outerShdw blurRad="558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22AA2695-C47A-4682-9012-B1D76B2832F6}"/>
              </a:ext>
            </a:extLst>
          </p:cNvPr>
          <p:cNvSpPr txBox="1">
            <a:spLocks/>
          </p:cNvSpPr>
          <p:nvPr/>
        </p:nvSpPr>
        <p:spPr>
          <a:xfrm>
            <a:off x="1401296" y="4323715"/>
            <a:ext cx="3407709" cy="6093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Ideal Clients</a:t>
            </a:r>
          </a:p>
        </p:txBody>
      </p:sp>
      <p:sp>
        <p:nvSpPr>
          <p:cNvPr id="18" name="Round Same Side Corner Rectangle 24">
            <a:extLst>
              <a:ext uri="{FF2B5EF4-FFF2-40B4-BE49-F238E27FC236}">
                <a16:creationId xmlns="" xmlns:a16="http://schemas.microsoft.com/office/drawing/2014/main" id="{13D76753-8DA7-42B9-BF5F-2C28EDA77865}"/>
              </a:ext>
            </a:extLst>
          </p:cNvPr>
          <p:cNvSpPr/>
          <p:nvPr/>
        </p:nvSpPr>
        <p:spPr>
          <a:xfrm>
            <a:off x="11264900" y="6451600"/>
            <a:ext cx="393700" cy="406399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F69BD5B-45D8-4CA2-914A-B4C8D3A4C243}"/>
              </a:ext>
            </a:extLst>
          </p:cNvPr>
          <p:cNvSpPr txBox="1"/>
          <p:nvPr/>
        </p:nvSpPr>
        <p:spPr>
          <a:xfrm>
            <a:off x="11295856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7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000D5D70-7A62-43CF-83D6-D3C0417CF8CA}"/>
              </a:ext>
            </a:extLst>
          </p:cNvPr>
          <p:cNvSpPr txBox="1"/>
          <p:nvPr/>
        </p:nvSpPr>
        <p:spPr>
          <a:xfrm>
            <a:off x="9824682" y="6586765"/>
            <a:ext cx="1241788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E-Commerce Marketing Plan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90477D51-A859-4813-9C39-CFB3996348DF}"/>
              </a:ext>
            </a:extLst>
          </p:cNvPr>
          <p:cNvCxnSpPr>
            <a:cxnSpLocks/>
          </p:cNvCxnSpPr>
          <p:nvPr/>
        </p:nvCxnSpPr>
        <p:spPr>
          <a:xfrm flipH="1">
            <a:off x="2" y="6648320"/>
            <a:ext cx="96262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6A75BAFE-CFAE-47B2-B68D-EB3348C4FBB8}"/>
              </a:ext>
            </a:extLst>
          </p:cNvPr>
          <p:cNvSpPr/>
          <p:nvPr/>
        </p:nvSpPr>
        <p:spPr>
          <a:xfrm>
            <a:off x="1457325" y="1"/>
            <a:ext cx="677396" cy="38481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F6C633E5-7B3B-4416-A9BE-75A965AF12CA}"/>
              </a:ext>
            </a:extLst>
          </p:cNvPr>
          <p:cNvSpPr/>
          <p:nvPr/>
        </p:nvSpPr>
        <p:spPr>
          <a:xfrm>
            <a:off x="6198075" y="873621"/>
            <a:ext cx="5054600" cy="8309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="" xmlns:a16="http://schemas.microsoft.com/office/drawing/2014/main" id="{376CA69F-2A03-4A76-AEC4-7D38BF9A7C33}"/>
              </a:ext>
            </a:extLst>
          </p:cNvPr>
          <p:cNvSpPr txBox="1">
            <a:spLocks/>
          </p:cNvSpPr>
          <p:nvPr/>
        </p:nvSpPr>
        <p:spPr>
          <a:xfrm>
            <a:off x="5527514" y="873621"/>
            <a:ext cx="556260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200" i="1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EB1DC1DB-2EE6-4919-B7B3-CD59473BE47F}"/>
              </a:ext>
            </a:extLst>
          </p:cNvPr>
          <p:cNvSpPr/>
          <p:nvPr/>
        </p:nvSpPr>
        <p:spPr>
          <a:xfrm>
            <a:off x="6198075" y="2169320"/>
            <a:ext cx="5054600" cy="8309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.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="" xmlns:a16="http://schemas.microsoft.com/office/drawing/2014/main" id="{3819D397-2D22-498A-8EF0-4F6DCD39BF1C}"/>
              </a:ext>
            </a:extLst>
          </p:cNvPr>
          <p:cNvSpPr txBox="1">
            <a:spLocks/>
          </p:cNvSpPr>
          <p:nvPr/>
        </p:nvSpPr>
        <p:spPr>
          <a:xfrm>
            <a:off x="5527514" y="2169320"/>
            <a:ext cx="556260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200" i="1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49F36753-DDBF-468A-92B2-C8C5FE4FEAE2}"/>
              </a:ext>
            </a:extLst>
          </p:cNvPr>
          <p:cNvSpPr/>
          <p:nvPr/>
        </p:nvSpPr>
        <p:spPr>
          <a:xfrm>
            <a:off x="6198075" y="3465019"/>
            <a:ext cx="5054600" cy="8309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="" xmlns:a16="http://schemas.microsoft.com/office/drawing/2014/main" id="{DAB4A6A1-7A0E-44E5-B3E6-92A730B06D5E}"/>
              </a:ext>
            </a:extLst>
          </p:cNvPr>
          <p:cNvSpPr txBox="1">
            <a:spLocks/>
          </p:cNvSpPr>
          <p:nvPr/>
        </p:nvSpPr>
        <p:spPr>
          <a:xfrm>
            <a:off x="5527514" y="3465019"/>
            <a:ext cx="556260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200" i="1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3D51A48D-F681-4E0A-ACFE-F43F8445D2C0}"/>
              </a:ext>
            </a:extLst>
          </p:cNvPr>
          <p:cNvSpPr/>
          <p:nvPr/>
        </p:nvSpPr>
        <p:spPr>
          <a:xfrm>
            <a:off x="6198075" y="4760718"/>
            <a:ext cx="5054600" cy="8309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i="1" dirty="0">
                <a:solidFill>
                  <a:schemeClr val="bg1"/>
                </a:solidFill>
                <a:latin typeface="Segoe UI Light" panose="020B0502040204020203" pitchFamily="34" charset="0"/>
              </a:rPr>
              <a:t>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62F3AE8B-C746-424A-A771-46E02C4296E9}"/>
              </a:ext>
            </a:extLst>
          </p:cNvPr>
          <p:cNvSpPr txBox="1">
            <a:spLocks/>
          </p:cNvSpPr>
          <p:nvPr/>
        </p:nvSpPr>
        <p:spPr>
          <a:xfrm>
            <a:off x="5527514" y="4760718"/>
            <a:ext cx="556260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200" i="1" dirty="0">
                <a:solidFill>
                  <a:schemeClr val="accent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65D67334-4A56-432D-AEA7-7AC599CBCA0B}"/>
              </a:ext>
            </a:extLst>
          </p:cNvPr>
          <p:cNvCxnSpPr/>
          <p:nvPr/>
        </p:nvCxnSpPr>
        <p:spPr>
          <a:xfrm>
            <a:off x="5511800" y="1936969"/>
            <a:ext cx="5753100" cy="0"/>
          </a:xfrm>
          <a:prstGeom prst="line">
            <a:avLst/>
          </a:prstGeom>
          <a:ln>
            <a:solidFill>
              <a:schemeClr val="bg1"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B121B3AB-E7A5-4B0F-ADFD-95C4D3344B36}"/>
              </a:ext>
            </a:extLst>
          </p:cNvPr>
          <p:cNvCxnSpPr/>
          <p:nvPr/>
        </p:nvCxnSpPr>
        <p:spPr>
          <a:xfrm>
            <a:off x="5511800" y="3232668"/>
            <a:ext cx="5753100" cy="0"/>
          </a:xfrm>
          <a:prstGeom prst="line">
            <a:avLst/>
          </a:prstGeom>
          <a:ln>
            <a:solidFill>
              <a:schemeClr val="bg1"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E57C126F-00E6-4FF8-B9C7-83643C7D8CEE}"/>
              </a:ext>
            </a:extLst>
          </p:cNvPr>
          <p:cNvCxnSpPr/>
          <p:nvPr/>
        </p:nvCxnSpPr>
        <p:spPr>
          <a:xfrm>
            <a:off x="5511800" y="4528367"/>
            <a:ext cx="5753100" cy="0"/>
          </a:xfrm>
          <a:prstGeom prst="line">
            <a:avLst/>
          </a:prstGeom>
          <a:ln>
            <a:solidFill>
              <a:schemeClr val="bg1"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85">
            <a:extLst>
              <a:ext uri="{FF2B5EF4-FFF2-40B4-BE49-F238E27FC236}">
                <a16:creationId xmlns="" xmlns:a16="http://schemas.microsoft.com/office/drawing/2014/main" id="{25B92149-83A0-46B6-8CD5-06C71F21E3A3}"/>
              </a:ext>
            </a:extLst>
          </p:cNvPr>
          <p:cNvSpPr>
            <a:spLocks noEditPoints="1"/>
          </p:cNvSpPr>
          <p:nvPr/>
        </p:nvSpPr>
        <p:spPr bwMode="auto">
          <a:xfrm>
            <a:off x="1595998" y="3309288"/>
            <a:ext cx="400050" cy="400050"/>
          </a:xfrm>
          <a:custGeom>
            <a:avLst/>
            <a:gdLst>
              <a:gd name="T0" fmla="*/ 593 w 902"/>
              <a:gd name="T1" fmla="*/ 667 h 902"/>
              <a:gd name="T2" fmla="*/ 575 w 902"/>
              <a:gd name="T3" fmla="*/ 541 h 902"/>
              <a:gd name="T4" fmla="*/ 603 w 902"/>
              <a:gd name="T5" fmla="*/ 459 h 902"/>
              <a:gd name="T6" fmla="*/ 620 w 902"/>
              <a:gd name="T7" fmla="*/ 397 h 902"/>
              <a:gd name="T8" fmla="*/ 610 w 902"/>
              <a:gd name="T9" fmla="*/ 338 h 902"/>
              <a:gd name="T10" fmla="*/ 610 w 902"/>
              <a:gd name="T11" fmla="*/ 221 h 902"/>
              <a:gd name="T12" fmla="*/ 534 w 902"/>
              <a:gd name="T13" fmla="*/ 176 h 902"/>
              <a:gd name="T14" fmla="*/ 384 w 902"/>
              <a:gd name="T15" fmla="*/ 190 h 902"/>
              <a:gd name="T16" fmla="*/ 321 w 902"/>
              <a:gd name="T17" fmla="*/ 228 h 902"/>
              <a:gd name="T18" fmla="*/ 287 w 902"/>
              <a:gd name="T19" fmla="*/ 271 h 902"/>
              <a:gd name="T20" fmla="*/ 296 w 902"/>
              <a:gd name="T21" fmla="*/ 368 h 902"/>
              <a:gd name="T22" fmla="*/ 282 w 902"/>
              <a:gd name="T23" fmla="*/ 429 h 902"/>
              <a:gd name="T24" fmla="*/ 308 w 902"/>
              <a:gd name="T25" fmla="*/ 498 h 902"/>
              <a:gd name="T26" fmla="*/ 360 w 902"/>
              <a:gd name="T27" fmla="*/ 574 h 902"/>
              <a:gd name="T28" fmla="*/ 221 w 902"/>
              <a:gd name="T29" fmla="*/ 701 h 902"/>
              <a:gd name="T30" fmla="*/ 84 w 902"/>
              <a:gd name="T31" fmla="*/ 659 h 902"/>
              <a:gd name="T32" fmla="*/ 32 w 902"/>
              <a:gd name="T33" fmla="*/ 491 h 902"/>
              <a:gd name="T34" fmla="*/ 55 w 902"/>
              <a:gd name="T35" fmla="*/ 306 h 902"/>
              <a:gd name="T36" fmla="*/ 153 w 902"/>
              <a:gd name="T37" fmla="*/ 153 h 902"/>
              <a:gd name="T38" fmla="*/ 306 w 902"/>
              <a:gd name="T39" fmla="*/ 55 h 902"/>
              <a:gd name="T40" fmla="*/ 494 w 902"/>
              <a:gd name="T41" fmla="*/ 32 h 902"/>
              <a:gd name="T42" fmla="*/ 669 w 902"/>
              <a:gd name="T43" fmla="*/ 91 h 902"/>
              <a:gd name="T44" fmla="*/ 800 w 902"/>
              <a:gd name="T45" fmla="*/ 215 h 902"/>
              <a:gd name="T46" fmla="*/ 867 w 902"/>
              <a:gd name="T47" fmla="*/ 387 h 902"/>
              <a:gd name="T48" fmla="*/ 855 w 902"/>
              <a:gd name="T49" fmla="*/ 568 h 902"/>
              <a:gd name="T50" fmla="*/ 773 w 902"/>
              <a:gd name="T51" fmla="*/ 722 h 902"/>
              <a:gd name="T52" fmla="*/ 337 w 902"/>
              <a:gd name="T53" fmla="*/ 689 h 902"/>
              <a:gd name="T54" fmla="*/ 389 w 902"/>
              <a:gd name="T55" fmla="*/ 560 h 902"/>
              <a:gd name="T56" fmla="*/ 347 w 902"/>
              <a:gd name="T57" fmla="*/ 518 h 902"/>
              <a:gd name="T58" fmla="*/ 331 w 902"/>
              <a:gd name="T59" fmla="*/ 442 h 902"/>
              <a:gd name="T60" fmla="*/ 313 w 902"/>
              <a:gd name="T61" fmla="*/ 429 h 902"/>
              <a:gd name="T62" fmla="*/ 321 w 902"/>
              <a:gd name="T63" fmla="*/ 390 h 902"/>
              <a:gd name="T64" fmla="*/ 329 w 902"/>
              <a:gd name="T65" fmla="*/ 355 h 902"/>
              <a:gd name="T66" fmla="*/ 325 w 902"/>
              <a:gd name="T67" fmla="*/ 260 h 902"/>
              <a:gd name="T68" fmla="*/ 369 w 902"/>
              <a:gd name="T69" fmla="*/ 251 h 902"/>
              <a:gd name="T70" fmla="*/ 400 w 902"/>
              <a:gd name="T71" fmla="*/ 216 h 902"/>
              <a:gd name="T72" fmla="*/ 552 w 902"/>
              <a:gd name="T73" fmla="*/ 213 h 902"/>
              <a:gd name="T74" fmla="*/ 590 w 902"/>
              <a:gd name="T75" fmla="*/ 260 h 902"/>
              <a:gd name="T76" fmla="*/ 570 w 902"/>
              <a:gd name="T77" fmla="*/ 381 h 902"/>
              <a:gd name="T78" fmla="*/ 588 w 902"/>
              <a:gd name="T79" fmla="*/ 394 h 902"/>
              <a:gd name="T80" fmla="*/ 584 w 902"/>
              <a:gd name="T81" fmla="*/ 436 h 902"/>
              <a:gd name="T82" fmla="*/ 568 w 902"/>
              <a:gd name="T83" fmla="*/ 465 h 902"/>
              <a:gd name="T84" fmla="*/ 530 w 902"/>
              <a:gd name="T85" fmla="*/ 546 h 902"/>
              <a:gd name="T86" fmla="*/ 514 w 902"/>
              <a:gd name="T87" fmla="*/ 667 h 902"/>
              <a:gd name="T88" fmla="*/ 688 w 902"/>
              <a:gd name="T89" fmla="*/ 736 h 902"/>
              <a:gd name="T90" fmla="*/ 641 w 902"/>
              <a:gd name="T91" fmla="*/ 827 h 902"/>
              <a:gd name="T92" fmla="*/ 470 w 902"/>
              <a:gd name="T93" fmla="*/ 871 h 902"/>
              <a:gd name="T94" fmla="*/ 297 w 902"/>
              <a:gd name="T95" fmla="*/ 843 h 902"/>
              <a:gd name="T96" fmla="*/ 451 w 902"/>
              <a:gd name="T97" fmla="*/ 0 h 902"/>
              <a:gd name="T98" fmla="*/ 256 w 902"/>
              <a:gd name="T99" fmla="*/ 45 h 902"/>
              <a:gd name="T100" fmla="*/ 103 w 902"/>
              <a:gd name="T101" fmla="*/ 164 h 902"/>
              <a:gd name="T102" fmla="*/ 14 w 902"/>
              <a:gd name="T103" fmla="*/ 338 h 902"/>
              <a:gd name="T104" fmla="*/ 8 w 902"/>
              <a:gd name="T105" fmla="*/ 539 h 902"/>
              <a:gd name="T106" fmla="*/ 87 w 902"/>
              <a:gd name="T107" fmla="*/ 718 h 902"/>
              <a:gd name="T108" fmla="*/ 218 w 902"/>
              <a:gd name="T109" fmla="*/ 837 h 902"/>
              <a:gd name="T110" fmla="*/ 406 w 902"/>
              <a:gd name="T111" fmla="*/ 900 h 902"/>
              <a:gd name="T112" fmla="*/ 604 w 902"/>
              <a:gd name="T113" fmla="*/ 875 h 902"/>
              <a:gd name="T114" fmla="*/ 772 w 902"/>
              <a:gd name="T115" fmla="*/ 767 h 902"/>
              <a:gd name="T116" fmla="*/ 877 w 902"/>
              <a:gd name="T117" fmla="*/ 602 h 902"/>
              <a:gd name="T118" fmla="*/ 899 w 902"/>
              <a:gd name="T119" fmla="*/ 405 h 902"/>
              <a:gd name="T120" fmla="*/ 837 w 902"/>
              <a:gd name="T121" fmla="*/ 217 h 902"/>
              <a:gd name="T122" fmla="*/ 703 w 902"/>
              <a:gd name="T123" fmla="*/ 77 h 902"/>
              <a:gd name="T124" fmla="*/ 520 w 902"/>
              <a:gd name="T125" fmla="*/ 5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2" h="902">
                <a:moveTo>
                  <a:pt x="759" y="737"/>
                </a:moveTo>
                <a:lnTo>
                  <a:pt x="744" y="729"/>
                </a:lnTo>
                <a:lnTo>
                  <a:pt x="726" y="720"/>
                </a:lnTo>
                <a:lnTo>
                  <a:pt x="707" y="711"/>
                </a:lnTo>
                <a:lnTo>
                  <a:pt x="687" y="703"/>
                </a:lnTo>
                <a:lnTo>
                  <a:pt x="664" y="694"/>
                </a:lnTo>
                <a:lnTo>
                  <a:pt x="642" y="686"/>
                </a:lnTo>
                <a:lnTo>
                  <a:pt x="617" y="676"/>
                </a:lnTo>
                <a:lnTo>
                  <a:pt x="593" y="667"/>
                </a:lnTo>
                <a:lnTo>
                  <a:pt x="580" y="663"/>
                </a:lnTo>
                <a:lnTo>
                  <a:pt x="567" y="658"/>
                </a:lnTo>
                <a:lnTo>
                  <a:pt x="555" y="653"/>
                </a:lnTo>
                <a:lnTo>
                  <a:pt x="542" y="649"/>
                </a:lnTo>
                <a:lnTo>
                  <a:pt x="542" y="574"/>
                </a:lnTo>
                <a:lnTo>
                  <a:pt x="550" y="569"/>
                </a:lnTo>
                <a:lnTo>
                  <a:pt x="557" y="562"/>
                </a:lnTo>
                <a:lnTo>
                  <a:pt x="567" y="553"/>
                </a:lnTo>
                <a:lnTo>
                  <a:pt x="575" y="541"/>
                </a:lnTo>
                <a:lnTo>
                  <a:pt x="580" y="534"/>
                </a:lnTo>
                <a:lnTo>
                  <a:pt x="584" y="526"/>
                </a:lnTo>
                <a:lnTo>
                  <a:pt x="587" y="518"/>
                </a:lnTo>
                <a:lnTo>
                  <a:pt x="590" y="509"/>
                </a:lnTo>
                <a:lnTo>
                  <a:pt x="594" y="498"/>
                </a:lnTo>
                <a:lnTo>
                  <a:pt x="596" y="487"/>
                </a:lnTo>
                <a:lnTo>
                  <a:pt x="597" y="476"/>
                </a:lnTo>
                <a:lnTo>
                  <a:pt x="598" y="463"/>
                </a:lnTo>
                <a:lnTo>
                  <a:pt x="603" y="459"/>
                </a:lnTo>
                <a:lnTo>
                  <a:pt x="609" y="455"/>
                </a:lnTo>
                <a:lnTo>
                  <a:pt x="612" y="450"/>
                </a:lnTo>
                <a:lnTo>
                  <a:pt x="616" y="443"/>
                </a:lnTo>
                <a:lnTo>
                  <a:pt x="618" y="437"/>
                </a:lnTo>
                <a:lnTo>
                  <a:pt x="620" y="429"/>
                </a:lnTo>
                <a:lnTo>
                  <a:pt x="622" y="422"/>
                </a:lnTo>
                <a:lnTo>
                  <a:pt x="623" y="413"/>
                </a:lnTo>
                <a:lnTo>
                  <a:pt x="622" y="405"/>
                </a:lnTo>
                <a:lnTo>
                  <a:pt x="620" y="397"/>
                </a:lnTo>
                <a:lnTo>
                  <a:pt x="619" y="391"/>
                </a:lnTo>
                <a:lnTo>
                  <a:pt x="616" y="384"/>
                </a:lnTo>
                <a:lnTo>
                  <a:pt x="614" y="378"/>
                </a:lnTo>
                <a:lnTo>
                  <a:pt x="610" y="374"/>
                </a:lnTo>
                <a:lnTo>
                  <a:pt x="607" y="369"/>
                </a:lnTo>
                <a:lnTo>
                  <a:pt x="602" y="365"/>
                </a:lnTo>
                <a:lnTo>
                  <a:pt x="602" y="364"/>
                </a:lnTo>
                <a:lnTo>
                  <a:pt x="602" y="363"/>
                </a:lnTo>
                <a:lnTo>
                  <a:pt x="610" y="338"/>
                </a:lnTo>
                <a:lnTo>
                  <a:pt x="617" y="307"/>
                </a:lnTo>
                <a:lnTo>
                  <a:pt x="619" y="290"/>
                </a:lnTo>
                <a:lnTo>
                  <a:pt x="620" y="273"/>
                </a:lnTo>
                <a:lnTo>
                  <a:pt x="620" y="264"/>
                </a:lnTo>
                <a:lnTo>
                  <a:pt x="620" y="256"/>
                </a:lnTo>
                <a:lnTo>
                  <a:pt x="619" y="247"/>
                </a:lnTo>
                <a:lnTo>
                  <a:pt x="617" y="239"/>
                </a:lnTo>
                <a:lnTo>
                  <a:pt x="614" y="229"/>
                </a:lnTo>
                <a:lnTo>
                  <a:pt x="610" y="221"/>
                </a:lnTo>
                <a:lnTo>
                  <a:pt x="604" y="214"/>
                </a:lnTo>
                <a:lnTo>
                  <a:pt x="598" y="206"/>
                </a:lnTo>
                <a:lnTo>
                  <a:pt x="590" y="200"/>
                </a:lnTo>
                <a:lnTo>
                  <a:pt x="583" y="195"/>
                </a:lnTo>
                <a:lnTo>
                  <a:pt x="574" y="189"/>
                </a:lnTo>
                <a:lnTo>
                  <a:pt x="565" y="185"/>
                </a:lnTo>
                <a:lnTo>
                  <a:pt x="554" y="182"/>
                </a:lnTo>
                <a:lnTo>
                  <a:pt x="544" y="179"/>
                </a:lnTo>
                <a:lnTo>
                  <a:pt x="534" y="176"/>
                </a:lnTo>
                <a:lnTo>
                  <a:pt x="523" y="174"/>
                </a:lnTo>
                <a:lnTo>
                  <a:pt x="500" y="171"/>
                </a:lnTo>
                <a:lnTo>
                  <a:pt x="479" y="170"/>
                </a:lnTo>
                <a:lnTo>
                  <a:pt x="460" y="171"/>
                </a:lnTo>
                <a:lnTo>
                  <a:pt x="440" y="173"/>
                </a:lnTo>
                <a:lnTo>
                  <a:pt x="420" y="177"/>
                </a:lnTo>
                <a:lnTo>
                  <a:pt x="402" y="183"/>
                </a:lnTo>
                <a:lnTo>
                  <a:pt x="392" y="186"/>
                </a:lnTo>
                <a:lnTo>
                  <a:pt x="384" y="190"/>
                </a:lnTo>
                <a:lnTo>
                  <a:pt x="376" y="195"/>
                </a:lnTo>
                <a:lnTo>
                  <a:pt x="369" y="200"/>
                </a:lnTo>
                <a:lnTo>
                  <a:pt x="362" y="205"/>
                </a:lnTo>
                <a:lnTo>
                  <a:pt x="356" y="212"/>
                </a:lnTo>
                <a:lnTo>
                  <a:pt x="350" y="218"/>
                </a:lnTo>
                <a:lnTo>
                  <a:pt x="346" y="226"/>
                </a:lnTo>
                <a:lnTo>
                  <a:pt x="337" y="226"/>
                </a:lnTo>
                <a:lnTo>
                  <a:pt x="329" y="227"/>
                </a:lnTo>
                <a:lnTo>
                  <a:pt x="321" y="228"/>
                </a:lnTo>
                <a:lnTo>
                  <a:pt x="315" y="230"/>
                </a:lnTo>
                <a:lnTo>
                  <a:pt x="310" y="233"/>
                </a:lnTo>
                <a:lnTo>
                  <a:pt x="305" y="236"/>
                </a:lnTo>
                <a:lnTo>
                  <a:pt x="301" y="241"/>
                </a:lnTo>
                <a:lnTo>
                  <a:pt x="298" y="244"/>
                </a:lnTo>
                <a:lnTo>
                  <a:pt x="295" y="250"/>
                </a:lnTo>
                <a:lnTo>
                  <a:pt x="291" y="257"/>
                </a:lnTo>
                <a:lnTo>
                  <a:pt x="289" y="263"/>
                </a:lnTo>
                <a:lnTo>
                  <a:pt x="287" y="271"/>
                </a:lnTo>
                <a:lnTo>
                  <a:pt x="286" y="287"/>
                </a:lnTo>
                <a:lnTo>
                  <a:pt x="287" y="304"/>
                </a:lnTo>
                <a:lnTo>
                  <a:pt x="289" y="320"/>
                </a:lnTo>
                <a:lnTo>
                  <a:pt x="292" y="336"/>
                </a:lnTo>
                <a:lnTo>
                  <a:pt x="297" y="350"/>
                </a:lnTo>
                <a:lnTo>
                  <a:pt x="300" y="363"/>
                </a:lnTo>
                <a:lnTo>
                  <a:pt x="300" y="364"/>
                </a:lnTo>
                <a:lnTo>
                  <a:pt x="300" y="365"/>
                </a:lnTo>
                <a:lnTo>
                  <a:pt x="296" y="368"/>
                </a:lnTo>
                <a:lnTo>
                  <a:pt x="291" y="373"/>
                </a:lnTo>
                <a:lnTo>
                  <a:pt x="288" y="378"/>
                </a:lnTo>
                <a:lnTo>
                  <a:pt x="285" y="383"/>
                </a:lnTo>
                <a:lnTo>
                  <a:pt x="283" y="390"/>
                </a:lnTo>
                <a:lnTo>
                  <a:pt x="281" y="397"/>
                </a:lnTo>
                <a:lnTo>
                  <a:pt x="280" y="405"/>
                </a:lnTo>
                <a:lnTo>
                  <a:pt x="280" y="413"/>
                </a:lnTo>
                <a:lnTo>
                  <a:pt x="280" y="422"/>
                </a:lnTo>
                <a:lnTo>
                  <a:pt x="282" y="429"/>
                </a:lnTo>
                <a:lnTo>
                  <a:pt x="284" y="437"/>
                </a:lnTo>
                <a:lnTo>
                  <a:pt x="286" y="443"/>
                </a:lnTo>
                <a:lnTo>
                  <a:pt x="289" y="450"/>
                </a:lnTo>
                <a:lnTo>
                  <a:pt x="293" y="455"/>
                </a:lnTo>
                <a:lnTo>
                  <a:pt x="298" y="459"/>
                </a:lnTo>
                <a:lnTo>
                  <a:pt x="303" y="463"/>
                </a:lnTo>
                <a:lnTo>
                  <a:pt x="304" y="476"/>
                </a:lnTo>
                <a:lnTo>
                  <a:pt x="306" y="487"/>
                </a:lnTo>
                <a:lnTo>
                  <a:pt x="308" y="498"/>
                </a:lnTo>
                <a:lnTo>
                  <a:pt x="311" y="509"/>
                </a:lnTo>
                <a:lnTo>
                  <a:pt x="315" y="518"/>
                </a:lnTo>
                <a:lnTo>
                  <a:pt x="318" y="526"/>
                </a:lnTo>
                <a:lnTo>
                  <a:pt x="322" y="534"/>
                </a:lnTo>
                <a:lnTo>
                  <a:pt x="327" y="541"/>
                </a:lnTo>
                <a:lnTo>
                  <a:pt x="335" y="553"/>
                </a:lnTo>
                <a:lnTo>
                  <a:pt x="344" y="562"/>
                </a:lnTo>
                <a:lnTo>
                  <a:pt x="352" y="569"/>
                </a:lnTo>
                <a:lnTo>
                  <a:pt x="360" y="574"/>
                </a:lnTo>
                <a:lnTo>
                  <a:pt x="360" y="649"/>
                </a:lnTo>
                <a:lnTo>
                  <a:pt x="348" y="653"/>
                </a:lnTo>
                <a:lnTo>
                  <a:pt x="336" y="658"/>
                </a:lnTo>
                <a:lnTo>
                  <a:pt x="325" y="662"/>
                </a:lnTo>
                <a:lnTo>
                  <a:pt x="313" y="666"/>
                </a:lnTo>
                <a:lnTo>
                  <a:pt x="289" y="675"/>
                </a:lnTo>
                <a:lnTo>
                  <a:pt x="266" y="684"/>
                </a:lnTo>
                <a:lnTo>
                  <a:pt x="242" y="692"/>
                </a:lnTo>
                <a:lnTo>
                  <a:pt x="221" y="701"/>
                </a:lnTo>
                <a:lnTo>
                  <a:pt x="199" y="710"/>
                </a:lnTo>
                <a:lnTo>
                  <a:pt x="179" y="719"/>
                </a:lnTo>
                <a:lnTo>
                  <a:pt x="159" y="729"/>
                </a:lnTo>
                <a:lnTo>
                  <a:pt x="143" y="738"/>
                </a:lnTo>
                <a:lnTo>
                  <a:pt x="129" y="723"/>
                </a:lnTo>
                <a:lnTo>
                  <a:pt x="118" y="707"/>
                </a:lnTo>
                <a:lnTo>
                  <a:pt x="106" y="692"/>
                </a:lnTo>
                <a:lnTo>
                  <a:pt x="94" y="675"/>
                </a:lnTo>
                <a:lnTo>
                  <a:pt x="84" y="659"/>
                </a:lnTo>
                <a:lnTo>
                  <a:pt x="75" y="641"/>
                </a:lnTo>
                <a:lnTo>
                  <a:pt x="66" y="623"/>
                </a:lnTo>
                <a:lnTo>
                  <a:pt x="59" y="605"/>
                </a:lnTo>
                <a:lnTo>
                  <a:pt x="52" y="587"/>
                </a:lnTo>
                <a:lnTo>
                  <a:pt x="47" y="569"/>
                </a:lnTo>
                <a:lnTo>
                  <a:pt x="42" y="549"/>
                </a:lnTo>
                <a:lnTo>
                  <a:pt x="37" y="530"/>
                </a:lnTo>
                <a:lnTo>
                  <a:pt x="34" y="511"/>
                </a:lnTo>
                <a:lnTo>
                  <a:pt x="32" y="491"/>
                </a:lnTo>
                <a:lnTo>
                  <a:pt x="30" y="471"/>
                </a:lnTo>
                <a:lnTo>
                  <a:pt x="30" y="451"/>
                </a:lnTo>
                <a:lnTo>
                  <a:pt x="31" y="429"/>
                </a:lnTo>
                <a:lnTo>
                  <a:pt x="32" y="408"/>
                </a:lnTo>
                <a:lnTo>
                  <a:pt x="35" y="387"/>
                </a:lnTo>
                <a:lnTo>
                  <a:pt x="38" y="366"/>
                </a:lnTo>
                <a:lnTo>
                  <a:pt x="43" y="346"/>
                </a:lnTo>
                <a:lnTo>
                  <a:pt x="49" y="325"/>
                </a:lnTo>
                <a:lnTo>
                  <a:pt x="55" y="306"/>
                </a:lnTo>
                <a:lnTo>
                  <a:pt x="63" y="287"/>
                </a:lnTo>
                <a:lnTo>
                  <a:pt x="72" y="269"/>
                </a:lnTo>
                <a:lnTo>
                  <a:pt x="81" y="250"/>
                </a:lnTo>
                <a:lnTo>
                  <a:pt x="91" y="232"/>
                </a:lnTo>
                <a:lnTo>
                  <a:pt x="102" y="215"/>
                </a:lnTo>
                <a:lnTo>
                  <a:pt x="113" y="199"/>
                </a:lnTo>
                <a:lnTo>
                  <a:pt x="126" y="183"/>
                </a:lnTo>
                <a:lnTo>
                  <a:pt x="139" y="168"/>
                </a:lnTo>
                <a:lnTo>
                  <a:pt x="153" y="153"/>
                </a:lnTo>
                <a:lnTo>
                  <a:pt x="168" y="139"/>
                </a:lnTo>
                <a:lnTo>
                  <a:pt x="183" y="126"/>
                </a:lnTo>
                <a:lnTo>
                  <a:pt x="199" y="113"/>
                </a:lnTo>
                <a:lnTo>
                  <a:pt x="215" y="101"/>
                </a:lnTo>
                <a:lnTo>
                  <a:pt x="232" y="91"/>
                </a:lnTo>
                <a:lnTo>
                  <a:pt x="251" y="81"/>
                </a:lnTo>
                <a:lnTo>
                  <a:pt x="269" y="71"/>
                </a:lnTo>
                <a:lnTo>
                  <a:pt x="287" y="63"/>
                </a:lnTo>
                <a:lnTo>
                  <a:pt x="306" y="55"/>
                </a:lnTo>
                <a:lnTo>
                  <a:pt x="326" y="49"/>
                </a:lnTo>
                <a:lnTo>
                  <a:pt x="346" y="43"/>
                </a:lnTo>
                <a:lnTo>
                  <a:pt x="366" y="38"/>
                </a:lnTo>
                <a:lnTo>
                  <a:pt x="387" y="35"/>
                </a:lnTo>
                <a:lnTo>
                  <a:pt x="408" y="32"/>
                </a:lnTo>
                <a:lnTo>
                  <a:pt x="430" y="31"/>
                </a:lnTo>
                <a:lnTo>
                  <a:pt x="451" y="30"/>
                </a:lnTo>
                <a:lnTo>
                  <a:pt x="473" y="31"/>
                </a:lnTo>
                <a:lnTo>
                  <a:pt x="494" y="32"/>
                </a:lnTo>
                <a:lnTo>
                  <a:pt x="515" y="35"/>
                </a:lnTo>
                <a:lnTo>
                  <a:pt x="536" y="38"/>
                </a:lnTo>
                <a:lnTo>
                  <a:pt x="556" y="43"/>
                </a:lnTo>
                <a:lnTo>
                  <a:pt x="575" y="49"/>
                </a:lnTo>
                <a:lnTo>
                  <a:pt x="596" y="55"/>
                </a:lnTo>
                <a:lnTo>
                  <a:pt x="615" y="63"/>
                </a:lnTo>
                <a:lnTo>
                  <a:pt x="633" y="71"/>
                </a:lnTo>
                <a:lnTo>
                  <a:pt x="652" y="81"/>
                </a:lnTo>
                <a:lnTo>
                  <a:pt x="669" y="91"/>
                </a:lnTo>
                <a:lnTo>
                  <a:pt x="686" y="101"/>
                </a:lnTo>
                <a:lnTo>
                  <a:pt x="703" y="113"/>
                </a:lnTo>
                <a:lnTo>
                  <a:pt x="719" y="126"/>
                </a:lnTo>
                <a:lnTo>
                  <a:pt x="734" y="139"/>
                </a:lnTo>
                <a:lnTo>
                  <a:pt x="748" y="153"/>
                </a:lnTo>
                <a:lnTo>
                  <a:pt x="762" y="168"/>
                </a:lnTo>
                <a:lnTo>
                  <a:pt x="776" y="183"/>
                </a:lnTo>
                <a:lnTo>
                  <a:pt x="788" y="199"/>
                </a:lnTo>
                <a:lnTo>
                  <a:pt x="800" y="215"/>
                </a:lnTo>
                <a:lnTo>
                  <a:pt x="811" y="232"/>
                </a:lnTo>
                <a:lnTo>
                  <a:pt x="821" y="250"/>
                </a:lnTo>
                <a:lnTo>
                  <a:pt x="831" y="269"/>
                </a:lnTo>
                <a:lnTo>
                  <a:pt x="839" y="287"/>
                </a:lnTo>
                <a:lnTo>
                  <a:pt x="847" y="306"/>
                </a:lnTo>
                <a:lnTo>
                  <a:pt x="853" y="325"/>
                </a:lnTo>
                <a:lnTo>
                  <a:pt x="859" y="346"/>
                </a:lnTo>
                <a:lnTo>
                  <a:pt x="864" y="366"/>
                </a:lnTo>
                <a:lnTo>
                  <a:pt x="867" y="387"/>
                </a:lnTo>
                <a:lnTo>
                  <a:pt x="870" y="408"/>
                </a:lnTo>
                <a:lnTo>
                  <a:pt x="871" y="429"/>
                </a:lnTo>
                <a:lnTo>
                  <a:pt x="872" y="451"/>
                </a:lnTo>
                <a:lnTo>
                  <a:pt x="871" y="471"/>
                </a:lnTo>
                <a:lnTo>
                  <a:pt x="870" y="491"/>
                </a:lnTo>
                <a:lnTo>
                  <a:pt x="868" y="510"/>
                </a:lnTo>
                <a:lnTo>
                  <a:pt x="865" y="530"/>
                </a:lnTo>
                <a:lnTo>
                  <a:pt x="861" y="549"/>
                </a:lnTo>
                <a:lnTo>
                  <a:pt x="855" y="568"/>
                </a:lnTo>
                <a:lnTo>
                  <a:pt x="850" y="587"/>
                </a:lnTo>
                <a:lnTo>
                  <a:pt x="842" y="605"/>
                </a:lnTo>
                <a:lnTo>
                  <a:pt x="835" y="623"/>
                </a:lnTo>
                <a:lnTo>
                  <a:pt x="826" y="641"/>
                </a:lnTo>
                <a:lnTo>
                  <a:pt x="818" y="658"/>
                </a:lnTo>
                <a:lnTo>
                  <a:pt x="807" y="675"/>
                </a:lnTo>
                <a:lnTo>
                  <a:pt x="796" y="691"/>
                </a:lnTo>
                <a:lnTo>
                  <a:pt x="785" y="707"/>
                </a:lnTo>
                <a:lnTo>
                  <a:pt x="773" y="722"/>
                </a:lnTo>
                <a:lnTo>
                  <a:pt x="759" y="737"/>
                </a:lnTo>
                <a:close/>
                <a:moveTo>
                  <a:pt x="165" y="760"/>
                </a:moveTo>
                <a:lnTo>
                  <a:pt x="181" y="751"/>
                </a:lnTo>
                <a:lnTo>
                  <a:pt x="198" y="744"/>
                </a:lnTo>
                <a:lnTo>
                  <a:pt x="217" y="735"/>
                </a:lnTo>
                <a:lnTo>
                  <a:pt x="237" y="726"/>
                </a:lnTo>
                <a:lnTo>
                  <a:pt x="280" y="710"/>
                </a:lnTo>
                <a:lnTo>
                  <a:pt x="323" y="694"/>
                </a:lnTo>
                <a:lnTo>
                  <a:pt x="337" y="689"/>
                </a:lnTo>
                <a:lnTo>
                  <a:pt x="352" y="684"/>
                </a:lnTo>
                <a:lnTo>
                  <a:pt x="366" y="678"/>
                </a:lnTo>
                <a:lnTo>
                  <a:pt x="380" y="674"/>
                </a:lnTo>
                <a:lnTo>
                  <a:pt x="385" y="671"/>
                </a:lnTo>
                <a:lnTo>
                  <a:pt x="388" y="667"/>
                </a:lnTo>
                <a:lnTo>
                  <a:pt x="389" y="664"/>
                </a:lnTo>
                <a:lnTo>
                  <a:pt x="390" y="659"/>
                </a:lnTo>
                <a:lnTo>
                  <a:pt x="390" y="565"/>
                </a:lnTo>
                <a:lnTo>
                  <a:pt x="389" y="560"/>
                </a:lnTo>
                <a:lnTo>
                  <a:pt x="387" y="556"/>
                </a:lnTo>
                <a:lnTo>
                  <a:pt x="384" y="553"/>
                </a:lnTo>
                <a:lnTo>
                  <a:pt x="380" y="551"/>
                </a:lnTo>
                <a:lnTo>
                  <a:pt x="377" y="549"/>
                </a:lnTo>
                <a:lnTo>
                  <a:pt x="372" y="546"/>
                </a:lnTo>
                <a:lnTo>
                  <a:pt x="364" y="540"/>
                </a:lnTo>
                <a:lnTo>
                  <a:pt x="356" y="531"/>
                </a:lnTo>
                <a:lnTo>
                  <a:pt x="351" y="525"/>
                </a:lnTo>
                <a:lnTo>
                  <a:pt x="347" y="518"/>
                </a:lnTo>
                <a:lnTo>
                  <a:pt x="344" y="510"/>
                </a:lnTo>
                <a:lnTo>
                  <a:pt x="341" y="500"/>
                </a:lnTo>
                <a:lnTo>
                  <a:pt x="337" y="491"/>
                </a:lnTo>
                <a:lnTo>
                  <a:pt x="335" y="479"/>
                </a:lnTo>
                <a:lnTo>
                  <a:pt x="334" y="465"/>
                </a:lnTo>
                <a:lnTo>
                  <a:pt x="333" y="451"/>
                </a:lnTo>
                <a:lnTo>
                  <a:pt x="333" y="448"/>
                </a:lnTo>
                <a:lnTo>
                  <a:pt x="332" y="444"/>
                </a:lnTo>
                <a:lnTo>
                  <a:pt x="331" y="442"/>
                </a:lnTo>
                <a:lnTo>
                  <a:pt x="329" y="440"/>
                </a:lnTo>
                <a:lnTo>
                  <a:pt x="327" y="438"/>
                </a:lnTo>
                <a:lnTo>
                  <a:pt x="323" y="437"/>
                </a:lnTo>
                <a:lnTo>
                  <a:pt x="321" y="436"/>
                </a:lnTo>
                <a:lnTo>
                  <a:pt x="318" y="436"/>
                </a:lnTo>
                <a:lnTo>
                  <a:pt x="317" y="435"/>
                </a:lnTo>
                <a:lnTo>
                  <a:pt x="315" y="434"/>
                </a:lnTo>
                <a:lnTo>
                  <a:pt x="314" y="432"/>
                </a:lnTo>
                <a:lnTo>
                  <a:pt x="313" y="429"/>
                </a:lnTo>
                <a:lnTo>
                  <a:pt x="311" y="422"/>
                </a:lnTo>
                <a:lnTo>
                  <a:pt x="310" y="413"/>
                </a:lnTo>
                <a:lnTo>
                  <a:pt x="311" y="404"/>
                </a:lnTo>
                <a:lnTo>
                  <a:pt x="313" y="396"/>
                </a:lnTo>
                <a:lnTo>
                  <a:pt x="314" y="394"/>
                </a:lnTo>
                <a:lnTo>
                  <a:pt x="315" y="392"/>
                </a:lnTo>
                <a:lnTo>
                  <a:pt x="317" y="391"/>
                </a:lnTo>
                <a:lnTo>
                  <a:pt x="318" y="390"/>
                </a:lnTo>
                <a:lnTo>
                  <a:pt x="321" y="390"/>
                </a:lnTo>
                <a:lnTo>
                  <a:pt x="323" y="389"/>
                </a:lnTo>
                <a:lnTo>
                  <a:pt x="327" y="388"/>
                </a:lnTo>
                <a:lnTo>
                  <a:pt x="329" y="385"/>
                </a:lnTo>
                <a:lnTo>
                  <a:pt x="331" y="383"/>
                </a:lnTo>
                <a:lnTo>
                  <a:pt x="332" y="381"/>
                </a:lnTo>
                <a:lnTo>
                  <a:pt x="333" y="378"/>
                </a:lnTo>
                <a:lnTo>
                  <a:pt x="333" y="375"/>
                </a:lnTo>
                <a:lnTo>
                  <a:pt x="332" y="367"/>
                </a:lnTo>
                <a:lnTo>
                  <a:pt x="329" y="355"/>
                </a:lnTo>
                <a:lnTo>
                  <a:pt x="323" y="335"/>
                </a:lnTo>
                <a:lnTo>
                  <a:pt x="318" y="308"/>
                </a:lnTo>
                <a:lnTo>
                  <a:pt x="317" y="294"/>
                </a:lnTo>
                <a:lnTo>
                  <a:pt x="316" y="281"/>
                </a:lnTo>
                <a:lnTo>
                  <a:pt x="317" y="276"/>
                </a:lnTo>
                <a:lnTo>
                  <a:pt x="318" y="271"/>
                </a:lnTo>
                <a:lnTo>
                  <a:pt x="320" y="266"/>
                </a:lnTo>
                <a:lnTo>
                  <a:pt x="322" y="262"/>
                </a:lnTo>
                <a:lnTo>
                  <a:pt x="325" y="260"/>
                </a:lnTo>
                <a:lnTo>
                  <a:pt x="328" y="258"/>
                </a:lnTo>
                <a:lnTo>
                  <a:pt x="332" y="256"/>
                </a:lnTo>
                <a:lnTo>
                  <a:pt x="340" y="256"/>
                </a:lnTo>
                <a:lnTo>
                  <a:pt x="346" y="256"/>
                </a:lnTo>
                <a:lnTo>
                  <a:pt x="354" y="257"/>
                </a:lnTo>
                <a:lnTo>
                  <a:pt x="359" y="257"/>
                </a:lnTo>
                <a:lnTo>
                  <a:pt x="364" y="255"/>
                </a:lnTo>
                <a:lnTo>
                  <a:pt x="366" y="254"/>
                </a:lnTo>
                <a:lnTo>
                  <a:pt x="369" y="251"/>
                </a:lnTo>
                <a:lnTo>
                  <a:pt x="370" y="248"/>
                </a:lnTo>
                <a:lnTo>
                  <a:pt x="371" y="246"/>
                </a:lnTo>
                <a:lnTo>
                  <a:pt x="373" y="241"/>
                </a:lnTo>
                <a:lnTo>
                  <a:pt x="375" y="236"/>
                </a:lnTo>
                <a:lnTo>
                  <a:pt x="378" y="232"/>
                </a:lnTo>
                <a:lnTo>
                  <a:pt x="382" y="228"/>
                </a:lnTo>
                <a:lnTo>
                  <a:pt x="388" y="224"/>
                </a:lnTo>
                <a:lnTo>
                  <a:pt x="393" y="220"/>
                </a:lnTo>
                <a:lnTo>
                  <a:pt x="400" y="216"/>
                </a:lnTo>
                <a:lnTo>
                  <a:pt x="406" y="213"/>
                </a:lnTo>
                <a:lnTo>
                  <a:pt x="422" y="207"/>
                </a:lnTo>
                <a:lnTo>
                  <a:pt x="439" y="204"/>
                </a:lnTo>
                <a:lnTo>
                  <a:pt x="459" y="201"/>
                </a:lnTo>
                <a:lnTo>
                  <a:pt x="479" y="200"/>
                </a:lnTo>
                <a:lnTo>
                  <a:pt x="500" y="201"/>
                </a:lnTo>
                <a:lnTo>
                  <a:pt x="520" y="203"/>
                </a:lnTo>
                <a:lnTo>
                  <a:pt x="537" y="207"/>
                </a:lnTo>
                <a:lnTo>
                  <a:pt x="552" y="213"/>
                </a:lnTo>
                <a:lnTo>
                  <a:pt x="559" y="216"/>
                </a:lnTo>
                <a:lnTo>
                  <a:pt x="566" y="220"/>
                </a:lnTo>
                <a:lnTo>
                  <a:pt x="571" y="224"/>
                </a:lnTo>
                <a:lnTo>
                  <a:pt x="577" y="228"/>
                </a:lnTo>
                <a:lnTo>
                  <a:pt x="581" y="232"/>
                </a:lnTo>
                <a:lnTo>
                  <a:pt x="584" y="236"/>
                </a:lnTo>
                <a:lnTo>
                  <a:pt x="586" y="241"/>
                </a:lnTo>
                <a:lnTo>
                  <a:pt x="588" y="246"/>
                </a:lnTo>
                <a:lnTo>
                  <a:pt x="590" y="260"/>
                </a:lnTo>
                <a:lnTo>
                  <a:pt x="590" y="275"/>
                </a:lnTo>
                <a:lnTo>
                  <a:pt x="589" y="290"/>
                </a:lnTo>
                <a:lnTo>
                  <a:pt x="587" y="305"/>
                </a:lnTo>
                <a:lnTo>
                  <a:pt x="581" y="332"/>
                </a:lnTo>
                <a:lnTo>
                  <a:pt x="573" y="354"/>
                </a:lnTo>
                <a:lnTo>
                  <a:pt x="570" y="367"/>
                </a:lnTo>
                <a:lnTo>
                  <a:pt x="569" y="375"/>
                </a:lnTo>
                <a:lnTo>
                  <a:pt x="569" y="378"/>
                </a:lnTo>
                <a:lnTo>
                  <a:pt x="570" y="381"/>
                </a:lnTo>
                <a:lnTo>
                  <a:pt x="571" y="383"/>
                </a:lnTo>
                <a:lnTo>
                  <a:pt x="573" y="385"/>
                </a:lnTo>
                <a:lnTo>
                  <a:pt x="575" y="388"/>
                </a:lnTo>
                <a:lnTo>
                  <a:pt x="578" y="389"/>
                </a:lnTo>
                <a:lnTo>
                  <a:pt x="581" y="390"/>
                </a:lnTo>
                <a:lnTo>
                  <a:pt x="584" y="390"/>
                </a:lnTo>
                <a:lnTo>
                  <a:pt x="585" y="391"/>
                </a:lnTo>
                <a:lnTo>
                  <a:pt x="586" y="392"/>
                </a:lnTo>
                <a:lnTo>
                  <a:pt x="588" y="394"/>
                </a:lnTo>
                <a:lnTo>
                  <a:pt x="589" y="396"/>
                </a:lnTo>
                <a:lnTo>
                  <a:pt x="592" y="404"/>
                </a:lnTo>
                <a:lnTo>
                  <a:pt x="593" y="413"/>
                </a:lnTo>
                <a:lnTo>
                  <a:pt x="592" y="422"/>
                </a:lnTo>
                <a:lnTo>
                  <a:pt x="589" y="429"/>
                </a:lnTo>
                <a:lnTo>
                  <a:pt x="588" y="432"/>
                </a:lnTo>
                <a:lnTo>
                  <a:pt x="586" y="434"/>
                </a:lnTo>
                <a:lnTo>
                  <a:pt x="585" y="435"/>
                </a:lnTo>
                <a:lnTo>
                  <a:pt x="584" y="436"/>
                </a:lnTo>
                <a:lnTo>
                  <a:pt x="581" y="436"/>
                </a:lnTo>
                <a:lnTo>
                  <a:pt x="578" y="437"/>
                </a:lnTo>
                <a:lnTo>
                  <a:pt x="575" y="438"/>
                </a:lnTo>
                <a:lnTo>
                  <a:pt x="573" y="440"/>
                </a:lnTo>
                <a:lnTo>
                  <a:pt x="571" y="442"/>
                </a:lnTo>
                <a:lnTo>
                  <a:pt x="570" y="444"/>
                </a:lnTo>
                <a:lnTo>
                  <a:pt x="569" y="448"/>
                </a:lnTo>
                <a:lnTo>
                  <a:pt x="569" y="451"/>
                </a:lnTo>
                <a:lnTo>
                  <a:pt x="568" y="465"/>
                </a:lnTo>
                <a:lnTo>
                  <a:pt x="567" y="479"/>
                </a:lnTo>
                <a:lnTo>
                  <a:pt x="565" y="491"/>
                </a:lnTo>
                <a:lnTo>
                  <a:pt x="562" y="500"/>
                </a:lnTo>
                <a:lnTo>
                  <a:pt x="558" y="510"/>
                </a:lnTo>
                <a:lnTo>
                  <a:pt x="554" y="518"/>
                </a:lnTo>
                <a:lnTo>
                  <a:pt x="550" y="525"/>
                </a:lnTo>
                <a:lnTo>
                  <a:pt x="545" y="531"/>
                </a:lnTo>
                <a:lnTo>
                  <a:pt x="538" y="540"/>
                </a:lnTo>
                <a:lnTo>
                  <a:pt x="530" y="546"/>
                </a:lnTo>
                <a:lnTo>
                  <a:pt x="524" y="549"/>
                </a:lnTo>
                <a:lnTo>
                  <a:pt x="522" y="551"/>
                </a:lnTo>
                <a:lnTo>
                  <a:pt x="518" y="553"/>
                </a:lnTo>
                <a:lnTo>
                  <a:pt x="514" y="556"/>
                </a:lnTo>
                <a:lnTo>
                  <a:pt x="512" y="560"/>
                </a:lnTo>
                <a:lnTo>
                  <a:pt x="512" y="565"/>
                </a:lnTo>
                <a:lnTo>
                  <a:pt x="512" y="659"/>
                </a:lnTo>
                <a:lnTo>
                  <a:pt x="512" y="664"/>
                </a:lnTo>
                <a:lnTo>
                  <a:pt x="514" y="667"/>
                </a:lnTo>
                <a:lnTo>
                  <a:pt x="518" y="671"/>
                </a:lnTo>
                <a:lnTo>
                  <a:pt x="522" y="674"/>
                </a:lnTo>
                <a:lnTo>
                  <a:pt x="537" y="679"/>
                </a:lnTo>
                <a:lnTo>
                  <a:pt x="552" y="685"/>
                </a:lnTo>
                <a:lnTo>
                  <a:pt x="567" y="690"/>
                </a:lnTo>
                <a:lnTo>
                  <a:pt x="582" y="695"/>
                </a:lnTo>
                <a:lnTo>
                  <a:pt x="627" y="711"/>
                </a:lnTo>
                <a:lnTo>
                  <a:pt x="669" y="727"/>
                </a:lnTo>
                <a:lnTo>
                  <a:pt x="688" y="736"/>
                </a:lnTo>
                <a:lnTo>
                  <a:pt x="705" y="744"/>
                </a:lnTo>
                <a:lnTo>
                  <a:pt x="722" y="751"/>
                </a:lnTo>
                <a:lnTo>
                  <a:pt x="737" y="760"/>
                </a:lnTo>
                <a:lnTo>
                  <a:pt x="722" y="772"/>
                </a:lnTo>
                <a:lnTo>
                  <a:pt x="706" y="785"/>
                </a:lnTo>
                <a:lnTo>
                  <a:pt x="691" y="797"/>
                </a:lnTo>
                <a:lnTo>
                  <a:pt x="674" y="808"/>
                </a:lnTo>
                <a:lnTo>
                  <a:pt x="658" y="818"/>
                </a:lnTo>
                <a:lnTo>
                  <a:pt x="641" y="827"/>
                </a:lnTo>
                <a:lnTo>
                  <a:pt x="623" y="836"/>
                </a:lnTo>
                <a:lnTo>
                  <a:pt x="604" y="843"/>
                </a:lnTo>
                <a:lnTo>
                  <a:pt x="586" y="850"/>
                </a:lnTo>
                <a:lnTo>
                  <a:pt x="568" y="855"/>
                </a:lnTo>
                <a:lnTo>
                  <a:pt x="549" y="860"/>
                </a:lnTo>
                <a:lnTo>
                  <a:pt x="529" y="865"/>
                </a:lnTo>
                <a:lnTo>
                  <a:pt x="510" y="868"/>
                </a:lnTo>
                <a:lnTo>
                  <a:pt x="491" y="870"/>
                </a:lnTo>
                <a:lnTo>
                  <a:pt x="470" y="871"/>
                </a:lnTo>
                <a:lnTo>
                  <a:pt x="451" y="872"/>
                </a:lnTo>
                <a:lnTo>
                  <a:pt x="431" y="871"/>
                </a:lnTo>
                <a:lnTo>
                  <a:pt x="411" y="870"/>
                </a:lnTo>
                <a:lnTo>
                  <a:pt x="391" y="868"/>
                </a:lnTo>
                <a:lnTo>
                  <a:pt x="372" y="865"/>
                </a:lnTo>
                <a:lnTo>
                  <a:pt x="352" y="860"/>
                </a:lnTo>
                <a:lnTo>
                  <a:pt x="334" y="855"/>
                </a:lnTo>
                <a:lnTo>
                  <a:pt x="316" y="850"/>
                </a:lnTo>
                <a:lnTo>
                  <a:pt x="297" y="843"/>
                </a:lnTo>
                <a:lnTo>
                  <a:pt x="280" y="836"/>
                </a:lnTo>
                <a:lnTo>
                  <a:pt x="261" y="827"/>
                </a:lnTo>
                <a:lnTo>
                  <a:pt x="244" y="818"/>
                </a:lnTo>
                <a:lnTo>
                  <a:pt x="228" y="808"/>
                </a:lnTo>
                <a:lnTo>
                  <a:pt x="211" y="797"/>
                </a:lnTo>
                <a:lnTo>
                  <a:pt x="196" y="785"/>
                </a:lnTo>
                <a:lnTo>
                  <a:pt x="180" y="774"/>
                </a:lnTo>
                <a:lnTo>
                  <a:pt x="165" y="760"/>
                </a:lnTo>
                <a:close/>
                <a:moveTo>
                  <a:pt x="451" y="0"/>
                </a:moveTo>
                <a:lnTo>
                  <a:pt x="427" y="1"/>
                </a:lnTo>
                <a:lnTo>
                  <a:pt x="405" y="2"/>
                </a:lnTo>
                <a:lnTo>
                  <a:pt x="382" y="5"/>
                </a:lnTo>
                <a:lnTo>
                  <a:pt x="360" y="9"/>
                </a:lnTo>
                <a:lnTo>
                  <a:pt x="338" y="13"/>
                </a:lnTo>
                <a:lnTo>
                  <a:pt x="317" y="20"/>
                </a:lnTo>
                <a:lnTo>
                  <a:pt x="296" y="27"/>
                </a:lnTo>
                <a:lnTo>
                  <a:pt x="275" y="35"/>
                </a:lnTo>
                <a:lnTo>
                  <a:pt x="256" y="45"/>
                </a:lnTo>
                <a:lnTo>
                  <a:pt x="236" y="54"/>
                </a:lnTo>
                <a:lnTo>
                  <a:pt x="217" y="65"/>
                </a:lnTo>
                <a:lnTo>
                  <a:pt x="199" y="77"/>
                </a:lnTo>
                <a:lnTo>
                  <a:pt x="181" y="90"/>
                </a:lnTo>
                <a:lnTo>
                  <a:pt x="164" y="102"/>
                </a:lnTo>
                <a:lnTo>
                  <a:pt x="148" y="117"/>
                </a:lnTo>
                <a:lnTo>
                  <a:pt x="132" y="131"/>
                </a:lnTo>
                <a:lnTo>
                  <a:pt x="117" y="147"/>
                </a:lnTo>
                <a:lnTo>
                  <a:pt x="103" y="164"/>
                </a:lnTo>
                <a:lnTo>
                  <a:pt x="90" y="181"/>
                </a:lnTo>
                <a:lnTo>
                  <a:pt x="77" y="199"/>
                </a:lnTo>
                <a:lnTo>
                  <a:pt x="65" y="217"/>
                </a:lnTo>
                <a:lnTo>
                  <a:pt x="54" y="235"/>
                </a:lnTo>
                <a:lnTo>
                  <a:pt x="45" y="256"/>
                </a:lnTo>
                <a:lnTo>
                  <a:pt x="35" y="275"/>
                </a:lnTo>
                <a:lnTo>
                  <a:pt x="28" y="295"/>
                </a:lnTo>
                <a:lnTo>
                  <a:pt x="20" y="317"/>
                </a:lnTo>
                <a:lnTo>
                  <a:pt x="14" y="338"/>
                </a:lnTo>
                <a:lnTo>
                  <a:pt x="9" y="360"/>
                </a:lnTo>
                <a:lnTo>
                  <a:pt x="5" y="382"/>
                </a:lnTo>
                <a:lnTo>
                  <a:pt x="2" y="405"/>
                </a:lnTo>
                <a:lnTo>
                  <a:pt x="1" y="427"/>
                </a:lnTo>
                <a:lnTo>
                  <a:pt x="0" y="451"/>
                </a:lnTo>
                <a:lnTo>
                  <a:pt x="1" y="473"/>
                </a:lnTo>
                <a:lnTo>
                  <a:pt x="2" y="495"/>
                </a:lnTo>
                <a:lnTo>
                  <a:pt x="5" y="517"/>
                </a:lnTo>
                <a:lnTo>
                  <a:pt x="8" y="539"/>
                </a:lnTo>
                <a:lnTo>
                  <a:pt x="13" y="560"/>
                </a:lnTo>
                <a:lnTo>
                  <a:pt x="19" y="582"/>
                </a:lnTo>
                <a:lnTo>
                  <a:pt x="25" y="602"/>
                </a:lnTo>
                <a:lnTo>
                  <a:pt x="33" y="622"/>
                </a:lnTo>
                <a:lnTo>
                  <a:pt x="43" y="643"/>
                </a:lnTo>
                <a:lnTo>
                  <a:pt x="52" y="662"/>
                </a:lnTo>
                <a:lnTo>
                  <a:pt x="63" y="680"/>
                </a:lnTo>
                <a:lnTo>
                  <a:pt x="75" y="700"/>
                </a:lnTo>
                <a:lnTo>
                  <a:pt x="87" y="718"/>
                </a:lnTo>
                <a:lnTo>
                  <a:pt x="100" y="735"/>
                </a:lnTo>
                <a:lnTo>
                  <a:pt x="114" y="752"/>
                </a:lnTo>
                <a:lnTo>
                  <a:pt x="130" y="768"/>
                </a:lnTo>
                <a:lnTo>
                  <a:pt x="130" y="768"/>
                </a:lnTo>
                <a:lnTo>
                  <a:pt x="147" y="783"/>
                </a:lnTo>
                <a:lnTo>
                  <a:pt x="164" y="798"/>
                </a:lnTo>
                <a:lnTo>
                  <a:pt x="181" y="812"/>
                </a:lnTo>
                <a:lnTo>
                  <a:pt x="199" y="825"/>
                </a:lnTo>
                <a:lnTo>
                  <a:pt x="218" y="837"/>
                </a:lnTo>
                <a:lnTo>
                  <a:pt x="238" y="849"/>
                </a:lnTo>
                <a:lnTo>
                  <a:pt x="257" y="858"/>
                </a:lnTo>
                <a:lnTo>
                  <a:pt x="277" y="867"/>
                </a:lnTo>
                <a:lnTo>
                  <a:pt x="298" y="875"/>
                </a:lnTo>
                <a:lnTo>
                  <a:pt x="318" y="882"/>
                </a:lnTo>
                <a:lnTo>
                  <a:pt x="340" y="888"/>
                </a:lnTo>
                <a:lnTo>
                  <a:pt x="362" y="894"/>
                </a:lnTo>
                <a:lnTo>
                  <a:pt x="384" y="897"/>
                </a:lnTo>
                <a:lnTo>
                  <a:pt x="406" y="900"/>
                </a:lnTo>
                <a:lnTo>
                  <a:pt x="429" y="901"/>
                </a:lnTo>
                <a:lnTo>
                  <a:pt x="451" y="902"/>
                </a:lnTo>
                <a:lnTo>
                  <a:pt x="474" y="901"/>
                </a:lnTo>
                <a:lnTo>
                  <a:pt x="496" y="900"/>
                </a:lnTo>
                <a:lnTo>
                  <a:pt x="519" y="897"/>
                </a:lnTo>
                <a:lnTo>
                  <a:pt x="540" y="893"/>
                </a:lnTo>
                <a:lnTo>
                  <a:pt x="562" y="888"/>
                </a:lnTo>
                <a:lnTo>
                  <a:pt x="583" y="882"/>
                </a:lnTo>
                <a:lnTo>
                  <a:pt x="604" y="875"/>
                </a:lnTo>
                <a:lnTo>
                  <a:pt x="625" y="867"/>
                </a:lnTo>
                <a:lnTo>
                  <a:pt x="645" y="858"/>
                </a:lnTo>
                <a:lnTo>
                  <a:pt x="664" y="849"/>
                </a:lnTo>
                <a:lnTo>
                  <a:pt x="684" y="837"/>
                </a:lnTo>
                <a:lnTo>
                  <a:pt x="703" y="825"/>
                </a:lnTo>
                <a:lnTo>
                  <a:pt x="721" y="812"/>
                </a:lnTo>
                <a:lnTo>
                  <a:pt x="738" y="798"/>
                </a:lnTo>
                <a:lnTo>
                  <a:pt x="756" y="783"/>
                </a:lnTo>
                <a:lnTo>
                  <a:pt x="772" y="767"/>
                </a:lnTo>
                <a:lnTo>
                  <a:pt x="788" y="751"/>
                </a:lnTo>
                <a:lnTo>
                  <a:pt x="802" y="734"/>
                </a:lnTo>
                <a:lnTo>
                  <a:pt x="816" y="717"/>
                </a:lnTo>
                <a:lnTo>
                  <a:pt x="827" y="699"/>
                </a:lnTo>
                <a:lnTo>
                  <a:pt x="839" y="680"/>
                </a:lnTo>
                <a:lnTo>
                  <a:pt x="850" y="661"/>
                </a:lnTo>
                <a:lnTo>
                  <a:pt x="860" y="642"/>
                </a:lnTo>
                <a:lnTo>
                  <a:pt x="868" y="622"/>
                </a:lnTo>
                <a:lnTo>
                  <a:pt x="877" y="602"/>
                </a:lnTo>
                <a:lnTo>
                  <a:pt x="883" y="581"/>
                </a:lnTo>
                <a:lnTo>
                  <a:pt x="889" y="560"/>
                </a:lnTo>
                <a:lnTo>
                  <a:pt x="894" y="539"/>
                </a:lnTo>
                <a:lnTo>
                  <a:pt x="897" y="517"/>
                </a:lnTo>
                <a:lnTo>
                  <a:pt x="900" y="495"/>
                </a:lnTo>
                <a:lnTo>
                  <a:pt x="901" y="473"/>
                </a:lnTo>
                <a:lnTo>
                  <a:pt x="902" y="451"/>
                </a:lnTo>
                <a:lnTo>
                  <a:pt x="901" y="427"/>
                </a:lnTo>
                <a:lnTo>
                  <a:pt x="899" y="405"/>
                </a:lnTo>
                <a:lnTo>
                  <a:pt x="897" y="382"/>
                </a:lnTo>
                <a:lnTo>
                  <a:pt x="893" y="360"/>
                </a:lnTo>
                <a:lnTo>
                  <a:pt x="887" y="338"/>
                </a:lnTo>
                <a:lnTo>
                  <a:pt x="882" y="317"/>
                </a:lnTo>
                <a:lnTo>
                  <a:pt x="875" y="295"/>
                </a:lnTo>
                <a:lnTo>
                  <a:pt x="867" y="275"/>
                </a:lnTo>
                <a:lnTo>
                  <a:pt x="857" y="256"/>
                </a:lnTo>
                <a:lnTo>
                  <a:pt x="848" y="235"/>
                </a:lnTo>
                <a:lnTo>
                  <a:pt x="837" y="217"/>
                </a:lnTo>
                <a:lnTo>
                  <a:pt x="825" y="199"/>
                </a:lnTo>
                <a:lnTo>
                  <a:pt x="812" y="181"/>
                </a:lnTo>
                <a:lnTo>
                  <a:pt x="798" y="164"/>
                </a:lnTo>
                <a:lnTo>
                  <a:pt x="785" y="147"/>
                </a:lnTo>
                <a:lnTo>
                  <a:pt x="770" y="131"/>
                </a:lnTo>
                <a:lnTo>
                  <a:pt x="755" y="117"/>
                </a:lnTo>
                <a:lnTo>
                  <a:pt x="737" y="102"/>
                </a:lnTo>
                <a:lnTo>
                  <a:pt x="720" y="90"/>
                </a:lnTo>
                <a:lnTo>
                  <a:pt x="703" y="77"/>
                </a:lnTo>
                <a:lnTo>
                  <a:pt x="685" y="65"/>
                </a:lnTo>
                <a:lnTo>
                  <a:pt x="666" y="54"/>
                </a:lnTo>
                <a:lnTo>
                  <a:pt x="646" y="45"/>
                </a:lnTo>
                <a:lnTo>
                  <a:pt x="626" y="35"/>
                </a:lnTo>
                <a:lnTo>
                  <a:pt x="605" y="27"/>
                </a:lnTo>
                <a:lnTo>
                  <a:pt x="585" y="20"/>
                </a:lnTo>
                <a:lnTo>
                  <a:pt x="564" y="13"/>
                </a:lnTo>
                <a:lnTo>
                  <a:pt x="542" y="9"/>
                </a:lnTo>
                <a:lnTo>
                  <a:pt x="520" y="5"/>
                </a:lnTo>
                <a:lnTo>
                  <a:pt x="497" y="2"/>
                </a:lnTo>
                <a:lnTo>
                  <a:pt x="474" y="1"/>
                </a:lnTo>
                <a:lnTo>
                  <a:pt x="45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256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="" xmlns:a16="http://schemas.microsoft.com/office/drawing/2014/main" id="{2441D834-2A5D-4246-8430-38CEBF6792E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649245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="" xmlns:a16="http://schemas.microsoft.com/office/drawing/2014/main" id="{AC0459C9-8F4E-47E3-947E-D2677B38025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3600" b="1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pic>
        <p:nvPicPr>
          <p:cNvPr id="31" name="Picture 30" descr="A computer sitting on top of a table&#10;&#10;Description automatically generated">
            <a:extLst>
              <a:ext uri="{FF2B5EF4-FFF2-40B4-BE49-F238E27FC236}">
                <a16:creationId xmlns="" xmlns:a16="http://schemas.microsoft.com/office/drawing/2014/main" id="{337207F1-EAA2-4A9A-A32C-64067298BF3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4000"/>
            <a:ext cx="12192000" cy="22098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9DF99089-03C3-402E-90AD-1C380A9D1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E-Commerce Marketing Strategy Opportunities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69248C3-38C7-4D74-A4BA-80EBF3926F83}"/>
              </a:ext>
            </a:extLst>
          </p:cNvPr>
          <p:cNvSpPr/>
          <p:nvPr/>
        </p:nvSpPr>
        <p:spPr>
          <a:xfrm>
            <a:off x="0" y="1524000"/>
            <a:ext cx="12192000" cy="2209801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  <a:alpha val="5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DD2BDEEF-BDA1-4142-BBFF-6B2CB793CA9E}"/>
              </a:ext>
            </a:extLst>
          </p:cNvPr>
          <p:cNvGrpSpPr/>
          <p:nvPr/>
        </p:nvGrpSpPr>
        <p:grpSpPr>
          <a:xfrm>
            <a:off x="2696009" y="4308520"/>
            <a:ext cx="6799983" cy="1477328"/>
            <a:chOff x="2696009" y="-130629"/>
            <a:chExt cx="6799983" cy="7155543"/>
          </a:xfrm>
        </p:grpSpPr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F4ADB6DC-8FB7-4325-82CF-B09791B5D267}"/>
                </a:ext>
              </a:extLst>
            </p:cNvPr>
            <p:cNvCxnSpPr/>
            <p:nvPr/>
          </p:nvCxnSpPr>
          <p:spPr>
            <a:xfrm>
              <a:off x="2696009" y="-130629"/>
              <a:ext cx="0" cy="715554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7DB024F1-6628-460A-AFBA-299B1FBCF214}"/>
                </a:ext>
              </a:extLst>
            </p:cNvPr>
            <p:cNvCxnSpPr/>
            <p:nvPr/>
          </p:nvCxnSpPr>
          <p:spPr>
            <a:xfrm>
              <a:off x="4962670" y="-130629"/>
              <a:ext cx="0" cy="715554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3B2D461B-761B-436E-B3DE-B372F8EDCA10}"/>
                </a:ext>
              </a:extLst>
            </p:cNvPr>
            <p:cNvCxnSpPr/>
            <p:nvPr/>
          </p:nvCxnSpPr>
          <p:spPr>
            <a:xfrm>
              <a:off x="7229332" y="-130629"/>
              <a:ext cx="0" cy="715554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9E38EC9C-B8C1-4E9C-8D72-9A5E853ECFAE}"/>
                </a:ext>
              </a:extLst>
            </p:cNvPr>
            <p:cNvCxnSpPr/>
            <p:nvPr/>
          </p:nvCxnSpPr>
          <p:spPr>
            <a:xfrm>
              <a:off x="9495992" y="-130629"/>
              <a:ext cx="0" cy="715554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ound Same Side Corner Rectangle 40">
            <a:extLst>
              <a:ext uri="{FF2B5EF4-FFF2-40B4-BE49-F238E27FC236}">
                <a16:creationId xmlns="" xmlns:a16="http://schemas.microsoft.com/office/drawing/2014/main" id="{1A24FD05-8565-46AD-BC8F-83D91B779B84}"/>
              </a:ext>
            </a:extLst>
          </p:cNvPr>
          <p:cNvSpPr/>
          <p:nvPr/>
        </p:nvSpPr>
        <p:spPr>
          <a:xfrm>
            <a:off x="558901" y="3428999"/>
            <a:ext cx="597100" cy="612980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/>
              <a:t>1</a:t>
            </a:r>
          </a:p>
        </p:txBody>
      </p:sp>
      <p:sp>
        <p:nvSpPr>
          <p:cNvPr id="14" name="Round Same Side Corner Rectangle 40">
            <a:extLst>
              <a:ext uri="{FF2B5EF4-FFF2-40B4-BE49-F238E27FC236}">
                <a16:creationId xmlns="" xmlns:a16="http://schemas.microsoft.com/office/drawing/2014/main" id="{19F1CBE1-9509-4C5B-92A6-E48D3C8782C7}"/>
              </a:ext>
            </a:extLst>
          </p:cNvPr>
          <p:cNvSpPr/>
          <p:nvPr/>
        </p:nvSpPr>
        <p:spPr>
          <a:xfrm>
            <a:off x="2852845" y="3429000"/>
            <a:ext cx="597100" cy="612980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/>
              <a:t>2</a:t>
            </a:r>
          </a:p>
        </p:txBody>
      </p:sp>
      <p:sp>
        <p:nvSpPr>
          <p:cNvPr id="15" name="Round Same Side Corner Rectangle 40">
            <a:extLst>
              <a:ext uri="{FF2B5EF4-FFF2-40B4-BE49-F238E27FC236}">
                <a16:creationId xmlns="" xmlns:a16="http://schemas.microsoft.com/office/drawing/2014/main" id="{B34C47A5-A731-43BC-B352-CAAF4528BA98}"/>
              </a:ext>
            </a:extLst>
          </p:cNvPr>
          <p:cNvSpPr/>
          <p:nvPr/>
        </p:nvSpPr>
        <p:spPr>
          <a:xfrm>
            <a:off x="5119506" y="3429001"/>
            <a:ext cx="597100" cy="612980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/>
              <a:t>3</a:t>
            </a:r>
          </a:p>
        </p:txBody>
      </p:sp>
      <p:sp>
        <p:nvSpPr>
          <p:cNvPr id="16" name="Round Same Side Corner Rectangle 40">
            <a:extLst>
              <a:ext uri="{FF2B5EF4-FFF2-40B4-BE49-F238E27FC236}">
                <a16:creationId xmlns="" xmlns:a16="http://schemas.microsoft.com/office/drawing/2014/main" id="{7197B08A-086A-4BAA-AD8F-46FA5DC239DB}"/>
              </a:ext>
            </a:extLst>
          </p:cNvPr>
          <p:cNvSpPr/>
          <p:nvPr/>
        </p:nvSpPr>
        <p:spPr>
          <a:xfrm>
            <a:off x="7386167" y="3429003"/>
            <a:ext cx="597100" cy="612980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/>
              <a:t>4</a:t>
            </a:r>
          </a:p>
        </p:txBody>
      </p:sp>
      <p:sp>
        <p:nvSpPr>
          <p:cNvPr id="17" name="Round Same Side Corner Rectangle 40">
            <a:extLst>
              <a:ext uri="{FF2B5EF4-FFF2-40B4-BE49-F238E27FC236}">
                <a16:creationId xmlns="" xmlns:a16="http://schemas.microsoft.com/office/drawing/2014/main" id="{41586F3B-829B-4D19-93B3-3C3A817D5FDA}"/>
              </a:ext>
            </a:extLst>
          </p:cNvPr>
          <p:cNvSpPr/>
          <p:nvPr/>
        </p:nvSpPr>
        <p:spPr>
          <a:xfrm>
            <a:off x="9652826" y="3429007"/>
            <a:ext cx="597100" cy="612980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/>
              <a:t>5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93D99741-325F-4CA5-9F87-8F8EA8DBEAE2}"/>
              </a:ext>
            </a:extLst>
          </p:cNvPr>
          <p:cNvSpPr/>
          <p:nvPr/>
        </p:nvSpPr>
        <p:spPr>
          <a:xfrm>
            <a:off x="570844" y="4308519"/>
            <a:ext cx="1983670" cy="14773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sz="1600" dirty="0"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latin typeface="Segoe UI Light" panose="020B0502040204020203" pitchFamily="34" charset="0"/>
              </a:rPr>
              <a:t>dolor</a:t>
            </a:r>
            <a:r>
              <a:rPr lang="en-ID" sz="1600" dirty="0"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latin typeface="Segoe UI Light" panose="020B0502040204020203" pitchFamily="34" charset="0"/>
              </a:rPr>
              <a:t>amet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elit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sed</a:t>
            </a:r>
            <a:r>
              <a:rPr lang="en-ID" sz="1600" dirty="0">
                <a:latin typeface="Segoe UI Light" panose="020B0502040204020203" pitchFamily="34" charset="0"/>
              </a:rPr>
              <a:t> do </a:t>
            </a:r>
            <a:r>
              <a:rPr lang="en-ID" sz="1600" dirty="0" err="1">
                <a:latin typeface="Segoe UI Light" panose="020B0502040204020203" pitchFamily="34" charset="0"/>
              </a:rPr>
              <a:t>eiusmod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tempor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incididunt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ut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labore</a:t>
            </a:r>
            <a:r>
              <a:rPr lang="en-ID" sz="1600" dirty="0">
                <a:latin typeface="Segoe UI Light" panose="020B0502040204020203" pitchFamily="34" charset="0"/>
              </a:rPr>
              <a:t> et dolore magna </a:t>
            </a:r>
            <a:r>
              <a:rPr lang="en-ID" sz="1600" dirty="0" err="1">
                <a:latin typeface="Segoe UI Light" panose="020B0502040204020203" pitchFamily="34" charset="0"/>
              </a:rPr>
              <a:t>aliqua</a:t>
            </a:r>
            <a:r>
              <a:rPr lang="en-ID" sz="1600" dirty="0">
                <a:latin typeface="Segoe UI Light" panose="020B0502040204020203" pitchFamily="34" charset="0"/>
              </a:rPr>
              <a:t>.</a:t>
            </a:r>
            <a:endParaRPr lang="en-US" sz="1600" dirty="0"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64D6631E-B730-4E71-972B-3E477D396B2E}"/>
              </a:ext>
            </a:extLst>
          </p:cNvPr>
          <p:cNvSpPr/>
          <p:nvPr/>
        </p:nvSpPr>
        <p:spPr>
          <a:xfrm>
            <a:off x="2837505" y="4308519"/>
            <a:ext cx="1983670" cy="14773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sz="1600" dirty="0"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latin typeface="Segoe UI Light" panose="020B0502040204020203" pitchFamily="34" charset="0"/>
              </a:rPr>
              <a:t>dolor</a:t>
            </a:r>
            <a:r>
              <a:rPr lang="en-ID" sz="1600" dirty="0"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latin typeface="Segoe UI Light" panose="020B0502040204020203" pitchFamily="34" charset="0"/>
              </a:rPr>
              <a:t>amet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elit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sed</a:t>
            </a:r>
            <a:r>
              <a:rPr lang="en-ID" sz="1600" dirty="0">
                <a:latin typeface="Segoe UI Light" panose="020B0502040204020203" pitchFamily="34" charset="0"/>
              </a:rPr>
              <a:t> do </a:t>
            </a:r>
            <a:r>
              <a:rPr lang="en-ID" sz="1600" dirty="0" err="1">
                <a:latin typeface="Segoe UI Light" panose="020B0502040204020203" pitchFamily="34" charset="0"/>
              </a:rPr>
              <a:t>eiusmod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tempor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incididunt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ut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labore</a:t>
            </a:r>
            <a:r>
              <a:rPr lang="en-ID" sz="1600" dirty="0">
                <a:latin typeface="Segoe UI Light" panose="020B0502040204020203" pitchFamily="34" charset="0"/>
              </a:rPr>
              <a:t> et dolore magna </a:t>
            </a:r>
            <a:r>
              <a:rPr lang="en-ID" sz="1600" dirty="0" err="1">
                <a:latin typeface="Segoe UI Light" panose="020B0502040204020203" pitchFamily="34" charset="0"/>
              </a:rPr>
              <a:t>aliqua</a:t>
            </a:r>
            <a:r>
              <a:rPr lang="en-ID" sz="1600" dirty="0">
                <a:latin typeface="Segoe UI Light" panose="020B0502040204020203" pitchFamily="34" charset="0"/>
              </a:rPr>
              <a:t>.</a:t>
            </a:r>
            <a:endParaRPr lang="en-US" sz="1600" dirty="0">
              <a:latin typeface="Segoe UI Light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EA79C242-D31C-4B7D-8E20-87D46446CE8A}"/>
              </a:ext>
            </a:extLst>
          </p:cNvPr>
          <p:cNvSpPr/>
          <p:nvPr/>
        </p:nvSpPr>
        <p:spPr>
          <a:xfrm>
            <a:off x="5104166" y="4308519"/>
            <a:ext cx="1983670" cy="14773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sz="1600" dirty="0"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latin typeface="Segoe UI Light" panose="020B0502040204020203" pitchFamily="34" charset="0"/>
              </a:rPr>
              <a:t>dolor</a:t>
            </a:r>
            <a:r>
              <a:rPr lang="en-ID" sz="1600" dirty="0"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latin typeface="Segoe UI Light" panose="020B0502040204020203" pitchFamily="34" charset="0"/>
              </a:rPr>
              <a:t>amet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elit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sed</a:t>
            </a:r>
            <a:r>
              <a:rPr lang="en-ID" sz="1600" dirty="0">
                <a:latin typeface="Segoe UI Light" panose="020B0502040204020203" pitchFamily="34" charset="0"/>
              </a:rPr>
              <a:t> do </a:t>
            </a:r>
            <a:r>
              <a:rPr lang="en-ID" sz="1600" dirty="0" err="1">
                <a:latin typeface="Segoe UI Light" panose="020B0502040204020203" pitchFamily="34" charset="0"/>
              </a:rPr>
              <a:t>eiusmod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tempor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incididunt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ut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labore</a:t>
            </a:r>
            <a:r>
              <a:rPr lang="en-ID" sz="1600" dirty="0">
                <a:latin typeface="Segoe UI Light" panose="020B0502040204020203" pitchFamily="34" charset="0"/>
              </a:rPr>
              <a:t> et dolore magna </a:t>
            </a:r>
            <a:r>
              <a:rPr lang="en-ID" sz="1600" dirty="0" err="1">
                <a:latin typeface="Segoe UI Light" panose="020B0502040204020203" pitchFamily="34" charset="0"/>
              </a:rPr>
              <a:t>aliqua</a:t>
            </a:r>
            <a:r>
              <a:rPr lang="en-ID" sz="1600" dirty="0">
                <a:latin typeface="Segoe UI Light" panose="020B0502040204020203" pitchFamily="34" charset="0"/>
              </a:rPr>
              <a:t>.</a:t>
            </a:r>
            <a:endParaRPr lang="en-US" sz="1600" dirty="0">
              <a:latin typeface="Segoe UI Light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CCF57ACE-47A9-4CDC-B83F-66EFCA7D3DCA}"/>
              </a:ext>
            </a:extLst>
          </p:cNvPr>
          <p:cNvSpPr/>
          <p:nvPr/>
        </p:nvSpPr>
        <p:spPr>
          <a:xfrm>
            <a:off x="7370827" y="4308519"/>
            <a:ext cx="1983670" cy="14773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sz="1600" dirty="0"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latin typeface="Segoe UI Light" panose="020B0502040204020203" pitchFamily="34" charset="0"/>
              </a:rPr>
              <a:t>dolor</a:t>
            </a:r>
            <a:r>
              <a:rPr lang="en-ID" sz="1600" dirty="0"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latin typeface="Segoe UI Light" panose="020B0502040204020203" pitchFamily="34" charset="0"/>
              </a:rPr>
              <a:t>amet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elit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sed</a:t>
            </a:r>
            <a:r>
              <a:rPr lang="en-ID" sz="1600" dirty="0">
                <a:latin typeface="Segoe UI Light" panose="020B0502040204020203" pitchFamily="34" charset="0"/>
              </a:rPr>
              <a:t> do </a:t>
            </a:r>
            <a:r>
              <a:rPr lang="en-ID" sz="1600" dirty="0" err="1">
                <a:latin typeface="Segoe UI Light" panose="020B0502040204020203" pitchFamily="34" charset="0"/>
              </a:rPr>
              <a:t>eiusmod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tempor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incididunt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ut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labore</a:t>
            </a:r>
            <a:r>
              <a:rPr lang="en-ID" sz="1600" dirty="0">
                <a:latin typeface="Segoe UI Light" panose="020B0502040204020203" pitchFamily="34" charset="0"/>
              </a:rPr>
              <a:t> et dolore magna </a:t>
            </a:r>
            <a:r>
              <a:rPr lang="en-ID" sz="1600" dirty="0" err="1">
                <a:latin typeface="Segoe UI Light" panose="020B0502040204020203" pitchFamily="34" charset="0"/>
              </a:rPr>
              <a:t>aliqua</a:t>
            </a:r>
            <a:r>
              <a:rPr lang="en-ID" sz="1600" dirty="0">
                <a:latin typeface="Segoe UI Light" panose="020B0502040204020203" pitchFamily="34" charset="0"/>
              </a:rPr>
              <a:t>.</a:t>
            </a:r>
            <a:endParaRPr lang="en-US" sz="1600" dirty="0">
              <a:latin typeface="Segoe UI Light" panose="020B05020402040202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3E2A50F1-0A38-44CD-8DA0-DECB2ECA303A}"/>
              </a:ext>
            </a:extLst>
          </p:cNvPr>
          <p:cNvSpPr/>
          <p:nvPr/>
        </p:nvSpPr>
        <p:spPr>
          <a:xfrm>
            <a:off x="9637486" y="4308521"/>
            <a:ext cx="1983670" cy="14773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ID" sz="1600" dirty="0"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latin typeface="Segoe UI Light" panose="020B0502040204020203" pitchFamily="34" charset="0"/>
              </a:rPr>
              <a:t>dolor</a:t>
            </a:r>
            <a:r>
              <a:rPr lang="en-ID" sz="1600" dirty="0"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latin typeface="Segoe UI Light" panose="020B0502040204020203" pitchFamily="34" charset="0"/>
              </a:rPr>
              <a:t>amet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elit</a:t>
            </a:r>
            <a:r>
              <a:rPr lang="en-ID" sz="1600" dirty="0"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latin typeface="Segoe UI Light" panose="020B0502040204020203" pitchFamily="34" charset="0"/>
              </a:rPr>
              <a:t>sed</a:t>
            </a:r>
            <a:r>
              <a:rPr lang="en-ID" sz="1600" dirty="0">
                <a:latin typeface="Segoe UI Light" panose="020B0502040204020203" pitchFamily="34" charset="0"/>
              </a:rPr>
              <a:t> do </a:t>
            </a:r>
            <a:r>
              <a:rPr lang="en-ID" sz="1600" dirty="0" err="1">
                <a:latin typeface="Segoe UI Light" panose="020B0502040204020203" pitchFamily="34" charset="0"/>
              </a:rPr>
              <a:t>eiusmod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tempor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incididunt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ut</a:t>
            </a:r>
            <a:r>
              <a:rPr lang="en-ID" sz="1600" dirty="0"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latin typeface="Segoe UI Light" panose="020B0502040204020203" pitchFamily="34" charset="0"/>
              </a:rPr>
              <a:t>labore</a:t>
            </a:r>
            <a:r>
              <a:rPr lang="en-ID" sz="1600" dirty="0">
                <a:latin typeface="Segoe UI Light" panose="020B0502040204020203" pitchFamily="34" charset="0"/>
              </a:rPr>
              <a:t> et dolore magna </a:t>
            </a:r>
            <a:r>
              <a:rPr lang="en-ID" sz="1600" dirty="0" err="1">
                <a:latin typeface="Segoe UI Light" panose="020B0502040204020203" pitchFamily="34" charset="0"/>
              </a:rPr>
              <a:t>aliqua</a:t>
            </a:r>
            <a:r>
              <a:rPr lang="en-ID" sz="1600" dirty="0">
                <a:latin typeface="Segoe UI Light" panose="020B0502040204020203" pitchFamily="34" charset="0"/>
              </a:rPr>
              <a:t>.</a:t>
            </a:r>
            <a:endParaRPr lang="en-US" sz="1600" dirty="0">
              <a:latin typeface="Segoe UI Light" panose="020B050204020402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54A8B5EA-CD7D-4718-AE2F-1E55C626A258}"/>
              </a:ext>
            </a:extLst>
          </p:cNvPr>
          <p:cNvSpPr/>
          <p:nvPr/>
        </p:nvSpPr>
        <p:spPr>
          <a:xfrm>
            <a:off x="1734910" y="1792229"/>
            <a:ext cx="2954729" cy="1107996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ID" sz="2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2400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2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2400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2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2400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2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400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2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400" b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sz="2400" b="1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endParaRPr lang="en-US" sz="2400" b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C96E528-7A1A-429C-A850-CF0B7D33BF2F}"/>
              </a:ext>
            </a:extLst>
          </p:cNvPr>
          <p:cNvSpPr/>
          <p:nvPr/>
        </p:nvSpPr>
        <p:spPr>
          <a:xfrm>
            <a:off x="4975497" y="1792229"/>
            <a:ext cx="6683103" cy="1231106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. Ut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malesuada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nulla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justo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posuere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blandit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vitae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eu</a:t>
            </a:r>
            <a:r>
              <a:rPr lang="en-ID" sz="2000" i="1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2000" i="1" dirty="0" err="1">
                <a:solidFill>
                  <a:schemeClr val="bg1"/>
                </a:solidFill>
                <a:latin typeface="Segoe UI Light" panose="020B0502040204020203" pitchFamily="34" charset="0"/>
              </a:rPr>
              <a:t>sapien</a:t>
            </a:r>
            <a:endParaRPr lang="en-ID" sz="2000" i="1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0281B424-1D0E-4FD8-A473-36EFEF862B33}"/>
              </a:ext>
            </a:extLst>
          </p:cNvPr>
          <p:cNvGrpSpPr/>
          <p:nvPr/>
        </p:nvGrpSpPr>
        <p:grpSpPr>
          <a:xfrm>
            <a:off x="833750" y="1897004"/>
            <a:ext cx="615302" cy="618125"/>
            <a:chOff x="5554663" y="4332288"/>
            <a:chExt cx="346075" cy="347663"/>
          </a:xfrm>
          <a:solidFill>
            <a:schemeClr val="accent4"/>
          </a:solidFill>
        </p:grpSpPr>
        <p:sp>
          <p:nvSpPr>
            <p:cNvPr id="26" name="Freeform 531">
              <a:extLst>
                <a:ext uri="{FF2B5EF4-FFF2-40B4-BE49-F238E27FC236}">
                  <a16:creationId xmlns="" xmlns:a16="http://schemas.microsoft.com/office/drawing/2014/main" id="{E7A651CA-06E6-4DBA-B641-547D6B86B7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4825" y="4362451"/>
              <a:ext cx="285750" cy="287338"/>
            </a:xfrm>
            <a:custGeom>
              <a:avLst/>
              <a:gdLst>
                <a:gd name="T0" fmla="*/ 38 w 76"/>
                <a:gd name="T1" fmla="*/ 76 h 76"/>
                <a:gd name="T2" fmla="*/ 0 w 76"/>
                <a:gd name="T3" fmla="*/ 38 h 76"/>
                <a:gd name="T4" fmla="*/ 38 w 76"/>
                <a:gd name="T5" fmla="*/ 0 h 76"/>
                <a:gd name="T6" fmla="*/ 76 w 76"/>
                <a:gd name="T7" fmla="*/ 38 h 76"/>
                <a:gd name="T8" fmla="*/ 38 w 76"/>
                <a:gd name="T9" fmla="*/ 76 h 76"/>
                <a:gd name="T10" fmla="*/ 38 w 76"/>
                <a:gd name="T11" fmla="*/ 4 h 76"/>
                <a:gd name="T12" fmla="*/ 4 w 76"/>
                <a:gd name="T13" fmla="*/ 38 h 76"/>
                <a:gd name="T14" fmla="*/ 38 w 76"/>
                <a:gd name="T15" fmla="*/ 72 h 76"/>
                <a:gd name="T16" fmla="*/ 72 w 76"/>
                <a:gd name="T17" fmla="*/ 38 h 76"/>
                <a:gd name="T18" fmla="*/ 38 w 76"/>
                <a:gd name="T19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38" y="76"/>
                  </a:move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  <a:moveTo>
                    <a:pt x="38" y="4"/>
                  </a:moveTo>
                  <a:cubicBezTo>
                    <a:pt x="19" y="4"/>
                    <a:pt x="4" y="19"/>
                    <a:pt x="4" y="38"/>
                  </a:cubicBezTo>
                  <a:cubicBezTo>
                    <a:pt x="4" y="57"/>
                    <a:pt x="19" y="72"/>
                    <a:pt x="38" y="72"/>
                  </a:cubicBezTo>
                  <a:cubicBezTo>
                    <a:pt x="57" y="72"/>
                    <a:pt x="72" y="57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532">
              <a:extLst>
                <a:ext uri="{FF2B5EF4-FFF2-40B4-BE49-F238E27FC236}">
                  <a16:creationId xmlns="" xmlns:a16="http://schemas.microsoft.com/office/drawing/2014/main" id="{0FA20F44-4B21-4C12-8178-972C909AC0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6263" y="4433888"/>
              <a:ext cx="142875" cy="144463"/>
            </a:xfrm>
            <a:custGeom>
              <a:avLst/>
              <a:gdLst>
                <a:gd name="T0" fmla="*/ 19 w 38"/>
                <a:gd name="T1" fmla="*/ 38 h 38"/>
                <a:gd name="T2" fmla="*/ 0 w 38"/>
                <a:gd name="T3" fmla="*/ 19 h 38"/>
                <a:gd name="T4" fmla="*/ 19 w 38"/>
                <a:gd name="T5" fmla="*/ 0 h 38"/>
                <a:gd name="T6" fmla="*/ 38 w 38"/>
                <a:gd name="T7" fmla="*/ 19 h 38"/>
                <a:gd name="T8" fmla="*/ 19 w 38"/>
                <a:gd name="T9" fmla="*/ 38 h 38"/>
                <a:gd name="T10" fmla="*/ 19 w 38"/>
                <a:gd name="T11" fmla="*/ 4 h 38"/>
                <a:gd name="T12" fmla="*/ 4 w 38"/>
                <a:gd name="T13" fmla="*/ 19 h 38"/>
                <a:gd name="T14" fmla="*/ 19 w 38"/>
                <a:gd name="T15" fmla="*/ 34 h 38"/>
                <a:gd name="T16" fmla="*/ 34 w 38"/>
                <a:gd name="T17" fmla="*/ 19 h 38"/>
                <a:gd name="T18" fmla="*/ 19 w 38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19" y="38"/>
                  </a:moveTo>
                  <a:cubicBezTo>
                    <a:pt x="8" y="38"/>
                    <a:pt x="0" y="30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30" y="0"/>
                    <a:pt x="38" y="8"/>
                    <a:pt x="38" y="19"/>
                  </a:cubicBezTo>
                  <a:cubicBezTo>
                    <a:pt x="38" y="30"/>
                    <a:pt x="30" y="38"/>
                    <a:pt x="19" y="38"/>
                  </a:cubicBezTo>
                  <a:close/>
                  <a:moveTo>
                    <a:pt x="19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7"/>
                    <a:pt x="11" y="34"/>
                    <a:pt x="19" y="34"/>
                  </a:cubicBezTo>
                  <a:cubicBezTo>
                    <a:pt x="27" y="34"/>
                    <a:pt x="34" y="27"/>
                    <a:pt x="34" y="19"/>
                  </a:cubicBezTo>
                  <a:cubicBezTo>
                    <a:pt x="34" y="11"/>
                    <a:pt x="27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533">
              <a:extLst>
                <a:ext uri="{FF2B5EF4-FFF2-40B4-BE49-F238E27FC236}">
                  <a16:creationId xmlns="" xmlns:a16="http://schemas.microsoft.com/office/drawing/2014/main" id="{DE09BD30-B2C3-4BC0-A5E9-78C5B8AF9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63" y="4332288"/>
              <a:ext cx="15875" cy="347663"/>
            </a:xfrm>
            <a:custGeom>
              <a:avLst/>
              <a:gdLst>
                <a:gd name="T0" fmla="*/ 2 w 4"/>
                <a:gd name="T1" fmla="*/ 92 h 92"/>
                <a:gd name="T2" fmla="*/ 0 w 4"/>
                <a:gd name="T3" fmla="*/ 90 h 92"/>
                <a:gd name="T4" fmla="*/ 0 w 4"/>
                <a:gd name="T5" fmla="*/ 2 h 92"/>
                <a:gd name="T6" fmla="*/ 2 w 4"/>
                <a:gd name="T7" fmla="*/ 0 h 92"/>
                <a:gd name="T8" fmla="*/ 4 w 4"/>
                <a:gd name="T9" fmla="*/ 2 h 92"/>
                <a:gd name="T10" fmla="*/ 4 w 4"/>
                <a:gd name="T11" fmla="*/ 90 h 92"/>
                <a:gd name="T12" fmla="*/ 2 w 4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2">
                  <a:moveTo>
                    <a:pt x="2" y="92"/>
                  </a:moveTo>
                  <a:cubicBezTo>
                    <a:pt x="1" y="92"/>
                    <a:pt x="0" y="91"/>
                    <a:pt x="0" y="9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4" y="91"/>
                    <a:pt x="3" y="92"/>
                    <a:pt x="2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534">
              <a:extLst>
                <a:ext uri="{FF2B5EF4-FFF2-40B4-BE49-F238E27FC236}">
                  <a16:creationId xmlns="" xmlns:a16="http://schemas.microsoft.com/office/drawing/2014/main" id="{AAA7C985-1468-4AE7-89C8-35712F700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4498976"/>
              <a:ext cx="346075" cy="14288"/>
            </a:xfrm>
            <a:custGeom>
              <a:avLst/>
              <a:gdLst>
                <a:gd name="T0" fmla="*/ 90 w 92"/>
                <a:gd name="T1" fmla="*/ 4 h 4"/>
                <a:gd name="T2" fmla="*/ 2 w 92"/>
                <a:gd name="T3" fmla="*/ 4 h 4"/>
                <a:gd name="T4" fmla="*/ 0 w 92"/>
                <a:gd name="T5" fmla="*/ 2 h 4"/>
                <a:gd name="T6" fmla="*/ 2 w 92"/>
                <a:gd name="T7" fmla="*/ 0 h 4"/>
                <a:gd name="T8" fmla="*/ 90 w 92"/>
                <a:gd name="T9" fmla="*/ 0 h 4"/>
                <a:gd name="T10" fmla="*/ 92 w 92"/>
                <a:gd name="T11" fmla="*/ 2 h 4"/>
                <a:gd name="T12" fmla="*/ 90 w 9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">
                  <a:moveTo>
                    <a:pt x="9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1"/>
                    <a:pt x="92" y="2"/>
                  </a:cubicBezTo>
                  <a:cubicBezTo>
                    <a:pt x="92" y="3"/>
                    <a:pt x="91" y="4"/>
                    <a:pt x="9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618608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Object 41" hidden="1">
            <a:extLst>
              <a:ext uri="{FF2B5EF4-FFF2-40B4-BE49-F238E27FC236}">
                <a16:creationId xmlns="" xmlns:a16="http://schemas.microsoft.com/office/drawing/2014/main" id="{213B2F19-A287-4100-9744-DC4293DE8D5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586179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Rectangle 61" hidden="1">
            <a:extLst>
              <a:ext uri="{FF2B5EF4-FFF2-40B4-BE49-F238E27FC236}">
                <a16:creationId xmlns="" xmlns:a16="http://schemas.microsoft.com/office/drawing/2014/main" id="{991A64F8-CA7D-415F-B497-E7247E9A10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pic>
        <p:nvPicPr>
          <p:cNvPr id="64" name="Picture 63" descr="A group of people sitting at a table using a computer&#10;&#10;Description automatically generated">
            <a:extLst>
              <a:ext uri="{FF2B5EF4-FFF2-40B4-BE49-F238E27FC236}">
                <a16:creationId xmlns="" xmlns:a16="http://schemas.microsoft.com/office/drawing/2014/main" id="{19966470-3535-4262-93ED-3A638CB27D7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546846" y="1524000"/>
            <a:ext cx="11645153" cy="4724397"/>
          </a:xfrm>
          <a:prstGeom prst="rect">
            <a:avLst/>
          </a:prstGeom>
        </p:spPr>
      </p:pic>
      <p:sp>
        <p:nvSpPr>
          <p:cNvPr id="36" name="Freeform: Shape 35">
            <a:extLst>
              <a:ext uri="{FF2B5EF4-FFF2-40B4-BE49-F238E27FC236}">
                <a16:creationId xmlns="" xmlns:a16="http://schemas.microsoft.com/office/drawing/2014/main" id="{A7A367BA-60A2-4CEB-80CE-6C7C6C61ED31}"/>
              </a:ext>
            </a:extLst>
          </p:cNvPr>
          <p:cNvSpPr/>
          <p:nvPr/>
        </p:nvSpPr>
        <p:spPr>
          <a:xfrm>
            <a:off x="3202652" y="1524000"/>
            <a:ext cx="8989348" cy="4724400"/>
          </a:xfrm>
          <a:custGeom>
            <a:avLst/>
            <a:gdLst>
              <a:gd name="connsiteX0" fmla="*/ 1826548 w 8989348"/>
              <a:gd name="connsiteY0" fmla="*/ 0 h 4724400"/>
              <a:gd name="connsiteX1" fmla="*/ 8989348 w 8989348"/>
              <a:gd name="connsiteY1" fmla="*/ 0 h 4724400"/>
              <a:gd name="connsiteX2" fmla="*/ 8989348 w 8989348"/>
              <a:gd name="connsiteY2" fmla="*/ 4724400 h 4724400"/>
              <a:gd name="connsiteX3" fmla="*/ 0 w 8989348"/>
              <a:gd name="connsiteY3" fmla="*/ 472440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348" h="4724400">
                <a:moveTo>
                  <a:pt x="1826548" y="0"/>
                </a:moveTo>
                <a:lnTo>
                  <a:pt x="8989348" y="0"/>
                </a:lnTo>
                <a:lnTo>
                  <a:pt x="8989348" y="4724400"/>
                </a:lnTo>
                <a:lnTo>
                  <a:pt x="0" y="4724400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  <a:alpha val="8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480FADB9-46A5-40CE-B574-5D405576A50E}"/>
              </a:ext>
            </a:extLst>
          </p:cNvPr>
          <p:cNvSpPr/>
          <p:nvPr/>
        </p:nvSpPr>
        <p:spPr>
          <a:xfrm>
            <a:off x="4479875" y="1883084"/>
            <a:ext cx="553212" cy="553212"/>
          </a:xfrm>
          <a:prstGeom prst="ellipse">
            <a:avLst/>
          </a:prstGeom>
          <a:solidFill>
            <a:schemeClr val="bg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1237F2AD-35FE-4A59-92F3-2E6F8AB469BD}"/>
              </a:ext>
            </a:extLst>
          </p:cNvPr>
          <p:cNvSpPr/>
          <p:nvPr/>
        </p:nvSpPr>
        <p:spPr>
          <a:xfrm>
            <a:off x="4165550" y="2740334"/>
            <a:ext cx="553212" cy="553212"/>
          </a:xfrm>
          <a:prstGeom prst="ellipse">
            <a:avLst/>
          </a:prstGeom>
          <a:solidFill>
            <a:schemeClr val="bg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55386496-095F-40EF-BDE3-B4318CA7593A}"/>
              </a:ext>
            </a:extLst>
          </p:cNvPr>
          <p:cNvSpPr/>
          <p:nvPr/>
        </p:nvSpPr>
        <p:spPr>
          <a:xfrm>
            <a:off x="3851225" y="3597584"/>
            <a:ext cx="553212" cy="553212"/>
          </a:xfrm>
          <a:prstGeom prst="ellipse">
            <a:avLst/>
          </a:prstGeom>
          <a:solidFill>
            <a:schemeClr val="bg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EC0FC628-AF81-497C-AC3B-92F12FE50E78}"/>
              </a:ext>
            </a:extLst>
          </p:cNvPr>
          <p:cNvSpPr/>
          <p:nvPr/>
        </p:nvSpPr>
        <p:spPr>
          <a:xfrm>
            <a:off x="3498800" y="4454834"/>
            <a:ext cx="553212" cy="553212"/>
          </a:xfrm>
          <a:prstGeom prst="ellipse">
            <a:avLst/>
          </a:prstGeom>
          <a:solidFill>
            <a:schemeClr val="bg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D4EA1F2B-D0B0-44DD-9804-C8A8492EFEBA}"/>
              </a:ext>
            </a:extLst>
          </p:cNvPr>
          <p:cNvSpPr/>
          <p:nvPr/>
        </p:nvSpPr>
        <p:spPr>
          <a:xfrm>
            <a:off x="3174950" y="5312084"/>
            <a:ext cx="553212" cy="553212"/>
          </a:xfrm>
          <a:prstGeom prst="ellipse">
            <a:avLst/>
          </a:prstGeom>
          <a:solidFill>
            <a:schemeClr val="bg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76083F-D8CF-45D2-B70B-0C65F77B2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Plan to Growth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="" xmlns:a16="http://schemas.microsoft.com/office/drawing/2014/main" id="{5385F589-490D-48BB-8B1C-53E0A6FD4AC8}"/>
              </a:ext>
            </a:extLst>
          </p:cNvPr>
          <p:cNvSpPr/>
          <p:nvPr/>
        </p:nvSpPr>
        <p:spPr>
          <a:xfrm rot="17470811">
            <a:off x="1505529" y="3570435"/>
            <a:ext cx="5219438" cy="596900"/>
          </a:xfrm>
          <a:custGeom>
            <a:avLst/>
            <a:gdLst>
              <a:gd name="connsiteX0" fmla="*/ 541031 w 5219438"/>
              <a:gd name="connsiteY0" fmla="*/ 149225 h 596900"/>
              <a:gd name="connsiteX1" fmla="*/ 515427 w 5219438"/>
              <a:gd name="connsiteY1" fmla="*/ 194862 h 596900"/>
              <a:gd name="connsiteX2" fmla="*/ 510550 w 5219438"/>
              <a:gd name="connsiteY2" fmla="*/ 406510 h 596900"/>
              <a:gd name="connsiteX3" fmla="*/ 536871 w 5219438"/>
              <a:gd name="connsiteY3" fmla="*/ 447675 h 596900"/>
              <a:gd name="connsiteX4" fmla="*/ 115643 w 5219438"/>
              <a:gd name="connsiteY4" fmla="*/ 447675 h 596900"/>
              <a:gd name="connsiteX5" fmla="*/ 0 w 5219438"/>
              <a:gd name="connsiteY5" fmla="*/ 149225 h 596900"/>
              <a:gd name="connsiteX6" fmla="*/ 1453031 w 5219438"/>
              <a:gd name="connsiteY6" fmla="*/ 149225 h 596900"/>
              <a:gd name="connsiteX7" fmla="*/ 1431776 w 5219438"/>
              <a:gd name="connsiteY7" fmla="*/ 187109 h 596900"/>
              <a:gd name="connsiteX8" fmla="*/ 1426900 w 5219438"/>
              <a:gd name="connsiteY8" fmla="*/ 398758 h 596900"/>
              <a:gd name="connsiteX9" fmla="*/ 1458177 w 5219438"/>
              <a:gd name="connsiteY9" fmla="*/ 447675 h 596900"/>
              <a:gd name="connsiteX10" fmla="*/ 1005025 w 5219438"/>
              <a:gd name="connsiteY10" fmla="*/ 447675 h 596900"/>
              <a:gd name="connsiteX11" fmla="*/ 1021516 w 5219438"/>
              <a:gd name="connsiteY11" fmla="*/ 418283 h 596900"/>
              <a:gd name="connsiteX12" fmla="*/ 1026392 w 5219438"/>
              <a:gd name="connsiteY12" fmla="*/ 206634 h 596900"/>
              <a:gd name="connsiteX13" fmla="*/ 989686 w 5219438"/>
              <a:gd name="connsiteY13" fmla="*/ 149225 h 596900"/>
              <a:gd name="connsiteX14" fmla="*/ 2393323 w 5219438"/>
              <a:gd name="connsiteY14" fmla="*/ 149225 h 596900"/>
              <a:gd name="connsiteX15" fmla="*/ 2384418 w 5219438"/>
              <a:gd name="connsiteY15" fmla="*/ 159716 h 596900"/>
              <a:gd name="connsiteX16" fmla="*/ 2353573 w 5219438"/>
              <a:gd name="connsiteY16" fmla="*/ 417650 h 596900"/>
              <a:gd name="connsiteX17" fmla="*/ 2372771 w 5219438"/>
              <a:gd name="connsiteY17" fmla="*/ 447675 h 596900"/>
              <a:gd name="connsiteX18" fmla="*/ 1917025 w 5219438"/>
              <a:gd name="connsiteY18" fmla="*/ 447675 h 596900"/>
              <a:gd name="connsiteX19" fmla="*/ 1937865 w 5219438"/>
              <a:gd name="connsiteY19" fmla="*/ 410530 h 596900"/>
              <a:gd name="connsiteX20" fmla="*/ 1942742 w 5219438"/>
              <a:gd name="connsiteY20" fmla="*/ 198881 h 596900"/>
              <a:gd name="connsiteX21" fmla="*/ 1910992 w 5219438"/>
              <a:gd name="connsiteY21" fmla="*/ 149225 h 596900"/>
              <a:gd name="connsiteX22" fmla="*/ 3293879 w 5219438"/>
              <a:gd name="connsiteY22" fmla="*/ 149225 h 596900"/>
              <a:gd name="connsiteX23" fmla="*/ 3271358 w 5219438"/>
              <a:gd name="connsiteY23" fmla="*/ 189367 h 596900"/>
              <a:gd name="connsiteX24" fmla="*/ 3266481 w 5219438"/>
              <a:gd name="connsiteY24" fmla="*/ 401015 h 596900"/>
              <a:gd name="connsiteX25" fmla="*/ 3296315 w 5219438"/>
              <a:gd name="connsiteY25" fmla="*/ 447675 h 596900"/>
              <a:gd name="connsiteX26" fmla="*/ 2854298 w 5219438"/>
              <a:gd name="connsiteY26" fmla="*/ 447675 h 596900"/>
              <a:gd name="connsiteX27" fmla="*/ 2864539 w 5219438"/>
              <a:gd name="connsiteY27" fmla="*/ 429422 h 596900"/>
              <a:gd name="connsiteX28" fmla="*/ 2869415 w 5219438"/>
              <a:gd name="connsiteY28" fmla="*/ 217773 h 596900"/>
              <a:gd name="connsiteX29" fmla="*/ 2825587 w 5219438"/>
              <a:gd name="connsiteY29" fmla="*/ 149225 h 596900"/>
              <a:gd name="connsiteX30" fmla="*/ 4197455 w 5219438"/>
              <a:gd name="connsiteY30" fmla="*/ 149225 h 596900"/>
              <a:gd name="connsiteX31" fmla="*/ 4184266 w 5219438"/>
              <a:gd name="connsiteY31" fmla="*/ 172732 h 596900"/>
              <a:gd name="connsiteX32" fmla="*/ 4179389 w 5219438"/>
              <a:gd name="connsiteY32" fmla="*/ 384381 h 596900"/>
              <a:gd name="connsiteX33" fmla="*/ 4219859 w 5219438"/>
              <a:gd name="connsiteY33" fmla="*/ 447675 h 596900"/>
              <a:gd name="connsiteX34" fmla="*/ 3757873 w 5219438"/>
              <a:gd name="connsiteY34" fmla="*/ 447675 h 596900"/>
              <a:gd name="connsiteX35" fmla="*/ 3777447 w 5219438"/>
              <a:gd name="connsiteY35" fmla="*/ 412788 h 596900"/>
              <a:gd name="connsiteX36" fmla="*/ 3782323 w 5219438"/>
              <a:gd name="connsiteY36" fmla="*/ 201139 h 596900"/>
              <a:gd name="connsiteX37" fmla="*/ 3749130 w 5219438"/>
              <a:gd name="connsiteY37" fmla="*/ 149225 h 596900"/>
              <a:gd name="connsiteX38" fmla="*/ 5219438 w 5219438"/>
              <a:gd name="connsiteY38" fmla="*/ 298450 h 596900"/>
              <a:gd name="connsiteX39" fmla="*/ 4920988 w 5219438"/>
              <a:gd name="connsiteY39" fmla="*/ 596900 h 596900"/>
              <a:gd name="connsiteX40" fmla="*/ 4920988 w 5219438"/>
              <a:gd name="connsiteY40" fmla="*/ 447675 h 596900"/>
              <a:gd name="connsiteX41" fmla="*/ 4659941 w 5219438"/>
              <a:gd name="connsiteY41" fmla="*/ 447675 h 596900"/>
              <a:gd name="connsiteX42" fmla="*/ 4664387 w 5219438"/>
              <a:gd name="connsiteY42" fmla="*/ 442439 h 596900"/>
              <a:gd name="connsiteX43" fmla="*/ 4695231 w 5219438"/>
              <a:gd name="connsiteY43" fmla="*/ 184505 h 596900"/>
              <a:gd name="connsiteX44" fmla="*/ 4672674 w 5219438"/>
              <a:gd name="connsiteY44" fmla="*/ 149225 h 596900"/>
              <a:gd name="connsiteX45" fmla="*/ 4920988 w 5219438"/>
              <a:gd name="connsiteY45" fmla="*/ 149225 h 596900"/>
              <a:gd name="connsiteX46" fmla="*/ 4920988 w 5219438"/>
              <a:gd name="connsiteY46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219438" h="596900">
                <a:moveTo>
                  <a:pt x="541031" y="149225"/>
                </a:moveTo>
                <a:lnTo>
                  <a:pt x="515427" y="194862"/>
                </a:lnTo>
                <a:cubicBezTo>
                  <a:pt x="486837" y="259621"/>
                  <a:pt x="482953" y="335288"/>
                  <a:pt x="510550" y="406510"/>
                </a:cubicBezTo>
                <a:lnTo>
                  <a:pt x="536871" y="447675"/>
                </a:lnTo>
                <a:lnTo>
                  <a:pt x="115643" y="447675"/>
                </a:lnTo>
                <a:lnTo>
                  <a:pt x="0" y="149225"/>
                </a:lnTo>
                <a:close/>
                <a:moveTo>
                  <a:pt x="1453031" y="149225"/>
                </a:moveTo>
                <a:lnTo>
                  <a:pt x="1431776" y="187109"/>
                </a:lnTo>
                <a:cubicBezTo>
                  <a:pt x="1403187" y="251869"/>
                  <a:pt x="1399303" y="327535"/>
                  <a:pt x="1426900" y="398758"/>
                </a:cubicBezTo>
                <a:lnTo>
                  <a:pt x="1458177" y="447675"/>
                </a:lnTo>
                <a:lnTo>
                  <a:pt x="1005025" y="447675"/>
                </a:lnTo>
                <a:lnTo>
                  <a:pt x="1021516" y="418283"/>
                </a:lnTo>
                <a:cubicBezTo>
                  <a:pt x="1050105" y="353523"/>
                  <a:pt x="1053989" y="277856"/>
                  <a:pt x="1026392" y="206634"/>
                </a:cubicBezTo>
                <a:lnTo>
                  <a:pt x="989686" y="149225"/>
                </a:lnTo>
                <a:close/>
                <a:moveTo>
                  <a:pt x="2393323" y="149225"/>
                </a:moveTo>
                <a:lnTo>
                  <a:pt x="2384418" y="159716"/>
                </a:lnTo>
                <a:cubicBezTo>
                  <a:pt x="2333770" y="232650"/>
                  <a:pt x="2319077" y="328621"/>
                  <a:pt x="2353573" y="417650"/>
                </a:cubicBezTo>
                <a:lnTo>
                  <a:pt x="2372771" y="447675"/>
                </a:lnTo>
                <a:lnTo>
                  <a:pt x="1917025" y="447675"/>
                </a:lnTo>
                <a:lnTo>
                  <a:pt x="1937865" y="410530"/>
                </a:lnTo>
                <a:cubicBezTo>
                  <a:pt x="1966454" y="345770"/>
                  <a:pt x="1970339" y="270104"/>
                  <a:pt x="1942742" y="198881"/>
                </a:cubicBezTo>
                <a:lnTo>
                  <a:pt x="1910992" y="149225"/>
                </a:lnTo>
                <a:close/>
                <a:moveTo>
                  <a:pt x="3293879" y="149225"/>
                </a:moveTo>
                <a:lnTo>
                  <a:pt x="3271358" y="189367"/>
                </a:lnTo>
                <a:cubicBezTo>
                  <a:pt x="3242769" y="254126"/>
                  <a:pt x="3238884" y="329793"/>
                  <a:pt x="3266481" y="401015"/>
                </a:cubicBezTo>
                <a:lnTo>
                  <a:pt x="3296315" y="447675"/>
                </a:lnTo>
                <a:lnTo>
                  <a:pt x="2854298" y="447675"/>
                </a:lnTo>
                <a:lnTo>
                  <a:pt x="2864539" y="429422"/>
                </a:lnTo>
                <a:cubicBezTo>
                  <a:pt x="2893128" y="364662"/>
                  <a:pt x="2897012" y="288996"/>
                  <a:pt x="2869415" y="217773"/>
                </a:cubicBezTo>
                <a:lnTo>
                  <a:pt x="2825587" y="149225"/>
                </a:lnTo>
                <a:close/>
                <a:moveTo>
                  <a:pt x="4197455" y="149225"/>
                </a:moveTo>
                <a:lnTo>
                  <a:pt x="4184266" y="172732"/>
                </a:lnTo>
                <a:cubicBezTo>
                  <a:pt x="4155677" y="237492"/>
                  <a:pt x="4151792" y="313158"/>
                  <a:pt x="4179389" y="384381"/>
                </a:cubicBezTo>
                <a:lnTo>
                  <a:pt x="4219859" y="447675"/>
                </a:lnTo>
                <a:lnTo>
                  <a:pt x="3757873" y="447675"/>
                </a:lnTo>
                <a:lnTo>
                  <a:pt x="3777447" y="412788"/>
                </a:lnTo>
                <a:cubicBezTo>
                  <a:pt x="3806036" y="348028"/>
                  <a:pt x="3809920" y="272362"/>
                  <a:pt x="3782323" y="201139"/>
                </a:cubicBezTo>
                <a:lnTo>
                  <a:pt x="3749130" y="149225"/>
                </a:lnTo>
                <a:close/>
                <a:moveTo>
                  <a:pt x="5219438" y="298450"/>
                </a:moveTo>
                <a:lnTo>
                  <a:pt x="4920988" y="596900"/>
                </a:lnTo>
                <a:lnTo>
                  <a:pt x="4920988" y="447675"/>
                </a:lnTo>
                <a:lnTo>
                  <a:pt x="4659941" y="447675"/>
                </a:lnTo>
                <a:lnTo>
                  <a:pt x="4664387" y="442439"/>
                </a:lnTo>
                <a:cubicBezTo>
                  <a:pt x="4715034" y="369505"/>
                  <a:pt x="4729728" y="273533"/>
                  <a:pt x="4695231" y="184505"/>
                </a:cubicBezTo>
                <a:lnTo>
                  <a:pt x="4672674" y="149225"/>
                </a:lnTo>
                <a:lnTo>
                  <a:pt x="4920988" y="149225"/>
                </a:lnTo>
                <a:lnTo>
                  <a:pt x="4920988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321402B9-3DED-4ABD-940D-27F7926D27F5}"/>
              </a:ext>
            </a:extLst>
          </p:cNvPr>
          <p:cNvCxnSpPr>
            <a:cxnSpLocks/>
          </p:cNvCxnSpPr>
          <p:nvPr/>
        </p:nvCxnSpPr>
        <p:spPr>
          <a:xfrm>
            <a:off x="4076700" y="5160065"/>
            <a:ext cx="7608794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65299CFB-03B1-4CBA-A37B-DBDC84165590}"/>
              </a:ext>
            </a:extLst>
          </p:cNvPr>
          <p:cNvCxnSpPr>
            <a:cxnSpLocks/>
          </p:cNvCxnSpPr>
          <p:nvPr/>
        </p:nvCxnSpPr>
        <p:spPr>
          <a:xfrm>
            <a:off x="4445000" y="4302815"/>
            <a:ext cx="7186706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2A7DB918-7B35-4A68-BF72-568786617E0B}"/>
              </a:ext>
            </a:extLst>
          </p:cNvPr>
          <p:cNvCxnSpPr>
            <a:cxnSpLocks/>
          </p:cNvCxnSpPr>
          <p:nvPr/>
        </p:nvCxnSpPr>
        <p:spPr>
          <a:xfrm>
            <a:off x="4813300" y="3445565"/>
            <a:ext cx="6831853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E38FAE6D-0D21-4CAA-A6E6-673089BD2319}"/>
              </a:ext>
            </a:extLst>
          </p:cNvPr>
          <p:cNvCxnSpPr>
            <a:cxnSpLocks/>
          </p:cNvCxnSpPr>
          <p:nvPr/>
        </p:nvCxnSpPr>
        <p:spPr>
          <a:xfrm>
            <a:off x="5029200" y="2588315"/>
            <a:ext cx="6656294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55">
            <a:extLst>
              <a:ext uri="{FF2B5EF4-FFF2-40B4-BE49-F238E27FC236}">
                <a16:creationId xmlns="" xmlns:a16="http://schemas.microsoft.com/office/drawing/2014/main" id="{74437A53-357E-4D5E-B96B-E772C76D25FA}"/>
              </a:ext>
            </a:extLst>
          </p:cNvPr>
          <p:cNvSpPr>
            <a:spLocks noEditPoints="1"/>
          </p:cNvSpPr>
          <p:nvPr/>
        </p:nvSpPr>
        <p:spPr bwMode="auto">
          <a:xfrm>
            <a:off x="4607571" y="2010124"/>
            <a:ext cx="297821" cy="299132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5 w 96"/>
              <a:gd name="T11" fmla="*/ 50 h 96"/>
              <a:gd name="T12" fmla="*/ 39 w 96"/>
              <a:gd name="T13" fmla="*/ 80 h 96"/>
              <a:gd name="T14" fmla="*/ 38 w 96"/>
              <a:gd name="T15" fmla="*/ 80 h 96"/>
              <a:gd name="T16" fmla="*/ 37 w 96"/>
              <a:gd name="T17" fmla="*/ 80 h 96"/>
              <a:gd name="T18" fmla="*/ 36 w 96"/>
              <a:gd name="T19" fmla="*/ 78 h 96"/>
              <a:gd name="T20" fmla="*/ 36 w 96"/>
              <a:gd name="T21" fmla="*/ 62 h 96"/>
              <a:gd name="T22" fmla="*/ 37 w 96"/>
              <a:gd name="T23" fmla="*/ 60 h 96"/>
              <a:gd name="T24" fmla="*/ 53 w 96"/>
              <a:gd name="T25" fmla="*/ 48 h 96"/>
              <a:gd name="T26" fmla="*/ 37 w 96"/>
              <a:gd name="T27" fmla="*/ 36 h 96"/>
              <a:gd name="T28" fmla="*/ 36 w 96"/>
              <a:gd name="T29" fmla="*/ 34 h 96"/>
              <a:gd name="T30" fmla="*/ 36 w 96"/>
              <a:gd name="T31" fmla="*/ 18 h 96"/>
              <a:gd name="T32" fmla="*/ 37 w 96"/>
              <a:gd name="T33" fmla="*/ 16 h 96"/>
              <a:gd name="T34" fmla="*/ 39 w 96"/>
              <a:gd name="T35" fmla="*/ 16 h 96"/>
              <a:gd name="T36" fmla="*/ 75 w 96"/>
              <a:gd name="T37" fmla="*/ 46 h 96"/>
              <a:gd name="T38" fmla="*/ 76 w 96"/>
              <a:gd name="T39" fmla="*/ 48 h 96"/>
              <a:gd name="T40" fmla="*/ 75 w 96"/>
              <a:gd name="T41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5" y="50"/>
                </a:moveTo>
                <a:cubicBezTo>
                  <a:pt x="39" y="80"/>
                  <a:pt x="39" y="80"/>
                  <a:pt x="39" y="80"/>
                </a:cubicBezTo>
                <a:cubicBezTo>
                  <a:pt x="39" y="80"/>
                  <a:pt x="38" y="80"/>
                  <a:pt x="38" y="80"/>
                </a:cubicBezTo>
                <a:cubicBezTo>
                  <a:pt x="38" y="80"/>
                  <a:pt x="37" y="80"/>
                  <a:pt x="37" y="80"/>
                </a:cubicBezTo>
                <a:cubicBezTo>
                  <a:pt x="36" y="79"/>
                  <a:pt x="36" y="79"/>
                  <a:pt x="36" y="78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1"/>
                  <a:pt x="36" y="61"/>
                  <a:pt x="37" y="60"/>
                </a:cubicBezTo>
                <a:cubicBezTo>
                  <a:pt x="53" y="48"/>
                  <a:pt x="53" y="48"/>
                  <a:pt x="53" y="48"/>
                </a:cubicBezTo>
                <a:cubicBezTo>
                  <a:pt x="37" y="36"/>
                  <a:pt x="37" y="36"/>
                  <a:pt x="37" y="36"/>
                </a:cubicBezTo>
                <a:cubicBezTo>
                  <a:pt x="36" y="35"/>
                  <a:pt x="36" y="35"/>
                  <a:pt x="36" y="34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7"/>
                  <a:pt x="36" y="17"/>
                  <a:pt x="37" y="16"/>
                </a:cubicBezTo>
                <a:cubicBezTo>
                  <a:pt x="38" y="16"/>
                  <a:pt x="39" y="16"/>
                  <a:pt x="39" y="16"/>
                </a:cubicBezTo>
                <a:cubicBezTo>
                  <a:pt x="75" y="46"/>
                  <a:pt x="75" y="46"/>
                  <a:pt x="75" y="46"/>
                </a:cubicBezTo>
                <a:cubicBezTo>
                  <a:pt x="76" y="47"/>
                  <a:pt x="76" y="47"/>
                  <a:pt x="76" y="48"/>
                </a:cubicBezTo>
                <a:cubicBezTo>
                  <a:pt x="76" y="49"/>
                  <a:pt x="76" y="49"/>
                  <a:pt x="75" y="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4" name="Freeform 55">
            <a:extLst>
              <a:ext uri="{FF2B5EF4-FFF2-40B4-BE49-F238E27FC236}">
                <a16:creationId xmlns="" xmlns:a16="http://schemas.microsoft.com/office/drawing/2014/main" id="{691AB81D-EB90-44A2-9179-DA1FCE66FEBF}"/>
              </a:ext>
            </a:extLst>
          </p:cNvPr>
          <p:cNvSpPr>
            <a:spLocks noEditPoints="1"/>
          </p:cNvSpPr>
          <p:nvPr/>
        </p:nvSpPr>
        <p:spPr bwMode="auto">
          <a:xfrm>
            <a:off x="4293246" y="2867374"/>
            <a:ext cx="297821" cy="299132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5 w 96"/>
              <a:gd name="T11" fmla="*/ 50 h 96"/>
              <a:gd name="T12" fmla="*/ 39 w 96"/>
              <a:gd name="T13" fmla="*/ 80 h 96"/>
              <a:gd name="T14" fmla="*/ 38 w 96"/>
              <a:gd name="T15" fmla="*/ 80 h 96"/>
              <a:gd name="T16" fmla="*/ 37 w 96"/>
              <a:gd name="T17" fmla="*/ 80 h 96"/>
              <a:gd name="T18" fmla="*/ 36 w 96"/>
              <a:gd name="T19" fmla="*/ 78 h 96"/>
              <a:gd name="T20" fmla="*/ 36 w 96"/>
              <a:gd name="T21" fmla="*/ 62 h 96"/>
              <a:gd name="T22" fmla="*/ 37 w 96"/>
              <a:gd name="T23" fmla="*/ 60 h 96"/>
              <a:gd name="T24" fmla="*/ 53 w 96"/>
              <a:gd name="T25" fmla="*/ 48 h 96"/>
              <a:gd name="T26" fmla="*/ 37 w 96"/>
              <a:gd name="T27" fmla="*/ 36 h 96"/>
              <a:gd name="T28" fmla="*/ 36 w 96"/>
              <a:gd name="T29" fmla="*/ 34 h 96"/>
              <a:gd name="T30" fmla="*/ 36 w 96"/>
              <a:gd name="T31" fmla="*/ 18 h 96"/>
              <a:gd name="T32" fmla="*/ 37 w 96"/>
              <a:gd name="T33" fmla="*/ 16 h 96"/>
              <a:gd name="T34" fmla="*/ 39 w 96"/>
              <a:gd name="T35" fmla="*/ 16 h 96"/>
              <a:gd name="T36" fmla="*/ 75 w 96"/>
              <a:gd name="T37" fmla="*/ 46 h 96"/>
              <a:gd name="T38" fmla="*/ 76 w 96"/>
              <a:gd name="T39" fmla="*/ 48 h 96"/>
              <a:gd name="T40" fmla="*/ 75 w 96"/>
              <a:gd name="T41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5" y="50"/>
                </a:moveTo>
                <a:cubicBezTo>
                  <a:pt x="39" y="80"/>
                  <a:pt x="39" y="80"/>
                  <a:pt x="39" y="80"/>
                </a:cubicBezTo>
                <a:cubicBezTo>
                  <a:pt x="39" y="80"/>
                  <a:pt x="38" y="80"/>
                  <a:pt x="38" y="80"/>
                </a:cubicBezTo>
                <a:cubicBezTo>
                  <a:pt x="38" y="80"/>
                  <a:pt x="37" y="80"/>
                  <a:pt x="37" y="80"/>
                </a:cubicBezTo>
                <a:cubicBezTo>
                  <a:pt x="36" y="79"/>
                  <a:pt x="36" y="79"/>
                  <a:pt x="36" y="78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1"/>
                  <a:pt x="36" y="61"/>
                  <a:pt x="37" y="60"/>
                </a:cubicBezTo>
                <a:cubicBezTo>
                  <a:pt x="53" y="48"/>
                  <a:pt x="53" y="48"/>
                  <a:pt x="53" y="48"/>
                </a:cubicBezTo>
                <a:cubicBezTo>
                  <a:pt x="37" y="36"/>
                  <a:pt x="37" y="36"/>
                  <a:pt x="37" y="36"/>
                </a:cubicBezTo>
                <a:cubicBezTo>
                  <a:pt x="36" y="35"/>
                  <a:pt x="36" y="35"/>
                  <a:pt x="36" y="34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7"/>
                  <a:pt x="36" y="17"/>
                  <a:pt x="37" y="16"/>
                </a:cubicBezTo>
                <a:cubicBezTo>
                  <a:pt x="38" y="16"/>
                  <a:pt x="39" y="16"/>
                  <a:pt x="39" y="16"/>
                </a:cubicBezTo>
                <a:cubicBezTo>
                  <a:pt x="75" y="46"/>
                  <a:pt x="75" y="46"/>
                  <a:pt x="75" y="46"/>
                </a:cubicBezTo>
                <a:cubicBezTo>
                  <a:pt x="76" y="47"/>
                  <a:pt x="76" y="47"/>
                  <a:pt x="76" y="48"/>
                </a:cubicBezTo>
                <a:cubicBezTo>
                  <a:pt x="76" y="49"/>
                  <a:pt x="76" y="49"/>
                  <a:pt x="75" y="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Freeform 55">
            <a:extLst>
              <a:ext uri="{FF2B5EF4-FFF2-40B4-BE49-F238E27FC236}">
                <a16:creationId xmlns="" xmlns:a16="http://schemas.microsoft.com/office/drawing/2014/main" id="{2E42B45F-EA9D-466D-A483-C790E3A1A918}"/>
              </a:ext>
            </a:extLst>
          </p:cNvPr>
          <p:cNvSpPr>
            <a:spLocks noEditPoints="1"/>
          </p:cNvSpPr>
          <p:nvPr/>
        </p:nvSpPr>
        <p:spPr bwMode="auto">
          <a:xfrm>
            <a:off x="3978921" y="3724624"/>
            <a:ext cx="297821" cy="299132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5 w 96"/>
              <a:gd name="T11" fmla="*/ 50 h 96"/>
              <a:gd name="T12" fmla="*/ 39 w 96"/>
              <a:gd name="T13" fmla="*/ 80 h 96"/>
              <a:gd name="T14" fmla="*/ 38 w 96"/>
              <a:gd name="T15" fmla="*/ 80 h 96"/>
              <a:gd name="T16" fmla="*/ 37 w 96"/>
              <a:gd name="T17" fmla="*/ 80 h 96"/>
              <a:gd name="T18" fmla="*/ 36 w 96"/>
              <a:gd name="T19" fmla="*/ 78 h 96"/>
              <a:gd name="T20" fmla="*/ 36 w 96"/>
              <a:gd name="T21" fmla="*/ 62 h 96"/>
              <a:gd name="T22" fmla="*/ 37 w 96"/>
              <a:gd name="T23" fmla="*/ 60 h 96"/>
              <a:gd name="T24" fmla="*/ 53 w 96"/>
              <a:gd name="T25" fmla="*/ 48 h 96"/>
              <a:gd name="T26" fmla="*/ 37 w 96"/>
              <a:gd name="T27" fmla="*/ 36 h 96"/>
              <a:gd name="T28" fmla="*/ 36 w 96"/>
              <a:gd name="T29" fmla="*/ 34 h 96"/>
              <a:gd name="T30" fmla="*/ 36 w 96"/>
              <a:gd name="T31" fmla="*/ 18 h 96"/>
              <a:gd name="T32" fmla="*/ 37 w 96"/>
              <a:gd name="T33" fmla="*/ 16 h 96"/>
              <a:gd name="T34" fmla="*/ 39 w 96"/>
              <a:gd name="T35" fmla="*/ 16 h 96"/>
              <a:gd name="T36" fmla="*/ 75 w 96"/>
              <a:gd name="T37" fmla="*/ 46 h 96"/>
              <a:gd name="T38" fmla="*/ 76 w 96"/>
              <a:gd name="T39" fmla="*/ 48 h 96"/>
              <a:gd name="T40" fmla="*/ 75 w 96"/>
              <a:gd name="T41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5" y="50"/>
                </a:moveTo>
                <a:cubicBezTo>
                  <a:pt x="39" y="80"/>
                  <a:pt x="39" y="80"/>
                  <a:pt x="39" y="80"/>
                </a:cubicBezTo>
                <a:cubicBezTo>
                  <a:pt x="39" y="80"/>
                  <a:pt x="38" y="80"/>
                  <a:pt x="38" y="80"/>
                </a:cubicBezTo>
                <a:cubicBezTo>
                  <a:pt x="38" y="80"/>
                  <a:pt x="37" y="80"/>
                  <a:pt x="37" y="80"/>
                </a:cubicBezTo>
                <a:cubicBezTo>
                  <a:pt x="36" y="79"/>
                  <a:pt x="36" y="79"/>
                  <a:pt x="36" y="78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1"/>
                  <a:pt x="36" y="61"/>
                  <a:pt x="37" y="60"/>
                </a:cubicBezTo>
                <a:cubicBezTo>
                  <a:pt x="53" y="48"/>
                  <a:pt x="53" y="48"/>
                  <a:pt x="53" y="48"/>
                </a:cubicBezTo>
                <a:cubicBezTo>
                  <a:pt x="37" y="36"/>
                  <a:pt x="37" y="36"/>
                  <a:pt x="37" y="36"/>
                </a:cubicBezTo>
                <a:cubicBezTo>
                  <a:pt x="36" y="35"/>
                  <a:pt x="36" y="35"/>
                  <a:pt x="36" y="34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7"/>
                  <a:pt x="36" y="17"/>
                  <a:pt x="37" y="16"/>
                </a:cubicBezTo>
                <a:cubicBezTo>
                  <a:pt x="38" y="16"/>
                  <a:pt x="39" y="16"/>
                  <a:pt x="39" y="16"/>
                </a:cubicBezTo>
                <a:cubicBezTo>
                  <a:pt x="75" y="46"/>
                  <a:pt x="75" y="46"/>
                  <a:pt x="75" y="46"/>
                </a:cubicBezTo>
                <a:cubicBezTo>
                  <a:pt x="76" y="47"/>
                  <a:pt x="76" y="47"/>
                  <a:pt x="76" y="48"/>
                </a:cubicBezTo>
                <a:cubicBezTo>
                  <a:pt x="76" y="49"/>
                  <a:pt x="76" y="49"/>
                  <a:pt x="75" y="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7" name="Freeform 55">
            <a:extLst>
              <a:ext uri="{FF2B5EF4-FFF2-40B4-BE49-F238E27FC236}">
                <a16:creationId xmlns="" xmlns:a16="http://schemas.microsoft.com/office/drawing/2014/main" id="{71771BD7-6439-4E89-88B9-0C7B30D6A8E3}"/>
              </a:ext>
            </a:extLst>
          </p:cNvPr>
          <p:cNvSpPr>
            <a:spLocks noEditPoints="1"/>
          </p:cNvSpPr>
          <p:nvPr/>
        </p:nvSpPr>
        <p:spPr bwMode="auto">
          <a:xfrm>
            <a:off x="3626496" y="4581874"/>
            <a:ext cx="297821" cy="299132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5 w 96"/>
              <a:gd name="T11" fmla="*/ 50 h 96"/>
              <a:gd name="T12" fmla="*/ 39 w 96"/>
              <a:gd name="T13" fmla="*/ 80 h 96"/>
              <a:gd name="T14" fmla="*/ 38 w 96"/>
              <a:gd name="T15" fmla="*/ 80 h 96"/>
              <a:gd name="T16" fmla="*/ 37 w 96"/>
              <a:gd name="T17" fmla="*/ 80 h 96"/>
              <a:gd name="T18" fmla="*/ 36 w 96"/>
              <a:gd name="T19" fmla="*/ 78 h 96"/>
              <a:gd name="T20" fmla="*/ 36 w 96"/>
              <a:gd name="T21" fmla="*/ 62 h 96"/>
              <a:gd name="T22" fmla="*/ 37 w 96"/>
              <a:gd name="T23" fmla="*/ 60 h 96"/>
              <a:gd name="T24" fmla="*/ 53 w 96"/>
              <a:gd name="T25" fmla="*/ 48 h 96"/>
              <a:gd name="T26" fmla="*/ 37 w 96"/>
              <a:gd name="T27" fmla="*/ 36 h 96"/>
              <a:gd name="T28" fmla="*/ 36 w 96"/>
              <a:gd name="T29" fmla="*/ 34 h 96"/>
              <a:gd name="T30" fmla="*/ 36 w 96"/>
              <a:gd name="T31" fmla="*/ 18 h 96"/>
              <a:gd name="T32" fmla="*/ 37 w 96"/>
              <a:gd name="T33" fmla="*/ 16 h 96"/>
              <a:gd name="T34" fmla="*/ 39 w 96"/>
              <a:gd name="T35" fmla="*/ 16 h 96"/>
              <a:gd name="T36" fmla="*/ 75 w 96"/>
              <a:gd name="T37" fmla="*/ 46 h 96"/>
              <a:gd name="T38" fmla="*/ 76 w 96"/>
              <a:gd name="T39" fmla="*/ 48 h 96"/>
              <a:gd name="T40" fmla="*/ 75 w 96"/>
              <a:gd name="T41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5" y="50"/>
                </a:moveTo>
                <a:cubicBezTo>
                  <a:pt x="39" y="80"/>
                  <a:pt x="39" y="80"/>
                  <a:pt x="39" y="80"/>
                </a:cubicBezTo>
                <a:cubicBezTo>
                  <a:pt x="39" y="80"/>
                  <a:pt x="38" y="80"/>
                  <a:pt x="38" y="80"/>
                </a:cubicBezTo>
                <a:cubicBezTo>
                  <a:pt x="38" y="80"/>
                  <a:pt x="37" y="80"/>
                  <a:pt x="37" y="80"/>
                </a:cubicBezTo>
                <a:cubicBezTo>
                  <a:pt x="36" y="79"/>
                  <a:pt x="36" y="79"/>
                  <a:pt x="36" y="78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1"/>
                  <a:pt x="36" y="61"/>
                  <a:pt x="37" y="60"/>
                </a:cubicBezTo>
                <a:cubicBezTo>
                  <a:pt x="53" y="48"/>
                  <a:pt x="53" y="48"/>
                  <a:pt x="53" y="48"/>
                </a:cubicBezTo>
                <a:cubicBezTo>
                  <a:pt x="37" y="36"/>
                  <a:pt x="37" y="36"/>
                  <a:pt x="37" y="36"/>
                </a:cubicBezTo>
                <a:cubicBezTo>
                  <a:pt x="36" y="35"/>
                  <a:pt x="36" y="35"/>
                  <a:pt x="36" y="34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7"/>
                  <a:pt x="36" y="17"/>
                  <a:pt x="37" y="16"/>
                </a:cubicBezTo>
                <a:cubicBezTo>
                  <a:pt x="38" y="16"/>
                  <a:pt x="39" y="16"/>
                  <a:pt x="39" y="16"/>
                </a:cubicBezTo>
                <a:cubicBezTo>
                  <a:pt x="75" y="46"/>
                  <a:pt x="75" y="46"/>
                  <a:pt x="75" y="46"/>
                </a:cubicBezTo>
                <a:cubicBezTo>
                  <a:pt x="76" y="47"/>
                  <a:pt x="76" y="47"/>
                  <a:pt x="76" y="48"/>
                </a:cubicBezTo>
                <a:cubicBezTo>
                  <a:pt x="76" y="49"/>
                  <a:pt x="76" y="49"/>
                  <a:pt x="75" y="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8" name="Freeform 55">
            <a:extLst>
              <a:ext uri="{FF2B5EF4-FFF2-40B4-BE49-F238E27FC236}">
                <a16:creationId xmlns="" xmlns:a16="http://schemas.microsoft.com/office/drawing/2014/main" id="{4D9B16DA-E4EA-4681-8A29-302767F66973}"/>
              </a:ext>
            </a:extLst>
          </p:cNvPr>
          <p:cNvSpPr>
            <a:spLocks noEditPoints="1"/>
          </p:cNvSpPr>
          <p:nvPr/>
        </p:nvSpPr>
        <p:spPr bwMode="auto">
          <a:xfrm>
            <a:off x="3302646" y="5439124"/>
            <a:ext cx="297821" cy="299132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5 w 96"/>
              <a:gd name="T11" fmla="*/ 50 h 96"/>
              <a:gd name="T12" fmla="*/ 39 w 96"/>
              <a:gd name="T13" fmla="*/ 80 h 96"/>
              <a:gd name="T14" fmla="*/ 38 w 96"/>
              <a:gd name="T15" fmla="*/ 80 h 96"/>
              <a:gd name="T16" fmla="*/ 37 w 96"/>
              <a:gd name="T17" fmla="*/ 80 h 96"/>
              <a:gd name="T18" fmla="*/ 36 w 96"/>
              <a:gd name="T19" fmla="*/ 78 h 96"/>
              <a:gd name="T20" fmla="*/ 36 w 96"/>
              <a:gd name="T21" fmla="*/ 62 h 96"/>
              <a:gd name="T22" fmla="*/ 37 w 96"/>
              <a:gd name="T23" fmla="*/ 60 h 96"/>
              <a:gd name="T24" fmla="*/ 53 w 96"/>
              <a:gd name="T25" fmla="*/ 48 h 96"/>
              <a:gd name="T26" fmla="*/ 37 w 96"/>
              <a:gd name="T27" fmla="*/ 36 h 96"/>
              <a:gd name="T28" fmla="*/ 36 w 96"/>
              <a:gd name="T29" fmla="*/ 34 h 96"/>
              <a:gd name="T30" fmla="*/ 36 w 96"/>
              <a:gd name="T31" fmla="*/ 18 h 96"/>
              <a:gd name="T32" fmla="*/ 37 w 96"/>
              <a:gd name="T33" fmla="*/ 16 h 96"/>
              <a:gd name="T34" fmla="*/ 39 w 96"/>
              <a:gd name="T35" fmla="*/ 16 h 96"/>
              <a:gd name="T36" fmla="*/ 75 w 96"/>
              <a:gd name="T37" fmla="*/ 46 h 96"/>
              <a:gd name="T38" fmla="*/ 76 w 96"/>
              <a:gd name="T39" fmla="*/ 48 h 96"/>
              <a:gd name="T40" fmla="*/ 75 w 96"/>
              <a:gd name="T41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5" y="50"/>
                </a:moveTo>
                <a:cubicBezTo>
                  <a:pt x="39" y="80"/>
                  <a:pt x="39" y="80"/>
                  <a:pt x="39" y="80"/>
                </a:cubicBezTo>
                <a:cubicBezTo>
                  <a:pt x="39" y="80"/>
                  <a:pt x="38" y="80"/>
                  <a:pt x="38" y="80"/>
                </a:cubicBezTo>
                <a:cubicBezTo>
                  <a:pt x="38" y="80"/>
                  <a:pt x="37" y="80"/>
                  <a:pt x="37" y="80"/>
                </a:cubicBezTo>
                <a:cubicBezTo>
                  <a:pt x="36" y="79"/>
                  <a:pt x="36" y="79"/>
                  <a:pt x="36" y="78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1"/>
                  <a:pt x="36" y="61"/>
                  <a:pt x="37" y="60"/>
                </a:cubicBezTo>
                <a:cubicBezTo>
                  <a:pt x="53" y="48"/>
                  <a:pt x="53" y="48"/>
                  <a:pt x="53" y="48"/>
                </a:cubicBezTo>
                <a:cubicBezTo>
                  <a:pt x="37" y="36"/>
                  <a:pt x="37" y="36"/>
                  <a:pt x="37" y="36"/>
                </a:cubicBezTo>
                <a:cubicBezTo>
                  <a:pt x="36" y="35"/>
                  <a:pt x="36" y="35"/>
                  <a:pt x="36" y="34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7"/>
                  <a:pt x="36" y="17"/>
                  <a:pt x="37" y="16"/>
                </a:cubicBezTo>
                <a:cubicBezTo>
                  <a:pt x="38" y="16"/>
                  <a:pt x="39" y="16"/>
                  <a:pt x="39" y="16"/>
                </a:cubicBezTo>
                <a:cubicBezTo>
                  <a:pt x="75" y="46"/>
                  <a:pt x="75" y="46"/>
                  <a:pt x="75" y="46"/>
                </a:cubicBezTo>
                <a:cubicBezTo>
                  <a:pt x="76" y="47"/>
                  <a:pt x="76" y="47"/>
                  <a:pt x="76" y="48"/>
                </a:cubicBezTo>
                <a:cubicBezTo>
                  <a:pt x="76" y="49"/>
                  <a:pt x="76" y="49"/>
                  <a:pt x="75" y="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6D9F94F9-1935-41EE-A860-25DE0B3E230C}"/>
              </a:ext>
            </a:extLst>
          </p:cNvPr>
          <p:cNvSpPr/>
          <p:nvPr/>
        </p:nvSpPr>
        <p:spPr>
          <a:xfrm>
            <a:off x="5336434" y="1883084"/>
            <a:ext cx="6322165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57C36C01-2AB1-466F-887B-68AB60668DA7}"/>
              </a:ext>
            </a:extLst>
          </p:cNvPr>
          <p:cNvSpPr/>
          <p:nvPr/>
        </p:nvSpPr>
        <p:spPr>
          <a:xfrm>
            <a:off x="5027354" y="2743696"/>
            <a:ext cx="6631246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EA602E25-2BC8-44C5-B8C3-B72933EA46CF}"/>
              </a:ext>
            </a:extLst>
          </p:cNvPr>
          <p:cNvSpPr/>
          <p:nvPr/>
        </p:nvSpPr>
        <p:spPr>
          <a:xfrm>
            <a:off x="4713028" y="3617755"/>
            <a:ext cx="6945572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3D389876-01F4-4E5A-8A4E-61E4EF4DE4ED}"/>
              </a:ext>
            </a:extLst>
          </p:cNvPr>
          <p:cNvSpPr/>
          <p:nvPr/>
        </p:nvSpPr>
        <p:spPr>
          <a:xfrm>
            <a:off x="4360603" y="4478367"/>
            <a:ext cx="7297997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41DFA13B-9C6E-4097-B1D3-9A7DB4380C9E}"/>
              </a:ext>
            </a:extLst>
          </p:cNvPr>
          <p:cNvSpPr/>
          <p:nvPr/>
        </p:nvSpPr>
        <p:spPr>
          <a:xfrm>
            <a:off x="4052013" y="5312084"/>
            <a:ext cx="7606588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Maecenas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ullamcorper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orci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efficitur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, in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condimentum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 ligula </a:t>
            </a:r>
            <a:r>
              <a:rPr lang="en-ID" sz="1600" dirty="0" err="1">
                <a:solidFill>
                  <a:schemeClr val="bg1"/>
                </a:solidFill>
                <a:latin typeface="Segoe UI Light" panose="020B0502040204020203" pitchFamily="34" charset="0"/>
              </a:rPr>
              <a:t>varius</a:t>
            </a:r>
            <a:r>
              <a:rPr lang="en-ID" sz="1600" dirty="0">
                <a:solidFill>
                  <a:schemeClr val="bg1"/>
                </a:solidFill>
                <a:latin typeface="Segoe UI Light" panose="020B0502040204020203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156952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eaplc91aUk4sLXSKWQyc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wQnBw_jUsd2KZZTesyQY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3ivVpiBLSVXrh_cxXSme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kmufGHjvB9_jCkLr.ZGq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nHIR7cVJu90gMekMsBKf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VHHnMsIWHHsupi0Z8tCSw"/>
</p:tagLst>
</file>

<file path=ppt/theme/theme1.xml><?xml version="1.0" encoding="utf-8"?>
<a:theme xmlns:a="http://schemas.openxmlformats.org/drawingml/2006/main" name="Office Theme">
  <a:themeElements>
    <a:clrScheme name="Poster Researc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983C4"/>
      </a:accent1>
      <a:accent2>
        <a:srgbClr val="90DEF0"/>
      </a:accent2>
      <a:accent3>
        <a:srgbClr val="F6FCFC"/>
      </a:accent3>
      <a:accent4>
        <a:srgbClr val="FE3C32"/>
      </a:accent4>
      <a:accent5>
        <a:srgbClr val="161619"/>
      </a:accent5>
      <a:accent6>
        <a:srgbClr val="161619"/>
      </a:accent6>
      <a:hlink>
        <a:srgbClr val="2F5CD6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</TotalTime>
  <Words>1061</Words>
  <Application>Microsoft Office PowerPoint</Application>
  <PresentationFormat>Custom</PresentationFormat>
  <Paragraphs>97</Paragraphs>
  <Slides>10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think-cell Slide</vt:lpstr>
      <vt:lpstr>PowerPoint Presentation</vt:lpstr>
      <vt:lpstr>PowerPoint Presentation</vt:lpstr>
      <vt:lpstr>SWOT Analysis</vt:lpstr>
      <vt:lpstr>Marketing Goals</vt:lpstr>
      <vt:lpstr>Market Analysis</vt:lpstr>
      <vt:lpstr>E-Commerce Marketing Strategy</vt:lpstr>
      <vt:lpstr>PowerPoint Presentation</vt:lpstr>
      <vt:lpstr>E-Commerce Marketing Strategy Opportunities</vt:lpstr>
      <vt:lpstr>Our Plan to Growth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erybagas</dc:creator>
  <cp:lastModifiedBy>USER</cp:lastModifiedBy>
  <cp:revision>181</cp:revision>
  <dcterms:created xsi:type="dcterms:W3CDTF">2019-08-16T12:08:31Z</dcterms:created>
  <dcterms:modified xsi:type="dcterms:W3CDTF">2022-07-21T07:11:20Z</dcterms:modified>
</cp:coreProperties>
</file>